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8" r:id="rId2"/>
  </p:sldMasterIdLst>
  <p:notesMasterIdLst>
    <p:notesMasterId r:id="rId3"/>
  </p:notesMasterIdLst>
  <p:sldIdLst>
    <p:sldId id="401" r:id="rId4"/>
    <p:sldId id="302" r:id="rId5"/>
    <p:sldId id="395" r:id="rId6"/>
    <p:sldId id="370" r:id="rId7"/>
    <p:sldId id="371" r:id="rId8"/>
    <p:sldId id="372" r:id="rId9"/>
    <p:sldId id="373" r:id="rId10"/>
    <p:sldId id="374" r:id="rId11"/>
    <p:sldId id="375" r:id="rId12"/>
    <p:sldId id="376" r:id="rId13"/>
    <p:sldId id="377" r:id="rId14"/>
    <p:sldId id="378" r:id="rId15"/>
    <p:sldId id="399" r:id="rId16"/>
    <p:sldId id="380" r:id="rId17"/>
    <p:sldId id="396" r:id="rId18"/>
    <p:sldId id="381" r:id="rId19"/>
    <p:sldId id="382" r:id="rId20"/>
    <p:sldId id="383" r:id="rId21"/>
    <p:sldId id="384" r:id="rId22"/>
    <p:sldId id="350" r:id="rId23"/>
    <p:sldId id="319" r:id="rId24"/>
    <p:sldId id="385" r:id="rId25"/>
    <p:sldId id="356" r:id="rId26"/>
    <p:sldId id="357" r:id="rId27"/>
    <p:sldId id="358" r:id="rId28"/>
    <p:sldId id="359" r:id="rId29"/>
    <p:sldId id="397" r:id="rId30"/>
    <p:sldId id="345" r:id="rId31"/>
    <p:sldId id="386" r:id="rId32"/>
    <p:sldId id="387" r:id="rId33"/>
    <p:sldId id="388" r:id="rId34"/>
    <p:sldId id="389" r:id="rId35"/>
    <p:sldId id="390" r:id="rId36"/>
    <p:sldId id="391" r:id="rId37"/>
    <p:sldId id="392" r:id="rId38"/>
    <p:sldId id="361" r:id="rId39"/>
    <p:sldId id="362" r:id="rId40"/>
    <p:sldId id="363" r:id="rId41"/>
    <p:sldId id="398" r:id="rId42"/>
    <p:sldId id="364" r:id="rId43"/>
    <p:sldId id="365" r:id="rId44"/>
    <p:sldId id="366" r:id="rId45"/>
    <p:sldId id="329" r:id="rId46"/>
    <p:sldId id="367" r:id="rId47"/>
    <p:sldId id="369" r:id="rId48"/>
    <p:sldId id="368" r:id="rId49"/>
    <p:sldId id="336" r:id="rId50"/>
    <p:sldId id="337" r:id="rId51"/>
    <p:sldId id="341" r:id="rId52"/>
  </p:sldIdLst>
  <p:sldSz cx="9144000" cy="5143500" type="screen16x9"/>
  <p:notesSz cx="6858000" cy="9144000"/>
  <p:custDataLst>
    <p:tags r:id="rId54"/>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482">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5957" autoAdjust="0"/>
  </p:normalViewPr>
  <p:slideViewPr>
    <p:cSldViewPr>
      <p:cViewPr varScale="1">
        <p:scale>
          <a:sx n="143" d="100"/>
          <a:sy n="143" d="100"/>
        </p:scale>
        <p:origin x="816" y="108"/>
      </p:cViewPr>
      <p:guideLst>
        <p:guide orient="horz" pos="2482"/>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4" Target="tags/tag14.xml" Type="http://schemas.openxmlformats.org/officeDocument/2006/relationships/tags"/><Relationship Id="rId55" Target="presProps.xml" Type="http://schemas.openxmlformats.org/officeDocument/2006/relationships/presProps"/><Relationship Id="rId56" Target="viewProps.xml" Type="http://schemas.openxmlformats.org/officeDocument/2006/relationships/viewProps"/><Relationship Id="rId57" Target="theme/theme1.xml" Type="http://schemas.openxmlformats.org/officeDocument/2006/relationships/theme"/><Relationship Id="rId58"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t>2020/7/19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t>‹#›</a:t>
            </a:fld>
            <a:endParaRPr lang="zh-CN" altLang="en-US"/>
          </a:p>
        </p:txBody>
      </p:sp>
    </p:spTree>
    <p:extLst>
      <p:ext uri="{BB962C8B-B14F-4D97-AF65-F5344CB8AC3E}">
        <p14:creationId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9.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0.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061864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920880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346375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007681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007681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980937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980937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980937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980937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56761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69003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69003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112523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69003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690033"/>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69003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69003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69003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690033"/>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038730"/>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038730"/>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038730"/>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466987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038730"/>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038730"/>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038730"/>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5028269"/>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5028269"/>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5028269"/>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5028269"/>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4441941"/>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727564"/>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428822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itchFamily="34" charset="-122"/>
              </a:defRPr>
            </a:lvl1pPr>
            <a:lvl2pPr marL="742950" indent="-285750">
              <a:defRPr>
                <a:solidFill>
                  <a:schemeClr val="tx1"/>
                </a:solidFill>
                <a:latin typeface="Arial Narrow" panose="020b0606020202030204" pitchFamily="34" charset="0"/>
                <a:ea typeface="微软雅黑" pitchFamily="34" charset="-122"/>
              </a:defRPr>
            </a:lvl2pPr>
            <a:lvl3pPr marL="1143000" indent="-228600">
              <a:defRPr>
                <a:solidFill>
                  <a:schemeClr val="tx1"/>
                </a:solidFill>
                <a:latin typeface="Arial Narrow" panose="020b0606020202030204" pitchFamily="34" charset="0"/>
                <a:ea typeface="微软雅黑" pitchFamily="34" charset="-122"/>
              </a:defRPr>
            </a:lvl3pPr>
            <a:lvl4pPr marL="1600200" indent="-228600">
              <a:defRPr>
                <a:solidFill>
                  <a:schemeClr val="tx1"/>
                </a:solidFill>
                <a:latin typeface="Arial Narrow" panose="020b0606020202030204" pitchFamily="34" charset="0"/>
                <a:ea typeface="微软雅黑" pitchFamily="34" charset="-122"/>
              </a:defRPr>
            </a:lvl4pPr>
            <a:lvl5pPr marL="2057400" indent="-228600">
              <a:defRPr>
                <a:solidFill>
                  <a:schemeClr val="tx1"/>
                </a:solidFill>
                <a:latin typeface="Arial Narrow" panose="020b0606020202030204"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anose="02010600030101010101" pitchFamily="2" charset="-122"/>
              </a:rPr>
              <a:pPr fontAlgn="base">
                <a:spcBef>
                  <a:spcPct val="0"/>
                </a:spcBef>
                <a:spcAft>
                  <a:spcPct val="0"/>
                </a:spcAft>
              </a:pPr>
              <a:t>50</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68543686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585473"/>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blipFill dpi="0"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3867021280"/>
      </p:ext>
    </p:extLst>
  </p:cSld>
  <p:clrMapOvr>
    <a:masterClrMapping/>
  </p:clrMapOvr>
  <mc:AlternateContent>
    <mc:Choice Requires="p14">
      <p:transition p14:dur="1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527788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629430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955104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589932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86033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grpSp>
        <p:nvGrpSpPr>
          <p:cNvPr id="2" name="组合 1"/>
          <p:cNvGrpSpPr/>
          <p:nvPr userDrawn="1"/>
        </p:nvGrpSpPr>
        <p:grpSpPr>
          <a:xfrm>
            <a:off x="608655" y="338544"/>
            <a:ext cx="126310" cy="126294"/>
            <a:chOff x="304800" y="673100"/>
            <a:chExt cx="4000500" cy="4000500"/>
          </a:xfrm>
          <a:solidFill>
            <a:srgbClr val="CC0000"/>
          </a:solidFill>
          <a:effectLst>
            <a:outerShdw blurRad="444500" dist="254000" dir="8100000" algn="tr" rotWithShape="0">
              <a:prstClr val="black">
                <a:alpha val="24000"/>
              </a:prstClr>
            </a:outerShdw>
          </a:effectLst>
        </p:grpSpPr>
        <p:sp>
          <p:nvSpPr>
            <p:cNvPr id="3" name="同心圆 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4" name="椭圆 3"/>
            <p:cNvSpPr/>
            <p:nvPr/>
          </p:nvSpPr>
          <p:spPr>
            <a:xfrm>
              <a:off x="392109" y="760409"/>
              <a:ext cx="3825870" cy="38258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5" name="组合 4"/>
          <p:cNvGrpSpPr/>
          <p:nvPr userDrawn="1"/>
        </p:nvGrpSpPr>
        <p:grpSpPr>
          <a:xfrm>
            <a:off x="711386" y="463940"/>
            <a:ext cx="82284" cy="82274"/>
            <a:chOff x="304800" y="673100"/>
            <a:chExt cx="4000500" cy="4000500"/>
          </a:xfrm>
          <a:solidFill>
            <a:srgbClr val="CC0000"/>
          </a:solidFill>
          <a:effectLst>
            <a:outerShdw blurRad="444500" dist="254000" dir="8100000" algn="tr" rotWithShape="0">
              <a:prstClr val="black">
                <a:alpha val="24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itchFamily="34" charset="-122"/>
              </a:endParaRPr>
            </a:p>
          </p:txBody>
        </p:sp>
        <p:sp>
          <p:nvSpPr>
            <p:cNvPr id="7" name="椭圆 6"/>
            <p:cNvSpPr/>
            <p:nvPr/>
          </p:nvSpPr>
          <p:spPr>
            <a:xfrm>
              <a:off x="392109" y="760409"/>
              <a:ext cx="3825870" cy="38258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grpSp>
        <p:nvGrpSpPr>
          <p:cNvPr id="8" name="组合 7"/>
          <p:cNvGrpSpPr/>
          <p:nvPr userDrawn="1"/>
        </p:nvGrpSpPr>
        <p:grpSpPr>
          <a:xfrm>
            <a:off x="304970" y="346955"/>
            <a:ext cx="374107" cy="374058"/>
            <a:chOff x="304800" y="673100"/>
            <a:chExt cx="4000500" cy="4000500"/>
          </a:xfrm>
          <a:effectLst>
            <a:outerShdw blurRad="444500" dist="254000" dir="8100000" algn="tr" rotWithShape="0">
              <a:prstClr val="black">
                <a:alpha val="24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itchFamily="34" charset="-122"/>
              </a:endParaRPr>
            </a:p>
          </p:txBody>
        </p:sp>
        <p:sp>
          <p:nvSpPr>
            <p:cNvPr id="10" name="椭圆 9"/>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cxnSp>
        <p:nvCxnSpPr>
          <p:cNvPr id="11" name="直接连接符 10"/>
          <p:cNvCxnSpPr/>
          <p:nvPr userDrawn="1"/>
        </p:nvCxnSpPr>
        <p:spPr>
          <a:xfrm>
            <a:off x="897462" y="608534"/>
            <a:ext cx="7795863"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1">
            <a:extLst>
              <a:ext uri="{28A0092B-C50C-407E-A947-70E740481C1C}">
                <a14:useLocalDpi val="0"/>
              </a:ext>
            </a:extLst>
          </a:blip>
          <a:stretch>
            <a:fillRect/>
          </a:stretch>
        </p:blipFill>
        <p:spPr>
          <a:xfrm>
            <a:off x="7865700" y="226936"/>
            <a:ext cx="827625" cy="319278"/>
          </a:xfrm>
          <a:prstGeom prst="rect">
            <a:avLst/>
          </a:prstGeom>
        </p:spPr>
      </p:pic>
    </p:spTree>
    <p:extLst>
      <p:ext uri="{BB962C8B-B14F-4D97-AF65-F5344CB8AC3E}">
        <p14:creationId val="1609210182"/>
      </p:ext>
    </p:extLst>
  </p:cSld>
  <p:clrMapOvr>
    <a:masterClrMapping/>
  </p:clrMapOvr>
  <mc:AlternateContent>
    <mc:Choice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nodeType="afterGroup">
                            <p:stCondLst>
                              <p:cond delay="3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标题幻灯片">
    <p:spTree>
      <p:nvGrpSpPr>
        <p:cNvPr id="1" name=""/>
        <p:cNvGrpSpPr/>
        <p:nvPr/>
      </p:nvGrpSpPr>
      <p:grpSpPr>
        <a:xfrm>
          <a:off x="0" y="0"/>
          <a:ext cx="0" cy="0"/>
        </a:xfrm>
      </p:grpSpPr>
    </p:spTree>
    <p:extLst>
      <p:ext uri="{BB962C8B-B14F-4D97-AF65-F5344CB8AC3E}">
        <p14:creationId val="1330300140"/>
      </p:ext>
    </p:extLst>
  </p:cSld>
  <p:clrMapOvr>
    <a:masterClrMapping/>
  </p:clrMapOvr>
  <mc:AlternateContent>
    <mc:Choice Requires="p14">
      <p:transition spd="slow" p14:dur="2000"/>
    </mc:Choice>
    <mc:Fallback>
      <p:transition spd="slow"/>
    </mc:Fallback>
  </mc:AlternateContent>
  <p:timing/>
  <p:extLst mod="1">
    <p:ext uri="{DCECCB84-F9BA-43D5-87BE-67443E8EF086}">
      <p15:sldGuideLst>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75855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573349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61632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531948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484559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985507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media/image3.jpe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p:cNvPicPr>
            <a:picLocks noChangeAspect="1"/>
          </p:cNvPicPr>
          <p:nvPr userDrawn="1"/>
        </p:nvPicPr>
        <p:blipFill>
          <a:blip r:embed="rId4">
            <a:extLst>
              <a:ext uri="{28A0092B-C50C-407E-A947-70E740481C1C}">
                <a14:useLocalDpi val="0"/>
              </a:ext>
            </a:extLst>
          </a:blip>
          <a:stretch>
            <a:fillRect/>
          </a:stretch>
        </p:blipFill>
        <p:spPr>
          <a:xfrm>
            <a:off x="1" y="1"/>
            <a:ext cx="9143998" cy="5143499"/>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Lst>
  <mc:AlternateContent>
    <mc:Choice Requires="p14">
      <p:transition p14:dur="10"/>
    </mc:Choice>
    <mc:Fallback>
      <p:transition/>
    </mc:Fallback>
  </mc:AlternateContent>
  <p:timing/>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2020/7/19</a:t>
            </a:fld>
            <a:endParaRPr lang="zh-CN" altLang="en-US">
              <a:solidFill>
                <a:prstClr val="black">
                  <a:tint val="75000"/>
                </a:prstClr>
              </a:solidFill>
              <a:latin typeface="Calibri"/>
              <a:ea typeface="宋体"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42422612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12.png" Type="http://schemas.openxmlformats.org/officeDocument/2006/relationships/image"/><Relationship Id="rId4" Target="../media/image1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 Id="rId3" Target="../media/image14.png" Type="http://schemas.openxmlformats.org/officeDocument/2006/relationships/image"/><Relationship Id="rId4" Target="../media/image15.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2" Target="../notesSlides/notesSlide40.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 Id="rId3" Target="../media/image16.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9.xml" Type="http://schemas.openxmlformats.org/officeDocument/2006/relationships/notesSlide"/><Relationship Id="rId3" Target="../media/image4.png" Type="http://schemas.openxmlformats.org/officeDocument/2006/relationships/image"/><Relationship Id="rId4" Target="../tags/tag1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50.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981357" y="705095"/>
            <a:ext cx="2851220" cy="2851213"/>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19" name="椭圆 1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pic>
        <p:nvPicPr>
          <p:cNvPr id="68" name="Picture 2"/>
          <p:cNvPicPr>
            <a:picLocks noChangeArrowheads="1" noChangeAspect="1"/>
          </p:cNvPicPr>
          <p:nvPr/>
        </p:nvPicPr>
        <p:blipFill>
          <a:blip r:embed="rId3">
            <a:extLst>
              <a:ext uri="{28A0092B-C50C-407E-A947-70E740481C1C}">
                <a14:useLocalDpi val="0"/>
              </a:ext>
            </a:extLst>
          </a:blip>
          <a:stretch>
            <a:fillRect/>
          </a:stretch>
        </p:blipFill>
        <p:spPr bwMode="auto">
          <a:xfrm>
            <a:off x="1206989" y="1647325"/>
            <a:ext cx="2370066" cy="914314"/>
          </a:xfrm>
          <a:prstGeom prst="rect">
            <a:avLst/>
          </a:prstGeom>
          <a:noFill/>
          <a:extLst>
            <a:ext uri="{909E8E84-426E-40DD-AFC4-6F175D3DCCD1}">
              <a14:hiddenFill>
                <a:solidFill>
                  <a:srgbClr val="FFFFFF"/>
                </a:solidFill>
              </a14:hiddenFill>
            </a:ext>
          </a:extLst>
        </p:spPr>
      </p:pic>
      <p:sp>
        <p:nvSpPr>
          <p:cNvPr id="368" name="矩形 367"/>
          <p:cNvSpPr/>
          <p:nvPr/>
        </p:nvSpPr>
        <p:spPr>
          <a:xfrm>
            <a:off x="4795953" y="1995686"/>
            <a:ext cx="4117108" cy="554714"/>
          </a:xfrm>
          <a:prstGeom prst="rect">
            <a:avLst/>
          </a:prstGeom>
          <a:effectLst/>
        </p:spPr>
        <p:txBody>
          <a:bodyPr bIns="33517" lIns="67035" rIns="67035" tIns="33517" wrap="none">
            <a:spAutoFit/>
          </a:bodyPr>
          <a:lstStyle/>
          <a:p>
            <a:r>
              <a:rPr altLang="en-US" lang="zh-CN" smtClean="0" sz="3200">
                <a:solidFill>
                  <a:srgbClr val="C00000"/>
                </a:solidFill>
                <a:latin charset="-122" panose="020b0503020204020204" pitchFamily="34" typeface="微软雅黑"/>
                <a:ea charset="-122" pitchFamily="34" typeface="微软雅黑"/>
                <a:cs charset="-122" panose="02010609000101010101" pitchFamily="49" typeface="经典粗黑简"/>
              </a:rPr>
              <a:t>中国人保工作总结PPT</a:t>
            </a:r>
          </a:p>
        </p:txBody>
      </p:sp>
      <p:sp>
        <p:nvSpPr>
          <p:cNvPr id="94" name="矩形 93"/>
          <p:cNvSpPr/>
          <p:nvPr/>
        </p:nvSpPr>
        <p:spPr>
          <a:xfrm>
            <a:off x="5331418" y="2633963"/>
            <a:ext cx="2889970" cy="280394"/>
          </a:xfrm>
          <a:prstGeom prst="rect">
            <a:avLst/>
          </a:prstGeom>
          <a:effectLst/>
        </p:spPr>
        <p:txBody>
          <a:bodyPr bIns="33517" lIns="67035" rIns="67035" tIns="33517" wrap="none">
            <a:spAutoFit/>
          </a:bodyPr>
          <a:lstStyle/>
          <a:p>
            <a:r>
              <a:rPr altLang="en-US" lang="zh-CN" smtClean="0" sz="1400">
                <a:latin charset="-122" panose="02000000000000000000" pitchFamily="2" typeface="方正兰亭准黑_GBK"/>
                <a:ea charset="-122" panose="02000000000000000000" pitchFamily="2" typeface="方正兰亭准黑_GBK"/>
              </a:rPr>
              <a:t>严谨实用框架完整ppt动态通用模板</a:t>
            </a:r>
          </a:p>
        </p:txBody>
      </p:sp>
      <p:grpSp>
        <p:nvGrpSpPr>
          <p:cNvPr id="43" name="组合 42"/>
          <p:cNvGrpSpPr/>
          <p:nvPr/>
        </p:nvGrpSpPr>
        <p:grpSpPr>
          <a:xfrm>
            <a:off x="4291285" y="748599"/>
            <a:ext cx="998801" cy="998801"/>
            <a:chOff x="5252030" y="2008764"/>
            <a:chExt cx="809336" cy="809336"/>
          </a:xfrm>
          <a:solidFill>
            <a:srgbClr val="FF0000"/>
          </a:solidFill>
        </p:grpSpPr>
        <p:sp>
          <p:nvSpPr>
            <p:cNvPr id="44" name="椭圆 43"/>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5" name="椭圆 4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1" name="组合 70"/>
          <p:cNvGrpSpPr/>
          <p:nvPr/>
        </p:nvGrpSpPr>
        <p:grpSpPr>
          <a:xfrm>
            <a:off x="3969564" y="2251857"/>
            <a:ext cx="321721" cy="321721"/>
            <a:chOff x="5252030" y="2008764"/>
            <a:chExt cx="809336" cy="809336"/>
          </a:xfrm>
          <a:solidFill>
            <a:srgbClr val="FF0000"/>
          </a:solidFill>
        </p:grpSpPr>
        <p:sp>
          <p:nvSpPr>
            <p:cNvPr id="72" name="椭圆 71"/>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73" name="椭圆 7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4" name="组合 73"/>
          <p:cNvGrpSpPr/>
          <p:nvPr/>
        </p:nvGrpSpPr>
        <p:grpSpPr>
          <a:xfrm>
            <a:off x="4129376" y="1918734"/>
            <a:ext cx="160860" cy="160860"/>
            <a:chOff x="5252030" y="2008764"/>
            <a:chExt cx="809336" cy="809336"/>
          </a:xfrm>
          <a:solidFill>
            <a:srgbClr val="FF0000"/>
          </a:solidFill>
        </p:grpSpPr>
        <p:sp>
          <p:nvSpPr>
            <p:cNvPr id="75" name="椭圆 74"/>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76" name="椭圆 7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7" name="组合 76"/>
          <p:cNvGrpSpPr/>
          <p:nvPr/>
        </p:nvGrpSpPr>
        <p:grpSpPr>
          <a:xfrm>
            <a:off x="5148064" y="2618301"/>
            <a:ext cx="3312000" cy="9524"/>
            <a:chOff x="6327224" y="1896619"/>
            <a:chExt cx="2624395" cy="9524"/>
          </a:xfrm>
        </p:grpSpPr>
        <p:cxnSp>
          <p:nvCxnSpPr>
            <p:cNvPr id="78" name="直接连接符 77"/>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5148064" y="2947124"/>
            <a:ext cx="3312000" cy="9524"/>
            <a:chOff x="6327224" y="1896619"/>
            <a:chExt cx="2624395" cy="9524"/>
          </a:xfrm>
        </p:grpSpPr>
        <p:cxnSp>
          <p:nvCxnSpPr>
            <p:cNvPr id="84" name="直接连接符 83"/>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6" name="矩形 85"/>
          <p:cNvSpPr/>
          <p:nvPr/>
        </p:nvSpPr>
        <p:spPr>
          <a:xfrm>
            <a:off x="5526236" y="2986196"/>
            <a:ext cx="2578820" cy="234674"/>
          </a:xfrm>
          <a:prstGeom prst="rect">
            <a:avLst/>
          </a:prstGeom>
          <a:effectLst/>
        </p:spPr>
        <p:txBody>
          <a:bodyPr bIns="33517" lIns="67035" rIns="67035" tIns="33517" wrap="none">
            <a:spAutoFit/>
          </a:bodyPr>
          <a:lstStyle/>
          <a:p>
            <a:r>
              <a:rPr altLang="en-US" lang="zh-CN" smtClean="0" sz="1100">
                <a:latin charset="-122" panose="02000000000000000000" pitchFamily="2" typeface="方正兰亭准黑_GBK"/>
                <a:ea charset="-122" panose="02000000000000000000" pitchFamily="2" typeface="方正兰亭准黑_GBK"/>
              </a:rPr>
              <a:t>工作总结 年终汇报 会议演讲 教育课件</a:t>
            </a:r>
          </a:p>
        </p:txBody>
      </p:sp>
      <p:grpSp>
        <p:nvGrpSpPr>
          <p:cNvPr id="20" name="组合 19"/>
          <p:cNvGrpSpPr/>
          <p:nvPr/>
        </p:nvGrpSpPr>
        <p:grpSpPr>
          <a:xfrm>
            <a:off x="3417719" y="2797576"/>
            <a:ext cx="656312" cy="656311"/>
            <a:chOff x="304800" y="673100"/>
            <a:chExt cx="4000500" cy="4000500"/>
          </a:xfrm>
          <a:effectLst>
            <a:outerShdw algn="tr" blurRad="444500" dir="8100000" dist="254000" rotWithShape="0">
              <a:prstClr val="black">
                <a:alpha val="50000"/>
              </a:prstClr>
            </a:outerShdw>
          </a:effectLst>
        </p:grpSpPr>
        <p:sp>
          <p:nvSpPr>
            <p:cNvPr id="21" name="同心圆 2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22" name="椭圆 2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23" name="组合 22"/>
          <p:cNvGrpSpPr/>
          <p:nvPr/>
        </p:nvGrpSpPr>
        <p:grpSpPr>
          <a:xfrm>
            <a:off x="1381063" y="1026760"/>
            <a:ext cx="282390" cy="282389"/>
            <a:chOff x="304800" y="673100"/>
            <a:chExt cx="4000500" cy="4000500"/>
          </a:xfrm>
          <a:effectLst>
            <a:outerShdw algn="tr" blurRad="444500" dir="8100000" dist="254000" rotWithShape="0">
              <a:prstClr val="black">
                <a:alpha val="50000"/>
              </a:prstClr>
            </a:outerShdw>
          </a:effectLst>
        </p:grpSpPr>
        <p:sp>
          <p:nvSpPr>
            <p:cNvPr id="24" name="同心圆 2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25" name="椭圆 2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26" name="组合 25"/>
          <p:cNvGrpSpPr/>
          <p:nvPr/>
        </p:nvGrpSpPr>
        <p:grpSpPr>
          <a:xfrm>
            <a:off x="2913496" y="3539246"/>
            <a:ext cx="328649" cy="328648"/>
            <a:chOff x="304800" y="673100"/>
            <a:chExt cx="4000500" cy="4000500"/>
          </a:xfrm>
          <a:effectLst>
            <a:outerShdw algn="tr" blurRad="444500" dir="8100000" dist="254000" rotWithShape="0">
              <a:prstClr val="black">
                <a:alpha val="50000"/>
              </a:prstClr>
            </a:outerShdw>
          </a:effectLst>
        </p:grpSpPr>
        <p:sp>
          <p:nvSpPr>
            <p:cNvPr id="27" name="同心圆 2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28" name="椭圆 2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29" name="组合 28"/>
          <p:cNvGrpSpPr/>
          <p:nvPr/>
        </p:nvGrpSpPr>
        <p:grpSpPr>
          <a:xfrm>
            <a:off x="2569770" y="597735"/>
            <a:ext cx="343725" cy="343724"/>
            <a:chOff x="304800" y="673100"/>
            <a:chExt cx="4000500" cy="4000500"/>
          </a:xfrm>
          <a:effectLst>
            <a:outerShdw algn="tr" blurRad="444500" dir="8100000" dist="254000" rotWithShape="0">
              <a:prstClr val="black">
                <a:alpha val="50000"/>
              </a:prstClr>
            </a:outerShdw>
          </a:effectLst>
        </p:grpSpPr>
        <p:sp>
          <p:nvSpPr>
            <p:cNvPr id="30" name="同心圆 2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31" name="椭圆 3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32" name="组合 31"/>
          <p:cNvGrpSpPr/>
          <p:nvPr/>
        </p:nvGrpSpPr>
        <p:grpSpPr>
          <a:xfrm>
            <a:off x="878429" y="3316155"/>
            <a:ext cx="218415" cy="218414"/>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34" name="椭圆 33"/>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46" name="组合 45"/>
          <p:cNvGrpSpPr/>
          <p:nvPr/>
        </p:nvGrpSpPr>
        <p:grpSpPr>
          <a:xfrm>
            <a:off x="241563" y="1286578"/>
            <a:ext cx="876533" cy="876533"/>
            <a:chOff x="5252030" y="2008764"/>
            <a:chExt cx="809336" cy="809336"/>
          </a:xfrm>
          <a:solidFill>
            <a:srgbClr val="FF0000"/>
          </a:solidFill>
        </p:grpSpPr>
        <p:sp>
          <p:nvSpPr>
            <p:cNvPr id="47" name="椭圆 46"/>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a:off x="226133" y="2797576"/>
            <a:ext cx="444479" cy="444479"/>
            <a:chOff x="5252030" y="2008764"/>
            <a:chExt cx="809336" cy="809336"/>
          </a:xfrm>
          <a:solidFill>
            <a:srgbClr val="FF0000"/>
          </a:solidFill>
        </p:grpSpPr>
        <p:sp>
          <p:nvSpPr>
            <p:cNvPr id="50" name="椭圆 49"/>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51" name="椭圆 5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5" name="组合 54"/>
          <p:cNvGrpSpPr/>
          <p:nvPr/>
        </p:nvGrpSpPr>
        <p:grpSpPr>
          <a:xfrm>
            <a:off x="1002209" y="830543"/>
            <a:ext cx="221831" cy="221831"/>
            <a:chOff x="5252030" y="2008764"/>
            <a:chExt cx="809336" cy="809336"/>
          </a:xfrm>
          <a:solidFill>
            <a:srgbClr val="FF0000"/>
          </a:solidFill>
        </p:grpSpPr>
        <p:sp>
          <p:nvSpPr>
            <p:cNvPr id="56" name="椭圆 55"/>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1813955" y="3284418"/>
            <a:ext cx="221831" cy="221831"/>
            <a:chOff x="5252030" y="2008764"/>
            <a:chExt cx="809336" cy="809336"/>
          </a:xfrm>
          <a:solidFill>
            <a:srgbClr val="FF0000"/>
          </a:solidFill>
        </p:grpSpPr>
        <p:sp>
          <p:nvSpPr>
            <p:cNvPr id="59" name="椭圆 58"/>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2044064" y="3546419"/>
            <a:ext cx="164925" cy="164925"/>
            <a:chOff x="5252030" y="2008764"/>
            <a:chExt cx="809336" cy="809336"/>
          </a:xfrm>
          <a:solidFill>
            <a:srgbClr val="FF0000"/>
          </a:solidFill>
        </p:grpSpPr>
        <p:sp>
          <p:nvSpPr>
            <p:cNvPr id="62" name="椭圆 61"/>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4" name="组合 63"/>
          <p:cNvGrpSpPr/>
          <p:nvPr/>
        </p:nvGrpSpPr>
        <p:grpSpPr>
          <a:xfrm>
            <a:off x="3525085" y="1280366"/>
            <a:ext cx="444479" cy="444479"/>
            <a:chOff x="5252030" y="2008764"/>
            <a:chExt cx="809336" cy="809336"/>
          </a:xfrm>
          <a:solidFill>
            <a:srgbClr val="FF0000"/>
          </a:solidFill>
        </p:grpSpPr>
        <p:sp>
          <p:nvSpPr>
            <p:cNvPr id="65" name="椭圆 64"/>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70" name="椭圆 6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531132350"/>
      </p:ext>
    </p:extLst>
  </p:cSld>
  <p:clrMapOvr>
    <a:masterClrMapping/>
  </p:clrMapOvr>
  <mc:AlternateContent>
    <mc:Choice Requires="p14">
      <p:transition p14:dur="3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withEffect" presetClass="entr" presetID="2" presetSubtype="4">
                                  <p:stCondLst>
                                    <p:cond delay="90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2000" fill="hold" id="7"/>
                                        <p:tgtEl>
                                          <p:spTgt spid="17"/>
                                        </p:tgtEl>
                                        <p:attrNameLst>
                                          <p:attrName>ppt_x</p:attrName>
                                        </p:attrNameLst>
                                      </p:cBhvr>
                                      <p:tavLst>
                                        <p:tav tm="0">
                                          <p:val>
                                            <p:strVal val="#ppt_x"/>
                                          </p:val>
                                        </p:tav>
                                        <p:tav tm="100000">
                                          <p:val>
                                            <p:strVal val="#ppt_x"/>
                                          </p:val>
                                        </p:tav>
                                      </p:tavLst>
                                    </p:anim>
                                    <p:anim calcmode="lin" valueType="num">
                                      <p:cBhvr additive="base">
                                        <p:cTn dur="2000" fill="hold" id="8"/>
                                        <p:tgtEl>
                                          <p:spTgt spid="1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900"/>
                            </p:stCondLst>
                            <p:childTnLst>
                              <p:par>
                                <p:cTn fill="hold" id="10" nodeType="afterEffect" presetClass="entr" presetID="53" presetSubtype="0">
                                  <p:stCondLst>
                                    <p:cond delay="0"/>
                                  </p:stCondLst>
                                  <p:childTnLst>
                                    <p:set>
                                      <p:cBhvr>
                                        <p:cTn dur="1" fill="hold" id="11">
                                          <p:stCondLst>
                                            <p:cond delay="0"/>
                                          </p:stCondLst>
                                        </p:cTn>
                                        <p:tgtEl>
                                          <p:spTgt spid="68"/>
                                        </p:tgtEl>
                                        <p:attrNameLst>
                                          <p:attrName>style.visibility</p:attrName>
                                        </p:attrNameLst>
                                      </p:cBhvr>
                                      <p:to>
                                        <p:strVal val="visible"/>
                                      </p:to>
                                    </p:set>
                                    <p:anim calcmode="lin" valueType="num">
                                      <p:cBhvr>
                                        <p:cTn dur="500" fill="hold" id="12"/>
                                        <p:tgtEl>
                                          <p:spTgt spid="68"/>
                                        </p:tgtEl>
                                        <p:attrNameLst>
                                          <p:attrName>ppt_w</p:attrName>
                                        </p:attrNameLst>
                                      </p:cBhvr>
                                      <p:tavLst>
                                        <p:tav tm="0">
                                          <p:val>
                                            <p:fltVal val="0"/>
                                          </p:val>
                                        </p:tav>
                                        <p:tav tm="100000">
                                          <p:val>
                                            <p:strVal val="#ppt_w"/>
                                          </p:val>
                                        </p:tav>
                                      </p:tavLst>
                                    </p:anim>
                                    <p:anim calcmode="lin" valueType="num">
                                      <p:cBhvr>
                                        <p:cTn dur="500" fill="hold" id="13"/>
                                        <p:tgtEl>
                                          <p:spTgt spid="68"/>
                                        </p:tgtEl>
                                        <p:attrNameLst>
                                          <p:attrName>ppt_h</p:attrName>
                                        </p:attrNameLst>
                                      </p:cBhvr>
                                      <p:tavLst>
                                        <p:tav tm="0">
                                          <p:val>
                                            <p:fltVal val="0"/>
                                          </p:val>
                                        </p:tav>
                                        <p:tav tm="100000">
                                          <p:val>
                                            <p:strVal val="#ppt_h"/>
                                          </p:val>
                                        </p:tav>
                                      </p:tavLst>
                                    </p:anim>
                                    <p:animEffect filter="fade" transition="in">
                                      <p:cBhvr>
                                        <p:cTn dur="500" id="14"/>
                                        <p:tgtEl>
                                          <p:spTgt spid="68"/>
                                        </p:tgtEl>
                                      </p:cBhvr>
                                    </p:animEffect>
                                  </p:childTnLst>
                                </p:cTn>
                              </p:par>
                              <p:par>
                                <p:cTn accel="65000" fill="hold" id="15" nodeType="withEffect" presetClass="entr" presetID="2" presetSubtype="3">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additive="base">
                                        <p:cTn dur="2000" fill="hold" id="17"/>
                                        <p:tgtEl>
                                          <p:spTgt spid="43"/>
                                        </p:tgtEl>
                                        <p:attrNameLst>
                                          <p:attrName>ppt_x</p:attrName>
                                        </p:attrNameLst>
                                      </p:cBhvr>
                                      <p:tavLst>
                                        <p:tav tm="0">
                                          <p:val>
                                            <p:strVal val="1+#ppt_w/2"/>
                                          </p:val>
                                        </p:tav>
                                        <p:tav tm="100000">
                                          <p:val>
                                            <p:strVal val="#ppt_x"/>
                                          </p:val>
                                        </p:tav>
                                      </p:tavLst>
                                    </p:anim>
                                    <p:anim calcmode="lin" valueType="num">
                                      <p:cBhvr additive="base">
                                        <p:cTn dur="2000" fill="hold" id="18"/>
                                        <p:tgtEl>
                                          <p:spTgt spid="43"/>
                                        </p:tgtEl>
                                        <p:attrNameLst>
                                          <p:attrName>ppt_y</p:attrName>
                                        </p:attrNameLst>
                                      </p:cBhvr>
                                      <p:tavLst>
                                        <p:tav tm="0">
                                          <p:val>
                                            <p:strVal val="0-#ppt_h/2"/>
                                          </p:val>
                                        </p:tav>
                                        <p:tav tm="100000">
                                          <p:val>
                                            <p:strVal val="#ppt_y"/>
                                          </p:val>
                                        </p:tav>
                                      </p:tavLst>
                                    </p:anim>
                                  </p:childTnLst>
                                </p:cTn>
                              </p:par>
                              <p:par>
                                <p:cTn accel="65000" fill="hold" id="19" nodeType="withEffect" presetClass="entr" presetID="2" presetSubtype="12">
                                  <p:stCondLst>
                                    <p:cond delay="0"/>
                                  </p:stCondLst>
                                  <p:childTnLst>
                                    <p:set>
                                      <p:cBhvr>
                                        <p:cTn dur="1" fill="hold" id="20">
                                          <p:stCondLst>
                                            <p:cond delay="0"/>
                                          </p:stCondLst>
                                        </p:cTn>
                                        <p:tgtEl>
                                          <p:spTgt spid="46"/>
                                        </p:tgtEl>
                                        <p:attrNameLst>
                                          <p:attrName>style.visibility</p:attrName>
                                        </p:attrNameLst>
                                      </p:cBhvr>
                                      <p:to>
                                        <p:strVal val="visible"/>
                                      </p:to>
                                    </p:set>
                                    <p:anim calcmode="lin" valueType="num">
                                      <p:cBhvr additive="base">
                                        <p:cTn dur="2000" fill="hold" id="21"/>
                                        <p:tgtEl>
                                          <p:spTgt spid="46"/>
                                        </p:tgtEl>
                                        <p:attrNameLst>
                                          <p:attrName>ppt_x</p:attrName>
                                        </p:attrNameLst>
                                      </p:cBhvr>
                                      <p:tavLst>
                                        <p:tav tm="0">
                                          <p:val>
                                            <p:strVal val="0-#ppt_w/2"/>
                                          </p:val>
                                        </p:tav>
                                        <p:tav tm="100000">
                                          <p:val>
                                            <p:strVal val="#ppt_x"/>
                                          </p:val>
                                        </p:tav>
                                      </p:tavLst>
                                    </p:anim>
                                    <p:anim calcmode="lin" valueType="num">
                                      <p:cBhvr additive="base">
                                        <p:cTn dur="2000" fill="hold" id="22"/>
                                        <p:tgtEl>
                                          <p:spTgt spid="46"/>
                                        </p:tgtEl>
                                        <p:attrNameLst>
                                          <p:attrName>ppt_y</p:attrName>
                                        </p:attrNameLst>
                                      </p:cBhvr>
                                      <p:tavLst>
                                        <p:tav tm="0">
                                          <p:val>
                                            <p:strVal val="1+#ppt_h/2"/>
                                          </p:val>
                                        </p:tav>
                                        <p:tav tm="100000">
                                          <p:val>
                                            <p:strVal val="#ppt_y"/>
                                          </p:val>
                                        </p:tav>
                                      </p:tavLst>
                                    </p:anim>
                                  </p:childTnLst>
                                </p:cTn>
                              </p:par>
                              <p:par>
                                <p:cTn accel="65000" fill="hold" id="23" nodeType="withEffect" presetClass="entr" presetID="2" presetSubtype="12">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additive="base">
                                        <p:cTn dur="2000" fill="hold" id="25"/>
                                        <p:tgtEl>
                                          <p:spTgt spid="49"/>
                                        </p:tgtEl>
                                        <p:attrNameLst>
                                          <p:attrName>ppt_x</p:attrName>
                                        </p:attrNameLst>
                                      </p:cBhvr>
                                      <p:tavLst>
                                        <p:tav tm="0">
                                          <p:val>
                                            <p:strVal val="0-#ppt_w/2"/>
                                          </p:val>
                                        </p:tav>
                                        <p:tav tm="100000">
                                          <p:val>
                                            <p:strVal val="#ppt_x"/>
                                          </p:val>
                                        </p:tav>
                                      </p:tavLst>
                                    </p:anim>
                                    <p:anim calcmode="lin" valueType="num">
                                      <p:cBhvr additive="base">
                                        <p:cTn dur="2000" fill="hold" id="26"/>
                                        <p:tgtEl>
                                          <p:spTgt spid="49"/>
                                        </p:tgtEl>
                                        <p:attrNameLst>
                                          <p:attrName>ppt_y</p:attrName>
                                        </p:attrNameLst>
                                      </p:cBhvr>
                                      <p:tavLst>
                                        <p:tav tm="0">
                                          <p:val>
                                            <p:strVal val="1+#ppt_h/2"/>
                                          </p:val>
                                        </p:tav>
                                        <p:tav tm="100000">
                                          <p:val>
                                            <p:strVal val="#ppt_y"/>
                                          </p:val>
                                        </p:tav>
                                      </p:tavLst>
                                    </p:anim>
                                  </p:childTnLst>
                                </p:cTn>
                              </p:par>
                              <p:par>
                                <p:cTn accel="65000" fill="hold" id="27" nodeType="withEffect" presetClass="entr" presetID="2" presetSubtype="12">
                                  <p:stCondLst>
                                    <p:cond delay="0"/>
                                  </p:stCondLst>
                                  <p:childTnLst>
                                    <p:set>
                                      <p:cBhvr>
                                        <p:cTn dur="1" fill="hold" id="28">
                                          <p:stCondLst>
                                            <p:cond delay="0"/>
                                          </p:stCondLst>
                                        </p:cTn>
                                        <p:tgtEl>
                                          <p:spTgt spid="64"/>
                                        </p:tgtEl>
                                        <p:attrNameLst>
                                          <p:attrName>style.visibility</p:attrName>
                                        </p:attrNameLst>
                                      </p:cBhvr>
                                      <p:to>
                                        <p:strVal val="visible"/>
                                      </p:to>
                                    </p:set>
                                    <p:anim calcmode="lin" valueType="num">
                                      <p:cBhvr additive="base">
                                        <p:cTn dur="2000" fill="hold" id="29"/>
                                        <p:tgtEl>
                                          <p:spTgt spid="64"/>
                                        </p:tgtEl>
                                        <p:attrNameLst>
                                          <p:attrName>ppt_x</p:attrName>
                                        </p:attrNameLst>
                                      </p:cBhvr>
                                      <p:tavLst>
                                        <p:tav tm="0">
                                          <p:val>
                                            <p:strVal val="0-#ppt_w/2"/>
                                          </p:val>
                                        </p:tav>
                                        <p:tav tm="100000">
                                          <p:val>
                                            <p:strVal val="#ppt_x"/>
                                          </p:val>
                                        </p:tav>
                                      </p:tavLst>
                                    </p:anim>
                                    <p:anim calcmode="lin" valueType="num">
                                      <p:cBhvr additive="base">
                                        <p:cTn dur="2000" fill="hold" id="30"/>
                                        <p:tgtEl>
                                          <p:spTgt spid="64"/>
                                        </p:tgtEl>
                                        <p:attrNameLst>
                                          <p:attrName>ppt_y</p:attrName>
                                        </p:attrNameLst>
                                      </p:cBhvr>
                                      <p:tavLst>
                                        <p:tav tm="0">
                                          <p:val>
                                            <p:strVal val="1+#ppt_h/2"/>
                                          </p:val>
                                        </p:tav>
                                        <p:tav tm="100000">
                                          <p:val>
                                            <p:strVal val="#ppt_y"/>
                                          </p:val>
                                        </p:tav>
                                      </p:tavLst>
                                    </p:anim>
                                  </p:childTnLst>
                                </p:cTn>
                              </p:par>
                              <p:par>
                                <p:cTn fill="hold" id="31" nodeType="withEffect" presetClass="entr" presetID="23" presetSubtype="528">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p:cTn dur="1000" fill="hold" id="33"/>
                                        <p:tgtEl>
                                          <p:spTgt spid="20"/>
                                        </p:tgtEl>
                                        <p:attrNameLst>
                                          <p:attrName>ppt_w</p:attrName>
                                        </p:attrNameLst>
                                      </p:cBhvr>
                                      <p:tavLst>
                                        <p:tav tm="0">
                                          <p:val>
                                            <p:fltVal val="0"/>
                                          </p:val>
                                        </p:tav>
                                        <p:tav tm="100000">
                                          <p:val>
                                            <p:strVal val="#ppt_w"/>
                                          </p:val>
                                        </p:tav>
                                      </p:tavLst>
                                    </p:anim>
                                    <p:anim calcmode="lin" valueType="num">
                                      <p:cBhvr>
                                        <p:cTn dur="1000" fill="hold" id="34"/>
                                        <p:tgtEl>
                                          <p:spTgt spid="20"/>
                                        </p:tgtEl>
                                        <p:attrNameLst>
                                          <p:attrName>ppt_h</p:attrName>
                                        </p:attrNameLst>
                                      </p:cBhvr>
                                      <p:tavLst>
                                        <p:tav tm="0">
                                          <p:val>
                                            <p:fltVal val="0"/>
                                          </p:val>
                                        </p:tav>
                                        <p:tav tm="100000">
                                          <p:val>
                                            <p:strVal val="#ppt_h"/>
                                          </p:val>
                                        </p:tav>
                                      </p:tavLst>
                                    </p:anim>
                                    <p:anim calcmode="lin" valueType="num">
                                      <p:cBhvr>
                                        <p:cTn dur="1000" fill="hold" id="35"/>
                                        <p:tgtEl>
                                          <p:spTgt spid="20"/>
                                        </p:tgtEl>
                                        <p:attrNameLst>
                                          <p:attrName>ppt_x</p:attrName>
                                        </p:attrNameLst>
                                      </p:cBhvr>
                                      <p:tavLst>
                                        <p:tav tm="0">
                                          <p:val>
                                            <p:fltVal val="0.5"/>
                                          </p:val>
                                        </p:tav>
                                        <p:tav tm="100000">
                                          <p:val>
                                            <p:strVal val="#ppt_x"/>
                                          </p:val>
                                        </p:tav>
                                      </p:tavLst>
                                    </p:anim>
                                    <p:anim calcmode="lin" valueType="num">
                                      <p:cBhvr>
                                        <p:cTn dur="1000" fill="hold" id="36"/>
                                        <p:tgtEl>
                                          <p:spTgt spid="20"/>
                                        </p:tgtEl>
                                        <p:attrNameLst>
                                          <p:attrName>ppt_y</p:attrName>
                                        </p:attrNameLst>
                                      </p:cBhvr>
                                      <p:tavLst>
                                        <p:tav tm="0">
                                          <p:val>
                                            <p:fltVal val="0.5"/>
                                          </p:val>
                                        </p:tav>
                                        <p:tav tm="100000">
                                          <p:val>
                                            <p:strVal val="#ppt_y"/>
                                          </p:val>
                                        </p:tav>
                                      </p:tavLst>
                                    </p:anim>
                                  </p:childTnLst>
                                </p:cTn>
                              </p:par>
                              <p:par>
                                <p:cTn fill="hold" id="37" nodeType="withEffect" presetClass="entr" presetID="23" presetSubtype="528">
                                  <p:stCondLst>
                                    <p:cond delay="200"/>
                                  </p:stCondLst>
                                  <p:childTnLst>
                                    <p:set>
                                      <p:cBhvr>
                                        <p:cTn dur="1" fill="hold" id="38">
                                          <p:stCondLst>
                                            <p:cond delay="0"/>
                                          </p:stCondLst>
                                        </p:cTn>
                                        <p:tgtEl>
                                          <p:spTgt spid="23"/>
                                        </p:tgtEl>
                                        <p:attrNameLst>
                                          <p:attrName>style.visibility</p:attrName>
                                        </p:attrNameLst>
                                      </p:cBhvr>
                                      <p:to>
                                        <p:strVal val="visible"/>
                                      </p:to>
                                    </p:set>
                                    <p:anim calcmode="lin" valueType="num">
                                      <p:cBhvr>
                                        <p:cTn dur="1000" fill="hold" id="39"/>
                                        <p:tgtEl>
                                          <p:spTgt spid="23"/>
                                        </p:tgtEl>
                                        <p:attrNameLst>
                                          <p:attrName>ppt_w</p:attrName>
                                        </p:attrNameLst>
                                      </p:cBhvr>
                                      <p:tavLst>
                                        <p:tav tm="0">
                                          <p:val>
                                            <p:fltVal val="0"/>
                                          </p:val>
                                        </p:tav>
                                        <p:tav tm="100000">
                                          <p:val>
                                            <p:strVal val="#ppt_w"/>
                                          </p:val>
                                        </p:tav>
                                      </p:tavLst>
                                    </p:anim>
                                    <p:anim calcmode="lin" valueType="num">
                                      <p:cBhvr>
                                        <p:cTn dur="1000" fill="hold" id="40"/>
                                        <p:tgtEl>
                                          <p:spTgt spid="23"/>
                                        </p:tgtEl>
                                        <p:attrNameLst>
                                          <p:attrName>ppt_h</p:attrName>
                                        </p:attrNameLst>
                                      </p:cBhvr>
                                      <p:tavLst>
                                        <p:tav tm="0">
                                          <p:val>
                                            <p:fltVal val="0"/>
                                          </p:val>
                                        </p:tav>
                                        <p:tav tm="100000">
                                          <p:val>
                                            <p:strVal val="#ppt_h"/>
                                          </p:val>
                                        </p:tav>
                                      </p:tavLst>
                                    </p:anim>
                                    <p:anim calcmode="lin" valueType="num">
                                      <p:cBhvr>
                                        <p:cTn dur="1000" fill="hold" id="41"/>
                                        <p:tgtEl>
                                          <p:spTgt spid="23"/>
                                        </p:tgtEl>
                                        <p:attrNameLst>
                                          <p:attrName>ppt_x</p:attrName>
                                        </p:attrNameLst>
                                      </p:cBhvr>
                                      <p:tavLst>
                                        <p:tav tm="0">
                                          <p:val>
                                            <p:fltVal val="0.5"/>
                                          </p:val>
                                        </p:tav>
                                        <p:tav tm="100000">
                                          <p:val>
                                            <p:strVal val="#ppt_x"/>
                                          </p:val>
                                        </p:tav>
                                      </p:tavLst>
                                    </p:anim>
                                    <p:anim calcmode="lin" valueType="num">
                                      <p:cBhvr>
                                        <p:cTn dur="1000" fill="hold" id="42"/>
                                        <p:tgtEl>
                                          <p:spTgt spid="23"/>
                                        </p:tgtEl>
                                        <p:attrNameLst>
                                          <p:attrName>ppt_y</p:attrName>
                                        </p:attrNameLst>
                                      </p:cBhvr>
                                      <p:tavLst>
                                        <p:tav tm="0">
                                          <p:val>
                                            <p:fltVal val="0.5"/>
                                          </p:val>
                                        </p:tav>
                                        <p:tav tm="100000">
                                          <p:val>
                                            <p:strVal val="#ppt_y"/>
                                          </p:val>
                                        </p:tav>
                                      </p:tavLst>
                                    </p:anim>
                                  </p:childTnLst>
                                </p:cTn>
                              </p:par>
                              <p:par>
                                <p:cTn accel="65000" fill="hold" id="43" nodeType="withEffect" presetClass="entr" presetID="2" presetSubtype="3">
                                  <p:stCondLst>
                                    <p:cond delay="0"/>
                                  </p:stCondLst>
                                  <p:childTnLst>
                                    <p:set>
                                      <p:cBhvr>
                                        <p:cTn dur="1" fill="hold" id="44">
                                          <p:stCondLst>
                                            <p:cond delay="0"/>
                                          </p:stCondLst>
                                        </p:cTn>
                                        <p:tgtEl>
                                          <p:spTgt spid="61"/>
                                        </p:tgtEl>
                                        <p:attrNameLst>
                                          <p:attrName>style.visibility</p:attrName>
                                        </p:attrNameLst>
                                      </p:cBhvr>
                                      <p:to>
                                        <p:strVal val="visible"/>
                                      </p:to>
                                    </p:set>
                                    <p:anim calcmode="lin" valueType="num">
                                      <p:cBhvr additive="base">
                                        <p:cTn dur="2000" fill="hold" id="45"/>
                                        <p:tgtEl>
                                          <p:spTgt spid="61"/>
                                        </p:tgtEl>
                                        <p:attrNameLst>
                                          <p:attrName>ppt_x</p:attrName>
                                        </p:attrNameLst>
                                      </p:cBhvr>
                                      <p:tavLst>
                                        <p:tav tm="0">
                                          <p:val>
                                            <p:strVal val="1+#ppt_w/2"/>
                                          </p:val>
                                        </p:tav>
                                        <p:tav tm="100000">
                                          <p:val>
                                            <p:strVal val="#ppt_x"/>
                                          </p:val>
                                        </p:tav>
                                      </p:tavLst>
                                    </p:anim>
                                    <p:anim calcmode="lin" valueType="num">
                                      <p:cBhvr additive="base">
                                        <p:cTn dur="2000" fill="hold" id="46"/>
                                        <p:tgtEl>
                                          <p:spTgt spid="61"/>
                                        </p:tgtEl>
                                        <p:attrNameLst>
                                          <p:attrName>ppt_y</p:attrName>
                                        </p:attrNameLst>
                                      </p:cBhvr>
                                      <p:tavLst>
                                        <p:tav tm="0">
                                          <p:val>
                                            <p:strVal val="0-#ppt_h/2"/>
                                          </p:val>
                                        </p:tav>
                                        <p:tav tm="100000">
                                          <p:val>
                                            <p:strVal val="#ppt_y"/>
                                          </p:val>
                                        </p:tav>
                                      </p:tavLst>
                                    </p:anim>
                                  </p:childTnLst>
                                </p:cTn>
                              </p:par>
                              <p:par>
                                <p:cTn accel="65000" fill="hold" id="47" nodeType="withEffect" presetClass="entr" presetID="2" presetSubtype="3">
                                  <p:stCondLst>
                                    <p:cond delay="0"/>
                                  </p:stCondLst>
                                  <p:childTnLst>
                                    <p:set>
                                      <p:cBhvr>
                                        <p:cTn dur="1" fill="hold" id="48">
                                          <p:stCondLst>
                                            <p:cond delay="0"/>
                                          </p:stCondLst>
                                        </p:cTn>
                                        <p:tgtEl>
                                          <p:spTgt spid="58"/>
                                        </p:tgtEl>
                                        <p:attrNameLst>
                                          <p:attrName>style.visibility</p:attrName>
                                        </p:attrNameLst>
                                      </p:cBhvr>
                                      <p:to>
                                        <p:strVal val="visible"/>
                                      </p:to>
                                    </p:set>
                                    <p:anim calcmode="lin" valueType="num">
                                      <p:cBhvr additive="base">
                                        <p:cTn dur="2000" fill="hold" id="49"/>
                                        <p:tgtEl>
                                          <p:spTgt spid="58"/>
                                        </p:tgtEl>
                                        <p:attrNameLst>
                                          <p:attrName>ppt_x</p:attrName>
                                        </p:attrNameLst>
                                      </p:cBhvr>
                                      <p:tavLst>
                                        <p:tav tm="0">
                                          <p:val>
                                            <p:strVal val="1+#ppt_w/2"/>
                                          </p:val>
                                        </p:tav>
                                        <p:tav tm="100000">
                                          <p:val>
                                            <p:strVal val="#ppt_x"/>
                                          </p:val>
                                        </p:tav>
                                      </p:tavLst>
                                    </p:anim>
                                    <p:anim calcmode="lin" valueType="num">
                                      <p:cBhvr additive="base">
                                        <p:cTn dur="2000" fill="hold" id="50"/>
                                        <p:tgtEl>
                                          <p:spTgt spid="58"/>
                                        </p:tgtEl>
                                        <p:attrNameLst>
                                          <p:attrName>ppt_y</p:attrName>
                                        </p:attrNameLst>
                                      </p:cBhvr>
                                      <p:tavLst>
                                        <p:tav tm="0">
                                          <p:val>
                                            <p:strVal val="0-#ppt_h/2"/>
                                          </p:val>
                                        </p:tav>
                                        <p:tav tm="100000">
                                          <p:val>
                                            <p:strVal val="#ppt_y"/>
                                          </p:val>
                                        </p:tav>
                                      </p:tavLst>
                                    </p:anim>
                                  </p:childTnLst>
                                </p:cTn>
                              </p:par>
                              <p:par>
                                <p:cTn fill="hold" id="51" nodeType="withEffect" presetClass="entr" presetID="23" presetSubtype="528">
                                  <p:stCondLst>
                                    <p:cond delay="0"/>
                                  </p:stCondLst>
                                  <p:childTnLst>
                                    <p:set>
                                      <p:cBhvr>
                                        <p:cTn dur="1" fill="hold" id="52">
                                          <p:stCondLst>
                                            <p:cond delay="0"/>
                                          </p:stCondLst>
                                        </p:cTn>
                                        <p:tgtEl>
                                          <p:spTgt spid="26"/>
                                        </p:tgtEl>
                                        <p:attrNameLst>
                                          <p:attrName>style.visibility</p:attrName>
                                        </p:attrNameLst>
                                      </p:cBhvr>
                                      <p:to>
                                        <p:strVal val="visible"/>
                                      </p:to>
                                    </p:set>
                                    <p:anim calcmode="lin" valueType="num">
                                      <p:cBhvr>
                                        <p:cTn dur="1000" fill="hold" id="53"/>
                                        <p:tgtEl>
                                          <p:spTgt spid="26"/>
                                        </p:tgtEl>
                                        <p:attrNameLst>
                                          <p:attrName>ppt_w</p:attrName>
                                        </p:attrNameLst>
                                      </p:cBhvr>
                                      <p:tavLst>
                                        <p:tav tm="0">
                                          <p:val>
                                            <p:fltVal val="0"/>
                                          </p:val>
                                        </p:tav>
                                        <p:tav tm="100000">
                                          <p:val>
                                            <p:strVal val="#ppt_w"/>
                                          </p:val>
                                        </p:tav>
                                      </p:tavLst>
                                    </p:anim>
                                    <p:anim calcmode="lin" valueType="num">
                                      <p:cBhvr>
                                        <p:cTn dur="1000" fill="hold" id="54"/>
                                        <p:tgtEl>
                                          <p:spTgt spid="26"/>
                                        </p:tgtEl>
                                        <p:attrNameLst>
                                          <p:attrName>ppt_h</p:attrName>
                                        </p:attrNameLst>
                                      </p:cBhvr>
                                      <p:tavLst>
                                        <p:tav tm="0">
                                          <p:val>
                                            <p:fltVal val="0"/>
                                          </p:val>
                                        </p:tav>
                                        <p:tav tm="100000">
                                          <p:val>
                                            <p:strVal val="#ppt_h"/>
                                          </p:val>
                                        </p:tav>
                                      </p:tavLst>
                                    </p:anim>
                                    <p:anim calcmode="lin" valueType="num">
                                      <p:cBhvr>
                                        <p:cTn dur="1000" fill="hold" id="55"/>
                                        <p:tgtEl>
                                          <p:spTgt spid="26"/>
                                        </p:tgtEl>
                                        <p:attrNameLst>
                                          <p:attrName>ppt_x</p:attrName>
                                        </p:attrNameLst>
                                      </p:cBhvr>
                                      <p:tavLst>
                                        <p:tav tm="0">
                                          <p:val>
                                            <p:fltVal val="0.5"/>
                                          </p:val>
                                        </p:tav>
                                        <p:tav tm="100000">
                                          <p:val>
                                            <p:strVal val="#ppt_x"/>
                                          </p:val>
                                        </p:tav>
                                      </p:tavLst>
                                    </p:anim>
                                    <p:anim calcmode="lin" valueType="num">
                                      <p:cBhvr>
                                        <p:cTn dur="1000" fill="hold" id="56"/>
                                        <p:tgtEl>
                                          <p:spTgt spid="26"/>
                                        </p:tgtEl>
                                        <p:attrNameLst>
                                          <p:attrName>ppt_y</p:attrName>
                                        </p:attrNameLst>
                                      </p:cBhvr>
                                      <p:tavLst>
                                        <p:tav tm="0">
                                          <p:val>
                                            <p:fltVal val="0.5"/>
                                          </p:val>
                                        </p:tav>
                                        <p:tav tm="100000">
                                          <p:val>
                                            <p:strVal val="#ppt_y"/>
                                          </p:val>
                                        </p:tav>
                                      </p:tavLst>
                                    </p:anim>
                                  </p:childTnLst>
                                </p:cTn>
                              </p:par>
                              <p:par>
                                <p:cTn accel="65000" fill="hold" id="57" nodeType="withEffect" presetClass="entr" presetID="2" presetSubtype="12">
                                  <p:stCondLst>
                                    <p:cond delay="0"/>
                                  </p:stCondLst>
                                  <p:childTnLst>
                                    <p:set>
                                      <p:cBhvr>
                                        <p:cTn dur="1" fill="hold" id="58">
                                          <p:stCondLst>
                                            <p:cond delay="0"/>
                                          </p:stCondLst>
                                        </p:cTn>
                                        <p:tgtEl>
                                          <p:spTgt spid="74"/>
                                        </p:tgtEl>
                                        <p:attrNameLst>
                                          <p:attrName>style.visibility</p:attrName>
                                        </p:attrNameLst>
                                      </p:cBhvr>
                                      <p:to>
                                        <p:strVal val="visible"/>
                                      </p:to>
                                    </p:set>
                                    <p:anim calcmode="lin" valueType="num">
                                      <p:cBhvr additive="base">
                                        <p:cTn dur="2000" fill="hold" id="59"/>
                                        <p:tgtEl>
                                          <p:spTgt spid="74"/>
                                        </p:tgtEl>
                                        <p:attrNameLst>
                                          <p:attrName>ppt_x</p:attrName>
                                        </p:attrNameLst>
                                      </p:cBhvr>
                                      <p:tavLst>
                                        <p:tav tm="0">
                                          <p:val>
                                            <p:strVal val="0-#ppt_w/2"/>
                                          </p:val>
                                        </p:tav>
                                        <p:tav tm="100000">
                                          <p:val>
                                            <p:strVal val="#ppt_x"/>
                                          </p:val>
                                        </p:tav>
                                      </p:tavLst>
                                    </p:anim>
                                    <p:anim calcmode="lin" valueType="num">
                                      <p:cBhvr additive="base">
                                        <p:cTn dur="2000" fill="hold" id="60"/>
                                        <p:tgtEl>
                                          <p:spTgt spid="74"/>
                                        </p:tgtEl>
                                        <p:attrNameLst>
                                          <p:attrName>ppt_y</p:attrName>
                                        </p:attrNameLst>
                                      </p:cBhvr>
                                      <p:tavLst>
                                        <p:tav tm="0">
                                          <p:val>
                                            <p:strVal val="1+#ppt_h/2"/>
                                          </p:val>
                                        </p:tav>
                                        <p:tav tm="100000">
                                          <p:val>
                                            <p:strVal val="#ppt_y"/>
                                          </p:val>
                                        </p:tav>
                                      </p:tavLst>
                                    </p:anim>
                                  </p:childTnLst>
                                </p:cTn>
                              </p:par>
                              <p:par>
                                <p:cTn accel="65000" fill="hold" id="61" nodeType="withEffect" presetClass="entr" presetID="2" presetSubtype="12">
                                  <p:stCondLst>
                                    <p:cond delay="0"/>
                                  </p:stCondLst>
                                  <p:childTnLst>
                                    <p:set>
                                      <p:cBhvr>
                                        <p:cTn dur="1" fill="hold" id="62">
                                          <p:stCondLst>
                                            <p:cond delay="0"/>
                                          </p:stCondLst>
                                        </p:cTn>
                                        <p:tgtEl>
                                          <p:spTgt spid="71"/>
                                        </p:tgtEl>
                                        <p:attrNameLst>
                                          <p:attrName>style.visibility</p:attrName>
                                        </p:attrNameLst>
                                      </p:cBhvr>
                                      <p:to>
                                        <p:strVal val="visible"/>
                                      </p:to>
                                    </p:set>
                                    <p:anim calcmode="lin" valueType="num">
                                      <p:cBhvr additive="base">
                                        <p:cTn dur="2000" fill="hold" id="63"/>
                                        <p:tgtEl>
                                          <p:spTgt spid="71"/>
                                        </p:tgtEl>
                                        <p:attrNameLst>
                                          <p:attrName>ppt_x</p:attrName>
                                        </p:attrNameLst>
                                      </p:cBhvr>
                                      <p:tavLst>
                                        <p:tav tm="0">
                                          <p:val>
                                            <p:strVal val="0-#ppt_w/2"/>
                                          </p:val>
                                        </p:tav>
                                        <p:tav tm="100000">
                                          <p:val>
                                            <p:strVal val="#ppt_x"/>
                                          </p:val>
                                        </p:tav>
                                      </p:tavLst>
                                    </p:anim>
                                    <p:anim calcmode="lin" valueType="num">
                                      <p:cBhvr additive="base">
                                        <p:cTn dur="2000" fill="hold" id="64"/>
                                        <p:tgtEl>
                                          <p:spTgt spid="71"/>
                                        </p:tgtEl>
                                        <p:attrNameLst>
                                          <p:attrName>ppt_y</p:attrName>
                                        </p:attrNameLst>
                                      </p:cBhvr>
                                      <p:tavLst>
                                        <p:tav tm="0">
                                          <p:val>
                                            <p:strVal val="1+#ppt_h/2"/>
                                          </p:val>
                                        </p:tav>
                                        <p:tav tm="100000">
                                          <p:val>
                                            <p:strVal val="#ppt_y"/>
                                          </p:val>
                                        </p:tav>
                                      </p:tavLst>
                                    </p:anim>
                                  </p:childTnLst>
                                </p:cTn>
                              </p:par>
                              <p:par>
                                <p:cTn fill="hold" id="65" nodeType="withEffect" presetClass="entr" presetID="23" presetSubtype="528">
                                  <p:stCondLst>
                                    <p:cond delay="200"/>
                                  </p:stCondLst>
                                  <p:childTnLst>
                                    <p:set>
                                      <p:cBhvr>
                                        <p:cTn dur="1" fill="hold" id="66">
                                          <p:stCondLst>
                                            <p:cond delay="0"/>
                                          </p:stCondLst>
                                        </p:cTn>
                                        <p:tgtEl>
                                          <p:spTgt spid="29"/>
                                        </p:tgtEl>
                                        <p:attrNameLst>
                                          <p:attrName>style.visibility</p:attrName>
                                        </p:attrNameLst>
                                      </p:cBhvr>
                                      <p:to>
                                        <p:strVal val="visible"/>
                                      </p:to>
                                    </p:set>
                                    <p:anim calcmode="lin" valueType="num">
                                      <p:cBhvr>
                                        <p:cTn dur="600" fill="hold" id="67"/>
                                        <p:tgtEl>
                                          <p:spTgt spid="29"/>
                                        </p:tgtEl>
                                        <p:attrNameLst>
                                          <p:attrName>ppt_w</p:attrName>
                                        </p:attrNameLst>
                                      </p:cBhvr>
                                      <p:tavLst>
                                        <p:tav tm="0">
                                          <p:val>
                                            <p:fltVal val="0"/>
                                          </p:val>
                                        </p:tav>
                                        <p:tav tm="100000">
                                          <p:val>
                                            <p:strVal val="#ppt_w"/>
                                          </p:val>
                                        </p:tav>
                                      </p:tavLst>
                                    </p:anim>
                                    <p:anim calcmode="lin" valueType="num">
                                      <p:cBhvr>
                                        <p:cTn dur="600" fill="hold" id="68"/>
                                        <p:tgtEl>
                                          <p:spTgt spid="29"/>
                                        </p:tgtEl>
                                        <p:attrNameLst>
                                          <p:attrName>ppt_h</p:attrName>
                                        </p:attrNameLst>
                                      </p:cBhvr>
                                      <p:tavLst>
                                        <p:tav tm="0">
                                          <p:val>
                                            <p:fltVal val="0"/>
                                          </p:val>
                                        </p:tav>
                                        <p:tav tm="100000">
                                          <p:val>
                                            <p:strVal val="#ppt_h"/>
                                          </p:val>
                                        </p:tav>
                                      </p:tavLst>
                                    </p:anim>
                                    <p:anim calcmode="lin" valueType="num">
                                      <p:cBhvr>
                                        <p:cTn dur="600" fill="hold" id="69"/>
                                        <p:tgtEl>
                                          <p:spTgt spid="29"/>
                                        </p:tgtEl>
                                        <p:attrNameLst>
                                          <p:attrName>ppt_x</p:attrName>
                                        </p:attrNameLst>
                                      </p:cBhvr>
                                      <p:tavLst>
                                        <p:tav tm="0">
                                          <p:val>
                                            <p:fltVal val="0.5"/>
                                          </p:val>
                                        </p:tav>
                                        <p:tav tm="100000">
                                          <p:val>
                                            <p:strVal val="#ppt_x"/>
                                          </p:val>
                                        </p:tav>
                                      </p:tavLst>
                                    </p:anim>
                                    <p:anim calcmode="lin" valueType="num">
                                      <p:cBhvr>
                                        <p:cTn dur="600" fill="hold" id="70"/>
                                        <p:tgtEl>
                                          <p:spTgt spid="29"/>
                                        </p:tgtEl>
                                        <p:attrNameLst>
                                          <p:attrName>ppt_y</p:attrName>
                                        </p:attrNameLst>
                                      </p:cBhvr>
                                      <p:tavLst>
                                        <p:tav tm="0">
                                          <p:val>
                                            <p:fltVal val="0.5"/>
                                          </p:val>
                                        </p:tav>
                                        <p:tav tm="100000">
                                          <p:val>
                                            <p:strVal val="#ppt_y"/>
                                          </p:val>
                                        </p:tav>
                                      </p:tavLst>
                                    </p:anim>
                                  </p:childTnLst>
                                </p:cTn>
                              </p:par>
                              <p:par>
                                <p:cTn accel="65000" fill="hold" id="71" nodeType="withEffect" presetClass="entr" presetID="2" presetSubtype="12">
                                  <p:stCondLst>
                                    <p:cond delay="0"/>
                                  </p:stCondLst>
                                  <p:childTnLst>
                                    <p:set>
                                      <p:cBhvr>
                                        <p:cTn dur="1" fill="hold" id="72">
                                          <p:stCondLst>
                                            <p:cond delay="0"/>
                                          </p:stCondLst>
                                        </p:cTn>
                                        <p:tgtEl>
                                          <p:spTgt spid="55"/>
                                        </p:tgtEl>
                                        <p:attrNameLst>
                                          <p:attrName>style.visibility</p:attrName>
                                        </p:attrNameLst>
                                      </p:cBhvr>
                                      <p:to>
                                        <p:strVal val="visible"/>
                                      </p:to>
                                    </p:set>
                                    <p:anim calcmode="lin" valueType="num">
                                      <p:cBhvr additive="base">
                                        <p:cTn dur="2000" fill="hold" id="73"/>
                                        <p:tgtEl>
                                          <p:spTgt spid="55"/>
                                        </p:tgtEl>
                                        <p:attrNameLst>
                                          <p:attrName>ppt_x</p:attrName>
                                        </p:attrNameLst>
                                      </p:cBhvr>
                                      <p:tavLst>
                                        <p:tav tm="0">
                                          <p:val>
                                            <p:strVal val="0-#ppt_w/2"/>
                                          </p:val>
                                        </p:tav>
                                        <p:tav tm="100000">
                                          <p:val>
                                            <p:strVal val="#ppt_x"/>
                                          </p:val>
                                        </p:tav>
                                      </p:tavLst>
                                    </p:anim>
                                    <p:anim calcmode="lin" valueType="num">
                                      <p:cBhvr additive="base">
                                        <p:cTn dur="2000" fill="hold" id="74"/>
                                        <p:tgtEl>
                                          <p:spTgt spid="55"/>
                                        </p:tgtEl>
                                        <p:attrNameLst>
                                          <p:attrName>ppt_y</p:attrName>
                                        </p:attrNameLst>
                                      </p:cBhvr>
                                      <p:tavLst>
                                        <p:tav tm="0">
                                          <p:val>
                                            <p:strVal val="1+#ppt_h/2"/>
                                          </p:val>
                                        </p:tav>
                                        <p:tav tm="100000">
                                          <p:val>
                                            <p:strVal val="#ppt_y"/>
                                          </p:val>
                                        </p:tav>
                                      </p:tavLst>
                                    </p:anim>
                                  </p:childTnLst>
                                </p:cTn>
                              </p:par>
                              <p:par>
                                <p:cTn fill="hold" id="75" nodeType="withEffect" presetClass="entr" presetID="23" presetSubtype="528">
                                  <p:stCondLst>
                                    <p:cond delay="0"/>
                                  </p:stCondLst>
                                  <p:childTnLst>
                                    <p:set>
                                      <p:cBhvr>
                                        <p:cTn dur="1" fill="hold" id="76">
                                          <p:stCondLst>
                                            <p:cond delay="0"/>
                                          </p:stCondLst>
                                        </p:cTn>
                                        <p:tgtEl>
                                          <p:spTgt spid="32"/>
                                        </p:tgtEl>
                                        <p:attrNameLst>
                                          <p:attrName>style.visibility</p:attrName>
                                        </p:attrNameLst>
                                      </p:cBhvr>
                                      <p:to>
                                        <p:strVal val="visible"/>
                                      </p:to>
                                    </p:set>
                                    <p:anim calcmode="lin" valueType="num">
                                      <p:cBhvr>
                                        <p:cTn dur="700" fill="hold" id="77"/>
                                        <p:tgtEl>
                                          <p:spTgt spid="32"/>
                                        </p:tgtEl>
                                        <p:attrNameLst>
                                          <p:attrName>ppt_w</p:attrName>
                                        </p:attrNameLst>
                                      </p:cBhvr>
                                      <p:tavLst>
                                        <p:tav tm="0">
                                          <p:val>
                                            <p:fltVal val="0"/>
                                          </p:val>
                                        </p:tav>
                                        <p:tav tm="100000">
                                          <p:val>
                                            <p:strVal val="#ppt_w"/>
                                          </p:val>
                                        </p:tav>
                                      </p:tavLst>
                                    </p:anim>
                                    <p:anim calcmode="lin" valueType="num">
                                      <p:cBhvr>
                                        <p:cTn dur="700" fill="hold" id="78"/>
                                        <p:tgtEl>
                                          <p:spTgt spid="32"/>
                                        </p:tgtEl>
                                        <p:attrNameLst>
                                          <p:attrName>ppt_h</p:attrName>
                                        </p:attrNameLst>
                                      </p:cBhvr>
                                      <p:tavLst>
                                        <p:tav tm="0">
                                          <p:val>
                                            <p:fltVal val="0"/>
                                          </p:val>
                                        </p:tav>
                                        <p:tav tm="100000">
                                          <p:val>
                                            <p:strVal val="#ppt_h"/>
                                          </p:val>
                                        </p:tav>
                                      </p:tavLst>
                                    </p:anim>
                                    <p:anim calcmode="lin" valueType="num">
                                      <p:cBhvr>
                                        <p:cTn dur="700" fill="hold" id="79"/>
                                        <p:tgtEl>
                                          <p:spTgt spid="32"/>
                                        </p:tgtEl>
                                        <p:attrNameLst>
                                          <p:attrName>ppt_x</p:attrName>
                                        </p:attrNameLst>
                                      </p:cBhvr>
                                      <p:tavLst>
                                        <p:tav tm="0">
                                          <p:val>
                                            <p:fltVal val="0.5"/>
                                          </p:val>
                                        </p:tav>
                                        <p:tav tm="100000">
                                          <p:val>
                                            <p:strVal val="#ppt_x"/>
                                          </p:val>
                                        </p:tav>
                                      </p:tavLst>
                                    </p:anim>
                                    <p:anim calcmode="lin" valueType="num">
                                      <p:cBhvr>
                                        <p:cTn dur="700" fill="hold" id="80"/>
                                        <p:tgtEl>
                                          <p:spTgt spid="32"/>
                                        </p:tgtEl>
                                        <p:attrNameLst>
                                          <p:attrName>ppt_y</p:attrName>
                                        </p:attrNameLst>
                                      </p:cBhvr>
                                      <p:tavLst>
                                        <p:tav tm="0">
                                          <p:val>
                                            <p:fltVal val="0.5"/>
                                          </p:val>
                                        </p:tav>
                                        <p:tav tm="100000">
                                          <p:val>
                                            <p:strVal val="#ppt_y"/>
                                          </p:val>
                                        </p:tav>
                                      </p:tavLst>
                                    </p:anim>
                                  </p:childTnLst>
                                </p:cTn>
                              </p:par>
                            </p:childTnLst>
                          </p:cTn>
                        </p:par>
                        <p:par>
                          <p:cTn fill="hold" id="81" nodeType="afterGroup">
                            <p:stCondLst>
                              <p:cond delay="4900"/>
                            </p:stCondLst>
                            <p:childTnLst>
                              <p:par>
                                <p:cTn fill="hold" grpId="0" id="82" nodeType="afterEffect" presetClass="entr" presetID="22" presetSubtype="8">
                                  <p:stCondLst>
                                    <p:cond delay="0"/>
                                  </p:stCondLst>
                                  <p:childTnLst>
                                    <p:set>
                                      <p:cBhvr>
                                        <p:cTn dur="1" fill="hold" id="83">
                                          <p:stCondLst>
                                            <p:cond delay="0"/>
                                          </p:stCondLst>
                                        </p:cTn>
                                        <p:tgtEl>
                                          <p:spTgt spid="368"/>
                                        </p:tgtEl>
                                        <p:attrNameLst>
                                          <p:attrName>style.visibility</p:attrName>
                                        </p:attrNameLst>
                                      </p:cBhvr>
                                      <p:to>
                                        <p:strVal val="visible"/>
                                      </p:to>
                                    </p:set>
                                    <p:animEffect filter="wipe(left)" transition="in">
                                      <p:cBhvr>
                                        <p:cTn dur="2500" id="84"/>
                                        <p:tgtEl>
                                          <p:spTgt spid="368"/>
                                        </p:tgtEl>
                                      </p:cBhvr>
                                    </p:animEffect>
                                  </p:childTnLst>
                                </p:cTn>
                              </p:par>
                            </p:childTnLst>
                          </p:cTn>
                        </p:par>
                        <p:par>
                          <p:cTn fill="hold" id="85" nodeType="afterGroup">
                            <p:stCondLst>
                              <p:cond delay="7400"/>
                            </p:stCondLst>
                            <p:childTnLst>
                              <p:par>
                                <p:cTn fill="hold" id="86" nodeType="afterEffect" presetClass="entr" presetID="22" presetSubtype="8">
                                  <p:stCondLst>
                                    <p:cond delay="0"/>
                                  </p:stCondLst>
                                  <p:childTnLst>
                                    <p:set>
                                      <p:cBhvr>
                                        <p:cTn dur="1" fill="hold" id="87">
                                          <p:stCondLst>
                                            <p:cond delay="0"/>
                                          </p:stCondLst>
                                        </p:cTn>
                                        <p:tgtEl>
                                          <p:spTgt spid="77"/>
                                        </p:tgtEl>
                                        <p:attrNameLst>
                                          <p:attrName>style.visibility</p:attrName>
                                        </p:attrNameLst>
                                      </p:cBhvr>
                                      <p:to>
                                        <p:strVal val="visible"/>
                                      </p:to>
                                    </p:set>
                                    <p:animEffect filter="wipe(left)" transition="in">
                                      <p:cBhvr>
                                        <p:cTn dur="500" id="88"/>
                                        <p:tgtEl>
                                          <p:spTgt spid="77"/>
                                        </p:tgtEl>
                                      </p:cBhvr>
                                    </p:animEffect>
                                  </p:childTnLst>
                                </p:cTn>
                              </p:par>
                              <p:par>
                                <p:cTn fill="hold" id="89" nodeType="withEffect" presetClass="entr" presetID="22" presetSubtype="2">
                                  <p:stCondLst>
                                    <p:cond delay="0"/>
                                  </p:stCondLst>
                                  <p:childTnLst>
                                    <p:set>
                                      <p:cBhvr>
                                        <p:cTn dur="1" fill="hold" id="90">
                                          <p:stCondLst>
                                            <p:cond delay="0"/>
                                          </p:stCondLst>
                                        </p:cTn>
                                        <p:tgtEl>
                                          <p:spTgt spid="83"/>
                                        </p:tgtEl>
                                        <p:attrNameLst>
                                          <p:attrName>style.visibility</p:attrName>
                                        </p:attrNameLst>
                                      </p:cBhvr>
                                      <p:to>
                                        <p:strVal val="visible"/>
                                      </p:to>
                                    </p:set>
                                    <p:animEffect filter="wipe(right)" transition="in">
                                      <p:cBhvr>
                                        <p:cTn dur="500" id="91"/>
                                        <p:tgtEl>
                                          <p:spTgt spid="83"/>
                                        </p:tgtEl>
                                      </p:cBhvr>
                                    </p:animEffect>
                                  </p:childTnLst>
                                </p:cTn>
                              </p:par>
                            </p:childTnLst>
                          </p:cTn>
                        </p:par>
                        <p:par>
                          <p:cTn fill="hold" id="92" nodeType="afterGroup">
                            <p:stCondLst>
                              <p:cond delay="7900"/>
                            </p:stCondLst>
                            <p:childTnLst>
                              <p:par>
                                <p:cTn fill="hold" grpId="0" id="93" nodeType="afterEffect" presetClass="entr" presetID="53" presetSubtype="0">
                                  <p:stCondLst>
                                    <p:cond delay="0"/>
                                  </p:stCondLst>
                                  <p:childTnLst>
                                    <p:set>
                                      <p:cBhvr>
                                        <p:cTn dur="1" fill="hold" id="94">
                                          <p:stCondLst>
                                            <p:cond delay="0"/>
                                          </p:stCondLst>
                                        </p:cTn>
                                        <p:tgtEl>
                                          <p:spTgt spid="94"/>
                                        </p:tgtEl>
                                        <p:attrNameLst>
                                          <p:attrName>style.visibility</p:attrName>
                                        </p:attrNameLst>
                                      </p:cBhvr>
                                      <p:to>
                                        <p:strVal val="visible"/>
                                      </p:to>
                                    </p:set>
                                    <p:anim calcmode="lin" valueType="num">
                                      <p:cBhvr>
                                        <p:cTn dur="500" fill="hold" id="95"/>
                                        <p:tgtEl>
                                          <p:spTgt spid="94"/>
                                        </p:tgtEl>
                                        <p:attrNameLst>
                                          <p:attrName>ppt_w</p:attrName>
                                        </p:attrNameLst>
                                      </p:cBhvr>
                                      <p:tavLst>
                                        <p:tav tm="0">
                                          <p:val>
                                            <p:fltVal val="0"/>
                                          </p:val>
                                        </p:tav>
                                        <p:tav tm="100000">
                                          <p:val>
                                            <p:strVal val="#ppt_w"/>
                                          </p:val>
                                        </p:tav>
                                      </p:tavLst>
                                    </p:anim>
                                    <p:anim calcmode="lin" valueType="num">
                                      <p:cBhvr>
                                        <p:cTn dur="500" fill="hold" id="96"/>
                                        <p:tgtEl>
                                          <p:spTgt spid="94"/>
                                        </p:tgtEl>
                                        <p:attrNameLst>
                                          <p:attrName>ppt_h</p:attrName>
                                        </p:attrNameLst>
                                      </p:cBhvr>
                                      <p:tavLst>
                                        <p:tav tm="0">
                                          <p:val>
                                            <p:fltVal val="0"/>
                                          </p:val>
                                        </p:tav>
                                        <p:tav tm="100000">
                                          <p:val>
                                            <p:strVal val="#ppt_h"/>
                                          </p:val>
                                        </p:tav>
                                      </p:tavLst>
                                    </p:anim>
                                    <p:animEffect filter="fade" transition="in">
                                      <p:cBhvr>
                                        <p:cTn dur="500" id="97"/>
                                        <p:tgtEl>
                                          <p:spTgt spid="94"/>
                                        </p:tgtEl>
                                      </p:cBhvr>
                                    </p:animEffect>
                                  </p:childTnLst>
                                </p:cTn>
                              </p:par>
                            </p:childTnLst>
                          </p:cTn>
                        </p:par>
                        <p:par>
                          <p:cTn fill="hold" id="98" nodeType="afterGroup">
                            <p:stCondLst>
                              <p:cond delay="8400"/>
                            </p:stCondLst>
                            <p:childTnLst>
                              <p:par>
                                <p:cTn fill="hold" grpId="0" id="99" nodeType="afterEffect" presetClass="entr" presetID="53" presetSubtype="0">
                                  <p:stCondLst>
                                    <p:cond delay="0"/>
                                  </p:stCondLst>
                                  <p:childTnLst>
                                    <p:set>
                                      <p:cBhvr>
                                        <p:cTn dur="1" fill="hold" id="100">
                                          <p:stCondLst>
                                            <p:cond delay="0"/>
                                          </p:stCondLst>
                                        </p:cTn>
                                        <p:tgtEl>
                                          <p:spTgt spid="86"/>
                                        </p:tgtEl>
                                        <p:attrNameLst>
                                          <p:attrName>style.visibility</p:attrName>
                                        </p:attrNameLst>
                                      </p:cBhvr>
                                      <p:to>
                                        <p:strVal val="visible"/>
                                      </p:to>
                                    </p:set>
                                    <p:anim calcmode="lin" valueType="num">
                                      <p:cBhvr>
                                        <p:cTn dur="500" fill="hold" id="101"/>
                                        <p:tgtEl>
                                          <p:spTgt spid="86"/>
                                        </p:tgtEl>
                                        <p:attrNameLst>
                                          <p:attrName>ppt_w</p:attrName>
                                        </p:attrNameLst>
                                      </p:cBhvr>
                                      <p:tavLst>
                                        <p:tav tm="0">
                                          <p:val>
                                            <p:fltVal val="0"/>
                                          </p:val>
                                        </p:tav>
                                        <p:tav tm="100000">
                                          <p:val>
                                            <p:strVal val="#ppt_w"/>
                                          </p:val>
                                        </p:tav>
                                      </p:tavLst>
                                    </p:anim>
                                    <p:anim calcmode="lin" valueType="num">
                                      <p:cBhvr>
                                        <p:cTn dur="500" fill="hold" id="102"/>
                                        <p:tgtEl>
                                          <p:spTgt spid="86"/>
                                        </p:tgtEl>
                                        <p:attrNameLst>
                                          <p:attrName>ppt_h</p:attrName>
                                        </p:attrNameLst>
                                      </p:cBhvr>
                                      <p:tavLst>
                                        <p:tav tm="0">
                                          <p:val>
                                            <p:fltVal val="0"/>
                                          </p:val>
                                        </p:tav>
                                        <p:tav tm="100000">
                                          <p:val>
                                            <p:strVal val="#ppt_h"/>
                                          </p:val>
                                        </p:tav>
                                      </p:tavLst>
                                    </p:anim>
                                    <p:animEffect filter="fade" transition="in">
                                      <p:cBhvr>
                                        <p:cTn dur="500" id="103"/>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
      <p:bldP grpId="0" spid="94"/>
      <p:bldP grpId="0" spid="8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367936" y="2237125"/>
            <a:ext cx="963909" cy="923289"/>
            <a:chOff x="1664154" y="1934950"/>
            <a:chExt cx="963741" cy="897257"/>
          </a:xfrm>
        </p:grpSpPr>
        <p:grpSp>
          <p:nvGrpSpPr>
            <p:cNvPr id="55" name="组合 54"/>
            <p:cNvGrpSpPr/>
            <p:nvPr/>
          </p:nvGrpSpPr>
          <p:grpSpPr>
            <a:xfrm rot="18900000">
              <a:off x="1664154" y="1934950"/>
              <a:ext cx="897259" cy="897257"/>
              <a:chOff x="304800" y="673100"/>
              <a:chExt cx="4000500" cy="4000500"/>
            </a:xfrm>
            <a:effectLst>
              <a:outerShdw algn="tr" blurRad="444500" dir="4800000" dist="254000" rotWithShape="0">
                <a:prstClr val="black">
                  <a:alpha val="50000"/>
                </a:prstClr>
              </a:outerShdw>
            </a:effectLst>
          </p:grpSpPr>
          <p:sp>
            <p:nvSpPr>
              <p:cNvPr id="57" name="同心圆 5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8" name="椭圆 5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6" name="TextBox 55"/>
            <p:cNvSpPr txBox="1"/>
            <p:nvPr/>
          </p:nvSpPr>
          <p:spPr>
            <a:xfrm>
              <a:off x="1807549" y="2188595"/>
              <a:ext cx="820346" cy="399878"/>
            </a:xfrm>
            <a:prstGeom prst="rect">
              <a:avLst/>
            </a:prstGeom>
            <a:noFill/>
          </p:spPr>
          <p:txBody>
            <a:bodyPr rtlCol="0" wrap="square">
              <a:spAutoFit/>
            </a:bodyPr>
            <a:lstStyle/>
            <a:p>
              <a:r>
                <a:rPr altLang="zh-CN" b="1" lang="en-US" sz="2100">
                  <a:solidFill>
                    <a:schemeClr val="tx1">
                      <a:lumMod val="65000"/>
                      <a:lumOff val="35000"/>
                    </a:schemeClr>
                  </a:solidFill>
                  <a:latin charset="-122" panose="020b0503020204020204" pitchFamily="34" typeface="微软雅黑"/>
                  <a:ea charset="-122" pitchFamily="34" typeface="微软雅黑"/>
                </a:rPr>
                <a:t>45%</a:t>
              </a:r>
            </a:p>
          </p:txBody>
        </p:sp>
      </p:grpSp>
      <p:grpSp>
        <p:nvGrpSpPr>
          <p:cNvPr id="59" name="组合 58"/>
          <p:cNvGrpSpPr/>
          <p:nvPr/>
        </p:nvGrpSpPr>
        <p:grpSpPr>
          <a:xfrm>
            <a:off x="3321508" y="2247208"/>
            <a:ext cx="897415" cy="923289"/>
            <a:chOff x="3293884" y="1912625"/>
            <a:chExt cx="897259" cy="897258"/>
          </a:xfrm>
        </p:grpSpPr>
        <p:grpSp>
          <p:nvGrpSpPr>
            <p:cNvPr id="60" name="组合 59"/>
            <p:cNvGrpSpPr/>
            <p:nvPr/>
          </p:nvGrpSpPr>
          <p:grpSpPr>
            <a:xfrm rot="18900000">
              <a:off x="3293884" y="1912625"/>
              <a:ext cx="897259" cy="897258"/>
              <a:chOff x="304800" y="673100"/>
              <a:chExt cx="4000500" cy="4000500"/>
            </a:xfrm>
            <a:effectLst>
              <a:outerShdw algn="tr" blurRad="444500" dir="528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3" name="椭圆 6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1" name="TextBox 60"/>
            <p:cNvSpPr txBox="1"/>
            <p:nvPr/>
          </p:nvSpPr>
          <p:spPr>
            <a:xfrm>
              <a:off x="3404405" y="2201081"/>
              <a:ext cx="753231" cy="385069"/>
            </a:xfrm>
            <a:prstGeom prst="rect">
              <a:avLst/>
            </a:prstGeom>
            <a:noFill/>
          </p:spPr>
          <p:txBody>
            <a:bodyPr rtlCol="0" wrap="square">
              <a:spAutoFit/>
            </a:bodyPr>
            <a:lstStyle/>
            <a:p>
              <a:r>
                <a:rPr altLang="zh-CN" b="1" lang="en-US" sz="2000">
                  <a:solidFill>
                    <a:schemeClr val="tx1">
                      <a:lumMod val="65000"/>
                      <a:lumOff val="35000"/>
                    </a:schemeClr>
                  </a:solidFill>
                  <a:latin charset="-122" panose="020b0503020204020204" pitchFamily="34" typeface="微软雅黑"/>
                  <a:ea charset="-122" pitchFamily="34" typeface="微软雅黑"/>
                </a:rPr>
                <a:t>68%</a:t>
              </a:r>
            </a:p>
          </p:txBody>
        </p:sp>
      </p:grpSp>
      <p:grpSp>
        <p:nvGrpSpPr>
          <p:cNvPr id="64" name="组合 63"/>
          <p:cNvGrpSpPr/>
          <p:nvPr/>
        </p:nvGrpSpPr>
        <p:grpSpPr>
          <a:xfrm>
            <a:off x="5127290" y="2241694"/>
            <a:ext cx="942085" cy="923289"/>
            <a:chOff x="4849324" y="1995712"/>
            <a:chExt cx="941921" cy="897257"/>
          </a:xfrm>
        </p:grpSpPr>
        <p:grpSp>
          <p:nvGrpSpPr>
            <p:cNvPr id="65" name="组合 64"/>
            <p:cNvGrpSpPr/>
            <p:nvPr/>
          </p:nvGrpSpPr>
          <p:grpSpPr>
            <a:xfrm rot="18900000">
              <a:off x="4849324" y="1995712"/>
              <a:ext cx="897259" cy="897257"/>
              <a:chOff x="304800" y="673100"/>
              <a:chExt cx="4000500" cy="4000500"/>
            </a:xfrm>
            <a:effectLst>
              <a:outerShdw algn="tr" blurRad="444500" dir="5640000" dist="254000" rotWithShape="0">
                <a:prstClr val="black">
                  <a:alpha val="50000"/>
                </a:prstClr>
              </a:outerShdw>
            </a:effectLst>
          </p:grpSpPr>
          <p:sp>
            <p:nvSpPr>
              <p:cNvPr id="75" name="同心圆 7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8" name="椭圆 8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6" name="TextBox 65"/>
            <p:cNvSpPr txBox="1"/>
            <p:nvPr/>
          </p:nvSpPr>
          <p:spPr>
            <a:xfrm>
              <a:off x="4963049" y="2222298"/>
              <a:ext cx="828196" cy="399878"/>
            </a:xfrm>
            <a:prstGeom prst="rect">
              <a:avLst/>
            </a:prstGeom>
            <a:noFill/>
          </p:spPr>
          <p:txBody>
            <a:bodyPr rtlCol="0" wrap="square">
              <a:spAutoFit/>
            </a:bodyPr>
            <a:lstStyle/>
            <a:p>
              <a:r>
                <a:rPr altLang="zh-CN" b="1" lang="en-US" sz="2100">
                  <a:solidFill>
                    <a:schemeClr val="tx1">
                      <a:lumMod val="65000"/>
                      <a:lumOff val="35000"/>
                    </a:schemeClr>
                  </a:solidFill>
                  <a:latin charset="-122" panose="020b0503020204020204" pitchFamily="34" typeface="微软雅黑"/>
                  <a:ea charset="-122" pitchFamily="34" typeface="微软雅黑"/>
                </a:rPr>
                <a:t>79%</a:t>
              </a:r>
            </a:p>
          </p:txBody>
        </p:sp>
      </p:grpSp>
      <p:grpSp>
        <p:nvGrpSpPr>
          <p:cNvPr id="89" name="组合 88"/>
          <p:cNvGrpSpPr/>
          <p:nvPr/>
        </p:nvGrpSpPr>
        <p:grpSpPr>
          <a:xfrm>
            <a:off x="6976586" y="2235675"/>
            <a:ext cx="951205" cy="923289"/>
            <a:chOff x="6380261" y="2029113"/>
            <a:chExt cx="951040" cy="897257"/>
          </a:xfrm>
        </p:grpSpPr>
        <p:grpSp>
          <p:nvGrpSpPr>
            <p:cNvPr id="90" name="组合 89"/>
            <p:cNvGrpSpPr/>
            <p:nvPr/>
          </p:nvGrpSpPr>
          <p:grpSpPr>
            <a:xfrm rot="18900000">
              <a:off x="6380261" y="2029113"/>
              <a:ext cx="897259" cy="897257"/>
              <a:chOff x="304800" y="673100"/>
              <a:chExt cx="4000500" cy="4000500"/>
            </a:xfrm>
            <a:effectLst>
              <a:outerShdw algn="tr" blurRad="444500" dir="5700000" dist="254000" rotWithShape="0" sx="104000" sy="104000">
                <a:prstClr val="black">
                  <a:alpha val="50000"/>
                </a:prstClr>
              </a:outerShdw>
            </a:effectLst>
          </p:grpSpPr>
          <p:sp>
            <p:nvSpPr>
              <p:cNvPr id="92" name="同心圆 9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3" name="椭圆 9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1" name="TextBox 90"/>
            <p:cNvSpPr txBox="1"/>
            <p:nvPr/>
          </p:nvSpPr>
          <p:spPr>
            <a:xfrm>
              <a:off x="6501313" y="2303662"/>
              <a:ext cx="829987" cy="399878"/>
            </a:xfrm>
            <a:prstGeom prst="rect">
              <a:avLst/>
            </a:prstGeom>
            <a:noFill/>
          </p:spPr>
          <p:txBody>
            <a:bodyPr rtlCol="0" wrap="square">
              <a:spAutoFit/>
            </a:bodyPr>
            <a:lstStyle/>
            <a:p>
              <a:r>
                <a:rPr altLang="zh-CN" b="1" lang="en-US" sz="2100">
                  <a:solidFill>
                    <a:schemeClr val="tx1">
                      <a:lumMod val="65000"/>
                      <a:lumOff val="35000"/>
                    </a:schemeClr>
                  </a:solidFill>
                  <a:latin charset="-122" panose="020b0503020204020204" pitchFamily="34" typeface="微软雅黑"/>
                  <a:ea charset="-122" pitchFamily="34" typeface="微软雅黑"/>
                </a:rPr>
                <a:t>92%</a:t>
              </a:r>
            </a:p>
          </p:txBody>
        </p:sp>
      </p:grpSp>
      <p:sp>
        <p:nvSpPr>
          <p:cNvPr id="94" name="Freeform 8"/>
          <p:cNvSpPr/>
          <p:nvPr/>
        </p:nvSpPr>
        <p:spPr bwMode="auto">
          <a:xfrm rot="18900000">
            <a:off x="1411691" y="2579479"/>
            <a:ext cx="1215555" cy="660729"/>
          </a:xfrm>
          <a:custGeom>
            <a:gdLst>
              <a:gd fmla="*/ 8098 w 8105" name="T0"/>
              <a:gd fmla="*/ 0 h 4285" name="T1"/>
              <a:gd fmla="*/ 8105 w 8105" name="T2"/>
              <a:gd fmla="*/ 233 h 4285" name="T3"/>
              <a:gd fmla="*/ 4053 w 8105" name="T4"/>
              <a:gd fmla="*/ 4285 h 4285" name="T5"/>
              <a:gd fmla="*/ 0 w 8105" name="T6"/>
              <a:gd fmla="*/ 233 h 4285" name="T7"/>
              <a:gd fmla="*/ 7 w 8105" name="T8"/>
              <a:gd fmla="*/ 0 h 4285" name="T9"/>
              <a:gd fmla="*/ 1080 w 8105" name="T10"/>
              <a:gd fmla="*/ 0 h 4285" name="T11"/>
              <a:gd fmla="*/ 1071 w 8105" name="T12"/>
              <a:gd fmla="*/ 233 h 4285" name="T13"/>
              <a:gd fmla="*/ 4053 w 8105" name="T14"/>
              <a:gd fmla="*/ 3214 h 4285" name="T15"/>
              <a:gd fmla="*/ 7034 w 8105" name="T16"/>
              <a:gd fmla="*/ 233 h 4285" name="T17"/>
              <a:gd fmla="*/ 7025 w 8105" name="T18"/>
              <a:gd fmla="*/ 0 h 4285" name="T19"/>
              <a:gd fmla="*/ 8098 w 8105" name="T20"/>
              <a:gd fmla="*/ 0 h 4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85" w="810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C00000"/>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p>
        </p:txBody>
      </p:sp>
      <p:sp>
        <p:nvSpPr>
          <p:cNvPr id="95" name="Freeform 7"/>
          <p:cNvSpPr/>
          <p:nvPr/>
        </p:nvSpPr>
        <p:spPr bwMode="auto">
          <a:xfrm rot="19087048">
            <a:off x="3320073" y="2476470"/>
            <a:ext cx="1187878" cy="802771"/>
          </a:xfrm>
          <a:custGeom>
            <a:gdLst>
              <a:gd fmla="*/ 7997 w 8105" name="T0"/>
              <a:gd fmla="*/ 0 h 4984" name="T1"/>
              <a:gd fmla="*/ 8105 w 8105" name="T2"/>
              <a:gd fmla="*/ 932 h 4984" name="T3"/>
              <a:gd fmla="*/ 4053 w 8105" name="T4"/>
              <a:gd fmla="*/ 4984 h 4984" name="T5"/>
              <a:gd fmla="*/ 0 w 8105" name="T6"/>
              <a:gd fmla="*/ 932 h 4984" name="T7"/>
              <a:gd fmla="*/ 108 w 8105" name="T8"/>
              <a:gd fmla="*/ 0 h 4984" name="T9"/>
              <a:gd fmla="*/ 1212 w 8105" name="T10"/>
              <a:gd fmla="*/ 0 h 4984" name="T11"/>
              <a:gd fmla="*/ 1218 w 8105" name="T12"/>
              <a:gd fmla="*/ 6 h 4984" name="T13"/>
              <a:gd fmla="*/ 1071 w 8105" name="T14"/>
              <a:gd fmla="*/ 932 h 4984" name="T15"/>
              <a:gd fmla="*/ 4053 w 8105" name="T16"/>
              <a:gd fmla="*/ 3913 h 4984" name="T17"/>
              <a:gd fmla="*/ 7034 w 8105" name="T18"/>
              <a:gd fmla="*/ 932 h 4984" name="T19"/>
              <a:gd fmla="*/ 6887 w 8105" name="T20"/>
              <a:gd fmla="*/ 6 h 4984" name="T21"/>
              <a:gd fmla="*/ 6893 w 8105" name="T22"/>
              <a:gd fmla="*/ 0 h 4984" name="T23"/>
              <a:gd fmla="*/ 7997 w 8105" name="T24"/>
              <a:gd fmla="*/ 0 h 49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4" w="8105">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bg1">
              <a:lumMod val="50000"/>
            </a:schemeClr>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p>
        </p:txBody>
      </p:sp>
      <p:sp>
        <p:nvSpPr>
          <p:cNvPr id="96" name="Freeform 6"/>
          <p:cNvSpPr/>
          <p:nvPr/>
        </p:nvSpPr>
        <p:spPr bwMode="auto">
          <a:xfrm rot="19290704">
            <a:off x="5060464" y="2335143"/>
            <a:ext cx="1214489" cy="945740"/>
          </a:xfrm>
          <a:custGeom>
            <a:gdLst>
              <a:gd fmla="*/ 7492 w 8105" name="T0"/>
              <a:gd fmla="*/ 0 h 6195" name="T1"/>
              <a:gd fmla="*/ 8105 w 8105" name="T2"/>
              <a:gd fmla="*/ 2143 h 6195" name="T3"/>
              <a:gd fmla="*/ 4052 w 8105" name="T4"/>
              <a:gd fmla="*/ 6195 h 6195" name="T5"/>
              <a:gd fmla="*/ 0 w 8105" name="T6"/>
              <a:gd fmla="*/ 2143 h 6195" name="T7"/>
              <a:gd fmla="*/ 612 w 8105" name="T8"/>
              <a:gd fmla="*/ 0 h 6195" name="T9"/>
              <a:gd fmla="*/ 1957 w 8105" name="T10"/>
              <a:gd fmla="*/ 0 h 6195" name="T11"/>
              <a:gd fmla="*/ 1968 w 8105" name="T12"/>
              <a:gd fmla="*/ 11 h 6195" name="T13"/>
              <a:gd fmla="*/ 1071 w 8105" name="T14"/>
              <a:gd fmla="*/ 2143 h 6195" name="T15"/>
              <a:gd fmla="*/ 4052 w 8105" name="T16"/>
              <a:gd fmla="*/ 5124 h 6195" name="T17"/>
              <a:gd fmla="*/ 7033 w 8105" name="T18"/>
              <a:gd fmla="*/ 2143 h 6195" name="T19"/>
              <a:gd fmla="*/ 6136 w 8105" name="T20"/>
              <a:gd fmla="*/ 11 h 6195" name="T21"/>
              <a:gd fmla="*/ 6147 w 8105" name="T22"/>
              <a:gd fmla="*/ 0 h 6195" name="T23"/>
              <a:gd fmla="*/ 7492 w 8105" name="T24"/>
              <a:gd fmla="*/ 0 h 619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95" w="810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C00000"/>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p>
        </p:txBody>
      </p:sp>
      <p:sp>
        <p:nvSpPr>
          <p:cNvPr id="97" name="Freeform 5"/>
          <p:cNvSpPr/>
          <p:nvPr/>
        </p:nvSpPr>
        <p:spPr bwMode="auto">
          <a:xfrm rot="19810786">
            <a:off x="6859697" y="2138995"/>
            <a:ext cx="1169909" cy="1141444"/>
          </a:xfrm>
          <a:custGeom>
            <a:gdLst>
              <a:gd fmla="*/ 5799 w 8105" name="T0"/>
              <a:gd fmla="*/ 0 h 7710" name="T1"/>
              <a:gd fmla="*/ 8105 w 8105" name="T2"/>
              <a:gd fmla="*/ 3658 h 7710" name="T3"/>
              <a:gd fmla="*/ 4052 w 8105" name="T4"/>
              <a:gd fmla="*/ 7710 h 7710" name="T5"/>
              <a:gd fmla="*/ 0 w 8105" name="T6"/>
              <a:gd fmla="*/ 3658 h 7710" name="T7"/>
              <a:gd fmla="*/ 2306 w 8105" name="T8"/>
              <a:gd fmla="*/ 0 h 7710" name="T9"/>
              <a:gd fmla="*/ 3128 w 8105" name="T10"/>
              <a:gd fmla="*/ 823 h 7710" name="T11"/>
              <a:gd fmla="*/ 1071 w 8105" name="T12"/>
              <a:gd fmla="*/ 3658 h 7710" name="T13"/>
              <a:gd fmla="*/ 4052 w 8105" name="T14"/>
              <a:gd fmla="*/ 6639 h 7710" name="T15"/>
              <a:gd fmla="*/ 7034 w 8105" name="T16"/>
              <a:gd fmla="*/ 3658 h 7710" name="T17"/>
              <a:gd fmla="*/ 4976 w 8105" name="T18"/>
              <a:gd fmla="*/ 823 h 7710" name="T19"/>
              <a:gd fmla="*/ 5799 w 8105" name="T20"/>
              <a:gd fmla="*/ 0 h 77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10" w="8105">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bg1">
              <a:lumMod val="50000"/>
            </a:schemeClr>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p>
        </p:txBody>
      </p:sp>
      <p:grpSp>
        <p:nvGrpSpPr>
          <p:cNvPr id="98" name="组合 97"/>
          <p:cNvGrpSpPr/>
          <p:nvPr/>
        </p:nvGrpSpPr>
        <p:grpSpPr>
          <a:xfrm>
            <a:off x="1390002" y="1491630"/>
            <a:ext cx="960832" cy="261610"/>
            <a:chOff x="3477359" y="8005745"/>
            <a:chExt cx="2534423" cy="676230"/>
          </a:xfrm>
          <a:effectLst>
            <a:outerShdw algn="t" blurRad="203200" dir="5400000" dist="114300" rotWithShape="0" sx="102000" sy="102000">
              <a:prstClr val="black">
                <a:alpha val="29000"/>
              </a:prstClr>
            </a:outerShdw>
          </a:effectLst>
        </p:grpSpPr>
        <p:sp>
          <p:nvSpPr>
            <p:cNvPr id="99" name="流程图: 可选过程 98"/>
            <p:cNvSpPr/>
            <p:nvPr/>
          </p:nvSpPr>
          <p:spPr>
            <a:xfrm>
              <a:off x="3477359" y="8032286"/>
              <a:ext cx="2534423" cy="584775"/>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TextBox 99"/>
            <p:cNvSpPr txBox="1"/>
            <p:nvPr/>
          </p:nvSpPr>
          <p:spPr>
            <a:xfrm>
              <a:off x="3722929" y="8005745"/>
              <a:ext cx="1956358" cy="669690"/>
            </a:xfrm>
            <a:prstGeom prst="rect">
              <a:avLst/>
            </a:prstGeom>
            <a:noFill/>
          </p:spPr>
          <p:txBody>
            <a:bodyPr rtlCol="0" wrap="none">
              <a:spAutoFit/>
            </a:bodyPr>
            <a:lstStyle/>
            <a:p>
              <a:pPr algn="ctr"/>
              <a:r>
                <a:rPr altLang="en-US" lang="zh-CN" sz="1100">
                  <a:solidFill>
                    <a:schemeClr val="bg1"/>
                  </a:solidFill>
                  <a:latin charset="-122" panose="020b0503020204020204" pitchFamily="34" typeface="微软雅黑"/>
                  <a:ea charset="-122" pitchFamily="34" typeface="微软雅黑"/>
                </a:rPr>
                <a:t>添加标题</a:t>
              </a:r>
            </a:p>
          </p:txBody>
        </p:sp>
      </p:grpSp>
      <p:grpSp>
        <p:nvGrpSpPr>
          <p:cNvPr id="101" name="组合 100"/>
          <p:cNvGrpSpPr/>
          <p:nvPr/>
        </p:nvGrpSpPr>
        <p:grpSpPr>
          <a:xfrm>
            <a:off x="3205785" y="1491630"/>
            <a:ext cx="960832" cy="261610"/>
            <a:chOff x="3477359" y="8005745"/>
            <a:chExt cx="2534423" cy="676230"/>
          </a:xfrm>
          <a:effectLst>
            <a:outerShdw algn="t" blurRad="203200" dir="5400000" dist="114300" rotWithShape="0" sx="102000" sy="102000">
              <a:prstClr val="black">
                <a:alpha val="29000"/>
              </a:prstClr>
            </a:outerShdw>
          </a:effectLst>
        </p:grpSpPr>
        <p:sp>
          <p:nvSpPr>
            <p:cNvPr id="102" name="流程图: 可选过程 101"/>
            <p:cNvSpPr/>
            <p:nvPr/>
          </p:nvSpPr>
          <p:spPr>
            <a:xfrm>
              <a:off x="3477359" y="8032286"/>
              <a:ext cx="2534423" cy="584775"/>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TextBox 102"/>
            <p:cNvSpPr txBox="1"/>
            <p:nvPr/>
          </p:nvSpPr>
          <p:spPr>
            <a:xfrm>
              <a:off x="3722931" y="8005745"/>
              <a:ext cx="1956358" cy="669690"/>
            </a:xfrm>
            <a:prstGeom prst="rect">
              <a:avLst/>
            </a:prstGeom>
            <a:noFill/>
          </p:spPr>
          <p:txBody>
            <a:bodyPr rtlCol="0" wrap="none">
              <a:spAutoFit/>
            </a:bodyPr>
            <a:lstStyle/>
            <a:p>
              <a:pPr algn="ctr"/>
              <a:r>
                <a:rPr altLang="en-US" lang="zh-CN" sz="1100">
                  <a:solidFill>
                    <a:schemeClr val="bg1"/>
                  </a:solidFill>
                  <a:latin charset="-122" panose="020b0503020204020204" pitchFamily="34" typeface="微软雅黑"/>
                  <a:ea charset="-122" pitchFamily="34" typeface="微软雅黑"/>
                </a:rPr>
                <a:t>添加标题</a:t>
              </a:r>
            </a:p>
          </p:txBody>
        </p:sp>
      </p:grpSp>
      <p:grpSp>
        <p:nvGrpSpPr>
          <p:cNvPr id="104" name="组合 103"/>
          <p:cNvGrpSpPr/>
          <p:nvPr/>
        </p:nvGrpSpPr>
        <p:grpSpPr>
          <a:xfrm>
            <a:off x="4996217" y="1491630"/>
            <a:ext cx="960832" cy="261610"/>
            <a:chOff x="3477359" y="8005745"/>
            <a:chExt cx="2534423" cy="676230"/>
          </a:xfrm>
          <a:effectLst>
            <a:outerShdw algn="t" blurRad="203200" dir="5400000" dist="114300" rotWithShape="0" sx="102000" sy="102000">
              <a:prstClr val="black">
                <a:alpha val="29000"/>
              </a:prstClr>
            </a:outerShdw>
          </a:effectLst>
        </p:grpSpPr>
        <p:sp>
          <p:nvSpPr>
            <p:cNvPr id="105" name="流程图: 可选过程 104"/>
            <p:cNvSpPr/>
            <p:nvPr/>
          </p:nvSpPr>
          <p:spPr>
            <a:xfrm>
              <a:off x="3477359" y="8032286"/>
              <a:ext cx="2534423" cy="584775"/>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TextBox 137"/>
            <p:cNvSpPr txBox="1"/>
            <p:nvPr/>
          </p:nvSpPr>
          <p:spPr>
            <a:xfrm>
              <a:off x="3722930" y="8005745"/>
              <a:ext cx="1956358" cy="669690"/>
            </a:xfrm>
            <a:prstGeom prst="rect">
              <a:avLst/>
            </a:prstGeom>
            <a:noFill/>
          </p:spPr>
          <p:txBody>
            <a:bodyPr rtlCol="0" wrap="none">
              <a:spAutoFit/>
            </a:bodyPr>
            <a:lstStyle/>
            <a:p>
              <a:pPr algn="ctr"/>
              <a:r>
                <a:rPr altLang="en-US" lang="zh-CN" sz="1100">
                  <a:solidFill>
                    <a:schemeClr val="bg1"/>
                  </a:solidFill>
                  <a:latin charset="-122" panose="020b0503020204020204" pitchFamily="34" typeface="微软雅黑"/>
                  <a:ea charset="-122" pitchFamily="34" typeface="微软雅黑"/>
                </a:rPr>
                <a:t>添加标题</a:t>
              </a:r>
            </a:p>
          </p:txBody>
        </p:sp>
      </p:grpSp>
      <p:grpSp>
        <p:nvGrpSpPr>
          <p:cNvPr id="139" name="组合 138"/>
          <p:cNvGrpSpPr/>
          <p:nvPr/>
        </p:nvGrpSpPr>
        <p:grpSpPr>
          <a:xfrm>
            <a:off x="6891785" y="1491630"/>
            <a:ext cx="960832" cy="261610"/>
            <a:chOff x="3477359" y="8005745"/>
            <a:chExt cx="2534423" cy="676230"/>
          </a:xfrm>
          <a:effectLst>
            <a:outerShdw algn="t" blurRad="203200" dir="5400000" dist="114300" rotWithShape="0" sx="102000" sy="102000">
              <a:prstClr val="black">
                <a:alpha val="29000"/>
              </a:prstClr>
            </a:outerShdw>
          </a:effectLst>
        </p:grpSpPr>
        <p:sp>
          <p:nvSpPr>
            <p:cNvPr id="140" name="流程图: 可选过程 139"/>
            <p:cNvSpPr/>
            <p:nvPr/>
          </p:nvSpPr>
          <p:spPr>
            <a:xfrm>
              <a:off x="3477359" y="8032286"/>
              <a:ext cx="2534423" cy="584775"/>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TextBox 140"/>
            <p:cNvSpPr txBox="1"/>
            <p:nvPr/>
          </p:nvSpPr>
          <p:spPr>
            <a:xfrm>
              <a:off x="3722929" y="8005745"/>
              <a:ext cx="1956358" cy="669690"/>
            </a:xfrm>
            <a:prstGeom prst="rect">
              <a:avLst/>
            </a:prstGeom>
            <a:noFill/>
          </p:spPr>
          <p:txBody>
            <a:bodyPr rtlCol="0" wrap="none">
              <a:spAutoFit/>
            </a:bodyPr>
            <a:lstStyle/>
            <a:p>
              <a:pPr algn="ctr"/>
              <a:r>
                <a:rPr altLang="en-US" lang="zh-CN" sz="1100">
                  <a:solidFill>
                    <a:schemeClr val="bg1"/>
                  </a:solidFill>
                  <a:latin charset="-122" panose="020b0503020204020204" pitchFamily="34" typeface="微软雅黑"/>
                  <a:ea charset="-122" pitchFamily="34" typeface="微软雅黑"/>
                </a:rPr>
                <a:t>添加标题</a:t>
              </a:r>
            </a:p>
          </p:txBody>
        </p:sp>
      </p:grpSp>
      <p:sp>
        <p:nvSpPr>
          <p:cNvPr id="142" name="TextBox 141"/>
          <p:cNvSpPr txBox="1"/>
          <p:nvPr/>
        </p:nvSpPr>
        <p:spPr>
          <a:xfrm>
            <a:off x="1187624" y="3534832"/>
            <a:ext cx="1647706"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charset="-122" panose="020b0503020204020204" pitchFamily="34" typeface="微软雅黑"/>
                <a:ea charset="-122" pitchFamily="34" typeface="微软雅黑"/>
              </a:rPr>
              <a:t>您的内容打在这里，或者通过复制您的文本后，在此框中选择粘贴</a:t>
            </a:r>
          </a:p>
        </p:txBody>
      </p:sp>
      <p:sp>
        <p:nvSpPr>
          <p:cNvPr id="143" name="TextBox 142"/>
          <p:cNvSpPr txBox="1"/>
          <p:nvPr/>
        </p:nvSpPr>
        <p:spPr>
          <a:xfrm>
            <a:off x="3027275" y="3534832"/>
            <a:ext cx="1647706"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charset="-122" panose="020b0503020204020204" pitchFamily="34" typeface="微软雅黑"/>
                <a:ea charset="-122" pitchFamily="34" typeface="微软雅黑"/>
              </a:rPr>
              <a:t>您的内容打在这里，或者通过复制您的文本后，在此框中选择粘贴</a:t>
            </a:r>
          </a:p>
        </p:txBody>
      </p:sp>
      <p:sp>
        <p:nvSpPr>
          <p:cNvPr id="144" name="TextBox 143"/>
          <p:cNvSpPr txBox="1"/>
          <p:nvPr/>
        </p:nvSpPr>
        <p:spPr>
          <a:xfrm>
            <a:off x="4796503" y="3534832"/>
            <a:ext cx="1647706"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charset="-122" panose="020b0503020204020204" pitchFamily="34" typeface="微软雅黑"/>
                <a:ea charset="-122" pitchFamily="34" typeface="微软雅黑"/>
              </a:rPr>
              <a:t>您的内容打在这里，或者通过复制您的文本后，在此框中选择粘贴</a:t>
            </a:r>
          </a:p>
        </p:txBody>
      </p:sp>
      <p:sp>
        <p:nvSpPr>
          <p:cNvPr id="145" name="TextBox 144"/>
          <p:cNvSpPr txBox="1"/>
          <p:nvPr/>
        </p:nvSpPr>
        <p:spPr>
          <a:xfrm>
            <a:off x="6740719" y="3534832"/>
            <a:ext cx="1647706"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charset="-122" panose="020b0503020204020204" pitchFamily="34" typeface="微软雅黑"/>
                <a:ea charset="-122" pitchFamily="34" typeface="微软雅黑"/>
              </a:rPr>
              <a:t>您的内容打在这里，或者通过复制您的文本后，在此框中选择粘贴</a:t>
            </a:r>
          </a:p>
        </p:txBody>
      </p:sp>
    </p:spTree>
    <p:extLst>
      <p:ext uri="{BB962C8B-B14F-4D97-AF65-F5344CB8AC3E}">
        <p14:creationId val="273089419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98"/>
                                        </p:tgtEl>
                                        <p:attrNameLst>
                                          <p:attrName>style.visibility</p:attrName>
                                        </p:attrNameLst>
                                      </p:cBhvr>
                                      <p:to>
                                        <p:strVal val="visible"/>
                                      </p:to>
                                    </p:set>
                                    <p:animEffect filter="fade" transition="in">
                                      <p:cBhvr>
                                        <p:cTn dur="500" id="7"/>
                                        <p:tgtEl>
                                          <p:spTgt spid="98"/>
                                        </p:tgtEl>
                                      </p:cBhvr>
                                    </p:animEffect>
                                    <p:anim calcmode="lin" valueType="num">
                                      <p:cBhvr>
                                        <p:cTn dur="500" fill="hold" id="8"/>
                                        <p:tgtEl>
                                          <p:spTgt spid="98"/>
                                        </p:tgtEl>
                                        <p:attrNameLst>
                                          <p:attrName>ppt_x</p:attrName>
                                        </p:attrNameLst>
                                      </p:cBhvr>
                                      <p:tavLst>
                                        <p:tav tm="0">
                                          <p:val>
                                            <p:strVal val="#ppt_x"/>
                                          </p:val>
                                        </p:tav>
                                        <p:tav tm="100000">
                                          <p:val>
                                            <p:strVal val="#ppt_x"/>
                                          </p:val>
                                        </p:tav>
                                      </p:tavLst>
                                    </p:anim>
                                    <p:anim calcmode="lin" valueType="num">
                                      <p:cBhvr>
                                        <p:cTn dur="500" fill="hold" id="9"/>
                                        <p:tgtEl>
                                          <p:spTgt spid="9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7" presetSubtype="0">
                                  <p:stCondLst>
                                    <p:cond delay="0"/>
                                  </p:stCondLst>
                                  <p:childTnLst>
                                    <p:set>
                                      <p:cBhvr>
                                        <p:cTn dur="1" fill="hold" id="12">
                                          <p:stCondLst>
                                            <p:cond delay="0"/>
                                          </p:stCondLst>
                                        </p:cTn>
                                        <p:tgtEl>
                                          <p:spTgt spid="101"/>
                                        </p:tgtEl>
                                        <p:attrNameLst>
                                          <p:attrName>style.visibility</p:attrName>
                                        </p:attrNameLst>
                                      </p:cBhvr>
                                      <p:to>
                                        <p:strVal val="visible"/>
                                      </p:to>
                                    </p:set>
                                    <p:animEffect filter="fade" transition="in">
                                      <p:cBhvr>
                                        <p:cTn dur="500" id="13"/>
                                        <p:tgtEl>
                                          <p:spTgt spid="101"/>
                                        </p:tgtEl>
                                      </p:cBhvr>
                                    </p:animEffect>
                                    <p:anim calcmode="lin" valueType="num">
                                      <p:cBhvr>
                                        <p:cTn dur="500" fill="hold" id="14"/>
                                        <p:tgtEl>
                                          <p:spTgt spid="101"/>
                                        </p:tgtEl>
                                        <p:attrNameLst>
                                          <p:attrName>ppt_x</p:attrName>
                                        </p:attrNameLst>
                                      </p:cBhvr>
                                      <p:tavLst>
                                        <p:tav tm="0">
                                          <p:val>
                                            <p:strVal val="#ppt_x"/>
                                          </p:val>
                                        </p:tav>
                                        <p:tav tm="100000">
                                          <p:val>
                                            <p:strVal val="#ppt_x"/>
                                          </p:val>
                                        </p:tav>
                                      </p:tavLst>
                                    </p:anim>
                                    <p:anim calcmode="lin" valueType="num">
                                      <p:cBhvr>
                                        <p:cTn dur="500" fill="hold" id="15"/>
                                        <p:tgtEl>
                                          <p:spTgt spid="10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7" presetSubtype="0">
                                  <p:stCondLst>
                                    <p:cond delay="0"/>
                                  </p:stCondLst>
                                  <p:childTnLst>
                                    <p:set>
                                      <p:cBhvr>
                                        <p:cTn dur="1" fill="hold" id="18">
                                          <p:stCondLst>
                                            <p:cond delay="0"/>
                                          </p:stCondLst>
                                        </p:cTn>
                                        <p:tgtEl>
                                          <p:spTgt spid="104"/>
                                        </p:tgtEl>
                                        <p:attrNameLst>
                                          <p:attrName>style.visibility</p:attrName>
                                        </p:attrNameLst>
                                      </p:cBhvr>
                                      <p:to>
                                        <p:strVal val="visible"/>
                                      </p:to>
                                    </p:set>
                                    <p:animEffect filter="fade" transition="in">
                                      <p:cBhvr>
                                        <p:cTn dur="500" id="19"/>
                                        <p:tgtEl>
                                          <p:spTgt spid="104"/>
                                        </p:tgtEl>
                                      </p:cBhvr>
                                    </p:animEffect>
                                    <p:anim calcmode="lin" valueType="num">
                                      <p:cBhvr>
                                        <p:cTn dur="500" fill="hold" id="20"/>
                                        <p:tgtEl>
                                          <p:spTgt spid="104"/>
                                        </p:tgtEl>
                                        <p:attrNameLst>
                                          <p:attrName>ppt_x</p:attrName>
                                        </p:attrNameLst>
                                      </p:cBhvr>
                                      <p:tavLst>
                                        <p:tav tm="0">
                                          <p:val>
                                            <p:strVal val="#ppt_x"/>
                                          </p:val>
                                        </p:tav>
                                        <p:tav tm="100000">
                                          <p:val>
                                            <p:strVal val="#ppt_x"/>
                                          </p:val>
                                        </p:tav>
                                      </p:tavLst>
                                    </p:anim>
                                    <p:anim calcmode="lin" valueType="num">
                                      <p:cBhvr>
                                        <p:cTn dur="500" fill="hold" id="21"/>
                                        <p:tgtEl>
                                          <p:spTgt spid="10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47" presetSubtype="0">
                                  <p:stCondLst>
                                    <p:cond delay="0"/>
                                  </p:stCondLst>
                                  <p:childTnLst>
                                    <p:set>
                                      <p:cBhvr>
                                        <p:cTn dur="1" fill="hold" id="24">
                                          <p:stCondLst>
                                            <p:cond delay="0"/>
                                          </p:stCondLst>
                                        </p:cTn>
                                        <p:tgtEl>
                                          <p:spTgt spid="139"/>
                                        </p:tgtEl>
                                        <p:attrNameLst>
                                          <p:attrName>style.visibility</p:attrName>
                                        </p:attrNameLst>
                                      </p:cBhvr>
                                      <p:to>
                                        <p:strVal val="visible"/>
                                      </p:to>
                                    </p:set>
                                    <p:animEffect filter="fade" transition="in">
                                      <p:cBhvr>
                                        <p:cTn dur="500" id="25"/>
                                        <p:tgtEl>
                                          <p:spTgt spid="139"/>
                                        </p:tgtEl>
                                      </p:cBhvr>
                                    </p:animEffect>
                                    <p:anim calcmode="lin" valueType="num">
                                      <p:cBhvr>
                                        <p:cTn dur="500" fill="hold" id="26"/>
                                        <p:tgtEl>
                                          <p:spTgt spid="139"/>
                                        </p:tgtEl>
                                        <p:attrNameLst>
                                          <p:attrName>ppt_x</p:attrName>
                                        </p:attrNameLst>
                                      </p:cBhvr>
                                      <p:tavLst>
                                        <p:tav tm="0">
                                          <p:val>
                                            <p:strVal val="#ppt_x"/>
                                          </p:val>
                                        </p:tav>
                                        <p:tav tm="100000">
                                          <p:val>
                                            <p:strVal val="#ppt_x"/>
                                          </p:val>
                                        </p:tav>
                                      </p:tavLst>
                                    </p:anim>
                                    <p:anim calcmode="lin" valueType="num">
                                      <p:cBhvr>
                                        <p:cTn dur="500" fill="hold" id="27"/>
                                        <p:tgtEl>
                                          <p:spTgt spid="13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id="29" nodeType="afterEffect" presetClass="entr" presetID="23" presetSubtype="272">
                                  <p:stCondLst>
                                    <p:cond delay="0"/>
                                  </p:stCondLst>
                                  <p:childTnLst>
                                    <p:set>
                                      <p:cBhvr>
                                        <p:cTn dur="1" fill="hold" id="30">
                                          <p:stCondLst>
                                            <p:cond delay="0"/>
                                          </p:stCondLst>
                                        </p:cTn>
                                        <p:tgtEl>
                                          <p:spTgt spid="54"/>
                                        </p:tgtEl>
                                        <p:attrNameLst>
                                          <p:attrName>style.visibility</p:attrName>
                                        </p:attrNameLst>
                                      </p:cBhvr>
                                      <p:to>
                                        <p:strVal val="visible"/>
                                      </p:to>
                                    </p:set>
                                    <p:anim calcmode="lin" valueType="num">
                                      <p:cBhvr>
                                        <p:cTn dur="500" fill="hold" id="31"/>
                                        <p:tgtEl>
                                          <p:spTgt spid="54"/>
                                        </p:tgtEl>
                                        <p:attrNameLst>
                                          <p:attrName>ppt_w</p:attrName>
                                        </p:attrNameLst>
                                      </p:cBhvr>
                                      <p:tavLst>
                                        <p:tav tm="0">
                                          <p:val>
                                            <p:strVal val="2/3*#ppt_w"/>
                                          </p:val>
                                        </p:tav>
                                        <p:tav tm="100000">
                                          <p:val>
                                            <p:strVal val="#ppt_w"/>
                                          </p:val>
                                        </p:tav>
                                      </p:tavLst>
                                    </p:anim>
                                    <p:anim calcmode="lin" valueType="num">
                                      <p:cBhvr>
                                        <p:cTn dur="500" fill="hold" id="32"/>
                                        <p:tgtEl>
                                          <p:spTgt spid="54"/>
                                        </p:tgtEl>
                                        <p:attrNameLst>
                                          <p:attrName>ppt_h</p:attrName>
                                        </p:attrNameLst>
                                      </p:cBhvr>
                                      <p:tavLst>
                                        <p:tav tm="0">
                                          <p:val>
                                            <p:strVal val="2/3*#ppt_h"/>
                                          </p:val>
                                        </p:tav>
                                        <p:tav tm="100000">
                                          <p:val>
                                            <p:strVal val="#ppt_h"/>
                                          </p:val>
                                        </p:tav>
                                      </p:tavLst>
                                    </p:anim>
                                  </p:childTnLst>
                                </p:cTn>
                              </p:par>
                              <p:par>
                                <p:cTn fill="hold" grpId="0" id="33" nodeType="withEffect" presetClass="entr" presetID="21" presetSubtype="1">
                                  <p:stCondLst>
                                    <p:cond delay="0"/>
                                  </p:stCondLst>
                                  <p:childTnLst>
                                    <p:set>
                                      <p:cBhvr>
                                        <p:cTn dur="1" fill="hold" id="34">
                                          <p:stCondLst>
                                            <p:cond delay="0"/>
                                          </p:stCondLst>
                                        </p:cTn>
                                        <p:tgtEl>
                                          <p:spTgt spid="94"/>
                                        </p:tgtEl>
                                        <p:attrNameLst>
                                          <p:attrName>style.visibility</p:attrName>
                                        </p:attrNameLst>
                                      </p:cBhvr>
                                      <p:to>
                                        <p:strVal val="visible"/>
                                      </p:to>
                                    </p:set>
                                    <p:animEffect filter="wheel(1)" transition="in">
                                      <p:cBhvr>
                                        <p:cTn dur="1000" id="35"/>
                                        <p:tgtEl>
                                          <p:spTgt spid="94"/>
                                        </p:tgtEl>
                                      </p:cBhvr>
                                    </p:animEffect>
                                  </p:childTnLst>
                                </p:cTn>
                              </p:par>
                            </p:childTnLst>
                          </p:cTn>
                        </p:par>
                        <p:par>
                          <p:cTn fill="hold" id="36" nodeType="afterGroup">
                            <p:stCondLst>
                              <p:cond delay="3000"/>
                            </p:stCondLst>
                            <p:childTnLst>
                              <p:par>
                                <p:cTn fill="hold" id="37" nodeType="afterEffect" presetClass="entr" presetID="23" presetSubtype="272">
                                  <p:stCondLst>
                                    <p:cond delay="0"/>
                                  </p:stCondLst>
                                  <p:childTnLst>
                                    <p:set>
                                      <p:cBhvr>
                                        <p:cTn dur="1" fill="hold" id="38">
                                          <p:stCondLst>
                                            <p:cond delay="0"/>
                                          </p:stCondLst>
                                        </p:cTn>
                                        <p:tgtEl>
                                          <p:spTgt spid="59"/>
                                        </p:tgtEl>
                                        <p:attrNameLst>
                                          <p:attrName>style.visibility</p:attrName>
                                        </p:attrNameLst>
                                      </p:cBhvr>
                                      <p:to>
                                        <p:strVal val="visible"/>
                                      </p:to>
                                    </p:set>
                                    <p:anim calcmode="lin" valueType="num">
                                      <p:cBhvr>
                                        <p:cTn dur="500" fill="hold" id="39"/>
                                        <p:tgtEl>
                                          <p:spTgt spid="59"/>
                                        </p:tgtEl>
                                        <p:attrNameLst>
                                          <p:attrName>ppt_w</p:attrName>
                                        </p:attrNameLst>
                                      </p:cBhvr>
                                      <p:tavLst>
                                        <p:tav tm="0">
                                          <p:val>
                                            <p:strVal val="2/3*#ppt_w"/>
                                          </p:val>
                                        </p:tav>
                                        <p:tav tm="100000">
                                          <p:val>
                                            <p:strVal val="#ppt_w"/>
                                          </p:val>
                                        </p:tav>
                                      </p:tavLst>
                                    </p:anim>
                                    <p:anim calcmode="lin" valueType="num">
                                      <p:cBhvr>
                                        <p:cTn dur="500" fill="hold" id="40"/>
                                        <p:tgtEl>
                                          <p:spTgt spid="59"/>
                                        </p:tgtEl>
                                        <p:attrNameLst>
                                          <p:attrName>ppt_h</p:attrName>
                                        </p:attrNameLst>
                                      </p:cBhvr>
                                      <p:tavLst>
                                        <p:tav tm="0">
                                          <p:val>
                                            <p:strVal val="2/3*#ppt_h"/>
                                          </p:val>
                                        </p:tav>
                                        <p:tav tm="100000">
                                          <p:val>
                                            <p:strVal val="#ppt_h"/>
                                          </p:val>
                                        </p:tav>
                                      </p:tavLst>
                                    </p:anim>
                                  </p:childTnLst>
                                </p:cTn>
                              </p:par>
                              <p:par>
                                <p:cTn fill="hold" grpId="0" id="41" nodeType="withEffect" presetClass="entr" presetID="21" presetSubtype="1">
                                  <p:stCondLst>
                                    <p:cond delay="0"/>
                                  </p:stCondLst>
                                  <p:childTnLst>
                                    <p:set>
                                      <p:cBhvr>
                                        <p:cTn dur="1" fill="hold" id="42">
                                          <p:stCondLst>
                                            <p:cond delay="0"/>
                                          </p:stCondLst>
                                        </p:cTn>
                                        <p:tgtEl>
                                          <p:spTgt spid="95"/>
                                        </p:tgtEl>
                                        <p:attrNameLst>
                                          <p:attrName>style.visibility</p:attrName>
                                        </p:attrNameLst>
                                      </p:cBhvr>
                                      <p:to>
                                        <p:strVal val="visible"/>
                                      </p:to>
                                    </p:set>
                                    <p:animEffect filter="wheel(1)" transition="in">
                                      <p:cBhvr>
                                        <p:cTn dur="1000" id="43"/>
                                        <p:tgtEl>
                                          <p:spTgt spid="95"/>
                                        </p:tgtEl>
                                      </p:cBhvr>
                                    </p:animEffect>
                                  </p:childTnLst>
                                </p:cTn>
                              </p:par>
                            </p:childTnLst>
                          </p:cTn>
                        </p:par>
                        <p:par>
                          <p:cTn fill="hold" id="44" nodeType="afterGroup">
                            <p:stCondLst>
                              <p:cond delay="4000"/>
                            </p:stCondLst>
                            <p:childTnLst>
                              <p:par>
                                <p:cTn fill="hold" id="45" nodeType="afterEffect" presetClass="entr" presetID="23" presetSubtype="272">
                                  <p:stCondLst>
                                    <p:cond delay="0"/>
                                  </p:stCondLst>
                                  <p:childTnLst>
                                    <p:set>
                                      <p:cBhvr>
                                        <p:cTn dur="1" fill="hold" id="46">
                                          <p:stCondLst>
                                            <p:cond delay="0"/>
                                          </p:stCondLst>
                                        </p:cTn>
                                        <p:tgtEl>
                                          <p:spTgt spid="64"/>
                                        </p:tgtEl>
                                        <p:attrNameLst>
                                          <p:attrName>style.visibility</p:attrName>
                                        </p:attrNameLst>
                                      </p:cBhvr>
                                      <p:to>
                                        <p:strVal val="visible"/>
                                      </p:to>
                                    </p:set>
                                    <p:anim calcmode="lin" valueType="num">
                                      <p:cBhvr>
                                        <p:cTn dur="500" fill="hold" id="47"/>
                                        <p:tgtEl>
                                          <p:spTgt spid="64"/>
                                        </p:tgtEl>
                                        <p:attrNameLst>
                                          <p:attrName>ppt_w</p:attrName>
                                        </p:attrNameLst>
                                      </p:cBhvr>
                                      <p:tavLst>
                                        <p:tav tm="0">
                                          <p:val>
                                            <p:strVal val="2/3*#ppt_w"/>
                                          </p:val>
                                        </p:tav>
                                        <p:tav tm="100000">
                                          <p:val>
                                            <p:strVal val="#ppt_w"/>
                                          </p:val>
                                        </p:tav>
                                      </p:tavLst>
                                    </p:anim>
                                    <p:anim calcmode="lin" valueType="num">
                                      <p:cBhvr>
                                        <p:cTn dur="500" fill="hold" id="48"/>
                                        <p:tgtEl>
                                          <p:spTgt spid="64"/>
                                        </p:tgtEl>
                                        <p:attrNameLst>
                                          <p:attrName>ppt_h</p:attrName>
                                        </p:attrNameLst>
                                      </p:cBhvr>
                                      <p:tavLst>
                                        <p:tav tm="0">
                                          <p:val>
                                            <p:strVal val="2/3*#ppt_h"/>
                                          </p:val>
                                        </p:tav>
                                        <p:tav tm="100000">
                                          <p:val>
                                            <p:strVal val="#ppt_h"/>
                                          </p:val>
                                        </p:tav>
                                      </p:tavLst>
                                    </p:anim>
                                  </p:childTnLst>
                                </p:cTn>
                              </p:par>
                              <p:par>
                                <p:cTn fill="hold" grpId="0" id="49" nodeType="withEffect" presetClass="entr" presetID="21" presetSubtype="1">
                                  <p:stCondLst>
                                    <p:cond delay="0"/>
                                  </p:stCondLst>
                                  <p:childTnLst>
                                    <p:set>
                                      <p:cBhvr>
                                        <p:cTn dur="1" fill="hold" id="50">
                                          <p:stCondLst>
                                            <p:cond delay="0"/>
                                          </p:stCondLst>
                                        </p:cTn>
                                        <p:tgtEl>
                                          <p:spTgt spid="96"/>
                                        </p:tgtEl>
                                        <p:attrNameLst>
                                          <p:attrName>style.visibility</p:attrName>
                                        </p:attrNameLst>
                                      </p:cBhvr>
                                      <p:to>
                                        <p:strVal val="visible"/>
                                      </p:to>
                                    </p:set>
                                    <p:animEffect filter="wheel(1)" transition="in">
                                      <p:cBhvr>
                                        <p:cTn dur="1000" id="51"/>
                                        <p:tgtEl>
                                          <p:spTgt spid="96"/>
                                        </p:tgtEl>
                                      </p:cBhvr>
                                    </p:animEffect>
                                  </p:childTnLst>
                                </p:cTn>
                              </p:par>
                            </p:childTnLst>
                          </p:cTn>
                        </p:par>
                        <p:par>
                          <p:cTn fill="hold" id="52" nodeType="afterGroup">
                            <p:stCondLst>
                              <p:cond delay="5000"/>
                            </p:stCondLst>
                            <p:childTnLst>
                              <p:par>
                                <p:cTn fill="hold" id="53" nodeType="afterEffect" presetClass="entr" presetID="23" presetSubtype="272">
                                  <p:stCondLst>
                                    <p:cond delay="0"/>
                                  </p:stCondLst>
                                  <p:childTnLst>
                                    <p:set>
                                      <p:cBhvr>
                                        <p:cTn dur="1" fill="hold" id="54">
                                          <p:stCondLst>
                                            <p:cond delay="0"/>
                                          </p:stCondLst>
                                        </p:cTn>
                                        <p:tgtEl>
                                          <p:spTgt spid="89"/>
                                        </p:tgtEl>
                                        <p:attrNameLst>
                                          <p:attrName>style.visibility</p:attrName>
                                        </p:attrNameLst>
                                      </p:cBhvr>
                                      <p:to>
                                        <p:strVal val="visible"/>
                                      </p:to>
                                    </p:set>
                                    <p:anim calcmode="lin" valueType="num">
                                      <p:cBhvr>
                                        <p:cTn dur="500" fill="hold" id="55"/>
                                        <p:tgtEl>
                                          <p:spTgt spid="89"/>
                                        </p:tgtEl>
                                        <p:attrNameLst>
                                          <p:attrName>ppt_w</p:attrName>
                                        </p:attrNameLst>
                                      </p:cBhvr>
                                      <p:tavLst>
                                        <p:tav tm="0">
                                          <p:val>
                                            <p:strVal val="2/3*#ppt_w"/>
                                          </p:val>
                                        </p:tav>
                                        <p:tav tm="100000">
                                          <p:val>
                                            <p:strVal val="#ppt_w"/>
                                          </p:val>
                                        </p:tav>
                                      </p:tavLst>
                                    </p:anim>
                                    <p:anim calcmode="lin" valueType="num">
                                      <p:cBhvr>
                                        <p:cTn dur="500" fill="hold" id="56"/>
                                        <p:tgtEl>
                                          <p:spTgt spid="89"/>
                                        </p:tgtEl>
                                        <p:attrNameLst>
                                          <p:attrName>ppt_h</p:attrName>
                                        </p:attrNameLst>
                                      </p:cBhvr>
                                      <p:tavLst>
                                        <p:tav tm="0">
                                          <p:val>
                                            <p:strVal val="2/3*#ppt_h"/>
                                          </p:val>
                                        </p:tav>
                                        <p:tav tm="100000">
                                          <p:val>
                                            <p:strVal val="#ppt_h"/>
                                          </p:val>
                                        </p:tav>
                                      </p:tavLst>
                                    </p:anim>
                                  </p:childTnLst>
                                </p:cTn>
                              </p:par>
                              <p:par>
                                <p:cTn fill="hold" grpId="0" id="57" nodeType="withEffect" presetClass="entr" presetID="21" presetSubtype="1">
                                  <p:stCondLst>
                                    <p:cond delay="0"/>
                                  </p:stCondLst>
                                  <p:childTnLst>
                                    <p:set>
                                      <p:cBhvr>
                                        <p:cTn dur="1" fill="hold" id="58">
                                          <p:stCondLst>
                                            <p:cond delay="0"/>
                                          </p:stCondLst>
                                        </p:cTn>
                                        <p:tgtEl>
                                          <p:spTgt spid="97"/>
                                        </p:tgtEl>
                                        <p:attrNameLst>
                                          <p:attrName>style.visibility</p:attrName>
                                        </p:attrNameLst>
                                      </p:cBhvr>
                                      <p:to>
                                        <p:strVal val="visible"/>
                                      </p:to>
                                    </p:set>
                                    <p:animEffect filter="wheel(1)" transition="in">
                                      <p:cBhvr>
                                        <p:cTn dur="1000" id="59"/>
                                        <p:tgtEl>
                                          <p:spTgt spid="97"/>
                                        </p:tgtEl>
                                      </p:cBhvr>
                                    </p:animEffect>
                                  </p:childTnLst>
                                </p:cTn>
                              </p:par>
                            </p:childTnLst>
                          </p:cTn>
                        </p:par>
                        <p:par>
                          <p:cTn fill="hold" id="60" nodeType="afterGroup">
                            <p:stCondLst>
                              <p:cond delay="6000"/>
                            </p:stCondLst>
                            <p:childTnLst>
                              <p:par>
                                <p:cTn fill="hold" grpId="0" id="61" nodeType="afterEffect" presetClass="entr" presetID="14" presetSubtype="10">
                                  <p:stCondLst>
                                    <p:cond delay="0"/>
                                  </p:stCondLst>
                                  <p:childTnLst>
                                    <p:set>
                                      <p:cBhvr>
                                        <p:cTn dur="1" fill="hold" id="62">
                                          <p:stCondLst>
                                            <p:cond delay="0"/>
                                          </p:stCondLst>
                                        </p:cTn>
                                        <p:tgtEl>
                                          <p:spTgt spid="142"/>
                                        </p:tgtEl>
                                        <p:attrNameLst>
                                          <p:attrName>style.visibility</p:attrName>
                                        </p:attrNameLst>
                                      </p:cBhvr>
                                      <p:to>
                                        <p:strVal val="visible"/>
                                      </p:to>
                                    </p:set>
                                    <p:animEffect filter="randombar(horizontal)" transition="in">
                                      <p:cBhvr>
                                        <p:cTn dur="500" id="63"/>
                                        <p:tgtEl>
                                          <p:spTgt spid="142"/>
                                        </p:tgtEl>
                                      </p:cBhvr>
                                    </p:animEffect>
                                  </p:childTnLst>
                                </p:cTn>
                              </p:par>
                            </p:childTnLst>
                          </p:cTn>
                        </p:par>
                        <p:par>
                          <p:cTn fill="hold" id="64" nodeType="afterGroup">
                            <p:stCondLst>
                              <p:cond delay="6500"/>
                            </p:stCondLst>
                            <p:childTnLst>
                              <p:par>
                                <p:cTn fill="hold" grpId="0" id="65" nodeType="afterEffect" presetClass="entr" presetID="14" presetSubtype="10">
                                  <p:stCondLst>
                                    <p:cond delay="0"/>
                                  </p:stCondLst>
                                  <p:childTnLst>
                                    <p:set>
                                      <p:cBhvr>
                                        <p:cTn dur="1" fill="hold" id="66">
                                          <p:stCondLst>
                                            <p:cond delay="0"/>
                                          </p:stCondLst>
                                        </p:cTn>
                                        <p:tgtEl>
                                          <p:spTgt spid="143"/>
                                        </p:tgtEl>
                                        <p:attrNameLst>
                                          <p:attrName>style.visibility</p:attrName>
                                        </p:attrNameLst>
                                      </p:cBhvr>
                                      <p:to>
                                        <p:strVal val="visible"/>
                                      </p:to>
                                    </p:set>
                                    <p:animEffect filter="randombar(horizontal)" transition="in">
                                      <p:cBhvr>
                                        <p:cTn dur="500" id="67"/>
                                        <p:tgtEl>
                                          <p:spTgt spid="143"/>
                                        </p:tgtEl>
                                      </p:cBhvr>
                                    </p:animEffect>
                                  </p:childTnLst>
                                </p:cTn>
                              </p:par>
                            </p:childTnLst>
                          </p:cTn>
                        </p:par>
                        <p:par>
                          <p:cTn fill="hold" id="68" nodeType="afterGroup">
                            <p:stCondLst>
                              <p:cond delay="7000"/>
                            </p:stCondLst>
                            <p:childTnLst>
                              <p:par>
                                <p:cTn fill="hold" grpId="0" id="69" nodeType="afterEffect" presetClass="entr" presetID="14" presetSubtype="10">
                                  <p:stCondLst>
                                    <p:cond delay="0"/>
                                  </p:stCondLst>
                                  <p:childTnLst>
                                    <p:set>
                                      <p:cBhvr>
                                        <p:cTn dur="1" fill="hold" id="70">
                                          <p:stCondLst>
                                            <p:cond delay="0"/>
                                          </p:stCondLst>
                                        </p:cTn>
                                        <p:tgtEl>
                                          <p:spTgt spid="144"/>
                                        </p:tgtEl>
                                        <p:attrNameLst>
                                          <p:attrName>style.visibility</p:attrName>
                                        </p:attrNameLst>
                                      </p:cBhvr>
                                      <p:to>
                                        <p:strVal val="visible"/>
                                      </p:to>
                                    </p:set>
                                    <p:animEffect filter="randombar(horizontal)" transition="in">
                                      <p:cBhvr>
                                        <p:cTn dur="500" id="71"/>
                                        <p:tgtEl>
                                          <p:spTgt spid="144"/>
                                        </p:tgtEl>
                                      </p:cBhvr>
                                    </p:animEffect>
                                  </p:childTnLst>
                                </p:cTn>
                              </p:par>
                            </p:childTnLst>
                          </p:cTn>
                        </p:par>
                        <p:par>
                          <p:cTn fill="hold" id="72" nodeType="afterGroup">
                            <p:stCondLst>
                              <p:cond delay="7500"/>
                            </p:stCondLst>
                            <p:childTnLst>
                              <p:par>
                                <p:cTn fill="hold" grpId="0" id="73" nodeType="afterEffect" presetClass="entr" presetID="14" presetSubtype="10">
                                  <p:stCondLst>
                                    <p:cond delay="0"/>
                                  </p:stCondLst>
                                  <p:childTnLst>
                                    <p:set>
                                      <p:cBhvr>
                                        <p:cTn dur="1" fill="hold" id="74">
                                          <p:stCondLst>
                                            <p:cond delay="0"/>
                                          </p:stCondLst>
                                        </p:cTn>
                                        <p:tgtEl>
                                          <p:spTgt spid="145"/>
                                        </p:tgtEl>
                                        <p:attrNameLst>
                                          <p:attrName>style.visibility</p:attrName>
                                        </p:attrNameLst>
                                      </p:cBhvr>
                                      <p:to>
                                        <p:strVal val="visible"/>
                                      </p:to>
                                    </p:set>
                                    <p:animEffect filter="randombar(horizontal)" transition="in">
                                      <p:cBhvr>
                                        <p:cTn dur="500" id="75"/>
                                        <p:tgtEl>
                                          <p:spTgt spid="1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5"/>
      <p:bldP grpId="0" spid="96"/>
      <p:bldP grpId="0" spid="97"/>
      <p:bldP grpId="0" spid="142"/>
      <p:bldP grpId="0" spid="143"/>
      <p:bldP grpId="0" spid="144"/>
      <p:bldP grpId="0" spid="14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5" name="组合 54"/>
          <p:cNvGrpSpPr/>
          <p:nvPr/>
        </p:nvGrpSpPr>
        <p:grpSpPr>
          <a:xfrm>
            <a:off x="1033078" y="1059582"/>
            <a:ext cx="6848180" cy="3785984"/>
            <a:chOff x="2567608" y="1478345"/>
            <a:chExt cx="7056784" cy="3901310"/>
          </a:xfrm>
        </p:grpSpPr>
        <p:sp>
          <p:nvSpPr>
            <p:cNvPr id="56" name="圆角矩形 55"/>
            <p:cNvSpPr/>
            <p:nvPr/>
          </p:nvSpPr>
          <p:spPr>
            <a:xfrm>
              <a:off x="2567608" y="1478345"/>
              <a:ext cx="7056784" cy="2880320"/>
            </a:xfrm>
            <a:prstGeom prst="roundRect">
              <a:avLst>
                <a:gd fmla="val 9960" name="adj"/>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latin typeface="+mj-ea"/>
                <a:ea typeface="+mj-ea"/>
              </a:endParaRPr>
            </a:p>
          </p:txBody>
        </p:sp>
        <p:sp>
          <p:nvSpPr>
            <p:cNvPr id="57" name="圆角矩形 56"/>
            <p:cNvSpPr/>
            <p:nvPr/>
          </p:nvSpPr>
          <p:spPr>
            <a:xfrm>
              <a:off x="3169430" y="3450666"/>
              <a:ext cx="812173" cy="1421303"/>
            </a:xfrm>
            <a:prstGeom prst="roundRect">
              <a:avLst/>
            </a:prstGeom>
            <a:solidFill>
              <a:srgbClr val="C00000"/>
            </a:solidFill>
            <a:ln algn="ctr" cap="flat" cmpd="sng" w="25400">
              <a:solidFill>
                <a:schemeClr val="tx2"/>
              </a:solidFill>
              <a:prstDash val="solid"/>
            </a:ln>
            <a:effectLst>
              <a:outerShdw algn="tl" blurRad="50800" dir="2700000" dist="50800" rotWithShape="0">
                <a:prstClr val="black">
                  <a:alpha val="27000"/>
                </a:prstClr>
              </a:outerShdw>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endParaRPr kern="0" lang="en-US" sz="1400">
                <a:solidFill>
                  <a:sysClr lastClr="FFFFFF" val="window"/>
                </a:solidFill>
                <a:latin typeface="+mj-ea"/>
                <a:ea typeface="+mj-ea"/>
              </a:endParaRPr>
            </a:p>
          </p:txBody>
        </p:sp>
        <p:sp>
          <p:nvSpPr>
            <p:cNvPr id="58" name="圆角矩形 57"/>
            <p:cNvSpPr/>
            <p:nvPr/>
          </p:nvSpPr>
          <p:spPr>
            <a:xfrm>
              <a:off x="4184646" y="3958352"/>
              <a:ext cx="812173" cy="1421303"/>
            </a:xfrm>
            <a:prstGeom prst="roundRect">
              <a:avLst/>
            </a:prstGeom>
            <a:solidFill>
              <a:srgbClr val="C00000"/>
            </a:solidFill>
            <a:ln algn="ctr" cap="flat" cmpd="sng" w="25400">
              <a:solidFill>
                <a:schemeClr val="bg2"/>
              </a:solidFill>
              <a:prstDash val="solid"/>
            </a:ln>
            <a:effectLst>
              <a:outerShdw algn="tl" blurRad="50800" dir="2700000" dist="50800" rotWithShape="0">
                <a:prstClr val="black">
                  <a:alpha val="27000"/>
                </a:prstClr>
              </a:outerShdw>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endParaRPr kern="0" lang="en-US" sz="1400">
                <a:solidFill>
                  <a:sysClr lastClr="FFFFFF" val="window"/>
                </a:solidFill>
                <a:latin typeface="+mj-ea"/>
                <a:ea typeface="+mj-ea"/>
              </a:endParaRPr>
            </a:p>
          </p:txBody>
        </p:sp>
        <p:sp>
          <p:nvSpPr>
            <p:cNvPr id="59" name="圆角矩形 58"/>
            <p:cNvSpPr/>
            <p:nvPr/>
          </p:nvSpPr>
          <p:spPr>
            <a:xfrm>
              <a:off x="5204741" y="3450666"/>
              <a:ext cx="812173" cy="1421303"/>
            </a:xfrm>
            <a:prstGeom prst="roundRect">
              <a:avLst/>
            </a:prstGeom>
            <a:solidFill>
              <a:srgbClr val="C00000"/>
            </a:solidFill>
            <a:ln algn="ctr" cap="flat" cmpd="sng" w="25400">
              <a:solidFill>
                <a:schemeClr val="tx2"/>
              </a:solidFill>
              <a:prstDash val="solid"/>
            </a:ln>
            <a:effectLst>
              <a:outerShdw algn="tl" blurRad="50800" dir="2700000" dist="50800" rotWithShape="0">
                <a:prstClr val="black">
                  <a:alpha val="27000"/>
                </a:prstClr>
              </a:outerShdw>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endParaRPr kern="0" lang="en-US" sz="1400">
                <a:solidFill>
                  <a:sysClr lastClr="FFFFFF" val="window"/>
                </a:solidFill>
                <a:latin typeface="+mj-ea"/>
                <a:ea typeface="+mj-ea"/>
              </a:endParaRPr>
            </a:p>
          </p:txBody>
        </p:sp>
        <p:sp>
          <p:nvSpPr>
            <p:cNvPr id="60" name="圆角矩形 59"/>
            <p:cNvSpPr/>
            <p:nvPr/>
          </p:nvSpPr>
          <p:spPr>
            <a:xfrm>
              <a:off x="6190869" y="3450666"/>
              <a:ext cx="812173" cy="1421303"/>
            </a:xfrm>
            <a:prstGeom prst="roundRect">
              <a:avLst/>
            </a:prstGeom>
            <a:solidFill>
              <a:srgbClr val="C00000"/>
            </a:solidFill>
            <a:ln algn="ctr" cap="flat" cmpd="sng" w="25400">
              <a:solidFill>
                <a:schemeClr val="tx2"/>
              </a:solidFill>
              <a:prstDash val="solid"/>
            </a:ln>
            <a:effectLst>
              <a:outerShdw algn="tl" blurRad="50800" dir="2700000" dist="50800" rotWithShape="0">
                <a:prstClr val="black">
                  <a:alpha val="27000"/>
                </a:prstClr>
              </a:outerShdw>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endParaRPr kern="0" lang="en-US" sz="1400">
                <a:solidFill>
                  <a:sysClr lastClr="FFFFFF" val="window"/>
                </a:solidFill>
                <a:latin typeface="+mj-ea"/>
                <a:ea typeface="+mj-ea"/>
              </a:endParaRPr>
            </a:p>
          </p:txBody>
        </p:sp>
        <p:sp>
          <p:nvSpPr>
            <p:cNvPr id="61" name="圆角矩形 60"/>
            <p:cNvSpPr/>
            <p:nvPr/>
          </p:nvSpPr>
          <p:spPr>
            <a:xfrm>
              <a:off x="7162615" y="3450666"/>
              <a:ext cx="812173" cy="1421303"/>
            </a:xfrm>
            <a:prstGeom prst="roundRect">
              <a:avLst/>
            </a:prstGeom>
            <a:solidFill>
              <a:srgbClr val="C00000"/>
            </a:solidFill>
            <a:ln algn="ctr" cap="flat" cmpd="sng" w="25400">
              <a:solidFill>
                <a:schemeClr val="tx2"/>
              </a:solidFill>
              <a:prstDash val="solid"/>
            </a:ln>
            <a:effectLst>
              <a:outerShdw algn="tl" blurRad="50800" dir="2700000" dist="50800" rotWithShape="0">
                <a:prstClr val="black">
                  <a:alpha val="27000"/>
                </a:prstClr>
              </a:outerShdw>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endParaRPr kern="0" lang="en-US" sz="1400">
                <a:solidFill>
                  <a:sysClr lastClr="FFFFFF" val="window"/>
                </a:solidFill>
                <a:latin typeface="+mj-ea"/>
                <a:ea typeface="+mj-ea"/>
              </a:endParaRPr>
            </a:p>
          </p:txBody>
        </p:sp>
        <p:sp>
          <p:nvSpPr>
            <p:cNvPr id="62" name="圆角矩形 61"/>
            <p:cNvSpPr/>
            <p:nvPr/>
          </p:nvSpPr>
          <p:spPr>
            <a:xfrm>
              <a:off x="8110150" y="3450666"/>
              <a:ext cx="812173" cy="1421303"/>
            </a:xfrm>
            <a:prstGeom prst="roundRect">
              <a:avLst/>
            </a:prstGeom>
            <a:solidFill>
              <a:srgbClr val="C00000"/>
            </a:solidFill>
            <a:ln algn="ctr" cap="flat" cmpd="sng" w="25400">
              <a:solidFill>
                <a:schemeClr val="tx2"/>
              </a:solidFill>
              <a:prstDash val="solid"/>
            </a:ln>
            <a:effectLst>
              <a:outerShdw algn="tl" blurRad="50800" dir="2700000" dist="50800" rotWithShape="0">
                <a:prstClr val="black">
                  <a:alpha val="27000"/>
                </a:prstClr>
              </a:outerShdw>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endParaRPr kern="0" lang="en-US" sz="1400">
                <a:solidFill>
                  <a:sysClr lastClr="FFFFFF" val="window"/>
                </a:solidFill>
                <a:latin typeface="+mj-ea"/>
                <a:ea typeface="+mj-ea"/>
              </a:endParaRPr>
            </a:p>
          </p:txBody>
        </p:sp>
        <p:sp>
          <p:nvSpPr>
            <p:cNvPr id="63" name="圆角矩形 62"/>
            <p:cNvSpPr/>
            <p:nvPr/>
          </p:nvSpPr>
          <p:spPr>
            <a:xfrm>
              <a:off x="2783632" y="1694369"/>
              <a:ext cx="6624736" cy="2376264"/>
            </a:xfrm>
            <a:prstGeom prst="roundRect">
              <a:avLst>
                <a:gd fmla="val 11474" name="adj"/>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latin typeface="+mj-ea"/>
                <a:ea typeface="+mj-ea"/>
              </a:endParaRPr>
            </a:p>
          </p:txBody>
        </p:sp>
        <p:sp>
          <p:nvSpPr>
            <p:cNvPr id="64" name="TextBox 28"/>
            <p:cNvSpPr txBox="1"/>
            <p:nvPr/>
          </p:nvSpPr>
          <p:spPr>
            <a:xfrm>
              <a:off x="3767372" y="2318863"/>
              <a:ext cx="1287145" cy="722395"/>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en-US" kern="0" lang="zh-CN" smtClean="0" sz="2000">
                  <a:ln cmpd="sng" w="18415">
                    <a:noFill/>
                    <a:prstDash val="solid"/>
                  </a:ln>
                  <a:latin typeface="+mj-ea"/>
                  <a:ea typeface="+mj-ea"/>
                </a:rPr>
                <a:t>标题</a:t>
              </a:r>
            </a:p>
            <a:p>
              <a:pPr algn="ctr" defTabSz="685800">
                <a:defRPr/>
              </a:pPr>
              <a:r>
                <a:rPr altLang="en-US" kern="0" lang="zh-CN" smtClean="0" sz="2000">
                  <a:ln cmpd="sng" w="18415">
                    <a:noFill/>
                    <a:prstDash val="solid"/>
                  </a:ln>
                  <a:latin typeface="+mj-ea"/>
                  <a:ea typeface="+mj-ea"/>
                </a:rPr>
                <a:t>文字</a:t>
              </a:r>
            </a:p>
          </p:txBody>
        </p:sp>
        <p:sp>
          <p:nvSpPr>
            <p:cNvPr id="65" name="TextBox 29"/>
            <p:cNvSpPr txBox="1"/>
            <p:nvPr/>
          </p:nvSpPr>
          <p:spPr>
            <a:xfrm>
              <a:off x="4933675" y="2227871"/>
              <a:ext cx="4186661" cy="1036479"/>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latin typeface="+mj-ea"/>
                </a:rPr>
                <a:t>单击此处添加文本单击此处添加文本</a:t>
              </a:r>
            </a:p>
            <a:p>
              <a:r>
                <a:rPr altLang="en-US" lang="zh-CN" sz="1200">
                  <a:latin typeface="+mj-ea"/>
                </a:rPr>
                <a:t>单击此处添加文本单击此处添加文本</a:t>
              </a:r>
            </a:p>
            <a:p>
              <a:r>
                <a:rPr altLang="en-US" lang="zh-CN" sz="1200">
                  <a:latin typeface="+mj-ea"/>
                </a:rPr>
                <a:t>单击此处添加文本单击此处添加文本</a:t>
              </a:r>
            </a:p>
            <a:p>
              <a:r>
                <a:rPr altLang="en-US" lang="zh-CN" sz="1200">
                  <a:latin typeface="+mj-ea"/>
                </a:rPr>
                <a:t>单击此处添加文本单击此处添加文本</a:t>
              </a:r>
            </a:p>
            <a:p>
              <a:r>
                <a:rPr altLang="en-US" lang="zh-CN" sz="1200">
                  <a:latin typeface="+mj-ea"/>
                </a:rPr>
                <a:t>单击此处添加文本单击此处添加文本</a:t>
              </a:r>
            </a:p>
          </p:txBody>
        </p:sp>
        <p:sp>
          <p:nvSpPr>
            <p:cNvPr id="66" name="TextBox 30"/>
            <p:cNvSpPr txBox="1"/>
            <p:nvPr/>
          </p:nvSpPr>
          <p:spPr>
            <a:xfrm>
              <a:off x="3097422" y="4283934"/>
              <a:ext cx="936104" cy="295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lnSpc>
                  <a:spcPct val="80000"/>
                </a:lnSpc>
                <a:defRPr/>
              </a:pPr>
              <a:r>
                <a:rPr altLang="en-US" kern="0" lang="zh-CN" smtClean="0" sz="1600">
                  <a:ln cmpd="sng" w="18415">
                    <a:noFill/>
                    <a:prstDash val="solid"/>
                  </a:ln>
                  <a:solidFill>
                    <a:sysClr lastClr="FFFFFF" val="window"/>
                  </a:solidFill>
                  <a:latin typeface="+mj-ea"/>
                  <a:ea typeface="+mj-ea"/>
                </a:rPr>
                <a:t>标题</a:t>
              </a:r>
            </a:p>
          </p:txBody>
        </p:sp>
        <p:sp>
          <p:nvSpPr>
            <p:cNvPr id="88" name="TextBox 31"/>
            <p:cNvSpPr txBox="1"/>
            <p:nvPr/>
          </p:nvSpPr>
          <p:spPr>
            <a:xfrm>
              <a:off x="4118413" y="4669003"/>
              <a:ext cx="936104" cy="320366"/>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lnSpc>
                  <a:spcPct val="80000"/>
                </a:lnSpc>
                <a:defRPr/>
              </a:pPr>
              <a:r>
                <a:rPr altLang="en-US" kern="0" lang="zh-CN">
                  <a:ln cmpd="sng" w="18415">
                    <a:noFill/>
                    <a:prstDash val="solid"/>
                  </a:ln>
                  <a:solidFill>
                    <a:sysClr lastClr="FFFFFF" val="window"/>
                  </a:solidFill>
                  <a:latin typeface="+mj-ea"/>
                </a:rPr>
                <a:t>标题</a:t>
              </a:r>
            </a:p>
          </p:txBody>
        </p:sp>
        <p:sp>
          <p:nvSpPr>
            <p:cNvPr id="89" name="TextBox 32"/>
            <p:cNvSpPr txBox="1"/>
            <p:nvPr/>
          </p:nvSpPr>
          <p:spPr>
            <a:xfrm>
              <a:off x="5147017" y="4283934"/>
              <a:ext cx="936104" cy="295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lnSpc>
                  <a:spcPct val="80000"/>
                </a:lnSpc>
                <a:defRPr/>
              </a:pPr>
              <a:r>
                <a:rPr altLang="en-US" kern="0" lang="zh-CN" sz="1600">
                  <a:ln cmpd="sng" w="18415">
                    <a:noFill/>
                    <a:prstDash val="solid"/>
                  </a:ln>
                  <a:solidFill>
                    <a:sysClr lastClr="FFFFFF" val="window"/>
                  </a:solidFill>
                  <a:latin typeface="+mj-ea"/>
                </a:rPr>
                <a:t>标题</a:t>
              </a:r>
            </a:p>
          </p:txBody>
        </p:sp>
        <p:sp>
          <p:nvSpPr>
            <p:cNvPr id="90" name="TextBox 33"/>
            <p:cNvSpPr txBox="1"/>
            <p:nvPr/>
          </p:nvSpPr>
          <p:spPr>
            <a:xfrm>
              <a:off x="6128903" y="4283934"/>
              <a:ext cx="936104" cy="295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lnSpc>
                  <a:spcPct val="80000"/>
                </a:lnSpc>
                <a:defRPr/>
              </a:pPr>
              <a:r>
                <a:rPr altLang="en-US" kern="0" lang="zh-CN" sz="1600">
                  <a:ln cmpd="sng" w="18415">
                    <a:noFill/>
                    <a:prstDash val="solid"/>
                  </a:ln>
                  <a:solidFill>
                    <a:sysClr lastClr="FFFFFF" val="window"/>
                  </a:solidFill>
                  <a:latin typeface="+mj-ea"/>
                </a:rPr>
                <a:t>标题</a:t>
              </a:r>
            </a:p>
          </p:txBody>
        </p:sp>
        <p:sp>
          <p:nvSpPr>
            <p:cNvPr id="91" name="TextBox 34"/>
            <p:cNvSpPr txBox="1"/>
            <p:nvPr/>
          </p:nvSpPr>
          <p:spPr>
            <a:xfrm>
              <a:off x="7110790" y="4283934"/>
              <a:ext cx="936104" cy="295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lnSpc>
                  <a:spcPct val="80000"/>
                </a:lnSpc>
                <a:defRPr/>
              </a:pPr>
              <a:r>
                <a:rPr altLang="en-US" kern="0" lang="zh-CN" sz="1600">
                  <a:ln cmpd="sng" w="18415">
                    <a:noFill/>
                    <a:prstDash val="solid"/>
                  </a:ln>
                  <a:solidFill>
                    <a:sysClr lastClr="FFFFFF" val="window"/>
                  </a:solidFill>
                  <a:latin typeface="+mj-ea"/>
                </a:rPr>
                <a:t>标题</a:t>
              </a:r>
            </a:p>
          </p:txBody>
        </p:sp>
        <p:sp>
          <p:nvSpPr>
            <p:cNvPr id="92" name="TextBox 35"/>
            <p:cNvSpPr txBox="1"/>
            <p:nvPr/>
          </p:nvSpPr>
          <p:spPr>
            <a:xfrm>
              <a:off x="8066916" y="4283934"/>
              <a:ext cx="936104" cy="295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lnSpc>
                  <a:spcPct val="80000"/>
                </a:lnSpc>
                <a:defRPr/>
              </a:pPr>
              <a:r>
                <a:rPr altLang="en-US" kern="0" lang="zh-CN" sz="1600">
                  <a:ln cmpd="sng" w="18415">
                    <a:noFill/>
                    <a:prstDash val="solid"/>
                  </a:ln>
                  <a:solidFill>
                    <a:sysClr lastClr="FFFFFF" val="window"/>
                  </a:solidFill>
                  <a:latin typeface="+mj-ea"/>
                </a:rPr>
                <a:t>标题</a:t>
              </a:r>
            </a:p>
          </p:txBody>
        </p:sp>
      </p:grpSp>
    </p:spTree>
    <p:extLst>
      <p:ext uri="{BB962C8B-B14F-4D97-AF65-F5344CB8AC3E}">
        <p14:creationId val="211491580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5"/>
                                        </p:tgtEl>
                                        <p:attrNameLst>
                                          <p:attrName>style.visibility</p:attrName>
                                        </p:attrNameLst>
                                      </p:cBhvr>
                                      <p:to>
                                        <p:strVal val="visible"/>
                                      </p:to>
                                    </p:set>
                                    <p:animEffect filter="fade" transition="in">
                                      <p:cBhvr>
                                        <p:cTn dur="1000" id="7"/>
                                        <p:tgtEl>
                                          <p:spTgt spid="55"/>
                                        </p:tgtEl>
                                      </p:cBhvr>
                                    </p:animEffect>
                                    <p:anim calcmode="lin" valueType="num">
                                      <p:cBhvr>
                                        <p:cTn dur="1000" fill="hold" id="8"/>
                                        <p:tgtEl>
                                          <p:spTgt spid="55"/>
                                        </p:tgtEl>
                                        <p:attrNameLst>
                                          <p:attrName>ppt_x</p:attrName>
                                        </p:attrNameLst>
                                      </p:cBhvr>
                                      <p:tavLst>
                                        <p:tav tm="0">
                                          <p:val>
                                            <p:strVal val="#ppt_x"/>
                                          </p:val>
                                        </p:tav>
                                        <p:tav tm="100000">
                                          <p:val>
                                            <p:strVal val="#ppt_x"/>
                                          </p:val>
                                        </p:tav>
                                      </p:tavLst>
                                    </p:anim>
                                    <p:anim calcmode="lin" valueType="num">
                                      <p:cBhvr>
                                        <p:cTn dur="1000" fill="hold" id="9"/>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5729368" y="1733454"/>
            <a:ext cx="1600672" cy="270083"/>
            <a:chOff x="7637830" y="2310559"/>
            <a:chExt cx="2133859" cy="360000"/>
          </a:xfrm>
        </p:grpSpPr>
        <p:cxnSp>
          <p:nvCxnSpPr>
            <p:cNvPr id="39" name="直接连接符 38"/>
            <p:cNvCxnSpPr/>
            <p:nvPr/>
          </p:nvCxnSpPr>
          <p:spPr>
            <a:xfrm flipH="1" flipV="1">
              <a:off x="8046466" y="2313980"/>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7637830" y="2310559"/>
              <a:ext cx="413897" cy="3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2471896" y="2245206"/>
            <a:ext cx="1281469" cy="1281642"/>
            <a:chOff x="3295288" y="2992683"/>
            <a:chExt cx="1708329" cy="1708329"/>
          </a:xfrm>
        </p:grpSpPr>
        <p:grpSp>
          <p:nvGrpSpPr>
            <p:cNvPr id="42" name="组合 41"/>
            <p:cNvGrpSpPr/>
            <p:nvPr/>
          </p:nvGrpSpPr>
          <p:grpSpPr>
            <a:xfrm>
              <a:off x="3295288" y="2992683"/>
              <a:ext cx="1708329" cy="1708329"/>
              <a:chOff x="4841176" y="2829165"/>
              <a:chExt cx="1708329" cy="1708329"/>
            </a:xfrm>
          </p:grpSpPr>
          <p:sp>
            <p:nvSpPr>
              <p:cNvPr id="44" name="任意多边形 43"/>
              <p:cNvSpPr/>
              <p:nvPr/>
            </p:nvSpPr>
            <p:spPr>
              <a:xfrm>
                <a:off x="4841176" y="2829165"/>
                <a:ext cx="1708329" cy="1708329"/>
              </a:xfrm>
              <a:custGeom>
                <a:gdLst>
                  <a:gd fmla="*/ 1459092 w 2918184" name="connsiteX0"/>
                  <a:gd fmla="*/ 0 h 2918184" name="connsiteY0"/>
                  <a:gd fmla="*/ 1543355 w 2918184" name="connsiteX1"/>
                  <a:gd fmla="*/ 4255 h 2918184" name="connsiteY1"/>
                  <a:gd fmla="*/ 1596298 w 2918184" name="connsiteX2"/>
                  <a:gd fmla="*/ 277157 h 2918184" name="connsiteY2"/>
                  <a:gd fmla="*/ 1699009 w 2918184" name="connsiteX3"/>
                  <a:gd fmla="*/ 292833 h 2918184" name="connsiteY3"/>
                  <a:gd fmla="*/ 1784504 w 2918184" name="connsiteX4"/>
                  <a:gd fmla="*/ 314816 h 2918184" name="connsiteY4"/>
                  <a:gd fmla="*/ 1938345 w 2918184" name="connsiteX5"/>
                  <a:gd fmla="*/ 82201 h 2918184" name="connsiteY5"/>
                  <a:gd fmla="*/ 2027037 w 2918184" name="connsiteX6"/>
                  <a:gd fmla="*/ 114663 h 2918184" name="connsiteY6"/>
                  <a:gd fmla="*/ 2093768 w 2918184" name="connsiteX7"/>
                  <a:gd fmla="*/ 146809 h 2918184" name="connsiteY7"/>
                  <a:gd fmla="*/ 2038202 w 2918184" name="connsiteX8"/>
                  <a:gd fmla="*/ 419419 h 2918184" name="connsiteY8"/>
                  <a:gd fmla="*/ 2124682 w 2918184" name="connsiteX9"/>
                  <a:gd fmla="*/ 471956 h 2918184" name="connsiteY9"/>
                  <a:gd fmla="*/ 2197592 w 2918184" name="connsiteX10"/>
                  <a:gd fmla="*/ 526478 h 2918184" name="connsiteY10"/>
                  <a:gd fmla="*/ 2428432 w 2918184" name="connsiteX11"/>
                  <a:gd fmla="*/ 370651 h 2918184" name="connsiteY11"/>
                  <a:gd fmla="*/ 2490826 w 2918184" name="connsiteX12"/>
                  <a:gd fmla="*/ 427358 h 2918184" name="connsiteY12"/>
                  <a:gd fmla="*/ 2547534 w 2918184" name="connsiteX13"/>
                  <a:gd fmla="*/ 489753 h 2918184" name="connsiteY13"/>
                  <a:gd fmla="*/ 2391707 w 2918184" name="connsiteX14"/>
                  <a:gd fmla="*/ 720593 h 2918184" name="connsiteY14"/>
                  <a:gd fmla="*/ 2446228 w 2918184" name="connsiteX15"/>
                  <a:gd fmla="*/ 793503 h 2918184" name="connsiteY15"/>
                  <a:gd fmla="*/ 2498765 w 2918184" name="connsiteX16"/>
                  <a:gd fmla="*/ 879982 h 2918184" name="connsiteY16"/>
                  <a:gd fmla="*/ 2771375 w 2918184" name="connsiteX17"/>
                  <a:gd fmla="*/ 824417 h 2918184" name="connsiteY17"/>
                  <a:gd fmla="*/ 2803522 w 2918184" name="connsiteX18"/>
                  <a:gd fmla="*/ 891148 h 2918184" name="connsiteY18"/>
                  <a:gd fmla="*/ 2835983 w 2918184" name="connsiteX19"/>
                  <a:gd fmla="*/ 979840 h 2918184" name="connsiteY19"/>
                  <a:gd fmla="*/ 2603369 w 2918184" name="connsiteX20"/>
                  <a:gd fmla="*/ 1133680 h 2918184" name="connsiteY20"/>
                  <a:gd fmla="*/ 2625352 w 2918184" name="connsiteX21"/>
                  <a:gd fmla="*/ 1219176 h 2918184" name="connsiteY21"/>
                  <a:gd fmla="*/ 2641027 w 2918184" name="connsiteX22"/>
                  <a:gd fmla="*/ 1321886 h 2918184" name="connsiteY22"/>
                  <a:gd fmla="*/ 2913929 w 2918184" name="connsiteX23"/>
                  <a:gd fmla="*/ 1374829 h 2918184" name="connsiteY23"/>
                  <a:gd fmla="*/ 2918184 w 2918184" name="connsiteX24"/>
                  <a:gd fmla="*/ 1459092 h 2918184" name="connsiteY24"/>
                  <a:gd fmla="*/ 2913929 w 2918184" name="connsiteX25"/>
                  <a:gd fmla="*/ 1543355 h 2918184" name="connsiteY25"/>
                  <a:gd fmla="*/ 2641027 w 2918184" name="connsiteX26"/>
                  <a:gd fmla="*/ 1596298 h 2918184" name="connsiteY26"/>
                  <a:gd fmla="*/ 2625352 w 2918184" name="connsiteX27"/>
                  <a:gd fmla="*/ 1699009 h 2918184" name="connsiteY27"/>
                  <a:gd fmla="*/ 2603369 w 2918184" name="connsiteX28"/>
                  <a:gd fmla="*/ 1784504 h 2918184" name="connsiteY28"/>
                  <a:gd fmla="*/ 2835983 w 2918184" name="connsiteX29"/>
                  <a:gd fmla="*/ 1938344 h 2918184" name="connsiteY29"/>
                  <a:gd fmla="*/ 2803522 w 2918184" name="connsiteX30"/>
                  <a:gd fmla="*/ 2027037 h 2918184" name="connsiteY30"/>
                  <a:gd fmla="*/ 2771375 w 2918184" name="connsiteX31"/>
                  <a:gd fmla="*/ 2093768 h 2918184" name="connsiteY31"/>
                  <a:gd fmla="*/ 2498765 w 2918184" name="connsiteX32"/>
                  <a:gd fmla="*/ 2038202 h 2918184" name="connsiteY32"/>
                  <a:gd fmla="*/ 2446228 w 2918184" name="connsiteX33"/>
                  <a:gd fmla="*/ 2124682 h 2918184" name="connsiteY33"/>
                  <a:gd fmla="*/ 2391707 w 2918184" name="connsiteX34"/>
                  <a:gd fmla="*/ 2197592 h 2918184" name="connsiteY34"/>
                  <a:gd fmla="*/ 2547534 w 2918184" name="connsiteX35"/>
                  <a:gd fmla="*/ 2428431 h 2918184" name="connsiteY35"/>
                  <a:gd fmla="*/ 2490826 w 2918184" name="connsiteX36"/>
                  <a:gd fmla="*/ 2490826 h 2918184" name="connsiteY36"/>
                  <a:gd fmla="*/ 2428431 w 2918184" name="connsiteX37"/>
                  <a:gd fmla="*/ 2547534 h 2918184" name="connsiteY37"/>
                  <a:gd fmla="*/ 2197592 w 2918184" name="connsiteX38"/>
                  <a:gd fmla="*/ 2391707 h 2918184" name="connsiteY38"/>
                  <a:gd fmla="*/ 2124682 w 2918184" name="connsiteX39"/>
                  <a:gd fmla="*/ 2446228 h 2918184" name="connsiteY39"/>
                  <a:gd fmla="*/ 2038202 w 2918184" name="connsiteX40"/>
                  <a:gd fmla="*/ 2498765 h 2918184" name="connsiteY40"/>
                  <a:gd fmla="*/ 2093768 w 2918184" name="connsiteX41"/>
                  <a:gd fmla="*/ 2771375 h 2918184" name="connsiteY41"/>
                  <a:gd fmla="*/ 2027037 w 2918184" name="connsiteX42"/>
                  <a:gd fmla="*/ 2803522 h 2918184" name="connsiteY42"/>
                  <a:gd fmla="*/ 1938344 w 2918184" name="connsiteX43"/>
                  <a:gd fmla="*/ 2835983 h 2918184" name="connsiteY43"/>
                  <a:gd fmla="*/ 1784504 w 2918184" name="connsiteX44"/>
                  <a:gd fmla="*/ 2603369 h 2918184" name="connsiteY44"/>
                  <a:gd fmla="*/ 1699009 w 2918184" name="connsiteX45"/>
                  <a:gd fmla="*/ 2625352 h 2918184" name="connsiteY45"/>
                  <a:gd fmla="*/ 1596298 w 2918184" name="connsiteX46"/>
                  <a:gd fmla="*/ 2641027 h 2918184" name="connsiteY46"/>
                  <a:gd fmla="*/ 1543355 w 2918184" name="connsiteX47"/>
                  <a:gd fmla="*/ 2913929 h 2918184" name="connsiteY47"/>
                  <a:gd fmla="*/ 1459092 w 2918184" name="connsiteX48"/>
                  <a:gd fmla="*/ 2918184 h 2918184" name="connsiteY48"/>
                  <a:gd fmla="*/ 1374829 w 2918184" name="connsiteX49"/>
                  <a:gd fmla="*/ 2913929 h 2918184" name="connsiteY49"/>
                  <a:gd fmla="*/ 1321886 w 2918184" name="connsiteX50"/>
                  <a:gd fmla="*/ 2641027 h 2918184" name="connsiteY50"/>
                  <a:gd fmla="*/ 1219176 w 2918184" name="connsiteX51"/>
                  <a:gd fmla="*/ 2625352 h 2918184" name="connsiteY51"/>
                  <a:gd fmla="*/ 1133680 w 2918184" name="connsiteX52"/>
                  <a:gd fmla="*/ 2603369 h 2918184" name="connsiteY52"/>
                  <a:gd fmla="*/ 979840 w 2918184" name="connsiteX53"/>
                  <a:gd fmla="*/ 2835983 h 2918184" name="connsiteY53"/>
                  <a:gd fmla="*/ 891148 w 2918184" name="connsiteX54"/>
                  <a:gd fmla="*/ 2803522 h 2918184" name="connsiteY54"/>
                  <a:gd fmla="*/ 824417 w 2918184" name="connsiteX55"/>
                  <a:gd fmla="*/ 2771375 h 2918184" name="connsiteY55"/>
                  <a:gd fmla="*/ 879982 w 2918184" name="connsiteX56"/>
                  <a:gd fmla="*/ 2498765 h 2918184" name="connsiteY56"/>
                  <a:gd fmla="*/ 793503 w 2918184" name="connsiteX57"/>
                  <a:gd fmla="*/ 2446228 h 2918184" name="connsiteY57"/>
                  <a:gd fmla="*/ 720593 w 2918184" name="connsiteX58"/>
                  <a:gd fmla="*/ 2391707 h 2918184" name="connsiteY58"/>
                  <a:gd fmla="*/ 489754 w 2918184" name="connsiteX59"/>
                  <a:gd fmla="*/ 2547534 h 2918184" name="connsiteY59"/>
                  <a:gd fmla="*/ 427359 w 2918184" name="connsiteX60"/>
                  <a:gd fmla="*/ 2490826 h 2918184" name="connsiteY60"/>
                  <a:gd fmla="*/ 370651 w 2918184" name="connsiteX61"/>
                  <a:gd fmla="*/ 2428432 h 2918184" name="connsiteY61"/>
                  <a:gd fmla="*/ 526478 w 2918184" name="connsiteX62"/>
                  <a:gd fmla="*/ 2197592 h 2918184" name="connsiteY62"/>
                  <a:gd fmla="*/ 471956 w 2918184" name="connsiteX63"/>
                  <a:gd fmla="*/ 2124682 h 2918184" name="connsiteY63"/>
                  <a:gd fmla="*/ 419419 w 2918184" name="connsiteX64"/>
                  <a:gd fmla="*/ 2038202 h 2918184" name="connsiteY64"/>
                  <a:gd fmla="*/ 146809 w 2918184" name="connsiteX65"/>
                  <a:gd fmla="*/ 2093768 h 2918184" name="connsiteY65"/>
                  <a:gd fmla="*/ 114663 w 2918184" name="connsiteX66"/>
                  <a:gd fmla="*/ 2027037 h 2918184" name="connsiteY66"/>
                  <a:gd fmla="*/ 82201 w 2918184" name="connsiteX67"/>
                  <a:gd fmla="*/ 1938345 h 2918184" name="connsiteY67"/>
                  <a:gd fmla="*/ 314816 w 2918184" name="connsiteX68"/>
                  <a:gd fmla="*/ 1784504 h 2918184" name="connsiteY68"/>
                  <a:gd fmla="*/ 292833 w 2918184" name="connsiteX69"/>
                  <a:gd fmla="*/ 1699009 h 2918184" name="connsiteY69"/>
                  <a:gd fmla="*/ 277157 w 2918184" name="connsiteX70"/>
                  <a:gd fmla="*/ 1596298 h 2918184" name="connsiteY70"/>
                  <a:gd fmla="*/ 4255 w 2918184" name="connsiteX71"/>
                  <a:gd fmla="*/ 1543355 h 2918184" name="connsiteY71"/>
                  <a:gd fmla="*/ 0 w 2918184" name="connsiteX72"/>
                  <a:gd fmla="*/ 1459092 h 2918184" name="connsiteY72"/>
                  <a:gd fmla="*/ 4255 w 2918184" name="connsiteX73"/>
                  <a:gd fmla="*/ 1374829 h 2918184" name="connsiteY73"/>
                  <a:gd fmla="*/ 277157 w 2918184" name="connsiteX74"/>
                  <a:gd fmla="*/ 1321886 h 2918184" name="connsiteY74"/>
                  <a:gd fmla="*/ 292833 w 2918184" name="connsiteX75"/>
                  <a:gd fmla="*/ 1219176 h 2918184" name="connsiteY75"/>
                  <a:gd fmla="*/ 314816 w 2918184" name="connsiteX76"/>
                  <a:gd fmla="*/ 1133680 h 2918184" name="connsiteY76"/>
                  <a:gd fmla="*/ 82201 w 2918184" name="connsiteX77"/>
                  <a:gd fmla="*/ 979840 h 2918184" name="connsiteY77"/>
                  <a:gd fmla="*/ 114663 w 2918184" name="connsiteX78"/>
                  <a:gd fmla="*/ 891148 h 2918184" name="connsiteY78"/>
                  <a:gd fmla="*/ 146809 w 2918184" name="connsiteX79"/>
                  <a:gd fmla="*/ 824417 h 2918184" name="connsiteY79"/>
                  <a:gd fmla="*/ 419419 w 2918184" name="connsiteX80"/>
                  <a:gd fmla="*/ 879982 h 2918184" name="connsiteY80"/>
                  <a:gd fmla="*/ 471956 w 2918184" name="connsiteX81"/>
                  <a:gd fmla="*/ 793503 h 2918184" name="connsiteY81"/>
                  <a:gd fmla="*/ 526478 w 2918184" name="connsiteX82"/>
                  <a:gd fmla="*/ 720593 h 2918184" name="connsiteY82"/>
                  <a:gd fmla="*/ 370650 w 2918184" name="connsiteX83"/>
                  <a:gd fmla="*/ 489753 h 2918184" name="connsiteY83"/>
                  <a:gd fmla="*/ 427359 w 2918184" name="connsiteX84"/>
                  <a:gd fmla="*/ 427358 h 2918184" name="connsiteY84"/>
                  <a:gd fmla="*/ 489753 w 2918184" name="connsiteX85"/>
                  <a:gd fmla="*/ 370650 h 2918184" name="connsiteY85"/>
                  <a:gd fmla="*/ 720593 w 2918184" name="connsiteX86"/>
                  <a:gd fmla="*/ 526478 h 2918184" name="connsiteY86"/>
                  <a:gd fmla="*/ 793503 w 2918184" name="connsiteX87"/>
                  <a:gd fmla="*/ 471956 h 2918184" name="connsiteY87"/>
                  <a:gd fmla="*/ 879982 w 2918184" name="connsiteX88"/>
                  <a:gd fmla="*/ 419419 h 2918184" name="connsiteY88"/>
                  <a:gd fmla="*/ 824417 w 2918184" name="connsiteX89"/>
                  <a:gd fmla="*/ 146809 h 2918184" name="connsiteY89"/>
                  <a:gd fmla="*/ 891148 w 2918184" name="connsiteX90"/>
                  <a:gd fmla="*/ 114663 h 2918184" name="connsiteY90"/>
                  <a:gd fmla="*/ 979840 w 2918184" name="connsiteX91"/>
                  <a:gd fmla="*/ 82201 h 2918184" name="connsiteY91"/>
                  <a:gd fmla="*/ 1133680 w 2918184" name="connsiteX92"/>
                  <a:gd fmla="*/ 314816 h 2918184" name="connsiteY92"/>
                  <a:gd fmla="*/ 1219176 w 2918184" name="connsiteX93"/>
                  <a:gd fmla="*/ 292833 h 2918184" name="connsiteY93"/>
                  <a:gd fmla="*/ 1321886 w 2918184" name="connsiteX94"/>
                  <a:gd fmla="*/ 277157 h 2918184" name="connsiteY94"/>
                  <a:gd fmla="*/ 1374829 w 2918184" name="connsiteX95"/>
                  <a:gd fmla="*/ 4255 h 2918184"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2918184" w="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95000"/>
                    </a:schemeClr>
                  </a:gs>
                  <a:gs pos="0">
                    <a:schemeClr val="bg1"/>
                  </a:gs>
                </a:gsLst>
                <a:path path="circle">
                  <a:fillToRect l="100000" t="100000"/>
                </a:path>
                <a:tileRect b="-100000" r="-100000"/>
              </a:gradFill>
              <a:ln>
                <a:noFill/>
              </a:ln>
              <a:effectLst>
                <a:outerShdw algn="ctr" blurRad="228600" dir="5400000" dist="50800" rotWithShape="0">
                  <a:schemeClr val="tx1">
                    <a:alpha val="4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b="-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46" name="椭圆 45"/>
              <p:cNvSpPr>
                <a:spLocks noChangeAspect="1"/>
              </p:cNvSpPr>
              <p:nvPr/>
            </p:nvSpPr>
            <p:spPr>
              <a:xfrm>
                <a:off x="5198327" y="3186316"/>
                <a:ext cx="994026" cy="994026"/>
              </a:xfrm>
              <a:prstGeom prst="ellipse">
                <a:avLst/>
              </a:prstGeom>
              <a:solidFill>
                <a:srgbClr val="C00000"/>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sym typeface="+mn-lt"/>
                </a:endParaRPr>
              </a:p>
            </p:txBody>
          </p:sp>
        </p:grpSp>
        <p:sp>
          <p:nvSpPr>
            <p:cNvPr id="43" name="文本框 40"/>
            <p:cNvSpPr txBox="1"/>
            <p:nvPr/>
          </p:nvSpPr>
          <p:spPr>
            <a:xfrm>
              <a:off x="3950654" y="3554460"/>
              <a:ext cx="654360" cy="609412"/>
            </a:xfrm>
            <a:prstGeom prst="rect">
              <a:avLst/>
            </a:prstGeom>
            <a:noFill/>
          </p:spPr>
          <p:txBody>
            <a:bodyPr rtlCol="0" wrap="none">
              <a:spAutoFit/>
            </a:bodyPr>
            <a:lstStyle/>
            <a:p>
              <a:r>
                <a:rPr altLang="zh-CN" lang="en-US" sz="2400">
                  <a:solidFill>
                    <a:schemeClr val="bg1"/>
                  </a:solidFill>
                  <a:effectLst>
                    <a:innerShdw blurRad="25400" dir="13500000" dist="12700">
                      <a:prstClr val="black">
                        <a:alpha val="50000"/>
                      </a:prstClr>
                    </a:innerShdw>
                  </a:effectLst>
                </a:rPr>
                <a:t>01</a:t>
              </a:r>
            </a:p>
          </p:txBody>
        </p:sp>
      </p:grpSp>
      <p:grpSp>
        <p:nvGrpSpPr>
          <p:cNvPr id="47" name="组合 46"/>
          <p:cNvGrpSpPr/>
          <p:nvPr/>
        </p:nvGrpSpPr>
        <p:grpSpPr>
          <a:xfrm>
            <a:off x="4669277" y="1590150"/>
            <a:ext cx="1281469" cy="1281642"/>
            <a:chOff x="6224621" y="2119545"/>
            <a:chExt cx="1708329" cy="1708329"/>
          </a:xfrm>
        </p:grpSpPr>
        <p:grpSp>
          <p:nvGrpSpPr>
            <p:cNvPr id="48" name="组合 47"/>
            <p:cNvGrpSpPr/>
            <p:nvPr/>
          </p:nvGrpSpPr>
          <p:grpSpPr>
            <a:xfrm>
              <a:off x="6224621" y="2119545"/>
              <a:ext cx="1708329" cy="1708329"/>
              <a:chOff x="4841176" y="2829165"/>
              <a:chExt cx="1708329" cy="1708329"/>
            </a:xfrm>
          </p:grpSpPr>
          <p:sp>
            <p:nvSpPr>
              <p:cNvPr id="50" name="任意多边形 49"/>
              <p:cNvSpPr/>
              <p:nvPr/>
            </p:nvSpPr>
            <p:spPr>
              <a:xfrm>
                <a:off x="4841176" y="2829165"/>
                <a:ext cx="1708329" cy="1708329"/>
              </a:xfrm>
              <a:custGeom>
                <a:gdLst>
                  <a:gd fmla="*/ 1459092 w 2918184" name="connsiteX0"/>
                  <a:gd fmla="*/ 0 h 2918184" name="connsiteY0"/>
                  <a:gd fmla="*/ 1543355 w 2918184" name="connsiteX1"/>
                  <a:gd fmla="*/ 4255 h 2918184" name="connsiteY1"/>
                  <a:gd fmla="*/ 1596298 w 2918184" name="connsiteX2"/>
                  <a:gd fmla="*/ 277157 h 2918184" name="connsiteY2"/>
                  <a:gd fmla="*/ 1699009 w 2918184" name="connsiteX3"/>
                  <a:gd fmla="*/ 292833 h 2918184" name="connsiteY3"/>
                  <a:gd fmla="*/ 1784504 w 2918184" name="connsiteX4"/>
                  <a:gd fmla="*/ 314816 h 2918184" name="connsiteY4"/>
                  <a:gd fmla="*/ 1938345 w 2918184" name="connsiteX5"/>
                  <a:gd fmla="*/ 82201 h 2918184" name="connsiteY5"/>
                  <a:gd fmla="*/ 2027037 w 2918184" name="connsiteX6"/>
                  <a:gd fmla="*/ 114663 h 2918184" name="connsiteY6"/>
                  <a:gd fmla="*/ 2093768 w 2918184" name="connsiteX7"/>
                  <a:gd fmla="*/ 146809 h 2918184" name="connsiteY7"/>
                  <a:gd fmla="*/ 2038202 w 2918184" name="connsiteX8"/>
                  <a:gd fmla="*/ 419419 h 2918184" name="connsiteY8"/>
                  <a:gd fmla="*/ 2124682 w 2918184" name="connsiteX9"/>
                  <a:gd fmla="*/ 471956 h 2918184" name="connsiteY9"/>
                  <a:gd fmla="*/ 2197592 w 2918184" name="connsiteX10"/>
                  <a:gd fmla="*/ 526478 h 2918184" name="connsiteY10"/>
                  <a:gd fmla="*/ 2428432 w 2918184" name="connsiteX11"/>
                  <a:gd fmla="*/ 370651 h 2918184" name="connsiteY11"/>
                  <a:gd fmla="*/ 2490826 w 2918184" name="connsiteX12"/>
                  <a:gd fmla="*/ 427358 h 2918184" name="connsiteY12"/>
                  <a:gd fmla="*/ 2547534 w 2918184" name="connsiteX13"/>
                  <a:gd fmla="*/ 489753 h 2918184" name="connsiteY13"/>
                  <a:gd fmla="*/ 2391707 w 2918184" name="connsiteX14"/>
                  <a:gd fmla="*/ 720593 h 2918184" name="connsiteY14"/>
                  <a:gd fmla="*/ 2446228 w 2918184" name="connsiteX15"/>
                  <a:gd fmla="*/ 793503 h 2918184" name="connsiteY15"/>
                  <a:gd fmla="*/ 2498765 w 2918184" name="connsiteX16"/>
                  <a:gd fmla="*/ 879982 h 2918184" name="connsiteY16"/>
                  <a:gd fmla="*/ 2771375 w 2918184" name="connsiteX17"/>
                  <a:gd fmla="*/ 824417 h 2918184" name="connsiteY17"/>
                  <a:gd fmla="*/ 2803522 w 2918184" name="connsiteX18"/>
                  <a:gd fmla="*/ 891148 h 2918184" name="connsiteY18"/>
                  <a:gd fmla="*/ 2835983 w 2918184" name="connsiteX19"/>
                  <a:gd fmla="*/ 979840 h 2918184" name="connsiteY19"/>
                  <a:gd fmla="*/ 2603369 w 2918184" name="connsiteX20"/>
                  <a:gd fmla="*/ 1133680 h 2918184" name="connsiteY20"/>
                  <a:gd fmla="*/ 2625352 w 2918184" name="connsiteX21"/>
                  <a:gd fmla="*/ 1219176 h 2918184" name="connsiteY21"/>
                  <a:gd fmla="*/ 2641027 w 2918184" name="connsiteX22"/>
                  <a:gd fmla="*/ 1321886 h 2918184" name="connsiteY22"/>
                  <a:gd fmla="*/ 2913929 w 2918184" name="connsiteX23"/>
                  <a:gd fmla="*/ 1374829 h 2918184" name="connsiteY23"/>
                  <a:gd fmla="*/ 2918184 w 2918184" name="connsiteX24"/>
                  <a:gd fmla="*/ 1459092 h 2918184" name="connsiteY24"/>
                  <a:gd fmla="*/ 2913929 w 2918184" name="connsiteX25"/>
                  <a:gd fmla="*/ 1543355 h 2918184" name="connsiteY25"/>
                  <a:gd fmla="*/ 2641027 w 2918184" name="connsiteX26"/>
                  <a:gd fmla="*/ 1596298 h 2918184" name="connsiteY26"/>
                  <a:gd fmla="*/ 2625352 w 2918184" name="connsiteX27"/>
                  <a:gd fmla="*/ 1699009 h 2918184" name="connsiteY27"/>
                  <a:gd fmla="*/ 2603369 w 2918184" name="connsiteX28"/>
                  <a:gd fmla="*/ 1784504 h 2918184" name="connsiteY28"/>
                  <a:gd fmla="*/ 2835983 w 2918184" name="connsiteX29"/>
                  <a:gd fmla="*/ 1938344 h 2918184" name="connsiteY29"/>
                  <a:gd fmla="*/ 2803522 w 2918184" name="connsiteX30"/>
                  <a:gd fmla="*/ 2027037 h 2918184" name="connsiteY30"/>
                  <a:gd fmla="*/ 2771375 w 2918184" name="connsiteX31"/>
                  <a:gd fmla="*/ 2093768 h 2918184" name="connsiteY31"/>
                  <a:gd fmla="*/ 2498765 w 2918184" name="connsiteX32"/>
                  <a:gd fmla="*/ 2038202 h 2918184" name="connsiteY32"/>
                  <a:gd fmla="*/ 2446228 w 2918184" name="connsiteX33"/>
                  <a:gd fmla="*/ 2124682 h 2918184" name="connsiteY33"/>
                  <a:gd fmla="*/ 2391707 w 2918184" name="connsiteX34"/>
                  <a:gd fmla="*/ 2197592 h 2918184" name="connsiteY34"/>
                  <a:gd fmla="*/ 2547534 w 2918184" name="connsiteX35"/>
                  <a:gd fmla="*/ 2428431 h 2918184" name="connsiteY35"/>
                  <a:gd fmla="*/ 2490826 w 2918184" name="connsiteX36"/>
                  <a:gd fmla="*/ 2490826 h 2918184" name="connsiteY36"/>
                  <a:gd fmla="*/ 2428431 w 2918184" name="connsiteX37"/>
                  <a:gd fmla="*/ 2547534 h 2918184" name="connsiteY37"/>
                  <a:gd fmla="*/ 2197592 w 2918184" name="connsiteX38"/>
                  <a:gd fmla="*/ 2391707 h 2918184" name="connsiteY38"/>
                  <a:gd fmla="*/ 2124682 w 2918184" name="connsiteX39"/>
                  <a:gd fmla="*/ 2446228 h 2918184" name="connsiteY39"/>
                  <a:gd fmla="*/ 2038202 w 2918184" name="connsiteX40"/>
                  <a:gd fmla="*/ 2498765 h 2918184" name="connsiteY40"/>
                  <a:gd fmla="*/ 2093768 w 2918184" name="connsiteX41"/>
                  <a:gd fmla="*/ 2771375 h 2918184" name="connsiteY41"/>
                  <a:gd fmla="*/ 2027037 w 2918184" name="connsiteX42"/>
                  <a:gd fmla="*/ 2803522 h 2918184" name="connsiteY42"/>
                  <a:gd fmla="*/ 1938344 w 2918184" name="connsiteX43"/>
                  <a:gd fmla="*/ 2835983 h 2918184" name="connsiteY43"/>
                  <a:gd fmla="*/ 1784504 w 2918184" name="connsiteX44"/>
                  <a:gd fmla="*/ 2603369 h 2918184" name="connsiteY44"/>
                  <a:gd fmla="*/ 1699009 w 2918184" name="connsiteX45"/>
                  <a:gd fmla="*/ 2625352 h 2918184" name="connsiteY45"/>
                  <a:gd fmla="*/ 1596298 w 2918184" name="connsiteX46"/>
                  <a:gd fmla="*/ 2641027 h 2918184" name="connsiteY46"/>
                  <a:gd fmla="*/ 1543355 w 2918184" name="connsiteX47"/>
                  <a:gd fmla="*/ 2913929 h 2918184" name="connsiteY47"/>
                  <a:gd fmla="*/ 1459092 w 2918184" name="connsiteX48"/>
                  <a:gd fmla="*/ 2918184 h 2918184" name="connsiteY48"/>
                  <a:gd fmla="*/ 1374829 w 2918184" name="connsiteX49"/>
                  <a:gd fmla="*/ 2913929 h 2918184" name="connsiteY49"/>
                  <a:gd fmla="*/ 1321886 w 2918184" name="connsiteX50"/>
                  <a:gd fmla="*/ 2641027 h 2918184" name="connsiteY50"/>
                  <a:gd fmla="*/ 1219176 w 2918184" name="connsiteX51"/>
                  <a:gd fmla="*/ 2625352 h 2918184" name="connsiteY51"/>
                  <a:gd fmla="*/ 1133680 w 2918184" name="connsiteX52"/>
                  <a:gd fmla="*/ 2603369 h 2918184" name="connsiteY52"/>
                  <a:gd fmla="*/ 979840 w 2918184" name="connsiteX53"/>
                  <a:gd fmla="*/ 2835983 h 2918184" name="connsiteY53"/>
                  <a:gd fmla="*/ 891148 w 2918184" name="connsiteX54"/>
                  <a:gd fmla="*/ 2803522 h 2918184" name="connsiteY54"/>
                  <a:gd fmla="*/ 824417 w 2918184" name="connsiteX55"/>
                  <a:gd fmla="*/ 2771375 h 2918184" name="connsiteY55"/>
                  <a:gd fmla="*/ 879982 w 2918184" name="connsiteX56"/>
                  <a:gd fmla="*/ 2498765 h 2918184" name="connsiteY56"/>
                  <a:gd fmla="*/ 793503 w 2918184" name="connsiteX57"/>
                  <a:gd fmla="*/ 2446228 h 2918184" name="connsiteY57"/>
                  <a:gd fmla="*/ 720593 w 2918184" name="connsiteX58"/>
                  <a:gd fmla="*/ 2391707 h 2918184" name="connsiteY58"/>
                  <a:gd fmla="*/ 489754 w 2918184" name="connsiteX59"/>
                  <a:gd fmla="*/ 2547534 h 2918184" name="connsiteY59"/>
                  <a:gd fmla="*/ 427359 w 2918184" name="connsiteX60"/>
                  <a:gd fmla="*/ 2490826 h 2918184" name="connsiteY60"/>
                  <a:gd fmla="*/ 370651 w 2918184" name="connsiteX61"/>
                  <a:gd fmla="*/ 2428432 h 2918184" name="connsiteY61"/>
                  <a:gd fmla="*/ 526478 w 2918184" name="connsiteX62"/>
                  <a:gd fmla="*/ 2197592 h 2918184" name="connsiteY62"/>
                  <a:gd fmla="*/ 471956 w 2918184" name="connsiteX63"/>
                  <a:gd fmla="*/ 2124682 h 2918184" name="connsiteY63"/>
                  <a:gd fmla="*/ 419419 w 2918184" name="connsiteX64"/>
                  <a:gd fmla="*/ 2038202 h 2918184" name="connsiteY64"/>
                  <a:gd fmla="*/ 146809 w 2918184" name="connsiteX65"/>
                  <a:gd fmla="*/ 2093768 h 2918184" name="connsiteY65"/>
                  <a:gd fmla="*/ 114663 w 2918184" name="connsiteX66"/>
                  <a:gd fmla="*/ 2027037 h 2918184" name="connsiteY66"/>
                  <a:gd fmla="*/ 82201 w 2918184" name="connsiteX67"/>
                  <a:gd fmla="*/ 1938345 h 2918184" name="connsiteY67"/>
                  <a:gd fmla="*/ 314816 w 2918184" name="connsiteX68"/>
                  <a:gd fmla="*/ 1784504 h 2918184" name="connsiteY68"/>
                  <a:gd fmla="*/ 292833 w 2918184" name="connsiteX69"/>
                  <a:gd fmla="*/ 1699009 h 2918184" name="connsiteY69"/>
                  <a:gd fmla="*/ 277157 w 2918184" name="connsiteX70"/>
                  <a:gd fmla="*/ 1596298 h 2918184" name="connsiteY70"/>
                  <a:gd fmla="*/ 4255 w 2918184" name="connsiteX71"/>
                  <a:gd fmla="*/ 1543355 h 2918184" name="connsiteY71"/>
                  <a:gd fmla="*/ 0 w 2918184" name="connsiteX72"/>
                  <a:gd fmla="*/ 1459092 h 2918184" name="connsiteY72"/>
                  <a:gd fmla="*/ 4255 w 2918184" name="connsiteX73"/>
                  <a:gd fmla="*/ 1374829 h 2918184" name="connsiteY73"/>
                  <a:gd fmla="*/ 277157 w 2918184" name="connsiteX74"/>
                  <a:gd fmla="*/ 1321886 h 2918184" name="connsiteY74"/>
                  <a:gd fmla="*/ 292833 w 2918184" name="connsiteX75"/>
                  <a:gd fmla="*/ 1219176 h 2918184" name="connsiteY75"/>
                  <a:gd fmla="*/ 314816 w 2918184" name="connsiteX76"/>
                  <a:gd fmla="*/ 1133680 h 2918184" name="connsiteY76"/>
                  <a:gd fmla="*/ 82201 w 2918184" name="connsiteX77"/>
                  <a:gd fmla="*/ 979840 h 2918184" name="connsiteY77"/>
                  <a:gd fmla="*/ 114663 w 2918184" name="connsiteX78"/>
                  <a:gd fmla="*/ 891148 h 2918184" name="connsiteY78"/>
                  <a:gd fmla="*/ 146809 w 2918184" name="connsiteX79"/>
                  <a:gd fmla="*/ 824417 h 2918184" name="connsiteY79"/>
                  <a:gd fmla="*/ 419419 w 2918184" name="connsiteX80"/>
                  <a:gd fmla="*/ 879982 h 2918184" name="connsiteY80"/>
                  <a:gd fmla="*/ 471956 w 2918184" name="connsiteX81"/>
                  <a:gd fmla="*/ 793503 h 2918184" name="connsiteY81"/>
                  <a:gd fmla="*/ 526478 w 2918184" name="connsiteX82"/>
                  <a:gd fmla="*/ 720593 h 2918184" name="connsiteY82"/>
                  <a:gd fmla="*/ 370650 w 2918184" name="connsiteX83"/>
                  <a:gd fmla="*/ 489753 h 2918184" name="connsiteY83"/>
                  <a:gd fmla="*/ 427359 w 2918184" name="connsiteX84"/>
                  <a:gd fmla="*/ 427358 h 2918184" name="connsiteY84"/>
                  <a:gd fmla="*/ 489753 w 2918184" name="connsiteX85"/>
                  <a:gd fmla="*/ 370650 h 2918184" name="connsiteY85"/>
                  <a:gd fmla="*/ 720593 w 2918184" name="connsiteX86"/>
                  <a:gd fmla="*/ 526478 h 2918184" name="connsiteY86"/>
                  <a:gd fmla="*/ 793503 w 2918184" name="connsiteX87"/>
                  <a:gd fmla="*/ 471956 h 2918184" name="connsiteY87"/>
                  <a:gd fmla="*/ 879982 w 2918184" name="connsiteX88"/>
                  <a:gd fmla="*/ 419419 h 2918184" name="connsiteY88"/>
                  <a:gd fmla="*/ 824417 w 2918184" name="connsiteX89"/>
                  <a:gd fmla="*/ 146809 h 2918184" name="connsiteY89"/>
                  <a:gd fmla="*/ 891148 w 2918184" name="connsiteX90"/>
                  <a:gd fmla="*/ 114663 h 2918184" name="connsiteY90"/>
                  <a:gd fmla="*/ 979840 w 2918184" name="connsiteX91"/>
                  <a:gd fmla="*/ 82201 h 2918184" name="connsiteY91"/>
                  <a:gd fmla="*/ 1133680 w 2918184" name="connsiteX92"/>
                  <a:gd fmla="*/ 314816 h 2918184" name="connsiteY92"/>
                  <a:gd fmla="*/ 1219176 w 2918184" name="connsiteX93"/>
                  <a:gd fmla="*/ 292833 h 2918184" name="connsiteY93"/>
                  <a:gd fmla="*/ 1321886 w 2918184" name="connsiteX94"/>
                  <a:gd fmla="*/ 277157 h 2918184" name="connsiteY94"/>
                  <a:gd fmla="*/ 1374829 w 2918184" name="connsiteX95"/>
                  <a:gd fmla="*/ 4255 h 2918184"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2918184" w="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85000"/>
                    </a:schemeClr>
                  </a:gs>
                  <a:gs pos="0">
                    <a:schemeClr val="bg1"/>
                  </a:gs>
                </a:gsLst>
                <a:path path="circle">
                  <a:fillToRect b="50000" l="50000" r="50000" t="50000"/>
                </a:path>
              </a:gradFill>
              <a:ln>
                <a:noFill/>
              </a:ln>
              <a:effectLst>
                <a:outerShdw algn="ctr" blurRad="279400" dir="5400000" dist="50800" rotWithShape="0">
                  <a:schemeClr val="tx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b="-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72" name="椭圆 71"/>
              <p:cNvSpPr>
                <a:spLocks noChangeAspect="1"/>
              </p:cNvSpPr>
              <p:nvPr/>
            </p:nvSpPr>
            <p:spPr>
              <a:xfrm>
                <a:off x="5198327" y="3186316"/>
                <a:ext cx="994026" cy="994026"/>
              </a:xfrm>
              <a:prstGeom prst="ellipse">
                <a:avLst/>
              </a:prstGeom>
              <a:solidFill>
                <a:srgbClr val="C00000"/>
              </a:solidFill>
              <a:ln>
                <a:no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grpSp>
        <p:sp>
          <p:nvSpPr>
            <p:cNvPr id="49" name="文本框 42"/>
            <p:cNvSpPr txBox="1"/>
            <p:nvPr/>
          </p:nvSpPr>
          <p:spPr>
            <a:xfrm>
              <a:off x="6794938" y="2681322"/>
              <a:ext cx="654360" cy="609412"/>
            </a:xfrm>
            <a:prstGeom prst="rect">
              <a:avLst/>
            </a:prstGeom>
            <a:noFill/>
          </p:spPr>
          <p:txBody>
            <a:bodyPr rtlCol="0" wrap="none">
              <a:spAutoFit/>
            </a:bodyPr>
            <a:lstStyle/>
            <a:p>
              <a:r>
                <a:rPr altLang="zh-CN" lang="en-US" sz="2400">
                  <a:solidFill>
                    <a:schemeClr val="bg1"/>
                  </a:solidFill>
                  <a:effectLst>
                    <a:innerShdw blurRad="25400" dir="13500000" dist="12700">
                      <a:prstClr val="black">
                        <a:alpha val="50000"/>
                      </a:prstClr>
                    </a:innerShdw>
                  </a:effectLst>
                </a:rPr>
                <a:t>03</a:t>
              </a:r>
            </a:p>
          </p:txBody>
        </p:sp>
      </p:grpSp>
      <p:sp>
        <p:nvSpPr>
          <p:cNvPr id="73" name="文本框 45"/>
          <p:cNvSpPr txBox="1"/>
          <p:nvPr/>
        </p:nvSpPr>
        <p:spPr>
          <a:xfrm>
            <a:off x="2249567" y="1695785"/>
            <a:ext cx="1356378" cy="434350"/>
          </a:xfrm>
          <a:prstGeom prst="rect">
            <a:avLst/>
          </a:prstGeom>
          <a:noFill/>
        </p:spPr>
        <p:txBody>
          <a:bodyPr bIns="34295" lIns="68589" rIns="68589" rtlCol="0" tIns="34295" wrap="none">
            <a:spAutoFit/>
          </a:bodyPr>
          <a:lstStyle/>
          <a:p>
            <a:r>
              <a:rPr altLang="en-US" lang="zh-CN" sz="1200">
                <a:solidFill>
                  <a:schemeClr val="tx1">
                    <a:lumMod val="75000"/>
                    <a:lumOff val="25000"/>
                  </a:schemeClr>
                </a:solidFill>
                <a:ea charset="-122" panose="02000000000000000000" pitchFamily="2" typeface="方正正中黑简体"/>
                <a:sym typeface="+mn-lt"/>
              </a:rPr>
              <a:t>点击添加标题文字</a:t>
            </a:r>
          </a:p>
          <a:p>
            <a:r>
              <a:rPr altLang="en-US" lang="zh-CN" sz="1200">
                <a:solidFill>
                  <a:schemeClr val="tx1">
                    <a:lumMod val="75000"/>
                    <a:lumOff val="25000"/>
                  </a:schemeClr>
                </a:solidFill>
                <a:ea charset="-122" panose="02000000000000000000" pitchFamily="2" typeface="方正正中黑简体"/>
                <a:sym typeface="+mn-lt"/>
              </a:rPr>
              <a:t>点击添加标题文字</a:t>
            </a:r>
          </a:p>
        </p:txBody>
      </p:sp>
      <p:sp>
        <p:nvSpPr>
          <p:cNvPr id="74" name="矩形 73"/>
          <p:cNvSpPr/>
          <p:nvPr/>
        </p:nvSpPr>
        <p:spPr>
          <a:xfrm>
            <a:off x="2319309" y="1420031"/>
            <a:ext cx="1280178" cy="297190"/>
          </a:xfrm>
          <a:prstGeom prst="rect">
            <a:avLst/>
          </a:prstGeom>
        </p:spPr>
        <p:txBody>
          <a:bodyPr bIns="34295" lIns="68589" rIns="68589" tIns="34295" wrap="none">
            <a:spAutoFit/>
          </a:bodyPr>
          <a:lstStyle/>
          <a:p>
            <a:r>
              <a:rPr altLang="en-US" b="1" lang="zh-CN" sz="1500">
                <a:latin charset="-122" panose="02000000000000000000" pitchFamily="2" typeface="方正粗谭黑简体"/>
                <a:ea charset="-122" panose="02000000000000000000" pitchFamily="2" typeface="方正粗谭黑简体"/>
                <a:sym typeface="+mn-lt"/>
              </a:rPr>
              <a:t>点击添加标题</a:t>
            </a:r>
          </a:p>
        </p:txBody>
      </p:sp>
      <p:sp>
        <p:nvSpPr>
          <p:cNvPr id="76" name="文本框 48"/>
          <p:cNvSpPr txBox="1"/>
          <p:nvPr/>
        </p:nvSpPr>
        <p:spPr>
          <a:xfrm>
            <a:off x="1108011" y="3583784"/>
            <a:ext cx="1356378" cy="434350"/>
          </a:xfrm>
          <a:prstGeom prst="rect">
            <a:avLst/>
          </a:prstGeom>
          <a:noFill/>
        </p:spPr>
        <p:txBody>
          <a:bodyPr bIns="34295" lIns="68589" rIns="68589" rtlCol="0" tIns="34295" wrap="none">
            <a:spAutoFit/>
          </a:bodyPr>
          <a:lstStyle/>
          <a:p>
            <a:r>
              <a:rPr altLang="en-US" lang="zh-CN" sz="1200">
                <a:solidFill>
                  <a:schemeClr val="tx1">
                    <a:lumMod val="75000"/>
                    <a:lumOff val="25000"/>
                  </a:schemeClr>
                </a:solidFill>
                <a:ea charset="-122" panose="02000000000000000000" pitchFamily="2" typeface="方正正中黑简体"/>
                <a:sym typeface="+mn-lt"/>
              </a:rPr>
              <a:t>点击添加标题文字</a:t>
            </a:r>
          </a:p>
          <a:p>
            <a:r>
              <a:rPr altLang="en-US" lang="zh-CN" sz="1200">
                <a:solidFill>
                  <a:schemeClr val="tx1">
                    <a:lumMod val="75000"/>
                    <a:lumOff val="25000"/>
                  </a:schemeClr>
                </a:solidFill>
                <a:ea charset="-122" panose="02000000000000000000" pitchFamily="2" typeface="方正正中黑简体"/>
                <a:sym typeface="+mn-lt"/>
              </a:rPr>
              <a:t>点击添加标题文字</a:t>
            </a:r>
          </a:p>
        </p:txBody>
      </p:sp>
      <p:sp>
        <p:nvSpPr>
          <p:cNvPr id="92" name="矩形 91"/>
          <p:cNvSpPr/>
          <p:nvPr/>
        </p:nvSpPr>
        <p:spPr>
          <a:xfrm>
            <a:off x="1148529" y="3283609"/>
            <a:ext cx="1280178" cy="297190"/>
          </a:xfrm>
          <a:prstGeom prst="rect">
            <a:avLst/>
          </a:prstGeom>
        </p:spPr>
        <p:txBody>
          <a:bodyPr bIns="34295" lIns="68589" rIns="68589" tIns="34295" wrap="none">
            <a:spAutoFit/>
          </a:bodyPr>
          <a:lstStyle/>
          <a:p>
            <a:r>
              <a:rPr altLang="en-US" b="1" lang="zh-CN" sz="1500">
                <a:latin charset="-122" panose="02000000000000000000" pitchFamily="2" typeface="方正粗谭黑简体"/>
                <a:ea charset="-122" panose="02000000000000000000" pitchFamily="2" typeface="方正粗谭黑简体"/>
                <a:sym typeface="+mn-lt"/>
              </a:rPr>
              <a:t>点击添加标题</a:t>
            </a:r>
          </a:p>
        </p:txBody>
      </p:sp>
      <p:sp>
        <p:nvSpPr>
          <p:cNvPr id="93" name="文本框 51"/>
          <p:cNvSpPr txBox="1"/>
          <p:nvPr/>
        </p:nvSpPr>
        <p:spPr>
          <a:xfrm>
            <a:off x="6045951" y="1730076"/>
            <a:ext cx="1356378" cy="434350"/>
          </a:xfrm>
          <a:prstGeom prst="rect">
            <a:avLst/>
          </a:prstGeom>
          <a:noFill/>
        </p:spPr>
        <p:txBody>
          <a:bodyPr bIns="34295" lIns="68589" rIns="68589" rtlCol="0" tIns="34295" wrap="none">
            <a:spAutoFit/>
          </a:bodyPr>
          <a:lstStyle/>
          <a:p>
            <a:r>
              <a:rPr altLang="en-US" lang="zh-CN" sz="1200">
                <a:solidFill>
                  <a:schemeClr val="tx1">
                    <a:lumMod val="75000"/>
                    <a:lumOff val="25000"/>
                  </a:schemeClr>
                </a:solidFill>
                <a:ea charset="-122" panose="02000000000000000000" pitchFamily="2" typeface="方正正中黑简体"/>
                <a:sym typeface="+mn-lt"/>
              </a:rPr>
              <a:t>点击添加标题文字</a:t>
            </a:r>
          </a:p>
          <a:p>
            <a:r>
              <a:rPr altLang="en-US" lang="zh-CN" sz="1200">
                <a:solidFill>
                  <a:schemeClr val="tx1">
                    <a:lumMod val="75000"/>
                    <a:lumOff val="25000"/>
                  </a:schemeClr>
                </a:solidFill>
                <a:ea charset="-122" panose="02000000000000000000" pitchFamily="2" typeface="方正正中黑简体"/>
                <a:sym typeface="+mn-lt"/>
              </a:rPr>
              <a:t>点击添加标题文字</a:t>
            </a:r>
          </a:p>
        </p:txBody>
      </p:sp>
      <p:sp>
        <p:nvSpPr>
          <p:cNvPr id="94" name="矩形 93"/>
          <p:cNvSpPr/>
          <p:nvPr/>
        </p:nvSpPr>
        <p:spPr>
          <a:xfrm>
            <a:off x="6045951" y="1454322"/>
            <a:ext cx="1280178" cy="297190"/>
          </a:xfrm>
          <a:prstGeom prst="rect">
            <a:avLst/>
          </a:prstGeom>
        </p:spPr>
        <p:txBody>
          <a:bodyPr bIns="34295" lIns="68589" rIns="68589" tIns="34295" wrap="none">
            <a:spAutoFit/>
          </a:bodyPr>
          <a:lstStyle/>
          <a:p>
            <a:r>
              <a:rPr altLang="en-US" b="1" lang="zh-CN" sz="1500">
                <a:latin charset="-122" panose="02000000000000000000" pitchFamily="2" typeface="方正粗谭黑简体"/>
                <a:ea charset="-122" panose="02000000000000000000" pitchFamily="2" typeface="方正粗谭黑简体"/>
                <a:sym typeface="+mn-lt"/>
              </a:rPr>
              <a:t>点击添加标题</a:t>
            </a:r>
          </a:p>
        </p:txBody>
      </p:sp>
      <p:sp>
        <p:nvSpPr>
          <p:cNvPr id="95" name="文本框 54"/>
          <p:cNvSpPr txBox="1"/>
          <p:nvPr/>
        </p:nvSpPr>
        <p:spPr>
          <a:xfrm>
            <a:off x="5729367" y="4206034"/>
            <a:ext cx="1356378" cy="434350"/>
          </a:xfrm>
          <a:prstGeom prst="rect">
            <a:avLst/>
          </a:prstGeom>
          <a:noFill/>
        </p:spPr>
        <p:txBody>
          <a:bodyPr bIns="34295" lIns="68589" rIns="68589" rtlCol="0" tIns="34295" wrap="none">
            <a:spAutoFit/>
          </a:bodyPr>
          <a:lstStyle/>
          <a:p>
            <a:r>
              <a:rPr altLang="en-US" lang="zh-CN" sz="1200">
                <a:solidFill>
                  <a:schemeClr val="tx1">
                    <a:lumMod val="75000"/>
                    <a:lumOff val="25000"/>
                  </a:schemeClr>
                </a:solidFill>
                <a:ea charset="-122" panose="02000000000000000000" pitchFamily="2" typeface="方正正中黑简体"/>
                <a:sym typeface="+mn-lt"/>
              </a:rPr>
              <a:t>点击添加标题文字</a:t>
            </a:r>
          </a:p>
          <a:p>
            <a:r>
              <a:rPr altLang="en-US" lang="zh-CN" sz="1200">
                <a:solidFill>
                  <a:schemeClr val="tx1">
                    <a:lumMod val="75000"/>
                    <a:lumOff val="25000"/>
                  </a:schemeClr>
                </a:solidFill>
                <a:ea charset="-122" panose="02000000000000000000" pitchFamily="2" typeface="方正正中黑简体"/>
                <a:sym typeface="+mn-lt"/>
              </a:rPr>
              <a:t>点击添加标题文字</a:t>
            </a:r>
          </a:p>
        </p:txBody>
      </p:sp>
      <p:sp>
        <p:nvSpPr>
          <p:cNvPr id="96" name="矩形 95"/>
          <p:cNvSpPr/>
          <p:nvPr/>
        </p:nvSpPr>
        <p:spPr>
          <a:xfrm>
            <a:off x="5729368" y="3930279"/>
            <a:ext cx="1280178" cy="297190"/>
          </a:xfrm>
          <a:prstGeom prst="rect">
            <a:avLst/>
          </a:prstGeom>
        </p:spPr>
        <p:txBody>
          <a:bodyPr bIns="34295" lIns="68589" rIns="68589" tIns="34295" wrap="none">
            <a:spAutoFit/>
          </a:bodyPr>
          <a:lstStyle/>
          <a:p>
            <a:r>
              <a:rPr altLang="en-US" b="1" lang="zh-CN" sz="1500">
                <a:latin charset="-122" panose="02000000000000000000" pitchFamily="2" typeface="方正粗谭黑简体"/>
                <a:ea charset="-122" panose="02000000000000000000" pitchFamily="2" typeface="方正粗谭黑简体"/>
                <a:sym typeface="+mn-lt"/>
              </a:rPr>
              <a:t>点击添加标题</a:t>
            </a:r>
          </a:p>
        </p:txBody>
      </p:sp>
      <p:grpSp>
        <p:nvGrpSpPr>
          <p:cNvPr id="97" name="组合 96"/>
          <p:cNvGrpSpPr/>
          <p:nvPr/>
        </p:nvGrpSpPr>
        <p:grpSpPr>
          <a:xfrm>
            <a:off x="1182797" y="3295623"/>
            <a:ext cx="1605534" cy="312582"/>
            <a:chOff x="1576789" y="4392808"/>
            <a:chExt cx="2140340" cy="416648"/>
          </a:xfrm>
        </p:grpSpPr>
        <p:cxnSp>
          <p:nvCxnSpPr>
            <p:cNvPr id="98" name="直接连接符 97"/>
            <p:cNvCxnSpPr/>
            <p:nvPr/>
          </p:nvCxnSpPr>
          <p:spPr>
            <a:xfrm>
              <a:off x="1576789" y="4798618"/>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9" name="直接连接符 98"/>
            <p:cNvCxnSpPr>
              <a:endCxn id="44" idx="58"/>
            </p:cNvCxnSpPr>
            <p:nvPr/>
          </p:nvCxnSpPr>
          <p:spPr>
            <a:xfrm flipV="1">
              <a:off x="3303232" y="4392808"/>
              <a:ext cx="413897" cy="416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a:off x="5494592" y="3896662"/>
            <a:ext cx="1534876" cy="312582"/>
            <a:chOff x="7324851" y="5193945"/>
            <a:chExt cx="2046146" cy="416647"/>
          </a:xfrm>
        </p:grpSpPr>
        <p:cxnSp>
          <p:nvCxnSpPr>
            <p:cNvPr id="101" name="直接连接符 100"/>
            <p:cNvCxnSpPr/>
            <p:nvPr/>
          </p:nvCxnSpPr>
          <p:spPr>
            <a:xfrm flipH="1">
              <a:off x="7738749" y="5606314"/>
              <a:ext cx="1632248"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324851" y="5193945"/>
              <a:ext cx="413897" cy="416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a:off x="2292226" y="1702098"/>
            <a:ext cx="1965313" cy="513158"/>
            <a:chOff x="3055771" y="2268763"/>
            <a:chExt cx="2619962" cy="684000"/>
          </a:xfrm>
        </p:grpSpPr>
        <p:cxnSp>
          <p:nvCxnSpPr>
            <p:cNvPr id="104" name="直接连接符 103"/>
            <p:cNvCxnSpPr/>
            <p:nvPr/>
          </p:nvCxnSpPr>
          <p:spPr>
            <a:xfrm flipV="1">
              <a:off x="3055771" y="2272185"/>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4775733" y="2268763"/>
              <a:ext cx="900000" cy="6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4362257" y="3031486"/>
            <a:ext cx="1281469" cy="1281642"/>
            <a:chOff x="5815332" y="4040733"/>
            <a:chExt cx="1708329" cy="1708329"/>
          </a:xfrm>
        </p:grpSpPr>
        <p:grpSp>
          <p:nvGrpSpPr>
            <p:cNvPr id="107" name="组合 106"/>
            <p:cNvGrpSpPr/>
            <p:nvPr/>
          </p:nvGrpSpPr>
          <p:grpSpPr>
            <a:xfrm>
              <a:off x="5815332" y="4040733"/>
              <a:ext cx="1708329" cy="1708329"/>
              <a:chOff x="4841176" y="2829165"/>
              <a:chExt cx="1708329" cy="1708329"/>
            </a:xfrm>
          </p:grpSpPr>
          <p:sp>
            <p:nvSpPr>
              <p:cNvPr id="109" name="任意多边形 108"/>
              <p:cNvSpPr/>
              <p:nvPr/>
            </p:nvSpPr>
            <p:spPr>
              <a:xfrm>
                <a:off x="4841176" y="2829165"/>
                <a:ext cx="1708329" cy="1708329"/>
              </a:xfrm>
              <a:custGeom>
                <a:gdLst>
                  <a:gd fmla="*/ 1459092 w 2918184" name="connsiteX0"/>
                  <a:gd fmla="*/ 0 h 2918184" name="connsiteY0"/>
                  <a:gd fmla="*/ 1543355 w 2918184" name="connsiteX1"/>
                  <a:gd fmla="*/ 4255 h 2918184" name="connsiteY1"/>
                  <a:gd fmla="*/ 1596298 w 2918184" name="connsiteX2"/>
                  <a:gd fmla="*/ 277157 h 2918184" name="connsiteY2"/>
                  <a:gd fmla="*/ 1699009 w 2918184" name="connsiteX3"/>
                  <a:gd fmla="*/ 292833 h 2918184" name="connsiteY3"/>
                  <a:gd fmla="*/ 1784504 w 2918184" name="connsiteX4"/>
                  <a:gd fmla="*/ 314816 h 2918184" name="connsiteY4"/>
                  <a:gd fmla="*/ 1938345 w 2918184" name="connsiteX5"/>
                  <a:gd fmla="*/ 82201 h 2918184" name="connsiteY5"/>
                  <a:gd fmla="*/ 2027037 w 2918184" name="connsiteX6"/>
                  <a:gd fmla="*/ 114663 h 2918184" name="connsiteY6"/>
                  <a:gd fmla="*/ 2093768 w 2918184" name="connsiteX7"/>
                  <a:gd fmla="*/ 146809 h 2918184" name="connsiteY7"/>
                  <a:gd fmla="*/ 2038202 w 2918184" name="connsiteX8"/>
                  <a:gd fmla="*/ 419419 h 2918184" name="connsiteY8"/>
                  <a:gd fmla="*/ 2124682 w 2918184" name="connsiteX9"/>
                  <a:gd fmla="*/ 471956 h 2918184" name="connsiteY9"/>
                  <a:gd fmla="*/ 2197592 w 2918184" name="connsiteX10"/>
                  <a:gd fmla="*/ 526478 h 2918184" name="connsiteY10"/>
                  <a:gd fmla="*/ 2428432 w 2918184" name="connsiteX11"/>
                  <a:gd fmla="*/ 370651 h 2918184" name="connsiteY11"/>
                  <a:gd fmla="*/ 2490826 w 2918184" name="connsiteX12"/>
                  <a:gd fmla="*/ 427358 h 2918184" name="connsiteY12"/>
                  <a:gd fmla="*/ 2547534 w 2918184" name="connsiteX13"/>
                  <a:gd fmla="*/ 489753 h 2918184" name="connsiteY13"/>
                  <a:gd fmla="*/ 2391707 w 2918184" name="connsiteX14"/>
                  <a:gd fmla="*/ 720593 h 2918184" name="connsiteY14"/>
                  <a:gd fmla="*/ 2446228 w 2918184" name="connsiteX15"/>
                  <a:gd fmla="*/ 793503 h 2918184" name="connsiteY15"/>
                  <a:gd fmla="*/ 2498765 w 2918184" name="connsiteX16"/>
                  <a:gd fmla="*/ 879982 h 2918184" name="connsiteY16"/>
                  <a:gd fmla="*/ 2771375 w 2918184" name="connsiteX17"/>
                  <a:gd fmla="*/ 824417 h 2918184" name="connsiteY17"/>
                  <a:gd fmla="*/ 2803522 w 2918184" name="connsiteX18"/>
                  <a:gd fmla="*/ 891148 h 2918184" name="connsiteY18"/>
                  <a:gd fmla="*/ 2835983 w 2918184" name="connsiteX19"/>
                  <a:gd fmla="*/ 979840 h 2918184" name="connsiteY19"/>
                  <a:gd fmla="*/ 2603369 w 2918184" name="connsiteX20"/>
                  <a:gd fmla="*/ 1133680 h 2918184" name="connsiteY20"/>
                  <a:gd fmla="*/ 2625352 w 2918184" name="connsiteX21"/>
                  <a:gd fmla="*/ 1219176 h 2918184" name="connsiteY21"/>
                  <a:gd fmla="*/ 2641027 w 2918184" name="connsiteX22"/>
                  <a:gd fmla="*/ 1321886 h 2918184" name="connsiteY22"/>
                  <a:gd fmla="*/ 2913929 w 2918184" name="connsiteX23"/>
                  <a:gd fmla="*/ 1374829 h 2918184" name="connsiteY23"/>
                  <a:gd fmla="*/ 2918184 w 2918184" name="connsiteX24"/>
                  <a:gd fmla="*/ 1459092 h 2918184" name="connsiteY24"/>
                  <a:gd fmla="*/ 2913929 w 2918184" name="connsiteX25"/>
                  <a:gd fmla="*/ 1543355 h 2918184" name="connsiteY25"/>
                  <a:gd fmla="*/ 2641027 w 2918184" name="connsiteX26"/>
                  <a:gd fmla="*/ 1596298 h 2918184" name="connsiteY26"/>
                  <a:gd fmla="*/ 2625352 w 2918184" name="connsiteX27"/>
                  <a:gd fmla="*/ 1699009 h 2918184" name="connsiteY27"/>
                  <a:gd fmla="*/ 2603369 w 2918184" name="connsiteX28"/>
                  <a:gd fmla="*/ 1784504 h 2918184" name="connsiteY28"/>
                  <a:gd fmla="*/ 2835983 w 2918184" name="connsiteX29"/>
                  <a:gd fmla="*/ 1938344 h 2918184" name="connsiteY29"/>
                  <a:gd fmla="*/ 2803522 w 2918184" name="connsiteX30"/>
                  <a:gd fmla="*/ 2027037 h 2918184" name="connsiteY30"/>
                  <a:gd fmla="*/ 2771375 w 2918184" name="connsiteX31"/>
                  <a:gd fmla="*/ 2093768 h 2918184" name="connsiteY31"/>
                  <a:gd fmla="*/ 2498765 w 2918184" name="connsiteX32"/>
                  <a:gd fmla="*/ 2038202 h 2918184" name="connsiteY32"/>
                  <a:gd fmla="*/ 2446228 w 2918184" name="connsiteX33"/>
                  <a:gd fmla="*/ 2124682 h 2918184" name="connsiteY33"/>
                  <a:gd fmla="*/ 2391707 w 2918184" name="connsiteX34"/>
                  <a:gd fmla="*/ 2197592 h 2918184" name="connsiteY34"/>
                  <a:gd fmla="*/ 2547534 w 2918184" name="connsiteX35"/>
                  <a:gd fmla="*/ 2428431 h 2918184" name="connsiteY35"/>
                  <a:gd fmla="*/ 2490826 w 2918184" name="connsiteX36"/>
                  <a:gd fmla="*/ 2490826 h 2918184" name="connsiteY36"/>
                  <a:gd fmla="*/ 2428431 w 2918184" name="connsiteX37"/>
                  <a:gd fmla="*/ 2547534 h 2918184" name="connsiteY37"/>
                  <a:gd fmla="*/ 2197592 w 2918184" name="connsiteX38"/>
                  <a:gd fmla="*/ 2391707 h 2918184" name="connsiteY38"/>
                  <a:gd fmla="*/ 2124682 w 2918184" name="connsiteX39"/>
                  <a:gd fmla="*/ 2446228 h 2918184" name="connsiteY39"/>
                  <a:gd fmla="*/ 2038202 w 2918184" name="connsiteX40"/>
                  <a:gd fmla="*/ 2498765 h 2918184" name="connsiteY40"/>
                  <a:gd fmla="*/ 2093768 w 2918184" name="connsiteX41"/>
                  <a:gd fmla="*/ 2771375 h 2918184" name="connsiteY41"/>
                  <a:gd fmla="*/ 2027037 w 2918184" name="connsiteX42"/>
                  <a:gd fmla="*/ 2803522 h 2918184" name="connsiteY42"/>
                  <a:gd fmla="*/ 1938344 w 2918184" name="connsiteX43"/>
                  <a:gd fmla="*/ 2835983 h 2918184" name="connsiteY43"/>
                  <a:gd fmla="*/ 1784504 w 2918184" name="connsiteX44"/>
                  <a:gd fmla="*/ 2603369 h 2918184" name="connsiteY44"/>
                  <a:gd fmla="*/ 1699009 w 2918184" name="connsiteX45"/>
                  <a:gd fmla="*/ 2625352 h 2918184" name="connsiteY45"/>
                  <a:gd fmla="*/ 1596298 w 2918184" name="connsiteX46"/>
                  <a:gd fmla="*/ 2641027 h 2918184" name="connsiteY46"/>
                  <a:gd fmla="*/ 1543355 w 2918184" name="connsiteX47"/>
                  <a:gd fmla="*/ 2913929 h 2918184" name="connsiteY47"/>
                  <a:gd fmla="*/ 1459092 w 2918184" name="connsiteX48"/>
                  <a:gd fmla="*/ 2918184 h 2918184" name="connsiteY48"/>
                  <a:gd fmla="*/ 1374829 w 2918184" name="connsiteX49"/>
                  <a:gd fmla="*/ 2913929 h 2918184" name="connsiteY49"/>
                  <a:gd fmla="*/ 1321886 w 2918184" name="connsiteX50"/>
                  <a:gd fmla="*/ 2641027 h 2918184" name="connsiteY50"/>
                  <a:gd fmla="*/ 1219176 w 2918184" name="connsiteX51"/>
                  <a:gd fmla="*/ 2625352 h 2918184" name="connsiteY51"/>
                  <a:gd fmla="*/ 1133680 w 2918184" name="connsiteX52"/>
                  <a:gd fmla="*/ 2603369 h 2918184" name="connsiteY52"/>
                  <a:gd fmla="*/ 979840 w 2918184" name="connsiteX53"/>
                  <a:gd fmla="*/ 2835983 h 2918184" name="connsiteY53"/>
                  <a:gd fmla="*/ 891148 w 2918184" name="connsiteX54"/>
                  <a:gd fmla="*/ 2803522 h 2918184" name="connsiteY54"/>
                  <a:gd fmla="*/ 824417 w 2918184" name="connsiteX55"/>
                  <a:gd fmla="*/ 2771375 h 2918184" name="connsiteY55"/>
                  <a:gd fmla="*/ 879982 w 2918184" name="connsiteX56"/>
                  <a:gd fmla="*/ 2498765 h 2918184" name="connsiteY56"/>
                  <a:gd fmla="*/ 793503 w 2918184" name="connsiteX57"/>
                  <a:gd fmla="*/ 2446228 h 2918184" name="connsiteY57"/>
                  <a:gd fmla="*/ 720593 w 2918184" name="connsiteX58"/>
                  <a:gd fmla="*/ 2391707 h 2918184" name="connsiteY58"/>
                  <a:gd fmla="*/ 489754 w 2918184" name="connsiteX59"/>
                  <a:gd fmla="*/ 2547534 h 2918184" name="connsiteY59"/>
                  <a:gd fmla="*/ 427359 w 2918184" name="connsiteX60"/>
                  <a:gd fmla="*/ 2490826 h 2918184" name="connsiteY60"/>
                  <a:gd fmla="*/ 370651 w 2918184" name="connsiteX61"/>
                  <a:gd fmla="*/ 2428432 h 2918184" name="connsiteY61"/>
                  <a:gd fmla="*/ 526478 w 2918184" name="connsiteX62"/>
                  <a:gd fmla="*/ 2197592 h 2918184" name="connsiteY62"/>
                  <a:gd fmla="*/ 471956 w 2918184" name="connsiteX63"/>
                  <a:gd fmla="*/ 2124682 h 2918184" name="connsiteY63"/>
                  <a:gd fmla="*/ 419419 w 2918184" name="connsiteX64"/>
                  <a:gd fmla="*/ 2038202 h 2918184" name="connsiteY64"/>
                  <a:gd fmla="*/ 146809 w 2918184" name="connsiteX65"/>
                  <a:gd fmla="*/ 2093768 h 2918184" name="connsiteY65"/>
                  <a:gd fmla="*/ 114663 w 2918184" name="connsiteX66"/>
                  <a:gd fmla="*/ 2027037 h 2918184" name="connsiteY66"/>
                  <a:gd fmla="*/ 82201 w 2918184" name="connsiteX67"/>
                  <a:gd fmla="*/ 1938345 h 2918184" name="connsiteY67"/>
                  <a:gd fmla="*/ 314816 w 2918184" name="connsiteX68"/>
                  <a:gd fmla="*/ 1784504 h 2918184" name="connsiteY68"/>
                  <a:gd fmla="*/ 292833 w 2918184" name="connsiteX69"/>
                  <a:gd fmla="*/ 1699009 h 2918184" name="connsiteY69"/>
                  <a:gd fmla="*/ 277157 w 2918184" name="connsiteX70"/>
                  <a:gd fmla="*/ 1596298 h 2918184" name="connsiteY70"/>
                  <a:gd fmla="*/ 4255 w 2918184" name="connsiteX71"/>
                  <a:gd fmla="*/ 1543355 h 2918184" name="connsiteY71"/>
                  <a:gd fmla="*/ 0 w 2918184" name="connsiteX72"/>
                  <a:gd fmla="*/ 1459092 h 2918184" name="connsiteY72"/>
                  <a:gd fmla="*/ 4255 w 2918184" name="connsiteX73"/>
                  <a:gd fmla="*/ 1374829 h 2918184" name="connsiteY73"/>
                  <a:gd fmla="*/ 277157 w 2918184" name="connsiteX74"/>
                  <a:gd fmla="*/ 1321886 h 2918184" name="connsiteY74"/>
                  <a:gd fmla="*/ 292833 w 2918184" name="connsiteX75"/>
                  <a:gd fmla="*/ 1219176 h 2918184" name="connsiteY75"/>
                  <a:gd fmla="*/ 314816 w 2918184" name="connsiteX76"/>
                  <a:gd fmla="*/ 1133680 h 2918184" name="connsiteY76"/>
                  <a:gd fmla="*/ 82201 w 2918184" name="connsiteX77"/>
                  <a:gd fmla="*/ 979840 h 2918184" name="connsiteY77"/>
                  <a:gd fmla="*/ 114663 w 2918184" name="connsiteX78"/>
                  <a:gd fmla="*/ 891148 h 2918184" name="connsiteY78"/>
                  <a:gd fmla="*/ 146809 w 2918184" name="connsiteX79"/>
                  <a:gd fmla="*/ 824417 h 2918184" name="connsiteY79"/>
                  <a:gd fmla="*/ 419419 w 2918184" name="connsiteX80"/>
                  <a:gd fmla="*/ 879982 h 2918184" name="connsiteY80"/>
                  <a:gd fmla="*/ 471956 w 2918184" name="connsiteX81"/>
                  <a:gd fmla="*/ 793503 h 2918184" name="connsiteY81"/>
                  <a:gd fmla="*/ 526478 w 2918184" name="connsiteX82"/>
                  <a:gd fmla="*/ 720593 h 2918184" name="connsiteY82"/>
                  <a:gd fmla="*/ 370650 w 2918184" name="connsiteX83"/>
                  <a:gd fmla="*/ 489753 h 2918184" name="connsiteY83"/>
                  <a:gd fmla="*/ 427359 w 2918184" name="connsiteX84"/>
                  <a:gd fmla="*/ 427358 h 2918184" name="connsiteY84"/>
                  <a:gd fmla="*/ 489753 w 2918184" name="connsiteX85"/>
                  <a:gd fmla="*/ 370650 h 2918184" name="connsiteY85"/>
                  <a:gd fmla="*/ 720593 w 2918184" name="connsiteX86"/>
                  <a:gd fmla="*/ 526478 h 2918184" name="connsiteY86"/>
                  <a:gd fmla="*/ 793503 w 2918184" name="connsiteX87"/>
                  <a:gd fmla="*/ 471956 h 2918184" name="connsiteY87"/>
                  <a:gd fmla="*/ 879982 w 2918184" name="connsiteX88"/>
                  <a:gd fmla="*/ 419419 h 2918184" name="connsiteY88"/>
                  <a:gd fmla="*/ 824417 w 2918184" name="connsiteX89"/>
                  <a:gd fmla="*/ 146809 h 2918184" name="connsiteY89"/>
                  <a:gd fmla="*/ 891148 w 2918184" name="connsiteX90"/>
                  <a:gd fmla="*/ 114663 h 2918184" name="connsiteY90"/>
                  <a:gd fmla="*/ 979840 w 2918184" name="connsiteX91"/>
                  <a:gd fmla="*/ 82201 h 2918184" name="connsiteY91"/>
                  <a:gd fmla="*/ 1133680 w 2918184" name="connsiteX92"/>
                  <a:gd fmla="*/ 314816 h 2918184" name="connsiteY92"/>
                  <a:gd fmla="*/ 1219176 w 2918184" name="connsiteX93"/>
                  <a:gd fmla="*/ 292833 h 2918184" name="connsiteY93"/>
                  <a:gd fmla="*/ 1321886 w 2918184" name="connsiteX94"/>
                  <a:gd fmla="*/ 277157 h 2918184" name="connsiteY94"/>
                  <a:gd fmla="*/ 1374829 w 2918184" name="connsiteX95"/>
                  <a:gd fmla="*/ 4255 h 2918184"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2918184" w="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85000"/>
                    </a:schemeClr>
                  </a:gs>
                  <a:gs pos="0">
                    <a:schemeClr val="bg1"/>
                  </a:gs>
                </a:gsLst>
                <a:path path="circle">
                  <a:fillToRect b="50000" l="50000" r="50000" t="50000"/>
                </a:path>
              </a:gradFill>
              <a:ln>
                <a:noFill/>
              </a:ln>
              <a:effectLst>
                <a:outerShdw algn="ctr" blurRad="279400" dir="5400000" dist="50800" rotWithShape="0">
                  <a:schemeClr val="tx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b="-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111" name="椭圆 110"/>
              <p:cNvSpPr>
                <a:spLocks noChangeAspect="1"/>
              </p:cNvSpPr>
              <p:nvPr/>
            </p:nvSpPr>
            <p:spPr>
              <a:xfrm>
                <a:off x="5198327" y="3186316"/>
                <a:ext cx="994026" cy="994026"/>
              </a:xfrm>
              <a:prstGeom prst="ellipse">
                <a:avLst/>
              </a:prstGeom>
              <a:solidFill>
                <a:srgbClr val="C00000"/>
              </a:solidFill>
              <a:ln>
                <a:noFill/>
              </a:ln>
              <a:effectLst>
                <a:innerShdw blurRad="114300">
                  <a:schemeClr val="accent6">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grpSp>
        <p:sp>
          <p:nvSpPr>
            <p:cNvPr id="108" name="文本框 43"/>
            <p:cNvSpPr txBox="1"/>
            <p:nvPr/>
          </p:nvSpPr>
          <p:spPr>
            <a:xfrm>
              <a:off x="6399297" y="4602510"/>
              <a:ext cx="654360" cy="609412"/>
            </a:xfrm>
            <a:prstGeom prst="rect">
              <a:avLst/>
            </a:prstGeom>
            <a:noFill/>
          </p:spPr>
          <p:txBody>
            <a:bodyPr rtlCol="0" wrap="none">
              <a:spAutoFit/>
            </a:bodyPr>
            <a:lstStyle/>
            <a:p>
              <a:r>
                <a:rPr altLang="zh-CN" lang="en-US" sz="2400">
                  <a:solidFill>
                    <a:schemeClr val="bg1"/>
                  </a:solidFill>
                  <a:effectLst>
                    <a:innerShdw blurRad="25400" dir="13500000" dist="12700">
                      <a:prstClr val="black">
                        <a:alpha val="50000"/>
                      </a:prstClr>
                    </a:innerShdw>
                  </a:effectLst>
                </a:rPr>
                <a:t>04</a:t>
              </a:r>
            </a:p>
          </p:txBody>
        </p:sp>
      </p:grpSp>
      <p:grpSp>
        <p:nvGrpSpPr>
          <p:cNvPr id="112" name="组合 111"/>
          <p:cNvGrpSpPr/>
          <p:nvPr/>
        </p:nvGrpSpPr>
        <p:grpSpPr>
          <a:xfrm>
            <a:off x="3631513" y="2122529"/>
            <a:ext cx="1281469" cy="1281642"/>
            <a:chOff x="4841176" y="2829165"/>
            <a:chExt cx="1708329" cy="1708329"/>
          </a:xfrm>
        </p:grpSpPr>
        <p:grpSp>
          <p:nvGrpSpPr>
            <p:cNvPr id="113" name="组合 112"/>
            <p:cNvGrpSpPr/>
            <p:nvPr/>
          </p:nvGrpSpPr>
          <p:grpSpPr>
            <a:xfrm>
              <a:off x="4841176" y="2829165"/>
              <a:ext cx="1708329" cy="1708329"/>
              <a:chOff x="4841176" y="2829165"/>
              <a:chExt cx="1708329" cy="1708329"/>
            </a:xfrm>
          </p:grpSpPr>
          <p:sp>
            <p:nvSpPr>
              <p:cNvPr id="115" name="任意多边形 114"/>
              <p:cNvSpPr/>
              <p:nvPr/>
            </p:nvSpPr>
            <p:spPr>
              <a:xfrm>
                <a:off x="4841176" y="2829165"/>
                <a:ext cx="1708329" cy="1708329"/>
              </a:xfrm>
              <a:custGeom>
                <a:gdLst>
                  <a:gd fmla="*/ 1459092 w 2918184" name="connsiteX0"/>
                  <a:gd fmla="*/ 0 h 2918184" name="connsiteY0"/>
                  <a:gd fmla="*/ 1543355 w 2918184" name="connsiteX1"/>
                  <a:gd fmla="*/ 4255 h 2918184" name="connsiteY1"/>
                  <a:gd fmla="*/ 1596298 w 2918184" name="connsiteX2"/>
                  <a:gd fmla="*/ 277157 h 2918184" name="connsiteY2"/>
                  <a:gd fmla="*/ 1699009 w 2918184" name="connsiteX3"/>
                  <a:gd fmla="*/ 292833 h 2918184" name="connsiteY3"/>
                  <a:gd fmla="*/ 1784504 w 2918184" name="connsiteX4"/>
                  <a:gd fmla="*/ 314816 h 2918184" name="connsiteY4"/>
                  <a:gd fmla="*/ 1938345 w 2918184" name="connsiteX5"/>
                  <a:gd fmla="*/ 82201 h 2918184" name="connsiteY5"/>
                  <a:gd fmla="*/ 2027037 w 2918184" name="connsiteX6"/>
                  <a:gd fmla="*/ 114663 h 2918184" name="connsiteY6"/>
                  <a:gd fmla="*/ 2093768 w 2918184" name="connsiteX7"/>
                  <a:gd fmla="*/ 146809 h 2918184" name="connsiteY7"/>
                  <a:gd fmla="*/ 2038202 w 2918184" name="connsiteX8"/>
                  <a:gd fmla="*/ 419419 h 2918184" name="connsiteY8"/>
                  <a:gd fmla="*/ 2124682 w 2918184" name="connsiteX9"/>
                  <a:gd fmla="*/ 471956 h 2918184" name="connsiteY9"/>
                  <a:gd fmla="*/ 2197592 w 2918184" name="connsiteX10"/>
                  <a:gd fmla="*/ 526478 h 2918184" name="connsiteY10"/>
                  <a:gd fmla="*/ 2428432 w 2918184" name="connsiteX11"/>
                  <a:gd fmla="*/ 370651 h 2918184" name="connsiteY11"/>
                  <a:gd fmla="*/ 2490826 w 2918184" name="connsiteX12"/>
                  <a:gd fmla="*/ 427358 h 2918184" name="connsiteY12"/>
                  <a:gd fmla="*/ 2547534 w 2918184" name="connsiteX13"/>
                  <a:gd fmla="*/ 489753 h 2918184" name="connsiteY13"/>
                  <a:gd fmla="*/ 2391707 w 2918184" name="connsiteX14"/>
                  <a:gd fmla="*/ 720593 h 2918184" name="connsiteY14"/>
                  <a:gd fmla="*/ 2446228 w 2918184" name="connsiteX15"/>
                  <a:gd fmla="*/ 793503 h 2918184" name="connsiteY15"/>
                  <a:gd fmla="*/ 2498765 w 2918184" name="connsiteX16"/>
                  <a:gd fmla="*/ 879982 h 2918184" name="connsiteY16"/>
                  <a:gd fmla="*/ 2771375 w 2918184" name="connsiteX17"/>
                  <a:gd fmla="*/ 824417 h 2918184" name="connsiteY17"/>
                  <a:gd fmla="*/ 2803522 w 2918184" name="connsiteX18"/>
                  <a:gd fmla="*/ 891148 h 2918184" name="connsiteY18"/>
                  <a:gd fmla="*/ 2835983 w 2918184" name="connsiteX19"/>
                  <a:gd fmla="*/ 979840 h 2918184" name="connsiteY19"/>
                  <a:gd fmla="*/ 2603369 w 2918184" name="connsiteX20"/>
                  <a:gd fmla="*/ 1133680 h 2918184" name="connsiteY20"/>
                  <a:gd fmla="*/ 2625352 w 2918184" name="connsiteX21"/>
                  <a:gd fmla="*/ 1219176 h 2918184" name="connsiteY21"/>
                  <a:gd fmla="*/ 2641027 w 2918184" name="connsiteX22"/>
                  <a:gd fmla="*/ 1321886 h 2918184" name="connsiteY22"/>
                  <a:gd fmla="*/ 2913929 w 2918184" name="connsiteX23"/>
                  <a:gd fmla="*/ 1374829 h 2918184" name="connsiteY23"/>
                  <a:gd fmla="*/ 2918184 w 2918184" name="connsiteX24"/>
                  <a:gd fmla="*/ 1459092 h 2918184" name="connsiteY24"/>
                  <a:gd fmla="*/ 2913929 w 2918184" name="connsiteX25"/>
                  <a:gd fmla="*/ 1543355 h 2918184" name="connsiteY25"/>
                  <a:gd fmla="*/ 2641027 w 2918184" name="connsiteX26"/>
                  <a:gd fmla="*/ 1596298 h 2918184" name="connsiteY26"/>
                  <a:gd fmla="*/ 2625352 w 2918184" name="connsiteX27"/>
                  <a:gd fmla="*/ 1699009 h 2918184" name="connsiteY27"/>
                  <a:gd fmla="*/ 2603369 w 2918184" name="connsiteX28"/>
                  <a:gd fmla="*/ 1784504 h 2918184" name="connsiteY28"/>
                  <a:gd fmla="*/ 2835983 w 2918184" name="connsiteX29"/>
                  <a:gd fmla="*/ 1938344 h 2918184" name="connsiteY29"/>
                  <a:gd fmla="*/ 2803522 w 2918184" name="connsiteX30"/>
                  <a:gd fmla="*/ 2027037 h 2918184" name="connsiteY30"/>
                  <a:gd fmla="*/ 2771375 w 2918184" name="connsiteX31"/>
                  <a:gd fmla="*/ 2093768 h 2918184" name="connsiteY31"/>
                  <a:gd fmla="*/ 2498765 w 2918184" name="connsiteX32"/>
                  <a:gd fmla="*/ 2038202 h 2918184" name="connsiteY32"/>
                  <a:gd fmla="*/ 2446228 w 2918184" name="connsiteX33"/>
                  <a:gd fmla="*/ 2124682 h 2918184" name="connsiteY33"/>
                  <a:gd fmla="*/ 2391707 w 2918184" name="connsiteX34"/>
                  <a:gd fmla="*/ 2197592 h 2918184" name="connsiteY34"/>
                  <a:gd fmla="*/ 2547534 w 2918184" name="connsiteX35"/>
                  <a:gd fmla="*/ 2428431 h 2918184" name="connsiteY35"/>
                  <a:gd fmla="*/ 2490826 w 2918184" name="connsiteX36"/>
                  <a:gd fmla="*/ 2490826 h 2918184" name="connsiteY36"/>
                  <a:gd fmla="*/ 2428431 w 2918184" name="connsiteX37"/>
                  <a:gd fmla="*/ 2547534 h 2918184" name="connsiteY37"/>
                  <a:gd fmla="*/ 2197592 w 2918184" name="connsiteX38"/>
                  <a:gd fmla="*/ 2391707 h 2918184" name="connsiteY38"/>
                  <a:gd fmla="*/ 2124682 w 2918184" name="connsiteX39"/>
                  <a:gd fmla="*/ 2446228 h 2918184" name="connsiteY39"/>
                  <a:gd fmla="*/ 2038202 w 2918184" name="connsiteX40"/>
                  <a:gd fmla="*/ 2498765 h 2918184" name="connsiteY40"/>
                  <a:gd fmla="*/ 2093768 w 2918184" name="connsiteX41"/>
                  <a:gd fmla="*/ 2771375 h 2918184" name="connsiteY41"/>
                  <a:gd fmla="*/ 2027037 w 2918184" name="connsiteX42"/>
                  <a:gd fmla="*/ 2803522 h 2918184" name="connsiteY42"/>
                  <a:gd fmla="*/ 1938344 w 2918184" name="connsiteX43"/>
                  <a:gd fmla="*/ 2835983 h 2918184" name="connsiteY43"/>
                  <a:gd fmla="*/ 1784504 w 2918184" name="connsiteX44"/>
                  <a:gd fmla="*/ 2603369 h 2918184" name="connsiteY44"/>
                  <a:gd fmla="*/ 1699009 w 2918184" name="connsiteX45"/>
                  <a:gd fmla="*/ 2625352 h 2918184" name="connsiteY45"/>
                  <a:gd fmla="*/ 1596298 w 2918184" name="connsiteX46"/>
                  <a:gd fmla="*/ 2641027 h 2918184" name="connsiteY46"/>
                  <a:gd fmla="*/ 1543355 w 2918184" name="connsiteX47"/>
                  <a:gd fmla="*/ 2913929 h 2918184" name="connsiteY47"/>
                  <a:gd fmla="*/ 1459092 w 2918184" name="connsiteX48"/>
                  <a:gd fmla="*/ 2918184 h 2918184" name="connsiteY48"/>
                  <a:gd fmla="*/ 1374829 w 2918184" name="connsiteX49"/>
                  <a:gd fmla="*/ 2913929 h 2918184" name="connsiteY49"/>
                  <a:gd fmla="*/ 1321886 w 2918184" name="connsiteX50"/>
                  <a:gd fmla="*/ 2641027 h 2918184" name="connsiteY50"/>
                  <a:gd fmla="*/ 1219176 w 2918184" name="connsiteX51"/>
                  <a:gd fmla="*/ 2625352 h 2918184" name="connsiteY51"/>
                  <a:gd fmla="*/ 1133680 w 2918184" name="connsiteX52"/>
                  <a:gd fmla="*/ 2603369 h 2918184" name="connsiteY52"/>
                  <a:gd fmla="*/ 979840 w 2918184" name="connsiteX53"/>
                  <a:gd fmla="*/ 2835983 h 2918184" name="connsiteY53"/>
                  <a:gd fmla="*/ 891148 w 2918184" name="connsiteX54"/>
                  <a:gd fmla="*/ 2803522 h 2918184" name="connsiteY54"/>
                  <a:gd fmla="*/ 824417 w 2918184" name="connsiteX55"/>
                  <a:gd fmla="*/ 2771375 h 2918184" name="connsiteY55"/>
                  <a:gd fmla="*/ 879982 w 2918184" name="connsiteX56"/>
                  <a:gd fmla="*/ 2498765 h 2918184" name="connsiteY56"/>
                  <a:gd fmla="*/ 793503 w 2918184" name="connsiteX57"/>
                  <a:gd fmla="*/ 2446228 h 2918184" name="connsiteY57"/>
                  <a:gd fmla="*/ 720593 w 2918184" name="connsiteX58"/>
                  <a:gd fmla="*/ 2391707 h 2918184" name="connsiteY58"/>
                  <a:gd fmla="*/ 489754 w 2918184" name="connsiteX59"/>
                  <a:gd fmla="*/ 2547534 h 2918184" name="connsiteY59"/>
                  <a:gd fmla="*/ 427359 w 2918184" name="connsiteX60"/>
                  <a:gd fmla="*/ 2490826 h 2918184" name="connsiteY60"/>
                  <a:gd fmla="*/ 370651 w 2918184" name="connsiteX61"/>
                  <a:gd fmla="*/ 2428432 h 2918184" name="connsiteY61"/>
                  <a:gd fmla="*/ 526478 w 2918184" name="connsiteX62"/>
                  <a:gd fmla="*/ 2197592 h 2918184" name="connsiteY62"/>
                  <a:gd fmla="*/ 471956 w 2918184" name="connsiteX63"/>
                  <a:gd fmla="*/ 2124682 h 2918184" name="connsiteY63"/>
                  <a:gd fmla="*/ 419419 w 2918184" name="connsiteX64"/>
                  <a:gd fmla="*/ 2038202 h 2918184" name="connsiteY64"/>
                  <a:gd fmla="*/ 146809 w 2918184" name="connsiteX65"/>
                  <a:gd fmla="*/ 2093768 h 2918184" name="connsiteY65"/>
                  <a:gd fmla="*/ 114663 w 2918184" name="connsiteX66"/>
                  <a:gd fmla="*/ 2027037 h 2918184" name="connsiteY66"/>
                  <a:gd fmla="*/ 82201 w 2918184" name="connsiteX67"/>
                  <a:gd fmla="*/ 1938345 h 2918184" name="connsiteY67"/>
                  <a:gd fmla="*/ 314816 w 2918184" name="connsiteX68"/>
                  <a:gd fmla="*/ 1784504 h 2918184" name="connsiteY68"/>
                  <a:gd fmla="*/ 292833 w 2918184" name="connsiteX69"/>
                  <a:gd fmla="*/ 1699009 h 2918184" name="connsiteY69"/>
                  <a:gd fmla="*/ 277157 w 2918184" name="connsiteX70"/>
                  <a:gd fmla="*/ 1596298 h 2918184" name="connsiteY70"/>
                  <a:gd fmla="*/ 4255 w 2918184" name="connsiteX71"/>
                  <a:gd fmla="*/ 1543355 h 2918184" name="connsiteY71"/>
                  <a:gd fmla="*/ 0 w 2918184" name="connsiteX72"/>
                  <a:gd fmla="*/ 1459092 h 2918184" name="connsiteY72"/>
                  <a:gd fmla="*/ 4255 w 2918184" name="connsiteX73"/>
                  <a:gd fmla="*/ 1374829 h 2918184" name="connsiteY73"/>
                  <a:gd fmla="*/ 277157 w 2918184" name="connsiteX74"/>
                  <a:gd fmla="*/ 1321886 h 2918184" name="connsiteY74"/>
                  <a:gd fmla="*/ 292833 w 2918184" name="connsiteX75"/>
                  <a:gd fmla="*/ 1219176 h 2918184" name="connsiteY75"/>
                  <a:gd fmla="*/ 314816 w 2918184" name="connsiteX76"/>
                  <a:gd fmla="*/ 1133680 h 2918184" name="connsiteY76"/>
                  <a:gd fmla="*/ 82201 w 2918184" name="connsiteX77"/>
                  <a:gd fmla="*/ 979840 h 2918184" name="connsiteY77"/>
                  <a:gd fmla="*/ 114663 w 2918184" name="connsiteX78"/>
                  <a:gd fmla="*/ 891148 h 2918184" name="connsiteY78"/>
                  <a:gd fmla="*/ 146809 w 2918184" name="connsiteX79"/>
                  <a:gd fmla="*/ 824417 h 2918184" name="connsiteY79"/>
                  <a:gd fmla="*/ 419419 w 2918184" name="connsiteX80"/>
                  <a:gd fmla="*/ 879982 h 2918184" name="connsiteY80"/>
                  <a:gd fmla="*/ 471956 w 2918184" name="connsiteX81"/>
                  <a:gd fmla="*/ 793503 h 2918184" name="connsiteY81"/>
                  <a:gd fmla="*/ 526478 w 2918184" name="connsiteX82"/>
                  <a:gd fmla="*/ 720593 h 2918184" name="connsiteY82"/>
                  <a:gd fmla="*/ 370650 w 2918184" name="connsiteX83"/>
                  <a:gd fmla="*/ 489753 h 2918184" name="connsiteY83"/>
                  <a:gd fmla="*/ 427359 w 2918184" name="connsiteX84"/>
                  <a:gd fmla="*/ 427358 h 2918184" name="connsiteY84"/>
                  <a:gd fmla="*/ 489753 w 2918184" name="connsiteX85"/>
                  <a:gd fmla="*/ 370650 h 2918184" name="connsiteY85"/>
                  <a:gd fmla="*/ 720593 w 2918184" name="connsiteX86"/>
                  <a:gd fmla="*/ 526478 h 2918184" name="connsiteY86"/>
                  <a:gd fmla="*/ 793503 w 2918184" name="connsiteX87"/>
                  <a:gd fmla="*/ 471956 h 2918184" name="connsiteY87"/>
                  <a:gd fmla="*/ 879982 w 2918184" name="connsiteX88"/>
                  <a:gd fmla="*/ 419419 h 2918184" name="connsiteY88"/>
                  <a:gd fmla="*/ 824417 w 2918184" name="connsiteX89"/>
                  <a:gd fmla="*/ 146809 h 2918184" name="connsiteY89"/>
                  <a:gd fmla="*/ 891148 w 2918184" name="connsiteX90"/>
                  <a:gd fmla="*/ 114663 h 2918184" name="connsiteY90"/>
                  <a:gd fmla="*/ 979840 w 2918184" name="connsiteX91"/>
                  <a:gd fmla="*/ 82201 h 2918184" name="connsiteY91"/>
                  <a:gd fmla="*/ 1133680 w 2918184" name="connsiteX92"/>
                  <a:gd fmla="*/ 314816 h 2918184" name="connsiteY92"/>
                  <a:gd fmla="*/ 1219176 w 2918184" name="connsiteX93"/>
                  <a:gd fmla="*/ 292833 h 2918184" name="connsiteY93"/>
                  <a:gd fmla="*/ 1321886 w 2918184" name="connsiteX94"/>
                  <a:gd fmla="*/ 277157 h 2918184" name="connsiteY94"/>
                  <a:gd fmla="*/ 1374829 w 2918184" name="connsiteX95"/>
                  <a:gd fmla="*/ 4255 h 2918184"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2918184" w="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85000"/>
                    </a:schemeClr>
                  </a:gs>
                  <a:gs pos="0">
                    <a:schemeClr val="bg1"/>
                  </a:gs>
                </a:gsLst>
                <a:path path="circle">
                  <a:fillToRect b="50000" l="50000" r="50000" t="50000"/>
                </a:path>
              </a:gradFill>
              <a:ln>
                <a:noFill/>
              </a:ln>
              <a:effectLst>
                <a:outerShdw algn="ctr" blurRad="279400" dir="5400000" dist="50800" rotWithShape="0">
                  <a:schemeClr val="tx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b="-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117" name="椭圆 116"/>
              <p:cNvSpPr>
                <a:spLocks noChangeAspect="1"/>
              </p:cNvSpPr>
              <p:nvPr/>
            </p:nvSpPr>
            <p:spPr>
              <a:xfrm>
                <a:off x="5198327" y="3186316"/>
                <a:ext cx="994026" cy="994026"/>
              </a:xfrm>
              <a:prstGeom prst="ellipse">
                <a:avLst/>
              </a:prstGeom>
              <a:solidFill>
                <a:srgbClr val="C00000"/>
              </a:solidFill>
              <a:ln>
                <a:noFill/>
              </a:ln>
              <a:effectLst>
                <a:innerShdw blurRad="114300">
                  <a:schemeClr val="accent2">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grpSp>
        <p:sp>
          <p:nvSpPr>
            <p:cNvPr id="114" name="文本框 41"/>
            <p:cNvSpPr txBox="1"/>
            <p:nvPr/>
          </p:nvSpPr>
          <p:spPr>
            <a:xfrm>
              <a:off x="5444400" y="3390942"/>
              <a:ext cx="654360" cy="609412"/>
            </a:xfrm>
            <a:prstGeom prst="rect">
              <a:avLst/>
            </a:prstGeom>
            <a:noFill/>
          </p:spPr>
          <p:txBody>
            <a:bodyPr rtlCol="0" wrap="none">
              <a:spAutoFit/>
            </a:bodyPr>
            <a:lstStyle/>
            <a:p>
              <a:r>
                <a:rPr altLang="zh-CN" lang="en-US" sz="2400">
                  <a:solidFill>
                    <a:schemeClr val="bg1"/>
                  </a:solidFill>
                  <a:effectLst>
                    <a:innerShdw blurRad="25400" dir="13500000" dist="12700">
                      <a:prstClr val="black">
                        <a:alpha val="50000"/>
                      </a:prstClr>
                    </a:innerShdw>
                  </a:effectLst>
                </a:rPr>
                <a:t>02</a:t>
              </a:r>
            </a:p>
          </p:txBody>
        </p:sp>
      </p:grpSp>
    </p:spTree>
    <p:extLst>
      <p:ext uri="{BB962C8B-B14F-4D97-AF65-F5344CB8AC3E}">
        <p14:creationId val="138156699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1000" fill="hold" id="7"/>
                                        <p:tgtEl>
                                          <p:spTgt spid="41"/>
                                        </p:tgtEl>
                                        <p:attrNameLst>
                                          <p:attrName>ppt_w</p:attrName>
                                        </p:attrNameLst>
                                      </p:cBhvr>
                                      <p:tavLst>
                                        <p:tav tm="0">
                                          <p:val>
                                            <p:fltVal val="0"/>
                                          </p:val>
                                        </p:tav>
                                        <p:tav tm="100000">
                                          <p:val>
                                            <p:strVal val="#ppt_w"/>
                                          </p:val>
                                        </p:tav>
                                      </p:tavLst>
                                    </p:anim>
                                    <p:anim calcmode="lin" valueType="num">
                                      <p:cBhvr>
                                        <p:cTn dur="1000" fill="hold" id="8"/>
                                        <p:tgtEl>
                                          <p:spTgt spid="41"/>
                                        </p:tgtEl>
                                        <p:attrNameLst>
                                          <p:attrName>ppt_h</p:attrName>
                                        </p:attrNameLst>
                                      </p:cBhvr>
                                      <p:tavLst>
                                        <p:tav tm="0">
                                          <p:val>
                                            <p:fltVal val="0"/>
                                          </p:val>
                                        </p:tav>
                                        <p:tav tm="100000">
                                          <p:val>
                                            <p:strVal val="#ppt_h"/>
                                          </p:val>
                                        </p:tav>
                                      </p:tavLst>
                                    </p:anim>
                                    <p:anim calcmode="lin" valueType="num">
                                      <p:cBhvr>
                                        <p:cTn dur="1000" fill="hold" id="9"/>
                                        <p:tgtEl>
                                          <p:spTgt spid="41"/>
                                        </p:tgtEl>
                                        <p:attrNameLst>
                                          <p:attrName>style.rotation</p:attrName>
                                        </p:attrNameLst>
                                      </p:cBhvr>
                                      <p:tavLst>
                                        <p:tav tm="0">
                                          <p:val>
                                            <p:fltVal val="90"/>
                                          </p:val>
                                        </p:tav>
                                        <p:tav tm="100000">
                                          <p:val>
                                            <p:fltVal val="0"/>
                                          </p:val>
                                        </p:tav>
                                      </p:tavLst>
                                    </p:anim>
                                    <p:animEffect filter="fade" transition="in">
                                      <p:cBhvr>
                                        <p:cTn dur="1000" id="10"/>
                                        <p:tgtEl>
                                          <p:spTgt spid="41"/>
                                        </p:tgtEl>
                                      </p:cBhvr>
                                    </p:animEffect>
                                  </p:childTnLst>
                                </p:cTn>
                              </p:par>
                              <p:par>
                                <p:cTn fill="hold" id="11" nodeType="withEffect" presetClass="entr" presetID="31" presetSubtype="0">
                                  <p:stCondLst>
                                    <p:cond delay="0"/>
                                  </p:stCondLst>
                                  <p:childTnLst>
                                    <p:set>
                                      <p:cBhvr>
                                        <p:cTn dur="1" fill="hold" id="12">
                                          <p:stCondLst>
                                            <p:cond delay="0"/>
                                          </p:stCondLst>
                                        </p:cTn>
                                        <p:tgtEl>
                                          <p:spTgt spid="112"/>
                                        </p:tgtEl>
                                        <p:attrNameLst>
                                          <p:attrName>style.visibility</p:attrName>
                                        </p:attrNameLst>
                                      </p:cBhvr>
                                      <p:to>
                                        <p:strVal val="visible"/>
                                      </p:to>
                                    </p:set>
                                    <p:anim calcmode="lin" valueType="num">
                                      <p:cBhvr>
                                        <p:cTn dur="1000" fill="hold" id="13"/>
                                        <p:tgtEl>
                                          <p:spTgt spid="112"/>
                                        </p:tgtEl>
                                        <p:attrNameLst>
                                          <p:attrName>ppt_w</p:attrName>
                                        </p:attrNameLst>
                                      </p:cBhvr>
                                      <p:tavLst>
                                        <p:tav tm="0">
                                          <p:val>
                                            <p:fltVal val="0"/>
                                          </p:val>
                                        </p:tav>
                                        <p:tav tm="100000">
                                          <p:val>
                                            <p:strVal val="#ppt_w"/>
                                          </p:val>
                                        </p:tav>
                                      </p:tavLst>
                                    </p:anim>
                                    <p:anim calcmode="lin" valueType="num">
                                      <p:cBhvr>
                                        <p:cTn dur="1000" fill="hold" id="14"/>
                                        <p:tgtEl>
                                          <p:spTgt spid="112"/>
                                        </p:tgtEl>
                                        <p:attrNameLst>
                                          <p:attrName>ppt_h</p:attrName>
                                        </p:attrNameLst>
                                      </p:cBhvr>
                                      <p:tavLst>
                                        <p:tav tm="0">
                                          <p:val>
                                            <p:fltVal val="0"/>
                                          </p:val>
                                        </p:tav>
                                        <p:tav tm="100000">
                                          <p:val>
                                            <p:strVal val="#ppt_h"/>
                                          </p:val>
                                        </p:tav>
                                      </p:tavLst>
                                    </p:anim>
                                    <p:anim calcmode="lin" valueType="num">
                                      <p:cBhvr>
                                        <p:cTn dur="1000" fill="hold" id="15"/>
                                        <p:tgtEl>
                                          <p:spTgt spid="112"/>
                                        </p:tgtEl>
                                        <p:attrNameLst>
                                          <p:attrName>style.rotation</p:attrName>
                                        </p:attrNameLst>
                                      </p:cBhvr>
                                      <p:tavLst>
                                        <p:tav tm="0">
                                          <p:val>
                                            <p:fltVal val="90"/>
                                          </p:val>
                                        </p:tav>
                                        <p:tav tm="100000">
                                          <p:val>
                                            <p:fltVal val="0"/>
                                          </p:val>
                                        </p:tav>
                                      </p:tavLst>
                                    </p:anim>
                                    <p:animEffect filter="fade" transition="in">
                                      <p:cBhvr>
                                        <p:cTn dur="1000" id="16"/>
                                        <p:tgtEl>
                                          <p:spTgt spid="112"/>
                                        </p:tgtEl>
                                      </p:cBhvr>
                                    </p:animEffect>
                                  </p:childTnLst>
                                </p:cTn>
                              </p:par>
                              <p:par>
                                <p:cTn fill="hold" id="17" nodeType="withEffect" presetClass="entr" presetID="31" presetSubtype="0">
                                  <p:stCondLst>
                                    <p:cond delay="0"/>
                                  </p:stCondLst>
                                  <p:childTnLst>
                                    <p:set>
                                      <p:cBhvr>
                                        <p:cTn dur="1" fill="hold" id="18">
                                          <p:stCondLst>
                                            <p:cond delay="0"/>
                                          </p:stCondLst>
                                        </p:cTn>
                                        <p:tgtEl>
                                          <p:spTgt spid="47"/>
                                        </p:tgtEl>
                                        <p:attrNameLst>
                                          <p:attrName>style.visibility</p:attrName>
                                        </p:attrNameLst>
                                      </p:cBhvr>
                                      <p:to>
                                        <p:strVal val="visible"/>
                                      </p:to>
                                    </p:set>
                                    <p:anim calcmode="lin" valueType="num">
                                      <p:cBhvr>
                                        <p:cTn dur="1000" fill="hold" id="19"/>
                                        <p:tgtEl>
                                          <p:spTgt spid="47"/>
                                        </p:tgtEl>
                                        <p:attrNameLst>
                                          <p:attrName>ppt_w</p:attrName>
                                        </p:attrNameLst>
                                      </p:cBhvr>
                                      <p:tavLst>
                                        <p:tav tm="0">
                                          <p:val>
                                            <p:fltVal val="0"/>
                                          </p:val>
                                        </p:tav>
                                        <p:tav tm="100000">
                                          <p:val>
                                            <p:strVal val="#ppt_w"/>
                                          </p:val>
                                        </p:tav>
                                      </p:tavLst>
                                    </p:anim>
                                    <p:anim calcmode="lin" valueType="num">
                                      <p:cBhvr>
                                        <p:cTn dur="1000" fill="hold" id="20"/>
                                        <p:tgtEl>
                                          <p:spTgt spid="47"/>
                                        </p:tgtEl>
                                        <p:attrNameLst>
                                          <p:attrName>ppt_h</p:attrName>
                                        </p:attrNameLst>
                                      </p:cBhvr>
                                      <p:tavLst>
                                        <p:tav tm="0">
                                          <p:val>
                                            <p:fltVal val="0"/>
                                          </p:val>
                                        </p:tav>
                                        <p:tav tm="100000">
                                          <p:val>
                                            <p:strVal val="#ppt_h"/>
                                          </p:val>
                                        </p:tav>
                                      </p:tavLst>
                                    </p:anim>
                                    <p:anim calcmode="lin" valueType="num">
                                      <p:cBhvr>
                                        <p:cTn dur="1000" fill="hold" id="21"/>
                                        <p:tgtEl>
                                          <p:spTgt spid="47"/>
                                        </p:tgtEl>
                                        <p:attrNameLst>
                                          <p:attrName>style.rotation</p:attrName>
                                        </p:attrNameLst>
                                      </p:cBhvr>
                                      <p:tavLst>
                                        <p:tav tm="0">
                                          <p:val>
                                            <p:fltVal val="90"/>
                                          </p:val>
                                        </p:tav>
                                        <p:tav tm="100000">
                                          <p:val>
                                            <p:fltVal val="0"/>
                                          </p:val>
                                        </p:tav>
                                      </p:tavLst>
                                    </p:anim>
                                    <p:animEffect filter="fade" transition="in">
                                      <p:cBhvr>
                                        <p:cTn dur="1000" id="22"/>
                                        <p:tgtEl>
                                          <p:spTgt spid="47"/>
                                        </p:tgtEl>
                                      </p:cBhvr>
                                    </p:animEffect>
                                  </p:childTnLst>
                                </p:cTn>
                              </p:par>
                              <p:par>
                                <p:cTn fill="hold" id="23" nodeType="withEffect" presetClass="entr" presetID="31" presetSubtype="0">
                                  <p:stCondLst>
                                    <p:cond delay="0"/>
                                  </p:stCondLst>
                                  <p:childTnLst>
                                    <p:set>
                                      <p:cBhvr>
                                        <p:cTn dur="1" fill="hold" id="24">
                                          <p:stCondLst>
                                            <p:cond delay="0"/>
                                          </p:stCondLst>
                                        </p:cTn>
                                        <p:tgtEl>
                                          <p:spTgt spid="106"/>
                                        </p:tgtEl>
                                        <p:attrNameLst>
                                          <p:attrName>style.visibility</p:attrName>
                                        </p:attrNameLst>
                                      </p:cBhvr>
                                      <p:to>
                                        <p:strVal val="visible"/>
                                      </p:to>
                                    </p:set>
                                    <p:anim calcmode="lin" valueType="num">
                                      <p:cBhvr>
                                        <p:cTn dur="1000" fill="hold" id="25"/>
                                        <p:tgtEl>
                                          <p:spTgt spid="106"/>
                                        </p:tgtEl>
                                        <p:attrNameLst>
                                          <p:attrName>ppt_w</p:attrName>
                                        </p:attrNameLst>
                                      </p:cBhvr>
                                      <p:tavLst>
                                        <p:tav tm="0">
                                          <p:val>
                                            <p:fltVal val="0"/>
                                          </p:val>
                                        </p:tav>
                                        <p:tav tm="100000">
                                          <p:val>
                                            <p:strVal val="#ppt_w"/>
                                          </p:val>
                                        </p:tav>
                                      </p:tavLst>
                                    </p:anim>
                                    <p:anim calcmode="lin" valueType="num">
                                      <p:cBhvr>
                                        <p:cTn dur="1000" fill="hold" id="26"/>
                                        <p:tgtEl>
                                          <p:spTgt spid="106"/>
                                        </p:tgtEl>
                                        <p:attrNameLst>
                                          <p:attrName>ppt_h</p:attrName>
                                        </p:attrNameLst>
                                      </p:cBhvr>
                                      <p:tavLst>
                                        <p:tav tm="0">
                                          <p:val>
                                            <p:fltVal val="0"/>
                                          </p:val>
                                        </p:tav>
                                        <p:tav tm="100000">
                                          <p:val>
                                            <p:strVal val="#ppt_h"/>
                                          </p:val>
                                        </p:tav>
                                      </p:tavLst>
                                    </p:anim>
                                    <p:anim calcmode="lin" valueType="num">
                                      <p:cBhvr>
                                        <p:cTn dur="1000" fill="hold" id="27"/>
                                        <p:tgtEl>
                                          <p:spTgt spid="106"/>
                                        </p:tgtEl>
                                        <p:attrNameLst>
                                          <p:attrName>style.rotation</p:attrName>
                                        </p:attrNameLst>
                                      </p:cBhvr>
                                      <p:tavLst>
                                        <p:tav tm="0">
                                          <p:val>
                                            <p:fltVal val="90"/>
                                          </p:val>
                                        </p:tav>
                                        <p:tav tm="100000">
                                          <p:val>
                                            <p:fltVal val="0"/>
                                          </p:val>
                                        </p:tav>
                                      </p:tavLst>
                                    </p:anim>
                                    <p:animEffect filter="fade" transition="in">
                                      <p:cBhvr>
                                        <p:cTn dur="1000" id="28"/>
                                        <p:tgtEl>
                                          <p:spTgt spid="106"/>
                                        </p:tgtEl>
                                      </p:cBhvr>
                                    </p:animEffect>
                                  </p:childTnLst>
                                </p:cTn>
                              </p:par>
                            </p:childTnLst>
                          </p:cTn>
                        </p:par>
                        <p:par>
                          <p:cTn fill="hold" id="29" nodeType="afterGroup">
                            <p:stCondLst>
                              <p:cond delay="1000"/>
                            </p:stCondLst>
                            <p:childTnLst>
                              <p:par>
                                <p:cTn fill="hold" id="30" nodeType="afterEffect" presetClass="entr" presetID="22" presetSubtype="4">
                                  <p:stCondLst>
                                    <p:cond delay="0"/>
                                  </p:stCondLst>
                                  <p:childTnLst>
                                    <p:set>
                                      <p:cBhvr>
                                        <p:cTn dur="1" fill="hold" id="31">
                                          <p:stCondLst>
                                            <p:cond delay="0"/>
                                          </p:stCondLst>
                                        </p:cTn>
                                        <p:tgtEl>
                                          <p:spTgt spid="103"/>
                                        </p:tgtEl>
                                        <p:attrNameLst>
                                          <p:attrName>style.visibility</p:attrName>
                                        </p:attrNameLst>
                                      </p:cBhvr>
                                      <p:to>
                                        <p:strVal val="visible"/>
                                      </p:to>
                                    </p:set>
                                    <p:animEffect filter="wipe(down)" transition="in">
                                      <p:cBhvr>
                                        <p:cTn dur="500" id="32"/>
                                        <p:tgtEl>
                                          <p:spTgt spid="103"/>
                                        </p:tgtEl>
                                      </p:cBhvr>
                                    </p:animEffect>
                                  </p:childTnLst>
                                </p:cTn>
                              </p:par>
                            </p:childTnLst>
                          </p:cTn>
                        </p:par>
                        <p:par>
                          <p:cTn fill="hold" id="33" nodeType="afterGroup">
                            <p:stCondLst>
                              <p:cond delay="1500"/>
                            </p:stCondLst>
                            <p:childTnLst>
                              <p:par>
                                <p:cTn fill="hold" grpId="0" id="34" nodeType="afterEffect" presetClass="entr" presetID="10" presetSubtype="0">
                                  <p:stCondLst>
                                    <p:cond delay="0"/>
                                  </p:stCondLst>
                                  <p:childTnLst>
                                    <p:set>
                                      <p:cBhvr>
                                        <p:cTn dur="1" fill="hold" id="35">
                                          <p:stCondLst>
                                            <p:cond delay="0"/>
                                          </p:stCondLst>
                                        </p:cTn>
                                        <p:tgtEl>
                                          <p:spTgt spid="73"/>
                                        </p:tgtEl>
                                        <p:attrNameLst>
                                          <p:attrName>style.visibility</p:attrName>
                                        </p:attrNameLst>
                                      </p:cBhvr>
                                      <p:to>
                                        <p:strVal val="visible"/>
                                      </p:to>
                                    </p:set>
                                    <p:animEffect filter="fade" transition="in">
                                      <p:cBhvr>
                                        <p:cTn dur="500" id="36"/>
                                        <p:tgtEl>
                                          <p:spTgt spid="73"/>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74"/>
                                        </p:tgtEl>
                                        <p:attrNameLst>
                                          <p:attrName>style.visibility</p:attrName>
                                        </p:attrNameLst>
                                      </p:cBhvr>
                                      <p:to>
                                        <p:strVal val="visible"/>
                                      </p:to>
                                    </p:set>
                                    <p:animEffect filter="fade" transition="in">
                                      <p:cBhvr>
                                        <p:cTn dur="500" id="39"/>
                                        <p:tgtEl>
                                          <p:spTgt spid="74"/>
                                        </p:tgtEl>
                                      </p:cBhvr>
                                    </p:animEffect>
                                  </p:childTnLst>
                                </p:cTn>
                              </p:par>
                            </p:childTnLst>
                          </p:cTn>
                        </p:par>
                        <p:par>
                          <p:cTn fill="hold" id="40" nodeType="afterGroup">
                            <p:stCondLst>
                              <p:cond delay="2000"/>
                            </p:stCondLst>
                            <p:childTnLst>
                              <p:par>
                                <p:cTn fill="hold" id="41" nodeType="afterEffect" presetClass="entr" presetID="22" presetSubtype="4">
                                  <p:stCondLst>
                                    <p:cond delay="0"/>
                                  </p:stCondLst>
                                  <p:childTnLst>
                                    <p:set>
                                      <p:cBhvr>
                                        <p:cTn dur="1" fill="hold" id="42">
                                          <p:stCondLst>
                                            <p:cond delay="0"/>
                                          </p:stCondLst>
                                        </p:cTn>
                                        <p:tgtEl>
                                          <p:spTgt spid="38"/>
                                        </p:tgtEl>
                                        <p:attrNameLst>
                                          <p:attrName>style.visibility</p:attrName>
                                        </p:attrNameLst>
                                      </p:cBhvr>
                                      <p:to>
                                        <p:strVal val="visible"/>
                                      </p:to>
                                    </p:set>
                                    <p:animEffect filter="wipe(down)" transition="in">
                                      <p:cBhvr>
                                        <p:cTn dur="500" id="43"/>
                                        <p:tgtEl>
                                          <p:spTgt spid="38"/>
                                        </p:tgtEl>
                                      </p:cBhvr>
                                    </p:animEffect>
                                  </p:childTnLst>
                                </p:cTn>
                              </p:par>
                            </p:childTnLst>
                          </p:cTn>
                        </p:par>
                        <p:par>
                          <p:cTn fill="hold" id="44" nodeType="afterGroup">
                            <p:stCondLst>
                              <p:cond delay="2500"/>
                            </p:stCondLst>
                            <p:childTnLst>
                              <p:par>
                                <p:cTn fill="hold" grpId="0" id="45" nodeType="afterEffect" presetClass="entr" presetID="10" presetSubtype="0">
                                  <p:stCondLst>
                                    <p:cond delay="0"/>
                                  </p:stCondLst>
                                  <p:childTnLst>
                                    <p:set>
                                      <p:cBhvr>
                                        <p:cTn dur="1" fill="hold" id="46">
                                          <p:stCondLst>
                                            <p:cond delay="0"/>
                                          </p:stCondLst>
                                        </p:cTn>
                                        <p:tgtEl>
                                          <p:spTgt spid="93"/>
                                        </p:tgtEl>
                                        <p:attrNameLst>
                                          <p:attrName>style.visibility</p:attrName>
                                        </p:attrNameLst>
                                      </p:cBhvr>
                                      <p:to>
                                        <p:strVal val="visible"/>
                                      </p:to>
                                    </p:set>
                                    <p:animEffect filter="fade" transition="in">
                                      <p:cBhvr>
                                        <p:cTn dur="500" id="47"/>
                                        <p:tgtEl>
                                          <p:spTgt spid="93"/>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94"/>
                                        </p:tgtEl>
                                        <p:attrNameLst>
                                          <p:attrName>style.visibility</p:attrName>
                                        </p:attrNameLst>
                                      </p:cBhvr>
                                      <p:to>
                                        <p:strVal val="visible"/>
                                      </p:to>
                                    </p:set>
                                    <p:animEffect filter="fade" transition="in">
                                      <p:cBhvr>
                                        <p:cTn dur="500" id="50"/>
                                        <p:tgtEl>
                                          <p:spTgt spid="94"/>
                                        </p:tgtEl>
                                      </p:cBhvr>
                                    </p:animEffect>
                                  </p:childTnLst>
                                </p:cTn>
                              </p:par>
                            </p:childTnLst>
                          </p:cTn>
                        </p:par>
                        <p:par>
                          <p:cTn fill="hold" id="51" nodeType="afterGroup">
                            <p:stCondLst>
                              <p:cond delay="3000"/>
                            </p:stCondLst>
                            <p:childTnLst>
                              <p:par>
                                <p:cTn fill="hold" id="52" nodeType="afterEffect" presetClass="entr" presetID="22" presetSubtype="2">
                                  <p:stCondLst>
                                    <p:cond delay="0"/>
                                  </p:stCondLst>
                                  <p:childTnLst>
                                    <p:set>
                                      <p:cBhvr>
                                        <p:cTn dur="1" fill="hold" id="53">
                                          <p:stCondLst>
                                            <p:cond delay="0"/>
                                          </p:stCondLst>
                                        </p:cTn>
                                        <p:tgtEl>
                                          <p:spTgt spid="97"/>
                                        </p:tgtEl>
                                        <p:attrNameLst>
                                          <p:attrName>style.visibility</p:attrName>
                                        </p:attrNameLst>
                                      </p:cBhvr>
                                      <p:to>
                                        <p:strVal val="visible"/>
                                      </p:to>
                                    </p:set>
                                    <p:animEffect filter="wipe(right)" transition="in">
                                      <p:cBhvr>
                                        <p:cTn dur="500" id="54"/>
                                        <p:tgtEl>
                                          <p:spTgt spid="97"/>
                                        </p:tgtEl>
                                      </p:cBhvr>
                                    </p:animEffect>
                                  </p:childTnLst>
                                </p:cTn>
                              </p:par>
                            </p:childTnLst>
                          </p:cTn>
                        </p:par>
                        <p:par>
                          <p:cTn fill="hold" id="55" nodeType="afterGroup">
                            <p:stCondLst>
                              <p:cond delay="3500"/>
                            </p:stCondLst>
                            <p:childTnLst>
                              <p:par>
                                <p:cTn fill="hold" grpId="0" id="56" nodeType="afterEffect" presetClass="entr" presetID="10" presetSubtype="0">
                                  <p:stCondLst>
                                    <p:cond delay="0"/>
                                  </p:stCondLst>
                                  <p:childTnLst>
                                    <p:set>
                                      <p:cBhvr>
                                        <p:cTn dur="1" fill="hold" id="57">
                                          <p:stCondLst>
                                            <p:cond delay="0"/>
                                          </p:stCondLst>
                                        </p:cTn>
                                        <p:tgtEl>
                                          <p:spTgt spid="76"/>
                                        </p:tgtEl>
                                        <p:attrNameLst>
                                          <p:attrName>style.visibility</p:attrName>
                                        </p:attrNameLst>
                                      </p:cBhvr>
                                      <p:to>
                                        <p:strVal val="visible"/>
                                      </p:to>
                                    </p:set>
                                    <p:animEffect filter="fade" transition="in">
                                      <p:cBhvr>
                                        <p:cTn dur="500" id="58"/>
                                        <p:tgtEl>
                                          <p:spTgt spid="76"/>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92"/>
                                        </p:tgtEl>
                                        <p:attrNameLst>
                                          <p:attrName>style.visibility</p:attrName>
                                        </p:attrNameLst>
                                      </p:cBhvr>
                                      <p:to>
                                        <p:strVal val="visible"/>
                                      </p:to>
                                    </p:set>
                                    <p:animEffect filter="fade" transition="in">
                                      <p:cBhvr>
                                        <p:cTn dur="500" id="61"/>
                                        <p:tgtEl>
                                          <p:spTgt spid="92"/>
                                        </p:tgtEl>
                                      </p:cBhvr>
                                    </p:animEffect>
                                  </p:childTnLst>
                                </p:cTn>
                              </p:par>
                            </p:childTnLst>
                          </p:cTn>
                        </p:par>
                        <p:par>
                          <p:cTn fill="hold" id="62" nodeType="afterGroup">
                            <p:stCondLst>
                              <p:cond delay="4000"/>
                            </p:stCondLst>
                            <p:childTnLst>
                              <p:par>
                                <p:cTn fill="hold" id="63" nodeType="afterEffect" presetClass="entr" presetID="22" presetSubtype="8">
                                  <p:stCondLst>
                                    <p:cond delay="0"/>
                                  </p:stCondLst>
                                  <p:childTnLst>
                                    <p:set>
                                      <p:cBhvr>
                                        <p:cTn dur="1" fill="hold" id="64">
                                          <p:stCondLst>
                                            <p:cond delay="0"/>
                                          </p:stCondLst>
                                        </p:cTn>
                                        <p:tgtEl>
                                          <p:spTgt spid="100"/>
                                        </p:tgtEl>
                                        <p:attrNameLst>
                                          <p:attrName>style.visibility</p:attrName>
                                        </p:attrNameLst>
                                      </p:cBhvr>
                                      <p:to>
                                        <p:strVal val="visible"/>
                                      </p:to>
                                    </p:set>
                                    <p:animEffect filter="wipe(left)" transition="in">
                                      <p:cBhvr>
                                        <p:cTn dur="500" id="65"/>
                                        <p:tgtEl>
                                          <p:spTgt spid="100"/>
                                        </p:tgtEl>
                                      </p:cBhvr>
                                    </p:animEffect>
                                  </p:childTnLst>
                                </p:cTn>
                              </p:par>
                            </p:childTnLst>
                          </p:cTn>
                        </p:par>
                        <p:par>
                          <p:cTn fill="hold" id="66" nodeType="afterGroup">
                            <p:stCondLst>
                              <p:cond delay="4500"/>
                            </p:stCondLst>
                            <p:childTnLst>
                              <p:par>
                                <p:cTn fill="hold" grpId="0" id="67" nodeType="afterEffect" presetClass="entr" presetID="10" presetSubtype="0">
                                  <p:stCondLst>
                                    <p:cond delay="0"/>
                                  </p:stCondLst>
                                  <p:childTnLst>
                                    <p:set>
                                      <p:cBhvr>
                                        <p:cTn dur="1" fill="hold" id="68">
                                          <p:stCondLst>
                                            <p:cond delay="0"/>
                                          </p:stCondLst>
                                        </p:cTn>
                                        <p:tgtEl>
                                          <p:spTgt spid="96"/>
                                        </p:tgtEl>
                                        <p:attrNameLst>
                                          <p:attrName>style.visibility</p:attrName>
                                        </p:attrNameLst>
                                      </p:cBhvr>
                                      <p:to>
                                        <p:strVal val="visible"/>
                                      </p:to>
                                    </p:set>
                                    <p:animEffect filter="fade" transition="in">
                                      <p:cBhvr>
                                        <p:cTn dur="500" id="69"/>
                                        <p:tgtEl>
                                          <p:spTgt spid="96"/>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95"/>
                                        </p:tgtEl>
                                        <p:attrNameLst>
                                          <p:attrName>style.visibility</p:attrName>
                                        </p:attrNameLst>
                                      </p:cBhvr>
                                      <p:to>
                                        <p:strVal val="visible"/>
                                      </p:to>
                                    </p:set>
                                    <p:animEffect filter="fade" transition="in">
                                      <p:cBhvr>
                                        <p:cTn dur="500" id="72"/>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P grpId="0" spid="76"/>
      <p:bldP grpId="0" spid="92"/>
      <p:bldP grpId="0" spid="93"/>
      <p:bldP grpId="0" spid="94"/>
      <p:bldP grpId="0" spid="95"/>
      <p:bldP grpId="0" spid="9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1565229" y="1330577"/>
            <a:ext cx="1509022" cy="1509226"/>
            <a:chOff x="2086610" y="1773555"/>
            <a:chExt cx="2011680" cy="2011680"/>
          </a:xfrm>
        </p:grpSpPr>
        <p:grpSp>
          <p:nvGrpSpPr>
            <p:cNvPr id="39" name="组合 38"/>
            <p:cNvGrpSpPr/>
            <p:nvPr/>
          </p:nvGrpSpPr>
          <p:grpSpPr>
            <a:xfrm>
              <a:off x="2086610" y="1773555"/>
              <a:ext cx="2011680" cy="2011680"/>
              <a:chOff x="1805940" y="1198245"/>
              <a:chExt cx="2011680" cy="2011680"/>
            </a:xfrm>
          </p:grpSpPr>
          <p:sp>
            <p:nvSpPr>
              <p:cNvPr id="43" name="圆角矩形 42"/>
              <p:cNvSpPr/>
              <p:nvPr/>
            </p:nvSpPr>
            <p:spPr>
              <a:xfrm>
                <a:off x="1805940" y="1198245"/>
                <a:ext cx="2011680" cy="2011680"/>
              </a:xfrm>
              <a:prstGeom prst="roundRect">
                <a:avLst>
                  <a:gd fmla="val 19981" name="adj"/>
                </a:avLst>
              </a:prstGeom>
              <a:solidFill>
                <a:srgbClr val="C00000"/>
              </a:solidFill>
              <a:ln w="22225">
                <a:gradFill flip="none" rotWithShape="1">
                  <a:gsLst>
                    <a:gs pos="0">
                      <a:schemeClr val="bg1">
                        <a:lumMod val="85000"/>
                      </a:schemeClr>
                    </a:gs>
                    <a:gs pos="100000">
                      <a:schemeClr val="bg1"/>
                    </a:gs>
                  </a:gsLst>
                  <a:lin ang="2700000" scaled="1"/>
                </a:gradFill>
              </a:ln>
              <a:effectLst>
                <a:innerShdw blurRad="254000" dir="13500000" dist="127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44" name="圆角矩形 43"/>
              <p:cNvSpPr/>
              <p:nvPr/>
            </p:nvSpPr>
            <p:spPr>
              <a:xfrm>
                <a:off x="1971639" y="1363944"/>
                <a:ext cx="1680278" cy="1680278"/>
              </a:xfrm>
              <a:prstGeom prst="roundRect">
                <a:avLst>
                  <a:gd fmla="val 19112" name="adj"/>
                </a:avLst>
              </a:prstGeom>
              <a:gradFill>
                <a:gsLst>
                  <a:gs pos="100000">
                    <a:srgbClr val="E0E0E0"/>
                  </a:gs>
                  <a:gs pos="0">
                    <a:schemeClr val="bg1"/>
                  </a:gs>
                </a:gsLst>
                <a:lin ang="2700000" scaled="1"/>
              </a:gradFill>
              <a:ln w="101600">
                <a:noFill/>
              </a:ln>
              <a:effectLst>
                <a:outerShdw algn="tl" blurRad="177800" dir="2700000" dist="88900"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45" name="圆角矩形 44"/>
              <p:cNvSpPr/>
              <p:nvPr/>
            </p:nvSpPr>
            <p:spPr>
              <a:xfrm>
                <a:off x="2077721" y="1470026"/>
                <a:ext cx="1468114" cy="1468114"/>
              </a:xfrm>
              <a:prstGeom prst="roundRect">
                <a:avLst>
                  <a:gd fmla="val 19981" name="adj"/>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40" name="组合 39"/>
            <p:cNvGrpSpPr/>
            <p:nvPr/>
          </p:nvGrpSpPr>
          <p:grpSpPr>
            <a:xfrm>
              <a:off x="2556647" y="2301092"/>
              <a:ext cx="1071601" cy="1025273"/>
              <a:chOff x="3503864" y="2079606"/>
              <a:chExt cx="1071601" cy="1025273"/>
            </a:xfrm>
          </p:grpSpPr>
          <p:sp>
            <p:nvSpPr>
              <p:cNvPr id="41" name="文本框 20"/>
              <p:cNvSpPr txBox="1"/>
              <p:nvPr/>
            </p:nvSpPr>
            <p:spPr>
              <a:xfrm>
                <a:off x="3503864" y="2427980"/>
                <a:ext cx="1071601" cy="670353"/>
              </a:xfrm>
              <a:prstGeom prst="rect">
                <a:avLst/>
              </a:prstGeom>
              <a:noFill/>
            </p:spPr>
            <p:txBody>
              <a:bodyPr rtlCol="0" wrap="square">
                <a:spAutoFit/>
              </a:bodyPr>
              <a:lstStyle/>
              <a:p>
                <a:pPr algn="ctr">
                  <a:defRPr/>
                </a:pPr>
                <a:r>
                  <a:rPr altLang="zh-CN" lang="en-US" sz="2700">
                    <a:ln w="12700">
                      <a:noFill/>
                    </a:ln>
                    <a:latin charset="0" panose="020b0602020202020204" pitchFamily="34" typeface="ITC Avant Garde Std Md"/>
                    <a:ea charset="-122" panose="02010600030101010101" pitchFamily="2" typeface="宋体"/>
                  </a:rPr>
                  <a:t>01</a:t>
                </a:r>
              </a:p>
            </p:txBody>
          </p:sp>
          <p:sp>
            <p:nvSpPr>
              <p:cNvPr id="42" name="文本框 21"/>
              <p:cNvSpPr txBox="1"/>
              <p:nvPr/>
            </p:nvSpPr>
            <p:spPr>
              <a:xfrm>
                <a:off x="3597472" y="2079606"/>
                <a:ext cx="884387" cy="487529"/>
              </a:xfrm>
              <a:prstGeom prst="rect">
                <a:avLst/>
              </a:prstGeom>
              <a:noFill/>
            </p:spPr>
            <p:txBody>
              <a:bodyPr rtlCol="0" wrap="square">
                <a:spAutoFit/>
              </a:bodyPr>
              <a:lstStyle/>
              <a:p>
                <a:pPr algn="dist">
                  <a:defRPr/>
                </a:pPr>
                <a:r>
                  <a:rPr altLang="zh-CN" lang="en-US" sz="1800">
                    <a:ln w="12700">
                      <a:noFill/>
                    </a:ln>
                    <a:latin charset="0" pitchFamily="34" typeface="Impact"/>
                    <a:ea charset="-122" panose="020b0500000000000000" pitchFamily="34" typeface="LiHei Pro"/>
                  </a:rPr>
                  <a:t>PRAT</a:t>
                </a:r>
              </a:p>
            </p:txBody>
          </p:sp>
        </p:grpSp>
      </p:grpSp>
      <p:grpSp>
        <p:nvGrpSpPr>
          <p:cNvPr id="46" name="组合 45"/>
          <p:cNvGrpSpPr/>
          <p:nvPr/>
        </p:nvGrpSpPr>
        <p:grpSpPr>
          <a:xfrm>
            <a:off x="3818283" y="1330577"/>
            <a:ext cx="1509022" cy="1509226"/>
            <a:chOff x="5090160" y="1773555"/>
            <a:chExt cx="2011680" cy="2011680"/>
          </a:xfrm>
        </p:grpSpPr>
        <p:grpSp>
          <p:nvGrpSpPr>
            <p:cNvPr id="52" name="组合 51"/>
            <p:cNvGrpSpPr/>
            <p:nvPr/>
          </p:nvGrpSpPr>
          <p:grpSpPr>
            <a:xfrm>
              <a:off x="5090160" y="1773555"/>
              <a:ext cx="2011680" cy="2011680"/>
              <a:chOff x="1805940" y="1198245"/>
              <a:chExt cx="2011680" cy="2011680"/>
            </a:xfrm>
          </p:grpSpPr>
          <p:sp>
            <p:nvSpPr>
              <p:cNvPr id="56" name="圆角矩形 55"/>
              <p:cNvSpPr/>
              <p:nvPr/>
            </p:nvSpPr>
            <p:spPr>
              <a:xfrm>
                <a:off x="1805940" y="1198245"/>
                <a:ext cx="2011680" cy="2011680"/>
              </a:xfrm>
              <a:prstGeom prst="roundRect">
                <a:avLst>
                  <a:gd fmla="val 19981" name="adj"/>
                </a:avLst>
              </a:prstGeom>
              <a:solidFill>
                <a:srgbClr val="C00000"/>
              </a:solidFill>
              <a:ln w="22225">
                <a:gradFill flip="none" rotWithShape="1">
                  <a:gsLst>
                    <a:gs pos="0">
                      <a:schemeClr val="bg1">
                        <a:lumMod val="85000"/>
                      </a:schemeClr>
                    </a:gs>
                    <a:gs pos="100000">
                      <a:schemeClr val="bg1"/>
                    </a:gs>
                  </a:gsLst>
                  <a:lin ang="2700000" scaled="1"/>
                </a:gradFill>
              </a:ln>
              <a:effectLst>
                <a:innerShdw blurRad="254000" dir="13500000" dist="127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57" name="圆角矩形 56"/>
              <p:cNvSpPr/>
              <p:nvPr/>
            </p:nvSpPr>
            <p:spPr>
              <a:xfrm>
                <a:off x="1971639" y="1363944"/>
                <a:ext cx="1680278" cy="1680278"/>
              </a:xfrm>
              <a:prstGeom prst="roundRect">
                <a:avLst>
                  <a:gd fmla="val 19112" name="adj"/>
                </a:avLst>
              </a:prstGeom>
              <a:gradFill>
                <a:gsLst>
                  <a:gs pos="100000">
                    <a:srgbClr val="E0E0E0"/>
                  </a:gs>
                  <a:gs pos="0">
                    <a:schemeClr val="bg1"/>
                  </a:gs>
                </a:gsLst>
                <a:lin ang="2700000" scaled="1"/>
              </a:gradFill>
              <a:ln w="101600">
                <a:noFill/>
              </a:ln>
              <a:effectLst>
                <a:outerShdw algn="tl" blurRad="177800" dir="2700000" dist="88900"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58" name="圆角矩形 57"/>
              <p:cNvSpPr/>
              <p:nvPr/>
            </p:nvSpPr>
            <p:spPr>
              <a:xfrm>
                <a:off x="2077721" y="1470026"/>
                <a:ext cx="1468114" cy="1468114"/>
              </a:xfrm>
              <a:prstGeom prst="roundRect">
                <a:avLst>
                  <a:gd fmla="val 19981" name="adj"/>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53" name="组合 52"/>
            <p:cNvGrpSpPr/>
            <p:nvPr/>
          </p:nvGrpSpPr>
          <p:grpSpPr>
            <a:xfrm>
              <a:off x="5560197" y="2301092"/>
              <a:ext cx="1071601" cy="1025273"/>
              <a:chOff x="3503864" y="2079606"/>
              <a:chExt cx="1071601" cy="1025273"/>
            </a:xfrm>
          </p:grpSpPr>
          <p:sp>
            <p:nvSpPr>
              <p:cNvPr id="54" name="文本框 24"/>
              <p:cNvSpPr txBox="1"/>
              <p:nvPr/>
            </p:nvSpPr>
            <p:spPr>
              <a:xfrm>
                <a:off x="3503864" y="2427980"/>
                <a:ext cx="1071601" cy="670353"/>
              </a:xfrm>
              <a:prstGeom prst="rect">
                <a:avLst/>
              </a:prstGeom>
              <a:noFill/>
            </p:spPr>
            <p:txBody>
              <a:bodyPr rtlCol="0" wrap="square">
                <a:spAutoFit/>
              </a:bodyPr>
              <a:lstStyle/>
              <a:p>
                <a:pPr algn="ctr">
                  <a:defRPr/>
                </a:pPr>
                <a:r>
                  <a:rPr altLang="zh-CN" lang="en-US" sz="2700">
                    <a:ln w="12700">
                      <a:noFill/>
                    </a:ln>
                    <a:latin charset="0" panose="020b0602020202020204" pitchFamily="34" typeface="ITC Avant Garde Std Md"/>
                    <a:ea charset="-122" panose="02010600030101010101" pitchFamily="2" typeface="宋体"/>
                  </a:rPr>
                  <a:t>02</a:t>
                </a:r>
              </a:p>
            </p:txBody>
          </p:sp>
          <p:sp>
            <p:nvSpPr>
              <p:cNvPr id="55" name="文本框 25"/>
              <p:cNvSpPr txBox="1"/>
              <p:nvPr/>
            </p:nvSpPr>
            <p:spPr>
              <a:xfrm>
                <a:off x="3597471" y="2079606"/>
                <a:ext cx="884387" cy="487529"/>
              </a:xfrm>
              <a:prstGeom prst="rect">
                <a:avLst/>
              </a:prstGeom>
              <a:noFill/>
            </p:spPr>
            <p:txBody>
              <a:bodyPr rtlCol="0" wrap="square">
                <a:spAutoFit/>
              </a:bodyPr>
              <a:lstStyle/>
              <a:p>
                <a:pPr algn="dist">
                  <a:defRPr/>
                </a:pPr>
                <a:r>
                  <a:rPr altLang="zh-CN" lang="en-US" sz="1800">
                    <a:ln w="12700">
                      <a:noFill/>
                    </a:ln>
                    <a:latin charset="0" pitchFamily="34" typeface="Impact"/>
                    <a:ea charset="-122" panose="020b0500000000000000" pitchFamily="34" typeface="LiHei Pro"/>
                  </a:rPr>
                  <a:t>PRAT</a:t>
                </a:r>
              </a:p>
            </p:txBody>
          </p:sp>
        </p:grpSp>
      </p:grpSp>
      <p:grpSp>
        <p:nvGrpSpPr>
          <p:cNvPr id="59" name="组合 58"/>
          <p:cNvGrpSpPr/>
          <p:nvPr/>
        </p:nvGrpSpPr>
        <p:grpSpPr>
          <a:xfrm>
            <a:off x="6071337" y="1330577"/>
            <a:ext cx="1509022" cy="1509226"/>
            <a:chOff x="8093710" y="1773555"/>
            <a:chExt cx="2011680" cy="2011680"/>
          </a:xfrm>
        </p:grpSpPr>
        <p:grpSp>
          <p:nvGrpSpPr>
            <p:cNvPr id="60" name="组合 59"/>
            <p:cNvGrpSpPr/>
            <p:nvPr/>
          </p:nvGrpSpPr>
          <p:grpSpPr>
            <a:xfrm>
              <a:off x="8093710" y="1773555"/>
              <a:ext cx="2011680" cy="2011680"/>
              <a:chOff x="1805940" y="1198245"/>
              <a:chExt cx="2011680" cy="2011680"/>
            </a:xfrm>
          </p:grpSpPr>
          <p:sp>
            <p:nvSpPr>
              <p:cNvPr id="64" name="圆角矩形 63"/>
              <p:cNvSpPr/>
              <p:nvPr/>
            </p:nvSpPr>
            <p:spPr>
              <a:xfrm>
                <a:off x="1805940" y="1198245"/>
                <a:ext cx="2011680" cy="2011680"/>
              </a:xfrm>
              <a:prstGeom prst="roundRect">
                <a:avLst>
                  <a:gd fmla="val 19981" name="adj"/>
                </a:avLst>
              </a:prstGeom>
              <a:solidFill>
                <a:srgbClr val="C00000"/>
              </a:solidFill>
              <a:ln w="22225">
                <a:gradFill flip="none" rotWithShape="1">
                  <a:gsLst>
                    <a:gs pos="0">
                      <a:schemeClr val="bg1">
                        <a:lumMod val="85000"/>
                      </a:schemeClr>
                    </a:gs>
                    <a:gs pos="100000">
                      <a:schemeClr val="bg1"/>
                    </a:gs>
                  </a:gsLst>
                  <a:lin ang="2700000" scaled="1"/>
                </a:gradFill>
              </a:ln>
              <a:effectLst>
                <a:innerShdw blurRad="254000" dir="13500000" dist="127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5" name="圆角矩形 64"/>
              <p:cNvSpPr/>
              <p:nvPr/>
            </p:nvSpPr>
            <p:spPr>
              <a:xfrm>
                <a:off x="1971639" y="1363944"/>
                <a:ext cx="1680278" cy="1680278"/>
              </a:xfrm>
              <a:prstGeom prst="roundRect">
                <a:avLst>
                  <a:gd fmla="val 19112" name="adj"/>
                </a:avLst>
              </a:prstGeom>
              <a:gradFill>
                <a:gsLst>
                  <a:gs pos="100000">
                    <a:srgbClr val="E0E0E0"/>
                  </a:gs>
                  <a:gs pos="0">
                    <a:schemeClr val="bg1"/>
                  </a:gs>
                </a:gsLst>
                <a:lin ang="2700000" scaled="1"/>
              </a:gradFill>
              <a:ln w="101600">
                <a:noFill/>
              </a:ln>
              <a:effectLst>
                <a:outerShdw algn="tl" blurRad="177800" dir="2700000" dist="88900"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6" name="圆角矩形 65"/>
              <p:cNvSpPr/>
              <p:nvPr/>
            </p:nvSpPr>
            <p:spPr>
              <a:xfrm>
                <a:off x="2077721" y="1470026"/>
                <a:ext cx="1468114" cy="1468114"/>
              </a:xfrm>
              <a:prstGeom prst="roundRect">
                <a:avLst>
                  <a:gd fmla="val 19981" name="adj"/>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61" name="组合 60"/>
            <p:cNvGrpSpPr/>
            <p:nvPr/>
          </p:nvGrpSpPr>
          <p:grpSpPr>
            <a:xfrm>
              <a:off x="8563747" y="2301092"/>
              <a:ext cx="1071601" cy="1025273"/>
              <a:chOff x="3503864" y="2079606"/>
              <a:chExt cx="1071601" cy="1025273"/>
            </a:xfrm>
          </p:grpSpPr>
          <p:sp>
            <p:nvSpPr>
              <p:cNvPr id="62" name="文本框 27"/>
              <p:cNvSpPr txBox="1"/>
              <p:nvPr/>
            </p:nvSpPr>
            <p:spPr>
              <a:xfrm>
                <a:off x="3503864" y="2427980"/>
                <a:ext cx="1071601" cy="670353"/>
              </a:xfrm>
              <a:prstGeom prst="rect">
                <a:avLst/>
              </a:prstGeom>
              <a:noFill/>
            </p:spPr>
            <p:txBody>
              <a:bodyPr rtlCol="0" wrap="square">
                <a:spAutoFit/>
              </a:bodyPr>
              <a:lstStyle/>
              <a:p>
                <a:pPr algn="ctr">
                  <a:defRPr/>
                </a:pPr>
                <a:r>
                  <a:rPr altLang="zh-CN" lang="en-US" sz="2700">
                    <a:ln w="12700">
                      <a:noFill/>
                    </a:ln>
                    <a:latin charset="0" panose="020b0602020202020204" pitchFamily="34" typeface="ITC Avant Garde Std Md"/>
                    <a:ea charset="-122" panose="02010600030101010101" pitchFamily="2" typeface="宋体"/>
                  </a:rPr>
                  <a:t>03</a:t>
                </a:r>
              </a:p>
            </p:txBody>
          </p:sp>
          <p:sp>
            <p:nvSpPr>
              <p:cNvPr id="63" name="文本框 28"/>
              <p:cNvSpPr txBox="1"/>
              <p:nvPr/>
            </p:nvSpPr>
            <p:spPr>
              <a:xfrm>
                <a:off x="3597473" y="2079606"/>
                <a:ext cx="884387" cy="487529"/>
              </a:xfrm>
              <a:prstGeom prst="rect">
                <a:avLst/>
              </a:prstGeom>
              <a:noFill/>
            </p:spPr>
            <p:txBody>
              <a:bodyPr rtlCol="0" wrap="square">
                <a:spAutoFit/>
              </a:bodyPr>
              <a:lstStyle/>
              <a:p>
                <a:pPr algn="dist">
                  <a:defRPr/>
                </a:pPr>
                <a:r>
                  <a:rPr altLang="zh-CN" lang="en-US" sz="1800">
                    <a:ln w="12700">
                      <a:noFill/>
                    </a:ln>
                    <a:latin charset="0" pitchFamily="34" typeface="Impact"/>
                    <a:ea charset="-122" panose="020b0500000000000000" pitchFamily="34" typeface="LiHei Pro"/>
                  </a:rPr>
                  <a:t>PRAT</a:t>
                </a:r>
              </a:p>
            </p:txBody>
          </p:sp>
        </p:grpSp>
      </p:grpSp>
      <p:grpSp>
        <p:nvGrpSpPr>
          <p:cNvPr id="67" name="组合 66"/>
          <p:cNvGrpSpPr/>
          <p:nvPr/>
        </p:nvGrpSpPr>
        <p:grpSpPr>
          <a:xfrm>
            <a:off x="1426288" y="3089136"/>
            <a:ext cx="1786901" cy="652870"/>
            <a:chOff x="2652976" y="4792830"/>
            <a:chExt cx="2335184" cy="870225"/>
          </a:xfrm>
        </p:grpSpPr>
        <p:sp>
          <p:nvSpPr>
            <p:cNvPr id="68" name="文本框 30"/>
            <p:cNvSpPr txBox="1"/>
            <p:nvPr/>
          </p:nvSpPr>
          <p:spPr bwMode="auto">
            <a:xfrm>
              <a:off x="2652976" y="5096921"/>
              <a:ext cx="2335184" cy="560659"/>
            </a:xfrm>
            <a:prstGeom prst="rect">
              <a:avLst/>
            </a:prstGeom>
            <a:noFill/>
          </p:spPr>
          <p:txBody>
            <a:bodyPr wrap="square">
              <a:spAutoFit/>
            </a:bodyPr>
            <a:lstStyle/>
            <a:p>
              <a:pPr algn="ctr" lvl="0">
                <a:lnSpc>
                  <a:spcPct val="120000"/>
                </a:lnSpc>
                <a:defRPr/>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a:t>
              </a:r>
            </a:p>
          </p:txBody>
        </p:sp>
        <p:sp>
          <p:nvSpPr>
            <p:cNvPr id="69" name="文本框 31"/>
            <p:cNvSpPr txBox="1"/>
            <p:nvPr/>
          </p:nvSpPr>
          <p:spPr bwMode="auto">
            <a:xfrm>
              <a:off x="2867361" y="4792830"/>
              <a:ext cx="1922797" cy="426588"/>
            </a:xfrm>
            <a:prstGeom prst="rect">
              <a:avLst/>
            </a:prstGeom>
            <a:noFill/>
          </p:spPr>
          <p:txBody>
            <a:bodyPr>
              <a:spAutoFit/>
            </a:bodyPr>
            <a:lstStyle/>
            <a:p>
              <a:pPr algn="ctr">
                <a:defRPr/>
              </a:pPr>
              <a:r>
                <a:rPr altLang="en-US" lang="zh-CN" sz="1500">
                  <a:solidFill>
                    <a:srgbClr val="FFFFFF">
                      <a:lumMod val="50000"/>
                    </a:srgbClr>
                  </a:solidFill>
                  <a:latin charset="-122" panose="02000000000000000000" pitchFamily="2" typeface="方正正黑简体"/>
                  <a:ea charset="-122" panose="02000000000000000000" pitchFamily="2" typeface="方正正黑简体"/>
                </a:rPr>
                <a:t>在此添加标题</a:t>
              </a:r>
            </a:p>
          </p:txBody>
        </p:sp>
      </p:grpSp>
      <p:grpSp>
        <p:nvGrpSpPr>
          <p:cNvPr id="70" name="组合 69"/>
          <p:cNvGrpSpPr/>
          <p:nvPr/>
        </p:nvGrpSpPr>
        <p:grpSpPr>
          <a:xfrm>
            <a:off x="3679342" y="3089136"/>
            <a:ext cx="1786901" cy="652870"/>
            <a:chOff x="2652976" y="4792830"/>
            <a:chExt cx="2335184" cy="870225"/>
          </a:xfrm>
        </p:grpSpPr>
        <p:sp>
          <p:nvSpPr>
            <p:cNvPr id="71" name="文本框 33"/>
            <p:cNvSpPr txBox="1"/>
            <p:nvPr/>
          </p:nvSpPr>
          <p:spPr bwMode="auto">
            <a:xfrm>
              <a:off x="2652976" y="5096921"/>
              <a:ext cx="2335184" cy="560659"/>
            </a:xfrm>
            <a:prstGeom prst="rect">
              <a:avLst/>
            </a:prstGeom>
            <a:noFill/>
          </p:spPr>
          <p:txBody>
            <a:bodyPr wrap="square">
              <a:spAutoFit/>
            </a:bodyPr>
            <a:lstStyle/>
            <a:p>
              <a:pPr algn="ctr" lvl="0">
                <a:lnSpc>
                  <a:spcPct val="120000"/>
                </a:lnSpc>
                <a:defRPr/>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a:t>
              </a:r>
            </a:p>
          </p:txBody>
        </p:sp>
        <p:sp>
          <p:nvSpPr>
            <p:cNvPr id="72" name="文本框 34"/>
            <p:cNvSpPr txBox="1"/>
            <p:nvPr/>
          </p:nvSpPr>
          <p:spPr bwMode="auto">
            <a:xfrm>
              <a:off x="2867362" y="4792830"/>
              <a:ext cx="1922797" cy="426588"/>
            </a:xfrm>
            <a:prstGeom prst="rect">
              <a:avLst/>
            </a:prstGeom>
            <a:noFill/>
          </p:spPr>
          <p:txBody>
            <a:bodyPr>
              <a:spAutoFit/>
            </a:bodyPr>
            <a:lstStyle/>
            <a:p>
              <a:pPr algn="ctr">
                <a:defRPr/>
              </a:pPr>
              <a:r>
                <a:rPr altLang="en-US" lang="zh-CN" sz="1500">
                  <a:solidFill>
                    <a:srgbClr val="FFFFFF">
                      <a:lumMod val="50000"/>
                    </a:srgbClr>
                  </a:solidFill>
                  <a:latin charset="-122" panose="02000000000000000000" pitchFamily="2" typeface="方正正黑简体"/>
                  <a:ea charset="-122" panose="02000000000000000000" pitchFamily="2" typeface="方正正黑简体"/>
                </a:rPr>
                <a:t>在此添加标题</a:t>
              </a:r>
            </a:p>
          </p:txBody>
        </p:sp>
      </p:grpSp>
      <p:grpSp>
        <p:nvGrpSpPr>
          <p:cNvPr id="73" name="组合 72"/>
          <p:cNvGrpSpPr/>
          <p:nvPr/>
        </p:nvGrpSpPr>
        <p:grpSpPr>
          <a:xfrm>
            <a:off x="5932396" y="3089136"/>
            <a:ext cx="1786901" cy="652870"/>
            <a:chOff x="2652976" y="4792830"/>
            <a:chExt cx="2335184" cy="870225"/>
          </a:xfrm>
        </p:grpSpPr>
        <p:sp>
          <p:nvSpPr>
            <p:cNvPr id="74" name="文本框 36"/>
            <p:cNvSpPr txBox="1"/>
            <p:nvPr/>
          </p:nvSpPr>
          <p:spPr bwMode="auto">
            <a:xfrm>
              <a:off x="2652977" y="5096921"/>
              <a:ext cx="2335184" cy="560659"/>
            </a:xfrm>
            <a:prstGeom prst="rect">
              <a:avLst/>
            </a:prstGeom>
            <a:noFill/>
          </p:spPr>
          <p:txBody>
            <a:bodyPr wrap="square">
              <a:spAutoFit/>
            </a:bodyPr>
            <a:lstStyle/>
            <a:p>
              <a:pPr algn="ctr" lvl="0">
                <a:lnSpc>
                  <a:spcPct val="120000"/>
                </a:lnSpc>
                <a:defRPr/>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a:t>
              </a:r>
            </a:p>
          </p:txBody>
        </p:sp>
        <p:sp>
          <p:nvSpPr>
            <p:cNvPr id="76" name="文本框 37"/>
            <p:cNvSpPr txBox="1"/>
            <p:nvPr/>
          </p:nvSpPr>
          <p:spPr bwMode="auto">
            <a:xfrm>
              <a:off x="2867362" y="4792830"/>
              <a:ext cx="1922797" cy="426588"/>
            </a:xfrm>
            <a:prstGeom prst="rect">
              <a:avLst/>
            </a:prstGeom>
            <a:noFill/>
          </p:spPr>
          <p:txBody>
            <a:bodyPr>
              <a:spAutoFit/>
            </a:bodyPr>
            <a:lstStyle/>
            <a:p>
              <a:pPr algn="ctr">
                <a:defRPr/>
              </a:pPr>
              <a:r>
                <a:rPr altLang="en-US" lang="zh-CN" sz="1500">
                  <a:solidFill>
                    <a:srgbClr val="FFFFFF">
                      <a:lumMod val="50000"/>
                    </a:srgbClr>
                  </a:solidFill>
                  <a:latin charset="-122" panose="02000000000000000000" pitchFamily="2" typeface="方正正黑简体"/>
                  <a:ea charset="-122" panose="02000000000000000000" pitchFamily="2" typeface="方正正黑简体"/>
                </a:rPr>
                <a:t>在此添加标题</a:t>
              </a:r>
            </a:p>
          </p:txBody>
        </p:sp>
      </p:grpSp>
    </p:spTree>
    <p:extLst>
      <p:ext uri="{BB962C8B-B14F-4D97-AF65-F5344CB8AC3E}">
        <p14:creationId val="371869502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8"/>
                                        </p:tgtEl>
                                        <p:attrNameLst>
                                          <p:attrName>style.visibility</p:attrName>
                                        </p:attrNameLst>
                                      </p:cBhvr>
                                      <p:to>
                                        <p:strVal val="visible"/>
                                      </p:to>
                                    </p:set>
                                    <p:animEffect filter="fade" transition="in">
                                      <p:cBhvr>
                                        <p:cTn dur="1000" id="7"/>
                                        <p:tgtEl>
                                          <p:spTgt spid="38"/>
                                        </p:tgtEl>
                                      </p:cBhvr>
                                    </p:animEffect>
                                    <p:anim calcmode="lin" valueType="num">
                                      <p:cBhvr>
                                        <p:cTn dur="1000" fill="hold" id="8"/>
                                        <p:tgtEl>
                                          <p:spTgt spid="38"/>
                                        </p:tgtEl>
                                        <p:attrNameLst>
                                          <p:attrName>ppt_x</p:attrName>
                                        </p:attrNameLst>
                                      </p:cBhvr>
                                      <p:tavLst>
                                        <p:tav tm="0">
                                          <p:val>
                                            <p:strVal val="#ppt_x"/>
                                          </p:val>
                                        </p:tav>
                                        <p:tav tm="100000">
                                          <p:val>
                                            <p:strVal val="#ppt_x"/>
                                          </p:val>
                                        </p:tav>
                                      </p:tavLst>
                                    </p:anim>
                                    <p:anim calcmode="lin" valueType="num">
                                      <p:cBhvr>
                                        <p:cTn dur="1000" fill="hold" id="9"/>
                                        <p:tgtEl>
                                          <p:spTgt spid="3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67"/>
                                        </p:tgtEl>
                                        <p:attrNameLst>
                                          <p:attrName>style.visibility</p:attrName>
                                        </p:attrNameLst>
                                      </p:cBhvr>
                                      <p:to>
                                        <p:strVal val="visible"/>
                                      </p:to>
                                    </p:set>
                                    <p:anim calcmode="lin" valueType="num">
                                      <p:cBhvr>
                                        <p:cTn dur="500" fill="hold" id="13"/>
                                        <p:tgtEl>
                                          <p:spTgt spid="67"/>
                                        </p:tgtEl>
                                        <p:attrNameLst>
                                          <p:attrName>ppt_w</p:attrName>
                                        </p:attrNameLst>
                                      </p:cBhvr>
                                      <p:tavLst>
                                        <p:tav tm="0">
                                          <p:val>
                                            <p:fltVal val="0"/>
                                          </p:val>
                                        </p:tav>
                                        <p:tav tm="100000">
                                          <p:val>
                                            <p:strVal val="#ppt_w"/>
                                          </p:val>
                                        </p:tav>
                                      </p:tavLst>
                                    </p:anim>
                                    <p:anim calcmode="lin" valueType="num">
                                      <p:cBhvr>
                                        <p:cTn dur="500" fill="hold" id="14"/>
                                        <p:tgtEl>
                                          <p:spTgt spid="67"/>
                                        </p:tgtEl>
                                        <p:attrNameLst>
                                          <p:attrName>ppt_h</p:attrName>
                                        </p:attrNameLst>
                                      </p:cBhvr>
                                      <p:tavLst>
                                        <p:tav tm="0">
                                          <p:val>
                                            <p:fltVal val="0"/>
                                          </p:val>
                                        </p:tav>
                                        <p:tav tm="100000">
                                          <p:val>
                                            <p:strVal val="#ppt_h"/>
                                          </p:val>
                                        </p:tav>
                                      </p:tavLst>
                                    </p:anim>
                                    <p:animEffect filter="fade" transition="in">
                                      <p:cBhvr>
                                        <p:cTn dur="500" id="15"/>
                                        <p:tgtEl>
                                          <p:spTgt spid="67"/>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46"/>
                                        </p:tgtEl>
                                        <p:attrNameLst>
                                          <p:attrName>style.visibility</p:attrName>
                                        </p:attrNameLst>
                                      </p:cBhvr>
                                      <p:to>
                                        <p:strVal val="visible"/>
                                      </p:to>
                                    </p:set>
                                    <p:animEffect filter="fade" transition="in">
                                      <p:cBhvr>
                                        <p:cTn dur="1000" id="19"/>
                                        <p:tgtEl>
                                          <p:spTgt spid="46"/>
                                        </p:tgtEl>
                                      </p:cBhvr>
                                    </p:animEffect>
                                    <p:anim calcmode="lin" valueType="num">
                                      <p:cBhvr>
                                        <p:cTn dur="1000" fill="hold" id="20"/>
                                        <p:tgtEl>
                                          <p:spTgt spid="46"/>
                                        </p:tgtEl>
                                        <p:attrNameLst>
                                          <p:attrName>ppt_x</p:attrName>
                                        </p:attrNameLst>
                                      </p:cBhvr>
                                      <p:tavLst>
                                        <p:tav tm="0">
                                          <p:val>
                                            <p:strVal val="#ppt_x"/>
                                          </p:val>
                                        </p:tav>
                                        <p:tav tm="100000">
                                          <p:val>
                                            <p:strVal val="#ppt_x"/>
                                          </p:val>
                                        </p:tav>
                                      </p:tavLst>
                                    </p:anim>
                                    <p:anim calcmode="lin" valueType="num">
                                      <p:cBhvr>
                                        <p:cTn dur="1000" fill="hold" id="21"/>
                                        <p:tgtEl>
                                          <p:spTgt spid="4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70"/>
                                        </p:tgtEl>
                                        <p:attrNameLst>
                                          <p:attrName>style.visibility</p:attrName>
                                        </p:attrNameLst>
                                      </p:cBhvr>
                                      <p:to>
                                        <p:strVal val="visible"/>
                                      </p:to>
                                    </p:set>
                                    <p:anim calcmode="lin" valueType="num">
                                      <p:cBhvr>
                                        <p:cTn dur="500" fill="hold" id="25"/>
                                        <p:tgtEl>
                                          <p:spTgt spid="70"/>
                                        </p:tgtEl>
                                        <p:attrNameLst>
                                          <p:attrName>ppt_w</p:attrName>
                                        </p:attrNameLst>
                                      </p:cBhvr>
                                      <p:tavLst>
                                        <p:tav tm="0">
                                          <p:val>
                                            <p:fltVal val="0"/>
                                          </p:val>
                                        </p:tav>
                                        <p:tav tm="100000">
                                          <p:val>
                                            <p:strVal val="#ppt_w"/>
                                          </p:val>
                                        </p:tav>
                                      </p:tavLst>
                                    </p:anim>
                                    <p:anim calcmode="lin" valueType="num">
                                      <p:cBhvr>
                                        <p:cTn dur="500" fill="hold" id="26"/>
                                        <p:tgtEl>
                                          <p:spTgt spid="70"/>
                                        </p:tgtEl>
                                        <p:attrNameLst>
                                          <p:attrName>ppt_h</p:attrName>
                                        </p:attrNameLst>
                                      </p:cBhvr>
                                      <p:tavLst>
                                        <p:tav tm="0">
                                          <p:val>
                                            <p:fltVal val="0"/>
                                          </p:val>
                                        </p:tav>
                                        <p:tav tm="100000">
                                          <p:val>
                                            <p:strVal val="#ppt_h"/>
                                          </p:val>
                                        </p:tav>
                                      </p:tavLst>
                                    </p:anim>
                                    <p:animEffect filter="fade" transition="in">
                                      <p:cBhvr>
                                        <p:cTn dur="500" id="27"/>
                                        <p:tgtEl>
                                          <p:spTgt spid="70"/>
                                        </p:tgtEl>
                                      </p:cBhvr>
                                    </p:animEffect>
                                  </p:childTnLst>
                                </p:cTn>
                              </p:par>
                            </p:childTnLst>
                          </p:cTn>
                        </p:par>
                        <p:par>
                          <p:cTn fill="hold" id="28" nodeType="afterGroup">
                            <p:stCondLst>
                              <p:cond delay="3000"/>
                            </p:stCondLst>
                            <p:childTnLst>
                              <p:par>
                                <p:cTn fill="hold" id="29" nodeType="afterEffect" presetClass="entr" presetID="42" presetSubtype="0">
                                  <p:stCondLst>
                                    <p:cond delay="0"/>
                                  </p:stCondLst>
                                  <p:childTnLst>
                                    <p:set>
                                      <p:cBhvr>
                                        <p:cTn dur="1" fill="hold" id="30">
                                          <p:stCondLst>
                                            <p:cond delay="0"/>
                                          </p:stCondLst>
                                        </p:cTn>
                                        <p:tgtEl>
                                          <p:spTgt spid="59"/>
                                        </p:tgtEl>
                                        <p:attrNameLst>
                                          <p:attrName>style.visibility</p:attrName>
                                        </p:attrNameLst>
                                      </p:cBhvr>
                                      <p:to>
                                        <p:strVal val="visible"/>
                                      </p:to>
                                    </p:set>
                                    <p:animEffect filter="fade" transition="in">
                                      <p:cBhvr>
                                        <p:cTn dur="1000" id="31"/>
                                        <p:tgtEl>
                                          <p:spTgt spid="59"/>
                                        </p:tgtEl>
                                      </p:cBhvr>
                                    </p:animEffect>
                                    <p:anim calcmode="lin" valueType="num">
                                      <p:cBhvr>
                                        <p:cTn dur="1000" fill="hold" id="32"/>
                                        <p:tgtEl>
                                          <p:spTgt spid="59"/>
                                        </p:tgtEl>
                                        <p:attrNameLst>
                                          <p:attrName>ppt_x</p:attrName>
                                        </p:attrNameLst>
                                      </p:cBhvr>
                                      <p:tavLst>
                                        <p:tav tm="0">
                                          <p:val>
                                            <p:strVal val="#ppt_x"/>
                                          </p:val>
                                        </p:tav>
                                        <p:tav tm="100000">
                                          <p:val>
                                            <p:strVal val="#ppt_x"/>
                                          </p:val>
                                        </p:tav>
                                      </p:tavLst>
                                    </p:anim>
                                    <p:anim calcmode="lin" valueType="num">
                                      <p:cBhvr>
                                        <p:cTn dur="1000" fill="hold" id="33"/>
                                        <p:tgtEl>
                                          <p:spTgt spid="5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fill="hold" id="35" nodeType="afterEffect" presetClass="entr" presetID="53" presetSubtype="0">
                                  <p:stCondLst>
                                    <p:cond delay="0"/>
                                  </p:stCondLst>
                                  <p:childTnLst>
                                    <p:set>
                                      <p:cBhvr>
                                        <p:cTn dur="1" fill="hold" id="36">
                                          <p:stCondLst>
                                            <p:cond delay="0"/>
                                          </p:stCondLst>
                                        </p:cTn>
                                        <p:tgtEl>
                                          <p:spTgt spid="73"/>
                                        </p:tgtEl>
                                        <p:attrNameLst>
                                          <p:attrName>style.visibility</p:attrName>
                                        </p:attrNameLst>
                                      </p:cBhvr>
                                      <p:to>
                                        <p:strVal val="visible"/>
                                      </p:to>
                                    </p:set>
                                    <p:anim calcmode="lin" valueType="num">
                                      <p:cBhvr>
                                        <p:cTn dur="500" fill="hold" id="37"/>
                                        <p:tgtEl>
                                          <p:spTgt spid="73"/>
                                        </p:tgtEl>
                                        <p:attrNameLst>
                                          <p:attrName>ppt_w</p:attrName>
                                        </p:attrNameLst>
                                      </p:cBhvr>
                                      <p:tavLst>
                                        <p:tav tm="0">
                                          <p:val>
                                            <p:fltVal val="0"/>
                                          </p:val>
                                        </p:tav>
                                        <p:tav tm="100000">
                                          <p:val>
                                            <p:strVal val="#ppt_w"/>
                                          </p:val>
                                        </p:tav>
                                      </p:tavLst>
                                    </p:anim>
                                    <p:anim calcmode="lin" valueType="num">
                                      <p:cBhvr>
                                        <p:cTn dur="500" fill="hold" id="38"/>
                                        <p:tgtEl>
                                          <p:spTgt spid="73"/>
                                        </p:tgtEl>
                                        <p:attrNameLst>
                                          <p:attrName>ppt_h</p:attrName>
                                        </p:attrNameLst>
                                      </p:cBhvr>
                                      <p:tavLst>
                                        <p:tav tm="0">
                                          <p:val>
                                            <p:fltVal val="0"/>
                                          </p:val>
                                        </p:tav>
                                        <p:tav tm="100000">
                                          <p:val>
                                            <p:strVal val="#ppt_h"/>
                                          </p:val>
                                        </p:tav>
                                      </p:tavLst>
                                    </p:anim>
                                    <p:animEffect filter="fade" transition="in">
                                      <p:cBhvr>
                                        <p:cTn dur="500" id="39"/>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下箭头 11"/>
          <p:cNvSpPr/>
          <p:nvPr/>
        </p:nvSpPr>
        <p:spPr>
          <a:xfrm rot="4368884">
            <a:off x="3516505" y="894208"/>
            <a:ext cx="1165514" cy="2206712"/>
          </a:xfrm>
          <a:custGeom>
            <a:gdLst>
              <a:gd fmla="*/ 0 w 1553538" name="connsiteX0"/>
              <a:gd fmla="*/ 2581732 h 2941772" name="connsiteY0"/>
              <a:gd fmla="*/ 180020 w 1553538" name="connsiteX1"/>
              <a:gd fmla="*/ 2581732 h 2941772" name="connsiteY1"/>
              <a:gd fmla="*/ 1553538 w 1553538" name="connsiteX2"/>
              <a:gd fmla="*/ 0 h 2941772" name="connsiteY2"/>
              <a:gd fmla="*/ 540060 w 1553538" name="connsiteX3"/>
              <a:gd fmla="*/ 2581732 h 2941772" name="connsiteY3"/>
              <a:gd fmla="*/ 720080 w 1553538" name="connsiteX4"/>
              <a:gd fmla="*/ 2581732 h 2941772" name="connsiteY4"/>
              <a:gd fmla="*/ 360040 w 1553538" name="connsiteX5"/>
              <a:gd fmla="*/ 2941772 h 2941772" name="connsiteY5"/>
              <a:gd fmla="*/ 0 w 1553538" name="connsiteX6"/>
              <a:gd fmla="*/ 2581732 h 2941772" name="connsiteY6"/>
              <a:gd fmla="*/ 0 w 720080" name="connsiteX7"/>
              <a:gd fmla="*/ 2808312 h 316835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41772" w="1553538">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rgbClr val="C00000"/>
          </a:solidFill>
          <a:ln w="15875">
            <a:gradFill>
              <a:gsLst>
                <a:gs pos="0">
                  <a:srgbClr val="F3F3F3"/>
                </a:gs>
                <a:gs pos="100000">
                  <a:schemeClr val="bg1"/>
                </a:gs>
              </a:gsLst>
              <a:lin ang="5400000" scaled="1"/>
            </a:gradFill>
          </a:ln>
          <a:effectLst>
            <a:innerShdw blurRad="76200" dir="16200000" dist="381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5" compatLnSpc="1" forceAA="0" fromWordArt="0" horzOverflow="overflow" lIns="68589" numCol="1" rIns="68589" rot="0" rtlCol="0" spcCol="0" spcFirstLastPara="0" tIns="34295" vert="horz" vertOverflow="overflow" wrap="square">
            <a:prstTxWarp prst="textNoShape">
              <a:avLst/>
            </a:prstTxWarp>
            <a:noAutofit/>
          </a:bodyPr>
          <a:lstStyle/>
          <a:p>
            <a:pPr algn="ctr"/>
            <a:endParaRPr altLang="en-US" lang="zh-CN"/>
          </a:p>
        </p:txBody>
      </p:sp>
      <p:sp>
        <p:nvSpPr>
          <p:cNvPr id="19" name="下箭头 11"/>
          <p:cNvSpPr/>
          <p:nvPr/>
        </p:nvSpPr>
        <p:spPr>
          <a:xfrm rot="20821996">
            <a:off x="3138894" y="2095039"/>
            <a:ext cx="1165357" cy="2207010"/>
          </a:xfrm>
          <a:custGeom>
            <a:gdLst>
              <a:gd fmla="*/ 0 w 1553538" name="connsiteX0"/>
              <a:gd fmla="*/ 2581732 h 2941772" name="connsiteY0"/>
              <a:gd fmla="*/ 180020 w 1553538" name="connsiteX1"/>
              <a:gd fmla="*/ 2581732 h 2941772" name="connsiteY1"/>
              <a:gd fmla="*/ 1553538 w 1553538" name="connsiteX2"/>
              <a:gd fmla="*/ 0 h 2941772" name="connsiteY2"/>
              <a:gd fmla="*/ 540060 w 1553538" name="connsiteX3"/>
              <a:gd fmla="*/ 2581732 h 2941772" name="connsiteY3"/>
              <a:gd fmla="*/ 720080 w 1553538" name="connsiteX4"/>
              <a:gd fmla="*/ 2581732 h 2941772" name="connsiteY4"/>
              <a:gd fmla="*/ 360040 w 1553538" name="connsiteX5"/>
              <a:gd fmla="*/ 2941772 h 2941772" name="connsiteY5"/>
              <a:gd fmla="*/ 0 w 1553538" name="connsiteX6"/>
              <a:gd fmla="*/ 2581732 h 2941772" name="connsiteY6"/>
              <a:gd fmla="*/ 0 w 720080" name="connsiteX7"/>
              <a:gd fmla="*/ 2808312 h 316835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41772" w="1553538">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rgbClr val="C00000"/>
          </a:solidFill>
          <a:ln w="15875">
            <a:gradFill>
              <a:gsLst>
                <a:gs pos="0">
                  <a:srgbClr val="F3F3F3"/>
                </a:gs>
                <a:gs pos="100000">
                  <a:schemeClr val="bg1"/>
                </a:gs>
              </a:gsLst>
              <a:lin ang="5400000" scaled="1"/>
            </a:gradFill>
          </a:ln>
          <a:effectLst>
            <a:innerShdw blurRad="76200" dir="16200000" dist="381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5" compatLnSpc="1" forceAA="0" fromWordArt="0" horzOverflow="overflow" lIns="68589" numCol="1" rIns="68589" rot="0" rtlCol="0" spcCol="0" spcFirstLastPara="0" tIns="34295" vert="horz" vertOverflow="overflow" wrap="square">
            <a:prstTxWarp prst="textNoShape">
              <a:avLst/>
            </a:prstTxWarp>
            <a:noAutofit/>
          </a:bodyPr>
          <a:lstStyle/>
          <a:p>
            <a:pPr algn="ctr"/>
            <a:endParaRPr altLang="en-US" lang="zh-CN"/>
          </a:p>
        </p:txBody>
      </p:sp>
      <p:sp>
        <p:nvSpPr>
          <p:cNvPr id="20" name="下箭头 11"/>
          <p:cNvSpPr/>
          <p:nvPr/>
        </p:nvSpPr>
        <p:spPr>
          <a:xfrm rot="15242877">
            <a:off x="4405395" y="2484105"/>
            <a:ext cx="1165514" cy="2206712"/>
          </a:xfrm>
          <a:custGeom>
            <a:gdLst>
              <a:gd fmla="*/ 0 w 1553538" name="connsiteX0"/>
              <a:gd fmla="*/ 2581732 h 2941772" name="connsiteY0"/>
              <a:gd fmla="*/ 180020 w 1553538" name="connsiteX1"/>
              <a:gd fmla="*/ 2581732 h 2941772" name="connsiteY1"/>
              <a:gd fmla="*/ 1553538 w 1553538" name="connsiteX2"/>
              <a:gd fmla="*/ 0 h 2941772" name="connsiteY2"/>
              <a:gd fmla="*/ 540060 w 1553538" name="connsiteX3"/>
              <a:gd fmla="*/ 2581732 h 2941772" name="connsiteY3"/>
              <a:gd fmla="*/ 720080 w 1553538" name="connsiteX4"/>
              <a:gd fmla="*/ 2581732 h 2941772" name="connsiteY4"/>
              <a:gd fmla="*/ 360040 w 1553538" name="connsiteX5"/>
              <a:gd fmla="*/ 2941772 h 2941772" name="connsiteY5"/>
              <a:gd fmla="*/ 0 w 1553538" name="connsiteX6"/>
              <a:gd fmla="*/ 2581732 h 2941772" name="connsiteY6"/>
              <a:gd fmla="*/ 0 w 720080" name="connsiteX7"/>
              <a:gd fmla="*/ 2808312 h 316835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41772" w="1553538">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rgbClr val="C00000"/>
          </a:solidFill>
          <a:ln w="15875">
            <a:gradFill>
              <a:gsLst>
                <a:gs pos="0">
                  <a:srgbClr val="F3F3F3"/>
                </a:gs>
                <a:gs pos="100000">
                  <a:schemeClr val="bg1"/>
                </a:gs>
              </a:gsLst>
              <a:lin ang="5400000" scaled="1"/>
            </a:gradFill>
          </a:ln>
          <a:effectLst>
            <a:innerShdw blurRad="76200" dir="16200000" dist="381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5" compatLnSpc="1" forceAA="0" fromWordArt="0" horzOverflow="overflow" lIns="68589" numCol="1" rIns="68589" rot="0" rtlCol="0" spcCol="0" spcFirstLastPara="0" tIns="34295" vert="horz" vertOverflow="overflow" wrap="square">
            <a:prstTxWarp prst="textNoShape">
              <a:avLst/>
            </a:prstTxWarp>
            <a:noAutofit/>
          </a:bodyPr>
          <a:lstStyle/>
          <a:p>
            <a:pPr algn="ctr"/>
            <a:endParaRPr altLang="en-US" lang="zh-CN"/>
          </a:p>
        </p:txBody>
      </p:sp>
      <p:sp>
        <p:nvSpPr>
          <p:cNvPr id="21" name="下箭头 11"/>
          <p:cNvSpPr/>
          <p:nvPr/>
        </p:nvSpPr>
        <p:spPr>
          <a:xfrm rot="9466551">
            <a:off x="4691284" y="1206757"/>
            <a:ext cx="1165357" cy="2207010"/>
          </a:xfrm>
          <a:custGeom>
            <a:gdLst>
              <a:gd fmla="*/ 0 w 1553538" name="connsiteX0"/>
              <a:gd fmla="*/ 2581732 h 2941772" name="connsiteY0"/>
              <a:gd fmla="*/ 180020 w 1553538" name="connsiteX1"/>
              <a:gd fmla="*/ 2581732 h 2941772" name="connsiteY1"/>
              <a:gd fmla="*/ 1553538 w 1553538" name="connsiteX2"/>
              <a:gd fmla="*/ 0 h 2941772" name="connsiteY2"/>
              <a:gd fmla="*/ 540060 w 1553538" name="connsiteX3"/>
              <a:gd fmla="*/ 2581732 h 2941772" name="connsiteY3"/>
              <a:gd fmla="*/ 720080 w 1553538" name="connsiteX4"/>
              <a:gd fmla="*/ 2581732 h 2941772" name="connsiteY4"/>
              <a:gd fmla="*/ 360040 w 1553538" name="connsiteX5"/>
              <a:gd fmla="*/ 2941772 h 2941772" name="connsiteY5"/>
              <a:gd fmla="*/ 0 w 1553538" name="connsiteX6"/>
              <a:gd fmla="*/ 2581732 h 2941772" name="connsiteY6"/>
              <a:gd fmla="*/ 0 w 720080" name="connsiteX7"/>
              <a:gd fmla="*/ 2808312 h 316835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41772" w="1553538">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rgbClr val="C00000"/>
          </a:solidFill>
          <a:ln w="15875">
            <a:gradFill>
              <a:gsLst>
                <a:gs pos="0">
                  <a:srgbClr val="F3F3F3"/>
                </a:gs>
                <a:gs pos="100000">
                  <a:schemeClr val="bg1"/>
                </a:gs>
              </a:gsLst>
              <a:lin ang="5400000" scaled="1"/>
            </a:gradFill>
          </a:ln>
          <a:effectLst>
            <a:innerShdw blurRad="76200" dir="16200000" dist="381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5" compatLnSpc="1" forceAA="0" fromWordArt="0" horzOverflow="overflow" lIns="68589" numCol="1" rIns="68589" rot="0" rtlCol="0" spcCol="0" spcFirstLastPara="0" tIns="34295" vert="horz" vertOverflow="overflow" wrap="square">
            <a:prstTxWarp prst="textNoShape">
              <a:avLst/>
            </a:prstTxWarp>
            <a:noAutofit/>
          </a:bodyPr>
          <a:lstStyle/>
          <a:p>
            <a:pPr algn="ctr"/>
            <a:endParaRPr altLang="en-US" lang="zh-CN"/>
          </a:p>
        </p:txBody>
      </p:sp>
      <p:sp>
        <p:nvSpPr>
          <p:cNvPr id="22" name="TextBox 6"/>
          <p:cNvSpPr txBox="1"/>
          <p:nvPr/>
        </p:nvSpPr>
        <p:spPr>
          <a:xfrm>
            <a:off x="1532080" y="1832741"/>
            <a:ext cx="1311967" cy="213360"/>
          </a:xfrm>
          <a:prstGeom prst="rect">
            <a:avLst/>
          </a:prstGeom>
          <a:noFill/>
        </p:spPr>
        <p:txBody>
          <a:bodyPr anchor="ctr" bIns="0" lIns="0" rIns="0" rtlCol="0" tIns="0" vert="horz" wrap="square">
            <a:spAutoFit/>
          </a:bodyPr>
          <a:lstStyle/>
          <a:p>
            <a:pPr algn="l"/>
            <a:r>
              <a:rPr altLang="en-US" b="1" lang="zh-CN" sz="1400">
                <a:latin charset="-122" panose="020b0503020204020204" pitchFamily="34" typeface="微软雅黑"/>
                <a:ea charset="-122" pitchFamily="34" typeface="微软雅黑"/>
              </a:rPr>
              <a:t>在此添加小标题</a:t>
            </a:r>
          </a:p>
        </p:txBody>
      </p:sp>
      <p:sp>
        <p:nvSpPr>
          <p:cNvPr id="23" name="TextBox 6"/>
          <p:cNvSpPr txBox="1"/>
          <p:nvPr/>
        </p:nvSpPr>
        <p:spPr>
          <a:xfrm>
            <a:off x="1982247" y="4119488"/>
            <a:ext cx="1278821" cy="213360"/>
          </a:xfrm>
          <a:prstGeom prst="rect">
            <a:avLst/>
          </a:prstGeom>
          <a:noFill/>
        </p:spPr>
        <p:txBody>
          <a:bodyPr anchor="ctr" bIns="0" lIns="0" rIns="0" rtlCol="0" tIns="0" vert="horz" wrap="square">
            <a:spAutoFit/>
          </a:bodyPr>
          <a:lstStyle/>
          <a:p>
            <a:pPr algn="l"/>
            <a:r>
              <a:rPr altLang="en-US" b="1" lang="zh-CN" sz="1400">
                <a:latin charset="-122" panose="020b0503020204020204" pitchFamily="34" typeface="微软雅黑"/>
                <a:ea charset="-122" pitchFamily="34" typeface="微软雅黑"/>
              </a:rPr>
              <a:t>在此添加小标题</a:t>
            </a:r>
          </a:p>
        </p:txBody>
      </p:sp>
      <p:sp>
        <p:nvSpPr>
          <p:cNvPr id="24" name="TextBox 6"/>
          <p:cNvSpPr txBox="1"/>
          <p:nvPr/>
        </p:nvSpPr>
        <p:spPr>
          <a:xfrm>
            <a:off x="5817029" y="1168351"/>
            <a:ext cx="1291938" cy="213360"/>
          </a:xfrm>
          <a:prstGeom prst="rect">
            <a:avLst/>
          </a:prstGeom>
          <a:noFill/>
        </p:spPr>
        <p:txBody>
          <a:bodyPr anchor="ctr" bIns="0" lIns="0" rIns="0" rtlCol="0" tIns="0" vert="horz" wrap="square">
            <a:spAutoFit/>
          </a:bodyPr>
          <a:lstStyle/>
          <a:p>
            <a:pPr algn="l"/>
            <a:r>
              <a:rPr altLang="en-US" b="1" lang="zh-CN" sz="1400">
                <a:latin charset="-122" panose="020b0503020204020204" pitchFamily="34" typeface="微软雅黑"/>
                <a:ea charset="-122" pitchFamily="34" typeface="微软雅黑"/>
              </a:rPr>
              <a:t>在此添加小标题</a:t>
            </a:r>
          </a:p>
        </p:txBody>
      </p:sp>
      <p:grpSp>
        <p:nvGrpSpPr>
          <p:cNvPr id="25" name="组合 24"/>
          <p:cNvGrpSpPr/>
          <p:nvPr/>
        </p:nvGrpSpPr>
        <p:grpSpPr>
          <a:xfrm>
            <a:off x="3534630" y="1753036"/>
            <a:ext cx="2004680" cy="2004951"/>
            <a:chOff x="4712021" y="2336660"/>
            <a:chExt cx="2672443" cy="2672443"/>
          </a:xfrm>
        </p:grpSpPr>
        <p:grpSp>
          <p:nvGrpSpPr>
            <p:cNvPr id="26" name="组合 25"/>
            <p:cNvGrpSpPr/>
            <p:nvPr/>
          </p:nvGrpSpPr>
          <p:grpSpPr>
            <a:xfrm>
              <a:off x="4712021" y="2336660"/>
              <a:ext cx="2672443" cy="2672443"/>
              <a:chOff x="8343900" y="254000"/>
              <a:chExt cx="3416300" cy="3416300"/>
            </a:xfrm>
          </p:grpSpPr>
          <p:sp>
            <p:nvSpPr>
              <p:cNvPr id="29" name="椭圆 28"/>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gradFill>
              <a:ln>
                <a:noFill/>
              </a:ln>
              <a:effectLst>
                <a:outerShdw algn="tl" blurRad="114300" dir="27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任意多边形 26"/>
            <p:cNvSpPr/>
            <p:nvPr/>
          </p:nvSpPr>
          <p:spPr>
            <a:xfrm>
              <a:off x="5706950" y="2923603"/>
              <a:ext cx="682583" cy="718459"/>
            </a:xfrm>
            <a:custGeom>
              <a:rect b="b" l="l" r="r" t="t"/>
              <a:pathLst>
                <a:path h="718458" w="682582">
                  <a:moveTo>
                    <a:pt x="221549" y="0"/>
                  </a:moveTo>
                  <a:lnTo>
                    <a:pt x="461034" y="0"/>
                  </a:lnTo>
                  <a:cubicBezTo>
                    <a:pt x="469142" y="0"/>
                    <a:pt x="476158" y="2963"/>
                    <a:pt x="482083" y="8888"/>
                  </a:cubicBezTo>
                  <a:cubicBezTo>
                    <a:pt x="488008" y="14812"/>
                    <a:pt x="490970" y="21828"/>
                    <a:pt x="490970" y="29936"/>
                  </a:cubicBezTo>
                  <a:cubicBezTo>
                    <a:pt x="490970" y="38044"/>
                    <a:pt x="488008" y="45060"/>
                    <a:pt x="482083" y="50985"/>
                  </a:cubicBezTo>
                  <a:cubicBezTo>
                    <a:pt x="476158" y="56909"/>
                    <a:pt x="469142" y="59872"/>
                    <a:pt x="461034" y="59872"/>
                  </a:cubicBezTo>
                  <a:lnTo>
                    <a:pt x="431099" y="59872"/>
                  </a:lnTo>
                  <a:lnTo>
                    <a:pt x="431099" y="246502"/>
                  </a:lnTo>
                  <a:lnTo>
                    <a:pt x="666375" y="617425"/>
                  </a:lnTo>
                  <a:cubicBezTo>
                    <a:pt x="683837" y="645178"/>
                    <a:pt x="687189" y="668955"/>
                    <a:pt x="676432" y="688756"/>
                  </a:cubicBezTo>
                  <a:cubicBezTo>
                    <a:pt x="665673" y="708557"/>
                    <a:pt x="643767" y="718458"/>
                    <a:pt x="610713" y="718458"/>
                  </a:cubicBezTo>
                  <a:lnTo>
                    <a:pt x="71870" y="718458"/>
                  </a:lnTo>
                  <a:cubicBezTo>
                    <a:pt x="38817" y="718458"/>
                    <a:pt x="16910" y="708557"/>
                    <a:pt x="6152" y="688756"/>
                  </a:cubicBezTo>
                  <a:cubicBezTo>
                    <a:pt x="-4606" y="668955"/>
                    <a:pt x="-1254" y="645178"/>
                    <a:pt x="16209" y="617425"/>
                  </a:cubicBezTo>
                  <a:lnTo>
                    <a:pt x="251484" y="246502"/>
                  </a:lnTo>
                  <a:lnTo>
                    <a:pt x="251484" y="59872"/>
                  </a:lnTo>
                  <a:lnTo>
                    <a:pt x="221549" y="59872"/>
                  </a:lnTo>
                  <a:cubicBezTo>
                    <a:pt x="213441" y="59872"/>
                    <a:pt x="206425" y="56909"/>
                    <a:pt x="200500" y="50985"/>
                  </a:cubicBezTo>
                  <a:cubicBezTo>
                    <a:pt x="194575" y="45060"/>
                    <a:pt x="191614" y="38044"/>
                    <a:pt x="191614" y="29936"/>
                  </a:cubicBezTo>
                  <a:cubicBezTo>
                    <a:pt x="191614" y="21828"/>
                    <a:pt x="194575" y="14812"/>
                    <a:pt x="200500" y="8888"/>
                  </a:cubicBezTo>
                  <a:cubicBezTo>
                    <a:pt x="206425" y="2963"/>
                    <a:pt x="213441" y="0"/>
                    <a:pt x="221549" y="0"/>
                  </a:cubicBezTo>
                  <a:close/>
                  <a:moveTo>
                    <a:pt x="311356" y="59872"/>
                  </a:moveTo>
                  <a:lnTo>
                    <a:pt x="311356" y="246502"/>
                  </a:lnTo>
                  <a:lnTo>
                    <a:pt x="311356" y="263809"/>
                  </a:lnTo>
                  <a:lnTo>
                    <a:pt x="302001" y="278309"/>
                  </a:lnTo>
                  <a:lnTo>
                    <a:pt x="174775" y="478972"/>
                  </a:lnTo>
                  <a:lnTo>
                    <a:pt x="507809" y="478972"/>
                  </a:lnTo>
                  <a:lnTo>
                    <a:pt x="380582" y="278309"/>
                  </a:lnTo>
                  <a:lnTo>
                    <a:pt x="371227" y="263809"/>
                  </a:lnTo>
                  <a:lnTo>
                    <a:pt x="371227" y="246502"/>
                  </a:lnTo>
                  <a:lnTo>
                    <a:pt x="371227" y="59872"/>
                  </a:lnTo>
                  <a:lnTo>
                    <a:pt x="311356" y="5987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6"/>
            <p:cNvSpPr txBox="1"/>
            <p:nvPr/>
          </p:nvSpPr>
          <p:spPr>
            <a:xfrm>
              <a:off x="5140361" y="3826921"/>
              <a:ext cx="1892739" cy="304706"/>
            </a:xfrm>
            <a:prstGeom prst="rect">
              <a:avLst/>
            </a:prstGeom>
            <a:noFill/>
          </p:spPr>
          <p:txBody>
            <a:bodyPr anchor="ctr" bIns="0" lIns="0" rIns="0" rtlCol="0" tIns="0" vert="horz" wrap="square">
              <a:spAutoFit/>
            </a:bodyPr>
            <a:lstStyle/>
            <a:p>
              <a:pPr algn="ctr"/>
              <a:r>
                <a:rPr altLang="en-US" b="1" lang="zh-CN" sz="1500">
                  <a:solidFill>
                    <a:schemeClr val="tx1">
                      <a:lumMod val="65000"/>
                      <a:lumOff val="35000"/>
                    </a:schemeClr>
                  </a:solidFill>
                  <a:latin charset="-122" panose="020b0503020204020204" pitchFamily="34" typeface="微软雅黑"/>
                  <a:ea charset="-122" pitchFamily="34" typeface="微软雅黑"/>
                </a:rPr>
                <a:t>在此添加大标题</a:t>
              </a:r>
            </a:p>
          </p:txBody>
        </p:sp>
      </p:grpSp>
      <p:sp>
        <p:nvSpPr>
          <p:cNvPr id="32" name="文本框 23"/>
          <p:cNvSpPr txBox="1"/>
          <p:nvPr/>
        </p:nvSpPr>
        <p:spPr>
          <a:xfrm>
            <a:off x="1532080" y="2105340"/>
            <a:ext cx="1345512" cy="562366"/>
          </a:xfrm>
          <a:prstGeom prst="rect">
            <a:avLst/>
          </a:prstGeom>
          <a:noFill/>
        </p:spPr>
        <p:txBody>
          <a:bodyPr bIns="34295" lIns="68589" rIns="68589" rtlCol="0" tIns="34295" wrap="square">
            <a:spAutoFit/>
          </a:bodyPr>
          <a:lstStyle/>
          <a:p>
            <a:pPr>
              <a:lnSpc>
                <a:spcPct val="120000"/>
              </a:lnSpc>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在此添加内容在此添加内容在此添加内容在此添加内容在此添加内容</a:t>
            </a:r>
          </a:p>
        </p:txBody>
      </p:sp>
      <p:sp>
        <p:nvSpPr>
          <p:cNvPr id="33" name="文本框 29"/>
          <p:cNvSpPr txBox="1"/>
          <p:nvPr/>
        </p:nvSpPr>
        <p:spPr>
          <a:xfrm>
            <a:off x="1915556" y="4417379"/>
            <a:ext cx="1345512" cy="562366"/>
          </a:xfrm>
          <a:prstGeom prst="rect">
            <a:avLst/>
          </a:prstGeom>
          <a:noFill/>
        </p:spPr>
        <p:txBody>
          <a:bodyPr bIns="34295" lIns="68589" rIns="68589" rtlCol="0" tIns="34295" wrap="square">
            <a:spAutoFit/>
          </a:bodyPr>
          <a:lstStyle/>
          <a:p>
            <a:pPr>
              <a:lnSpc>
                <a:spcPct val="120000"/>
              </a:lnSpc>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在此添加内容在此添加内容在此添加内容在此添加内容在此添加内容</a:t>
            </a:r>
          </a:p>
        </p:txBody>
      </p:sp>
      <p:sp>
        <p:nvSpPr>
          <p:cNvPr id="34" name="文本框 30"/>
          <p:cNvSpPr txBox="1"/>
          <p:nvPr/>
        </p:nvSpPr>
        <p:spPr>
          <a:xfrm>
            <a:off x="5763455" y="1426861"/>
            <a:ext cx="1345512" cy="562366"/>
          </a:xfrm>
          <a:prstGeom prst="rect">
            <a:avLst/>
          </a:prstGeom>
          <a:noFill/>
        </p:spPr>
        <p:txBody>
          <a:bodyPr bIns="34295" lIns="68589" rIns="68589" rtlCol="0" tIns="34295" wrap="square">
            <a:spAutoFit/>
          </a:bodyPr>
          <a:lstStyle/>
          <a:p>
            <a:pPr>
              <a:lnSpc>
                <a:spcPct val="120000"/>
              </a:lnSpc>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在此添加内容在此添加内容在此添加内容在此添加内容在此添加内容</a:t>
            </a:r>
          </a:p>
        </p:txBody>
      </p:sp>
      <p:sp>
        <p:nvSpPr>
          <p:cNvPr id="35" name="文本框 31"/>
          <p:cNvSpPr txBox="1"/>
          <p:nvPr/>
        </p:nvSpPr>
        <p:spPr>
          <a:xfrm>
            <a:off x="6284848" y="3762865"/>
            <a:ext cx="1345512" cy="562366"/>
          </a:xfrm>
          <a:prstGeom prst="rect">
            <a:avLst/>
          </a:prstGeom>
          <a:noFill/>
        </p:spPr>
        <p:txBody>
          <a:bodyPr bIns="34295" lIns="68589" rIns="68589" rtlCol="0" tIns="34295" wrap="square">
            <a:spAutoFit/>
          </a:bodyPr>
          <a:lstStyle/>
          <a:p>
            <a:pPr>
              <a:lnSpc>
                <a:spcPct val="120000"/>
              </a:lnSpc>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在此添加内容在此添加内容在此添加内容在此添加内容在此添加内容</a:t>
            </a:r>
          </a:p>
        </p:txBody>
      </p:sp>
      <p:sp>
        <p:nvSpPr>
          <p:cNvPr id="36" name="TextBox 6"/>
          <p:cNvSpPr txBox="1"/>
          <p:nvPr/>
        </p:nvSpPr>
        <p:spPr>
          <a:xfrm>
            <a:off x="6284849" y="3539462"/>
            <a:ext cx="1291938" cy="213360"/>
          </a:xfrm>
          <a:prstGeom prst="rect">
            <a:avLst/>
          </a:prstGeom>
          <a:noFill/>
        </p:spPr>
        <p:txBody>
          <a:bodyPr anchor="ctr" bIns="0" lIns="0" rIns="0" rtlCol="0" tIns="0" vert="horz" wrap="square">
            <a:spAutoFit/>
          </a:bodyPr>
          <a:lstStyle/>
          <a:p>
            <a:pPr algn="l"/>
            <a:r>
              <a:rPr altLang="en-US" b="1" lang="zh-CN" sz="1400">
                <a:latin charset="-122" panose="020b0503020204020204" pitchFamily="34" typeface="微软雅黑"/>
                <a:ea charset="-122" pitchFamily="34" typeface="微软雅黑"/>
              </a:rPr>
              <a:t>在此添加小标题</a:t>
            </a:r>
          </a:p>
        </p:txBody>
      </p:sp>
    </p:spTree>
    <p:extLst>
      <p:ext uri="{BB962C8B-B14F-4D97-AF65-F5344CB8AC3E}">
        <p14:creationId val="204714708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18"/>
                                        </p:tgtEl>
                                        <p:attrNameLst>
                                          <p:attrName>style.visibility</p:attrName>
                                        </p:attrNameLst>
                                      </p:cBhvr>
                                      <p:to>
                                        <p:strVal val="visible"/>
                                      </p:to>
                                    </p:set>
                                    <p:animEffect filter="wipe(right)" transition="in">
                                      <p:cBhvr>
                                        <p:cTn dur="500" id="13"/>
                                        <p:tgtEl>
                                          <p:spTgt spid="18"/>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2"/>
                                        </p:tgtEl>
                                        <p:attrNameLst>
                                          <p:attrName>style.visibility</p:attrName>
                                        </p:attrNameLst>
                                      </p:cBhvr>
                                      <p:to>
                                        <p:strVal val="visible"/>
                                      </p:to>
                                    </p:set>
                                    <p:animEffect filter="fade" transition="in">
                                      <p:cBhvr>
                                        <p:cTn dur="500" id="17"/>
                                        <p:tgtEl>
                                          <p:spTgt spid="22"/>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32"/>
                                        </p:tgtEl>
                                        <p:attrNameLst>
                                          <p:attrName>style.visibility</p:attrName>
                                        </p:attrNameLst>
                                      </p:cBhvr>
                                      <p:to>
                                        <p:strVal val="visible"/>
                                      </p:to>
                                    </p:set>
                                    <p:animEffect filter="fade" transition="in">
                                      <p:cBhvr>
                                        <p:cTn dur="500" id="20"/>
                                        <p:tgtEl>
                                          <p:spTgt spid="32"/>
                                        </p:tgtEl>
                                      </p:cBhvr>
                                    </p:animEffect>
                                  </p:childTnLst>
                                </p:cTn>
                              </p:par>
                            </p:childTnLst>
                          </p:cTn>
                        </p:par>
                        <p:par>
                          <p:cTn fill="hold" id="21" nodeType="afterGroup">
                            <p:stCondLst>
                              <p:cond delay="1500"/>
                            </p:stCondLst>
                            <p:childTnLst>
                              <p:par>
                                <p:cTn fill="hold" grpId="0" id="22" nodeType="afterEffect" presetClass="entr" presetID="22" presetSubtype="1">
                                  <p:stCondLst>
                                    <p:cond delay="0"/>
                                  </p:stCondLst>
                                  <p:childTnLst>
                                    <p:set>
                                      <p:cBhvr>
                                        <p:cTn dur="1" fill="hold" id="23">
                                          <p:stCondLst>
                                            <p:cond delay="0"/>
                                          </p:stCondLst>
                                        </p:cTn>
                                        <p:tgtEl>
                                          <p:spTgt spid="19"/>
                                        </p:tgtEl>
                                        <p:attrNameLst>
                                          <p:attrName>style.visibility</p:attrName>
                                        </p:attrNameLst>
                                      </p:cBhvr>
                                      <p:to>
                                        <p:strVal val="visible"/>
                                      </p:to>
                                    </p:set>
                                    <p:animEffect filter="wipe(up)" transition="in">
                                      <p:cBhvr>
                                        <p:cTn dur="500" id="24"/>
                                        <p:tgtEl>
                                          <p:spTgt spid="19"/>
                                        </p:tgtEl>
                                      </p:cBhvr>
                                    </p:animEffect>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500" id="28"/>
                                        <p:tgtEl>
                                          <p:spTgt spid="23"/>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33"/>
                                        </p:tgtEl>
                                        <p:attrNameLst>
                                          <p:attrName>style.visibility</p:attrName>
                                        </p:attrNameLst>
                                      </p:cBhvr>
                                      <p:to>
                                        <p:strVal val="visible"/>
                                      </p:to>
                                    </p:set>
                                    <p:animEffect filter="fade" transition="in">
                                      <p:cBhvr>
                                        <p:cTn dur="500" id="31"/>
                                        <p:tgtEl>
                                          <p:spTgt spid="33"/>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20"/>
                                        </p:tgtEl>
                                        <p:attrNameLst>
                                          <p:attrName>style.visibility</p:attrName>
                                        </p:attrNameLst>
                                      </p:cBhvr>
                                      <p:to>
                                        <p:strVal val="visible"/>
                                      </p:to>
                                    </p:set>
                                    <p:animEffect filter="wipe(left)" transition="in">
                                      <p:cBhvr>
                                        <p:cTn dur="500" id="35"/>
                                        <p:tgtEl>
                                          <p:spTgt spid="20"/>
                                        </p:tgtEl>
                                      </p:cBhvr>
                                    </p:animEffect>
                                  </p:childTnLst>
                                </p:cTn>
                              </p:par>
                            </p:childTnLst>
                          </p:cTn>
                        </p:par>
                        <p:par>
                          <p:cTn fill="hold" id="36" nodeType="afterGroup">
                            <p:stCondLst>
                              <p:cond delay="3000"/>
                            </p:stCondLst>
                            <p:childTnLst>
                              <p:par>
                                <p:cTn fill="hold" grpId="0" id="37" nodeType="afterEffect" presetClass="entr" presetID="10" presetSubtype="0">
                                  <p:stCondLst>
                                    <p:cond delay="0"/>
                                  </p:stCondLst>
                                  <p:childTnLst>
                                    <p:set>
                                      <p:cBhvr>
                                        <p:cTn dur="1" fill="hold" id="38">
                                          <p:stCondLst>
                                            <p:cond delay="0"/>
                                          </p:stCondLst>
                                        </p:cTn>
                                        <p:tgtEl>
                                          <p:spTgt spid="35"/>
                                        </p:tgtEl>
                                        <p:attrNameLst>
                                          <p:attrName>style.visibility</p:attrName>
                                        </p:attrNameLst>
                                      </p:cBhvr>
                                      <p:to>
                                        <p:strVal val="visible"/>
                                      </p:to>
                                    </p:set>
                                    <p:animEffect filter="fade" transition="in">
                                      <p:cBhvr>
                                        <p:cTn dur="500" id="39"/>
                                        <p:tgtEl>
                                          <p:spTgt spid="35"/>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36"/>
                                        </p:tgtEl>
                                        <p:attrNameLst>
                                          <p:attrName>style.visibility</p:attrName>
                                        </p:attrNameLst>
                                      </p:cBhvr>
                                      <p:to>
                                        <p:strVal val="visible"/>
                                      </p:to>
                                    </p:set>
                                    <p:animEffect filter="fade" transition="in">
                                      <p:cBhvr>
                                        <p:cTn dur="500" id="42"/>
                                        <p:tgtEl>
                                          <p:spTgt spid="36"/>
                                        </p:tgtEl>
                                      </p:cBhvr>
                                    </p:animEffect>
                                  </p:childTnLst>
                                </p:cTn>
                              </p:par>
                            </p:childTnLst>
                          </p:cTn>
                        </p:par>
                        <p:par>
                          <p:cTn fill="hold" id="43" nodeType="afterGroup">
                            <p:stCondLst>
                              <p:cond delay="3500"/>
                            </p:stCondLst>
                            <p:childTnLst>
                              <p:par>
                                <p:cTn fill="hold" grpId="0" id="44" nodeType="afterEffect" presetClass="entr" presetID="22" presetSubtype="4">
                                  <p:stCondLst>
                                    <p:cond delay="0"/>
                                  </p:stCondLst>
                                  <p:childTnLst>
                                    <p:set>
                                      <p:cBhvr>
                                        <p:cTn dur="1" fill="hold" id="45">
                                          <p:stCondLst>
                                            <p:cond delay="0"/>
                                          </p:stCondLst>
                                        </p:cTn>
                                        <p:tgtEl>
                                          <p:spTgt spid="21"/>
                                        </p:tgtEl>
                                        <p:attrNameLst>
                                          <p:attrName>style.visibility</p:attrName>
                                        </p:attrNameLst>
                                      </p:cBhvr>
                                      <p:to>
                                        <p:strVal val="visible"/>
                                      </p:to>
                                    </p:set>
                                    <p:animEffect filter="wipe(down)" transition="in">
                                      <p:cBhvr>
                                        <p:cTn dur="500" id="46"/>
                                        <p:tgtEl>
                                          <p:spTgt spid="21"/>
                                        </p:tgtEl>
                                      </p:cBhvr>
                                    </p:animEffect>
                                  </p:childTnLst>
                                </p:cTn>
                              </p:par>
                            </p:childTnLst>
                          </p:cTn>
                        </p:par>
                        <p:par>
                          <p:cTn fill="hold" id="47" nodeType="afterGroup">
                            <p:stCondLst>
                              <p:cond delay="4000"/>
                            </p:stCondLst>
                            <p:childTnLst>
                              <p:par>
                                <p:cTn fill="hold" grpId="0" id="48" nodeType="afterEffect" presetClass="entr" presetID="10" presetSubtype="0">
                                  <p:stCondLst>
                                    <p:cond delay="0"/>
                                  </p:stCondLst>
                                  <p:childTnLst>
                                    <p:set>
                                      <p:cBhvr>
                                        <p:cTn dur="1" fill="hold" id="49">
                                          <p:stCondLst>
                                            <p:cond delay="0"/>
                                          </p:stCondLst>
                                        </p:cTn>
                                        <p:tgtEl>
                                          <p:spTgt spid="34"/>
                                        </p:tgtEl>
                                        <p:attrNameLst>
                                          <p:attrName>style.visibility</p:attrName>
                                        </p:attrNameLst>
                                      </p:cBhvr>
                                      <p:to>
                                        <p:strVal val="visible"/>
                                      </p:to>
                                    </p:set>
                                    <p:animEffect filter="fade" transition="in">
                                      <p:cBhvr>
                                        <p:cTn dur="500" id="50"/>
                                        <p:tgtEl>
                                          <p:spTgt spid="34"/>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4"/>
                                        </p:tgtEl>
                                        <p:attrNameLst>
                                          <p:attrName>style.visibility</p:attrName>
                                        </p:attrNameLst>
                                      </p:cBhvr>
                                      <p:to>
                                        <p:strVal val="visible"/>
                                      </p:to>
                                    </p:set>
                                    <p:animEffect filter="fade" transition="in">
                                      <p:cBhvr>
                                        <p:cTn dur="500" id="5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32"/>
      <p:bldP grpId="0" spid="33"/>
      <p:bldP grpId="0" spid="34"/>
      <p:bldP grpId="0" spid="35"/>
      <p:bldP grpId="0" spid="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TextBox 33"/>
          <p:cNvSpPr txBox="1"/>
          <p:nvPr/>
        </p:nvSpPr>
        <p:spPr>
          <a:xfrm>
            <a:off x="3851921" y="2070596"/>
            <a:ext cx="1249680" cy="518160"/>
          </a:xfrm>
          <a:prstGeom prst="rect">
            <a:avLst/>
          </a:prstGeom>
          <a:noFill/>
        </p:spPr>
        <p:txBody>
          <a:bodyPr rtlCol="0" wrap="none">
            <a:spAutoFit/>
          </a:bodyPr>
          <a:lstStyle/>
          <a:p>
            <a:pPr lvl="1" marL="0"/>
            <a:r>
              <a:rPr altLang="en-US" b="1" lang="zh-CN" smtClean="0" sz="1400">
                <a:solidFill>
                  <a:srgbClr val="C00000"/>
                </a:solidFill>
                <a:latin charset="-122" panose="020b0503020204020204" pitchFamily="34" typeface="微软雅黑"/>
                <a:ea charset="-122" pitchFamily="34" typeface="微软雅黑"/>
              </a:rPr>
              <a:t> 第二部分</a:t>
            </a:r>
          </a:p>
          <a:p>
            <a:pPr lvl="1" marL="0"/>
            <a:r>
              <a:rPr altLang="en-US" b="1" lang="zh-CN" smtClean="0" sz="1400">
                <a:solidFill>
                  <a:srgbClr val="C00000"/>
                </a:solidFill>
                <a:latin charset="-122" panose="020b0503020204020204" pitchFamily="34" typeface="微软雅黑"/>
                <a:ea charset="-122" pitchFamily="34" typeface="微软雅黑"/>
              </a:rPr>
              <a:t>工作项目成果</a:t>
            </a:r>
          </a:p>
        </p:txBody>
      </p:sp>
      <p:cxnSp>
        <p:nvCxnSpPr>
          <p:cNvPr id="35" name="直接连接符 34"/>
          <p:cNvCxnSpPr/>
          <p:nvPr/>
        </p:nvCxnSpPr>
        <p:spPr>
          <a:xfrm flipH="1" flipV="1">
            <a:off x="3635896" y="1635646"/>
            <a:ext cx="0" cy="192442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28994" y="3147813"/>
            <a:ext cx="902846" cy="243840"/>
          </a:xfrm>
          <a:prstGeom prst="rect">
            <a:avLst/>
          </a:prstGeom>
          <a:noFill/>
        </p:spPr>
        <p:txBody>
          <a:bodyPr bIns="0" lIns="0" rIns="0" rtlCol="0" tIns="0" wrap="square">
            <a:spAutoFit/>
          </a:bodyPr>
          <a:lstStyle/>
          <a:p>
            <a:r>
              <a:rPr altLang="zh-CN" lang="en-US" smtClean="0" sz="1600">
                <a:solidFill>
                  <a:srgbClr val="C00000"/>
                </a:solidFill>
                <a:latin charset="-122" panose="020b0503020204020204" pitchFamily="34" typeface="微软雅黑"/>
                <a:ea charset="-122" pitchFamily="34" typeface="微软雅黑"/>
              </a:rPr>
              <a:t>PART 02</a:t>
            </a:r>
          </a:p>
        </p:txBody>
      </p:sp>
      <p:grpSp>
        <p:nvGrpSpPr>
          <p:cNvPr id="37" name="组合 36"/>
          <p:cNvGrpSpPr/>
          <p:nvPr/>
        </p:nvGrpSpPr>
        <p:grpSpPr>
          <a:xfrm>
            <a:off x="2012561" y="1753220"/>
            <a:ext cx="1197175" cy="1197175"/>
            <a:chOff x="2123728" y="1579722"/>
            <a:chExt cx="1197175" cy="1197175"/>
          </a:xfrm>
        </p:grpSpPr>
        <p:grpSp>
          <p:nvGrpSpPr>
            <p:cNvPr id="38" name="组合 37"/>
            <p:cNvGrpSpPr/>
            <p:nvPr/>
          </p:nvGrpSpPr>
          <p:grpSpPr>
            <a:xfrm>
              <a:off x="2123728" y="1579722"/>
              <a:ext cx="1197175" cy="1197175"/>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KSO_Shape"/>
            <p:cNvSpPr/>
            <p:nvPr/>
          </p:nvSpPr>
          <p:spPr bwMode="auto">
            <a:xfrm>
              <a:off x="2378606" y="1885587"/>
              <a:ext cx="687417" cy="58544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8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8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8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7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7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C0000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Tree>
    <p:extLst>
      <p:ext uri="{BB962C8B-B14F-4D97-AF65-F5344CB8AC3E}">
        <p14:creationId val="428867108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8">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1500" fill="hold" id="7"/>
                                        <p:tgtEl>
                                          <p:spTgt spid="37"/>
                                        </p:tgtEl>
                                        <p:attrNameLst>
                                          <p:attrName>ppt_x</p:attrName>
                                        </p:attrNameLst>
                                      </p:cBhvr>
                                      <p:tavLst>
                                        <p:tav tm="0">
                                          <p:val>
                                            <p:strVal val="0-#ppt_w/2"/>
                                          </p:val>
                                        </p:tav>
                                        <p:tav tm="100000">
                                          <p:val>
                                            <p:strVal val="#ppt_x"/>
                                          </p:val>
                                        </p:tav>
                                      </p:tavLst>
                                    </p:anim>
                                    <p:anim calcmode="lin" valueType="num">
                                      <p:cBhvr additive="base">
                                        <p:cTn dur="1500" fill="hold" id="8"/>
                                        <p:tgtEl>
                                          <p:spTgt spid="3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fill="hold" id="10" nodeType="afterEffect" presetClass="entr" presetID="22" presetSubtype="4">
                                  <p:stCondLst>
                                    <p:cond delay="0"/>
                                  </p:stCondLst>
                                  <p:childTnLst>
                                    <p:set>
                                      <p:cBhvr>
                                        <p:cTn dur="1" fill="hold" id="11">
                                          <p:stCondLst>
                                            <p:cond delay="0"/>
                                          </p:stCondLst>
                                        </p:cTn>
                                        <p:tgtEl>
                                          <p:spTgt spid="35"/>
                                        </p:tgtEl>
                                        <p:attrNameLst>
                                          <p:attrName>style.visibility</p:attrName>
                                        </p:attrNameLst>
                                      </p:cBhvr>
                                      <p:to>
                                        <p:strVal val="visible"/>
                                      </p:to>
                                    </p:set>
                                    <p:animEffect filter="wipe(down)" transition="in">
                                      <p:cBhvr>
                                        <p:cTn dur="500" id="12"/>
                                        <p:tgtEl>
                                          <p:spTgt spid="35"/>
                                        </p:tgtEl>
                                      </p:cBhvr>
                                    </p:animEffect>
                                  </p:childTnLst>
                                </p:cTn>
                              </p:par>
                            </p:childTnLst>
                          </p:cTn>
                        </p:par>
                        <p:par>
                          <p:cTn fill="hold" id="13" nodeType="afterGroup">
                            <p:stCondLst>
                              <p:cond delay="2000"/>
                            </p:stCondLst>
                            <p:childTnLst>
                              <p:par>
                                <p:cTn fill="hold" grpId="0" id="14" nodeType="afterEffect" presetClass="entr" presetID="12" presetSubtype="8">
                                  <p:stCondLst>
                                    <p:cond delay="0"/>
                                  </p:stCondLst>
                                  <p:childTnLst>
                                    <p:set>
                                      <p:cBhvr>
                                        <p:cTn dur="1" fill="hold" id="15">
                                          <p:stCondLst>
                                            <p:cond delay="0"/>
                                          </p:stCondLst>
                                        </p:cTn>
                                        <p:tgtEl>
                                          <p:spTgt spid="34"/>
                                        </p:tgtEl>
                                        <p:attrNameLst>
                                          <p:attrName>style.visibility</p:attrName>
                                        </p:attrNameLst>
                                      </p:cBhvr>
                                      <p:to>
                                        <p:strVal val="visible"/>
                                      </p:to>
                                    </p:set>
                                    <p:anim calcmode="lin" valueType="num">
                                      <p:cBhvr additive="base">
                                        <p:cTn dur="500" id="16"/>
                                        <p:tgtEl>
                                          <p:spTgt spid="34"/>
                                        </p:tgtEl>
                                        <p:attrNameLst>
                                          <p:attrName>ppt_x</p:attrName>
                                        </p:attrNameLst>
                                      </p:cBhvr>
                                      <p:tavLst>
                                        <p:tav tm="0">
                                          <p:val>
                                            <p:strVal val="#ppt_x-#ppt_w*1.125000"/>
                                          </p:val>
                                        </p:tav>
                                        <p:tav tm="100000">
                                          <p:val>
                                            <p:strVal val="#ppt_x"/>
                                          </p:val>
                                        </p:tav>
                                      </p:tavLst>
                                    </p:anim>
                                    <p:animEffect filter="wipe(right)" transition="in">
                                      <p:cBhvr>
                                        <p:cTn dur="500" id="17"/>
                                        <p:tgtEl>
                                          <p:spTgt spid="34"/>
                                        </p:tgtEl>
                                      </p:cBhvr>
                                    </p:animEffect>
                                  </p:childTnLst>
                                </p:cTn>
                              </p:par>
                            </p:childTnLst>
                          </p:cTn>
                        </p:par>
                        <p:par>
                          <p:cTn fill="hold" id="18" nodeType="afterGroup">
                            <p:stCondLst>
                              <p:cond delay="2500"/>
                            </p:stCondLst>
                            <p:childTnLst>
                              <p:par>
                                <p:cTn fill="hold" grpId="0" id="19" nodeType="afterEffect" presetClass="entr" presetID="47" presetSubtype="0">
                                  <p:stCondLst>
                                    <p:cond delay="0"/>
                                  </p:stCondLst>
                                  <p:childTnLst>
                                    <p:set>
                                      <p:cBhvr>
                                        <p:cTn dur="1" fill="hold" id="20">
                                          <p:stCondLst>
                                            <p:cond delay="0"/>
                                          </p:stCondLst>
                                        </p:cTn>
                                        <p:tgtEl>
                                          <p:spTgt spid="36"/>
                                        </p:tgtEl>
                                        <p:attrNameLst>
                                          <p:attrName>style.visibility</p:attrName>
                                        </p:attrNameLst>
                                      </p:cBhvr>
                                      <p:to>
                                        <p:strVal val="visible"/>
                                      </p:to>
                                    </p:set>
                                    <p:animEffect filter="fade" transition="in">
                                      <p:cBhvr>
                                        <p:cTn dur="500" id="21"/>
                                        <p:tgtEl>
                                          <p:spTgt spid="36"/>
                                        </p:tgtEl>
                                      </p:cBhvr>
                                    </p:animEffect>
                                    <p:anim calcmode="lin" valueType="num">
                                      <p:cBhvr>
                                        <p:cTn dur="500" fill="hold" id="22"/>
                                        <p:tgtEl>
                                          <p:spTgt spid="36"/>
                                        </p:tgtEl>
                                        <p:attrNameLst>
                                          <p:attrName>ppt_x</p:attrName>
                                        </p:attrNameLst>
                                      </p:cBhvr>
                                      <p:tavLst>
                                        <p:tav tm="0">
                                          <p:val>
                                            <p:strVal val="#ppt_x"/>
                                          </p:val>
                                        </p:tav>
                                        <p:tav tm="100000">
                                          <p:val>
                                            <p:strVal val="#ppt_x"/>
                                          </p:val>
                                        </p:tav>
                                      </p:tavLst>
                                    </p:anim>
                                    <p:anim calcmode="lin" valueType="num">
                                      <p:cBhvr>
                                        <p:cTn dur="500" fill="hold" id="23"/>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6" name="直接连接符 35"/>
          <p:cNvCxnSpPr/>
          <p:nvPr/>
        </p:nvCxnSpPr>
        <p:spPr>
          <a:xfrm>
            <a:off x="938484" y="2884651"/>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38484" y="3826088"/>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50552" y="2978829"/>
            <a:ext cx="1584176" cy="213360"/>
          </a:xfrm>
          <a:prstGeom prst="rect">
            <a:avLst/>
          </a:prstGeom>
          <a:noFill/>
        </p:spPr>
        <p:txBody>
          <a:bodyPr bIns="0" lIns="0" rIns="0" rtlCol="0" tIns="0" wrap="square">
            <a:spAutoFit/>
          </a:bodyPr>
          <a:lstStyle/>
          <a:p>
            <a:pPr algn="ctr"/>
            <a:r>
              <a:rPr altLang="en-US" b="1" lang="zh-CN" smtClean="0" sz="1400">
                <a:latin charset="-122" panose="020b0503020204020204" pitchFamily="34" typeface="微软雅黑"/>
                <a:ea charset="-122" pitchFamily="34" typeface="微软雅黑"/>
              </a:rPr>
              <a:t>关键字设问？</a:t>
            </a:r>
          </a:p>
        </p:txBody>
      </p:sp>
      <p:sp>
        <p:nvSpPr>
          <p:cNvPr id="39" name="TextBox 38"/>
          <p:cNvSpPr txBox="1"/>
          <p:nvPr/>
        </p:nvSpPr>
        <p:spPr>
          <a:xfrm>
            <a:off x="1550552" y="3250024"/>
            <a:ext cx="1584176" cy="213360"/>
          </a:xfrm>
          <a:prstGeom prst="rect">
            <a:avLst/>
          </a:prstGeom>
          <a:noFill/>
        </p:spPr>
        <p:txBody>
          <a:bodyPr bIns="0" lIns="0" rIns="0" rtlCol="0" tIns="0" wrap="square">
            <a:spAutoFit/>
          </a:bodyPr>
          <a:lstStyle/>
          <a:p>
            <a:pPr algn="ctr"/>
            <a:r>
              <a:rPr altLang="en-US" b="1" lang="zh-CN" smtClean="0" sz="1400">
                <a:latin charset="-122" panose="020b0503020204020204" pitchFamily="34" typeface="微软雅黑"/>
                <a:ea charset="-122" pitchFamily="34" typeface="微软雅黑"/>
              </a:rPr>
              <a:t>关键字设问？</a:t>
            </a:r>
          </a:p>
        </p:txBody>
      </p:sp>
      <p:sp>
        <p:nvSpPr>
          <p:cNvPr id="40" name="TextBox 39"/>
          <p:cNvSpPr txBox="1"/>
          <p:nvPr/>
        </p:nvSpPr>
        <p:spPr>
          <a:xfrm>
            <a:off x="1550552" y="3538056"/>
            <a:ext cx="1584176" cy="213360"/>
          </a:xfrm>
          <a:prstGeom prst="rect">
            <a:avLst/>
          </a:prstGeom>
          <a:noFill/>
        </p:spPr>
        <p:txBody>
          <a:bodyPr bIns="0" lIns="0" rIns="0" rtlCol="0" tIns="0" wrap="square">
            <a:spAutoFit/>
          </a:bodyPr>
          <a:lstStyle/>
          <a:p>
            <a:pPr algn="ctr"/>
            <a:r>
              <a:rPr altLang="en-US" b="1" lang="zh-CN" smtClean="0" sz="1400">
                <a:latin charset="-122" panose="020b0503020204020204" pitchFamily="34" typeface="微软雅黑"/>
                <a:ea charset="-122" pitchFamily="34" typeface="微软雅黑"/>
              </a:rPr>
              <a:t>关键字设问？</a:t>
            </a:r>
          </a:p>
        </p:txBody>
      </p:sp>
      <p:sp>
        <p:nvSpPr>
          <p:cNvPr id="41" name="TextBox 40"/>
          <p:cNvSpPr txBox="1"/>
          <p:nvPr/>
        </p:nvSpPr>
        <p:spPr>
          <a:xfrm>
            <a:off x="938484" y="3932790"/>
            <a:ext cx="2808312" cy="304800"/>
          </a:xfrm>
          <a:prstGeom prst="rect">
            <a:avLst/>
          </a:prstGeom>
          <a:noFill/>
        </p:spPr>
        <p:txBody>
          <a:bodyPr bIns="0" lIns="0" rIns="0" rtlCol="0" tIns="0" wrap="square">
            <a:spAutoFit/>
          </a:bodyPr>
          <a:lstStyle/>
          <a:p>
            <a:r>
              <a:rPr altLang="en-US" lang="zh-CN" sz="1000">
                <a:latin typeface="+mj-ea"/>
              </a:rPr>
              <a:t>单击此处添加文本单击此处添加文本</a:t>
            </a:r>
          </a:p>
          <a:p>
            <a:r>
              <a:rPr altLang="en-US" lang="zh-CN" sz="1000">
                <a:latin typeface="+mj-ea"/>
              </a:rPr>
              <a:t>单击此处添加文本单击此处添加文本</a:t>
            </a:r>
          </a:p>
        </p:txBody>
      </p:sp>
      <p:sp>
        <p:nvSpPr>
          <p:cNvPr id="42" name="Freeform 5"/>
          <p:cNvSpPr/>
          <p:nvPr/>
        </p:nvSpPr>
        <p:spPr bwMode="auto">
          <a:xfrm>
            <a:off x="4246442" y="949664"/>
            <a:ext cx="931331" cy="3822203"/>
          </a:xfrm>
          <a:custGeom>
            <a:rect b="b" l="l" r="r" t="t"/>
            <a:pathLst>
              <a:path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C00000"/>
          </a:solidFill>
          <a:ln algn="ctr" cap="flat" cmpd="sng" w="25400">
            <a:noFill/>
            <a:prstDash val="solid"/>
          </a:ln>
          <a:effectLst>
            <a:innerShdw blurRad="63500" dir="18660000" dist="25400">
              <a:prstClr val="black">
                <a:alpha val="35000"/>
              </a:prstClr>
            </a:innerShdw>
          </a:effectLst>
        </p:spPr>
        <p:txBody>
          <a:bodyPr anchor="ctr"/>
          <a:lstStyle/>
          <a:p>
            <a:pPr algn="ctr" fontAlgn="base">
              <a:spcBef>
                <a:spcPct val="0"/>
              </a:spcBef>
              <a:spcAft>
                <a:spcPct val="0"/>
              </a:spcAft>
            </a:pPr>
            <a:endParaRPr altLang="en-US" b="1" kern="0" lang="zh-CN" sz="10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122" panose="020b0503020204020204" pitchFamily="34" typeface="微软雅黑"/>
              <a:ea charset="-122" pitchFamily="34" typeface="微软雅黑"/>
            </a:endParaRPr>
          </a:p>
        </p:txBody>
      </p:sp>
      <p:sp>
        <p:nvSpPr>
          <p:cNvPr id="43" name="圆角矩形 42"/>
          <p:cNvSpPr/>
          <p:nvPr/>
        </p:nvSpPr>
        <p:spPr>
          <a:xfrm>
            <a:off x="5364088" y="949664"/>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圆角矩形 43"/>
          <p:cNvSpPr/>
          <p:nvPr/>
        </p:nvSpPr>
        <p:spPr>
          <a:xfrm>
            <a:off x="5364088" y="1508372"/>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圆角矩形 44"/>
          <p:cNvSpPr/>
          <p:nvPr/>
        </p:nvSpPr>
        <p:spPr>
          <a:xfrm>
            <a:off x="5364088" y="2067080"/>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圆角矩形 45"/>
          <p:cNvSpPr/>
          <p:nvPr/>
        </p:nvSpPr>
        <p:spPr>
          <a:xfrm>
            <a:off x="5364088" y="2625788"/>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圆角矩形 46"/>
          <p:cNvSpPr/>
          <p:nvPr/>
        </p:nvSpPr>
        <p:spPr>
          <a:xfrm>
            <a:off x="5364088" y="3184496"/>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圆角矩形 51"/>
          <p:cNvSpPr/>
          <p:nvPr/>
        </p:nvSpPr>
        <p:spPr>
          <a:xfrm>
            <a:off x="5364088" y="3743204"/>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圆角矩形 52"/>
          <p:cNvSpPr/>
          <p:nvPr/>
        </p:nvSpPr>
        <p:spPr>
          <a:xfrm>
            <a:off x="5364088" y="4301909"/>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TextBox 53"/>
          <p:cNvSpPr txBox="1"/>
          <p:nvPr/>
        </p:nvSpPr>
        <p:spPr>
          <a:xfrm>
            <a:off x="5714950" y="1107699"/>
            <a:ext cx="2313434" cy="152400"/>
          </a:xfrm>
          <a:prstGeom prst="rect">
            <a:avLst/>
          </a:prstGeom>
          <a:noFill/>
        </p:spPr>
        <p:txBody>
          <a:bodyPr bIns="0" lIns="0" rIns="0" rtlCol="0" tIns="0" wrap="square">
            <a:spAutoFit/>
          </a:bodyPr>
          <a:lstStyle/>
          <a:p>
            <a:r>
              <a:rPr altLang="en-US" lang="zh-CN" sz="1000">
                <a:latin typeface="+mj-ea"/>
              </a:rPr>
              <a:t>单击此处添加文本单击此处添加</a:t>
            </a:r>
          </a:p>
        </p:txBody>
      </p:sp>
      <p:sp>
        <p:nvSpPr>
          <p:cNvPr id="55" name="TextBox 54"/>
          <p:cNvSpPr txBox="1"/>
          <p:nvPr/>
        </p:nvSpPr>
        <p:spPr>
          <a:xfrm>
            <a:off x="5714950" y="1666407"/>
            <a:ext cx="2313434" cy="152400"/>
          </a:xfrm>
          <a:prstGeom prst="rect">
            <a:avLst/>
          </a:prstGeom>
          <a:noFill/>
        </p:spPr>
        <p:txBody>
          <a:bodyPr bIns="0" lIns="0" rIns="0" rtlCol="0" tIns="0" wrap="square">
            <a:spAutoFit/>
          </a:bodyPr>
          <a:lstStyle/>
          <a:p>
            <a:r>
              <a:rPr altLang="en-US" lang="zh-CN" sz="1000">
                <a:latin typeface="+mj-ea"/>
              </a:rPr>
              <a:t>单击此处添加文本单击此处</a:t>
            </a:r>
          </a:p>
        </p:txBody>
      </p:sp>
      <p:sp>
        <p:nvSpPr>
          <p:cNvPr id="56" name="TextBox 55"/>
          <p:cNvSpPr txBox="1"/>
          <p:nvPr/>
        </p:nvSpPr>
        <p:spPr>
          <a:xfrm>
            <a:off x="5714950" y="2225115"/>
            <a:ext cx="2313434" cy="152400"/>
          </a:xfrm>
          <a:prstGeom prst="rect">
            <a:avLst/>
          </a:prstGeom>
          <a:noFill/>
        </p:spPr>
        <p:txBody>
          <a:bodyPr bIns="0" lIns="0" rIns="0" rtlCol="0" tIns="0" wrap="square">
            <a:spAutoFit/>
          </a:bodyPr>
          <a:lstStyle/>
          <a:p>
            <a:r>
              <a:rPr altLang="en-US" lang="zh-CN" sz="1000">
                <a:latin typeface="+mj-ea"/>
              </a:rPr>
              <a:t>单击此处添加文本单击此处添加</a:t>
            </a:r>
          </a:p>
        </p:txBody>
      </p:sp>
      <p:sp>
        <p:nvSpPr>
          <p:cNvPr id="57" name="TextBox 56"/>
          <p:cNvSpPr txBox="1"/>
          <p:nvPr/>
        </p:nvSpPr>
        <p:spPr>
          <a:xfrm>
            <a:off x="5714950" y="2783823"/>
            <a:ext cx="2313434" cy="152400"/>
          </a:xfrm>
          <a:prstGeom prst="rect">
            <a:avLst/>
          </a:prstGeom>
          <a:noFill/>
        </p:spPr>
        <p:txBody>
          <a:bodyPr bIns="0" lIns="0" rIns="0" rtlCol="0" tIns="0" wrap="square">
            <a:spAutoFit/>
          </a:bodyPr>
          <a:lstStyle/>
          <a:p>
            <a:r>
              <a:rPr altLang="en-US" lang="zh-CN" sz="1000">
                <a:latin typeface="+mj-ea"/>
              </a:rPr>
              <a:t>单击此处添加文本单击此处</a:t>
            </a:r>
          </a:p>
        </p:txBody>
      </p:sp>
      <p:sp>
        <p:nvSpPr>
          <p:cNvPr id="58" name="TextBox 57"/>
          <p:cNvSpPr txBox="1"/>
          <p:nvPr/>
        </p:nvSpPr>
        <p:spPr>
          <a:xfrm>
            <a:off x="5714950" y="3342531"/>
            <a:ext cx="2313434" cy="152400"/>
          </a:xfrm>
          <a:prstGeom prst="rect">
            <a:avLst/>
          </a:prstGeom>
          <a:noFill/>
        </p:spPr>
        <p:txBody>
          <a:bodyPr bIns="0" lIns="0" rIns="0" rtlCol="0" tIns="0" wrap="square">
            <a:spAutoFit/>
          </a:bodyPr>
          <a:lstStyle/>
          <a:p>
            <a:r>
              <a:rPr altLang="en-US" lang="zh-CN" sz="1000">
                <a:latin typeface="+mj-ea"/>
              </a:rPr>
              <a:t>单击此处添加文本单击此处</a:t>
            </a:r>
          </a:p>
        </p:txBody>
      </p:sp>
      <p:sp>
        <p:nvSpPr>
          <p:cNvPr id="59" name="TextBox 58"/>
          <p:cNvSpPr txBox="1"/>
          <p:nvPr/>
        </p:nvSpPr>
        <p:spPr>
          <a:xfrm>
            <a:off x="5714950" y="3901239"/>
            <a:ext cx="2313434" cy="152400"/>
          </a:xfrm>
          <a:prstGeom prst="rect">
            <a:avLst/>
          </a:prstGeom>
          <a:noFill/>
        </p:spPr>
        <p:txBody>
          <a:bodyPr bIns="0" lIns="0" rIns="0" rtlCol="0" tIns="0" wrap="square">
            <a:spAutoFit/>
          </a:bodyPr>
          <a:lstStyle/>
          <a:p>
            <a:r>
              <a:rPr altLang="en-US" lang="zh-CN" sz="1000">
                <a:latin typeface="+mj-ea"/>
              </a:rPr>
              <a:t>单击此处添加文本单击此处添加</a:t>
            </a:r>
          </a:p>
        </p:txBody>
      </p:sp>
      <p:sp>
        <p:nvSpPr>
          <p:cNvPr id="60" name="TextBox 59"/>
          <p:cNvSpPr txBox="1"/>
          <p:nvPr/>
        </p:nvSpPr>
        <p:spPr>
          <a:xfrm>
            <a:off x="5714950" y="4459944"/>
            <a:ext cx="2313434" cy="152400"/>
          </a:xfrm>
          <a:prstGeom prst="rect">
            <a:avLst/>
          </a:prstGeom>
          <a:noFill/>
        </p:spPr>
        <p:txBody>
          <a:bodyPr bIns="0" lIns="0" rIns="0" rtlCol="0" tIns="0" wrap="square">
            <a:spAutoFit/>
          </a:bodyPr>
          <a:lstStyle/>
          <a:p>
            <a:pPr algn="just"/>
            <a:r>
              <a:rPr altLang="zh-CN" lang="en-US" smtClean="0" sz="1000">
                <a:latin charset="-122" panose="020b0503020204020204" pitchFamily="34" typeface="微软雅黑"/>
                <a:ea charset="-122" pitchFamily="34" typeface="微软雅黑"/>
              </a:rPr>
              <a:t>…………</a:t>
            </a:r>
          </a:p>
        </p:txBody>
      </p:sp>
      <p:grpSp>
        <p:nvGrpSpPr>
          <p:cNvPr id="61" name="组合 60"/>
          <p:cNvGrpSpPr/>
          <p:nvPr/>
        </p:nvGrpSpPr>
        <p:grpSpPr>
          <a:xfrm>
            <a:off x="1661928" y="1336967"/>
            <a:ext cx="1361423" cy="1364178"/>
            <a:chOff x="7146423" y="413387"/>
            <a:chExt cx="495231" cy="496232"/>
          </a:xfrm>
        </p:grpSpPr>
        <p:grpSp>
          <p:nvGrpSpPr>
            <p:cNvPr id="62" name="组合 61"/>
            <p:cNvGrpSpPr/>
            <p:nvPr/>
          </p:nvGrpSpPr>
          <p:grpSpPr>
            <a:xfrm>
              <a:off x="7146423" y="413387"/>
              <a:ext cx="495231" cy="496232"/>
              <a:chOff x="1589596" y="810715"/>
              <a:chExt cx="2340698" cy="2345431"/>
            </a:xfrm>
          </p:grpSpPr>
          <p:grpSp>
            <p:nvGrpSpPr>
              <p:cNvPr id="64" name="组合 79"/>
              <p:cNvGrpSpPr/>
              <p:nvPr/>
            </p:nvGrpSpPr>
            <p:grpSpPr>
              <a:xfrm>
                <a:off x="1589596" y="810715"/>
                <a:ext cx="2340698" cy="2345431"/>
                <a:chOff x="6379729" y="2488774"/>
                <a:chExt cx="2513016" cy="2513016"/>
              </a:xfrm>
            </p:grpSpPr>
            <p:sp>
              <p:nvSpPr>
                <p:cNvPr id="66"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latin typeface="Arial"/>
                    <a:ea charset="-122" typeface="宋体"/>
                  </a:endParaRPr>
                </a:p>
              </p:txBody>
            </p:sp>
            <p:sp>
              <p:nvSpPr>
                <p:cNvPr id="67"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
            <p:nvSpPr>
              <p:cNvPr id="65" name="椭圆 80"/>
              <p:cNvSpPr/>
              <p:nvPr/>
            </p:nvSpPr>
            <p:spPr bwMode="auto">
              <a:xfrm>
                <a:off x="1932719" y="1141998"/>
                <a:ext cx="1691507" cy="1694935"/>
              </a:xfrm>
              <a:prstGeom prst="ellipse">
                <a:avLst/>
              </a:prstGeom>
              <a:solidFill>
                <a:srgbClr val="C0000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fontAlgn="base" hangingPunct="1">
                  <a:spcBef>
                    <a:spcPct val="0"/>
                  </a:spcBef>
                  <a:spcAft>
                    <a:spcPct val="0"/>
                  </a:spcAft>
                  <a:defRPr/>
                </a:pPr>
                <a:endParaRPr altLang="en-US" b="1" kern="0" lang="zh-CN" sz="10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122" panose="020b0503020204020204" pitchFamily="34" typeface="微软雅黑"/>
                  <a:ea charset="-122" pitchFamily="34" typeface="微软雅黑"/>
                </a:endParaRPr>
              </a:p>
            </p:txBody>
          </p:sp>
        </p:grpSp>
        <p:sp>
          <p:nvSpPr>
            <p:cNvPr id="63" name="TextBox 62"/>
            <p:cNvSpPr txBox="1"/>
            <p:nvPr/>
          </p:nvSpPr>
          <p:spPr>
            <a:xfrm>
              <a:off x="7266038" y="516486"/>
              <a:ext cx="269793" cy="277184"/>
            </a:xfrm>
            <a:prstGeom prst="rect">
              <a:avLst/>
            </a:prstGeom>
            <a:noFill/>
          </p:spPr>
          <p:txBody>
            <a:bodyPr rtlCol="0" wrap="none">
              <a:spAutoFit/>
            </a:bodyPr>
            <a:lstStyle/>
            <a:p>
              <a:r>
                <a:rPr altLang="en-US" b="1" lang="zh-CN" smtClean="0" sz="2200">
                  <a:solidFill>
                    <a:schemeClr val="bg1"/>
                  </a:solidFill>
                  <a:latin charset="-122" panose="020b0503020204020204" pitchFamily="34" typeface="微软雅黑"/>
                  <a:ea charset="-122" pitchFamily="34" typeface="微软雅黑"/>
                </a:rPr>
                <a:t>标题</a:t>
              </a:r>
            </a:p>
            <a:p>
              <a:r>
                <a:rPr altLang="en-US" b="1" lang="zh-CN" smtClean="0" sz="2200">
                  <a:solidFill>
                    <a:schemeClr val="bg1"/>
                  </a:solidFill>
                  <a:latin charset="-122" panose="020b0503020204020204" pitchFamily="34" typeface="微软雅黑"/>
                  <a:ea charset="-122" pitchFamily="34" typeface="微软雅黑"/>
                </a:rPr>
                <a:t>文字</a:t>
              </a:r>
            </a:p>
          </p:txBody>
        </p:sp>
      </p:grpSp>
    </p:spTree>
    <p:extLst>
      <p:ext uri="{BB962C8B-B14F-4D97-AF65-F5344CB8AC3E}">
        <p14:creationId val="68900611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p:cTn dur="500" fill="hold" id="7"/>
                                        <p:tgtEl>
                                          <p:spTgt spid="61"/>
                                        </p:tgtEl>
                                        <p:attrNameLst>
                                          <p:attrName>ppt_w</p:attrName>
                                        </p:attrNameLst>
                                      </p:cBhvr>
                                      <p:tavLst>
                                        <p:tav tm="0">
                                          <p:val>
                                            <p:fltVal val="0"/>
                                          </p:val>
                                        </p:tav>
                                        <p:tav tm="100000">
                                          <p:val>
                                            <p:strVal val="#ppt_w"/>
                                          </p:val>
                                        </p:tav>
                                      </p:tavLst>
                                    </p:anim>
                                    <p:anim calcmode="lin" valueType="num">
                                      <p:cBhvr>
                                        <p:cTn dur="500" fill="hold" id="8"/>
                                        <p:tgtEl>
                                          <p:spTgt spid="61"/>
                                        </p:tgtEl>
                                        <p:attrNameLst>
                                          <p:attrName>ppt_h</p:attrName>
                                        </p:attrNameLst>
                                      </p:cBhvr>
                                      <p:tavLst>
                                        <p:tav tm="0">
                                          <p:val>
                                            <p:fltVal val="0"/>
                                          </p:val>
                                        </p:tav>
                                        <p:tav tm="100000">
                                          <p:val>
                                            <p:strVal val="#ppt_h"/>
                                          </p:val>
                                        </p:tav>
                                      </p:tavLst>
                                    </p:anim>
                                    <p:animEffect filter="fade" transition="in">
                                      <p:cBhvr>
                                        <p:cTn dur="500" id="9"/>
                                        <p:tgtEl>
                                          <p:spTgt spid="61"/>
                                        </p:tgtEl>
                                      </p:cBhvr>
                                    </p:animEffect>
                                    <p:anim calcmode="lin" valueType="num">
                                      <p:cBhvr>
                                        <p:cTn dur="500" fill="hold" id="10"/>
                                        <p:tgtEl>
                                          <p:spTgt spid="61"/>
                                        </p:tgtEl>
                                        <p:attrNameLst>
                                          <p:attrName>ppt_x</p:attrName>
                                        </p:attrNameLst>
                                      </p:cBhvr>
                                      <p:tavLst>
                                        <p:tav tm="0">
                                          <p:val>
                                            <p:fltVal val="0.5"/>
                                          </p:val>
                                        </p:tav>
                                        <p:tav tm="100000">
                                          <p:val>
                                            <p:strVal val="#ppt_x"/>
                                          </p:val>
                                        </p:tav>
                                      </p:tavLst>
                                    </p:anim>
                                    <p:anim calcmode="lin" valueType="num">
                                      <p:cBhvr>
                                        <p:cTn dur="500" fill="hold" id="11"/>
                                        <p:tgtEl>
                                          <p:spTgt spid="61"/>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id="13" nodeType="afterEffect" presetClass="entr" presetID="16" presetSubtype="37">
                                  <p:stCondLst>
                                    <p:cond delay="0"/>
                                  </p:stCondLst>
                                  <p:childTnLst>
                                    <p:set>
                                      <p:cBhvr>
                                        <p:cTn dur="1" fill="hold" id="14">
                                          <p:stCondLst>
                                            <p:cond delay="0"/>
                                          </p:stCondLst>
                                        </p:cTn>
                                        <p:tgtEl>
                                          <p:spTgt spid="36"/>
                                        </p:tgtEl>
                                        <p:attrNameLst>
                                          <p:attrName>style.visibility</p:attrName>
                                        </p:attrNameLst>
                                      </p:cBhvr>
                                      <p:to>
                                        <p:strVal val="visible"/>
                                      </p:to>
                                    </p:set>
                                    <p:animEffect filter="barn(outVertical)" transition="in">
                                      <p:cBhvr>
                                        <p:cTn dur="500" id="15"/>
                                        <p:tgtEl>
                                          <p:spTgt spid="36"/>
                                        </p:tgtEl>
                                      </p:cBhvr>
                                    </p:animEffect>
                                  </p:childTnLst>
                                </p:cTn>
                              </p:par>
                              <p:par>
                                <p:cTn fill="hold" id="16" nodeType="withEffect" presetClass="entr" presetID="16" presetSubtype="37">
                                  <p:stCondLst>
                                    <p:cond delay="0"/>
                                  </p:stCondLst>
                                  <p:childTnLst>
                                    <p:set>
                                      <p:cBhvr>
                                        <p:cTn dur="1" fill="hold" id="17">
                                          <p:stCondLst>
                                            <p:cond delay="0"/>
                                          </p:stCondLst>
                                        </p:cTn>
                                        <p:tgtEl>
                                          <p:spTgt spid="37"/>
                                        </p:tgtEl>
                                        <p:attrNameLst>
                                          <p:attrName>style.visibility</p:attrName>
                                        </p:attrNameLst>
                                      </p:cBhvr>
                                      <p:to>
                                        <p:strVal val="visible"/>
                                      </p:to>
                                    </p:set>
                                    <p:animEffect filter="barn(outVertical)" transition="in">
                                      <p:cBhvr>
                                        <p:cTn dur="500" id="18"/>
                                        <p:tgtEl>
                                          <p:spTgt spid="37"/>
                                        </p:tgtEl>
                                      </p:cBhvr>
                                    </p:animEffect>
                                  </p:childTnLst>
                                </p:cTn>
                              </p:par>
                            </p:childTnLst>
                          </p:cTn>
                        </p:par>
                        <p:par>
                          <p:cTn fill="hold" id="19" nodeType="afterGroup">
                            <p:stCondLst>
                              <p:cond delay="1000"/>
                            </p:stCondLst>
                            <p:childTnLst>
                              <p:par>
                                <p:cTn fill="hold" grpId="0" id="20" nodeType="afterEffect" presetClass="entr" presetID="42" presetSubtype="0">
                                  <p:stCondLst>
                                    <p:cond delay="0"/>
                                  </p:stCondLst>
                                  <p:childTnLst>
                                    <p:set>
                                      <p:cBhvr>
                                        <p:cTn dur="1" fill="hold" id="21">
                                          <p:stCondLst>
                                            <p:cond delay="0"/>
                                          </p:stCondLst>
                                        </p:cTn>
                                        <p:tgtEl>
                                          <p:spTgt spid="38"/>
                                        </p:tgtEl>
                                        <p:attrNameLst>
                                          <p:attrName>style.visibility</p:attrName>
                                        </p:attrNameLst>
                                      </p:cBhvr>
                                      <p:to>
                                        <p:strVal val="visible"/>
                                      </p:to>
                                    </p:set>
                                    <p:animEffect filter="fade" transition="in">
                                      <p:cBhvr>
                                        <p:cTn dur="500" id="22"/>
                                        <p:tgtEl>
                                          <p:spTgt spid="38"/>
                                        </p:tgtEl>
                                      </p:cBhvr>
                                    </p:animEffect>
                                    <p:anim calcmode="lin" valueType="num">
                                      <p:cBhvr>
                                        <p:cTn dur="500" fill="hold" id="23"/>
                                        <p:tgtEl>
                                          <p:spTgt spid="38"/>
                                        </p:tgtEl>
                                        <p:attrNameLst>
                                          <p:attrName>ppt_x</p:attrName>
                                        </p:attrNameLst>
                                      </p:cBhvr>
                                      <p:tavLst>
                                        <p:tav tm="0">
                                          <p:val>
                                            <p:strVal val="#ppt_x"/>
                                          </p:val>
                                        </p:tav>
                                        <p:tav tm="100000">
                                          <p:val>
                                            <p:strVal val="#ppt_x"/>
                                          </p:val>
                                        </p:tav>
                                      </p:tavLst>
                                    </p:anim>
                                    <p:anim calcmode="lin" valueType="num">
                                      <p:cBhvr>
                                        <p:cTn dur="500" fill="hold" id="24"/>
                                        <p:tgtEl>
                                          <p:spTgt spid="3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200"/>
                                  </p:stCondLst>
                                  <p:childTnLst>
                                    <p:set>
                                      <p:cBhvr>
                                        <p:cTn dur="1" fill="hold" id="26">
                                          <p:stCondLst>
                                            <p:cond delay="0"/>
                                          </p:stCondLst>
                                        </p:cTn>
                                        <p:tgtEl>
                                          <p:spTgt spid="39"/>
                                        </p:tgtEl>
                                        <p:attrNameLst>
                                          <p:attrName>style.visibility</p:attrName>
                                        </p:attrNameLst>
                                      </p:cBhvr>
                                      <p:to>
                                        <p:strVal val="visible"/>
                                      </p:to>
                                    </p:set>
                                    <p:animEffect filter="fade" transition="in">
                                      <p:cBhvr>
                                        <p:cTn dur="500" id="27"/>
                                        <p:tgtEl>
                                          <p:spTgt spid="39"/>
                                        </p:tgtEl>
                                      </p:cBhvr>
                                    </p:animEffect>
                                    <p:anim calcmode="lin" valueType="num">
                                      <p:cBhvr>
                                        <p:cTn dur="500" fill="hold" id="28"/>
                                        <p:tgtEl>
                                          <p:spTgt spid="39"/>
                                        </p:tgtEl>
                                        <p:attrNameLst>
                                          <p:attrName>ppt_x</p:attrName>
                                        </p:attrNameLst>
                                      </p:cBhvr>
                                      <p:tavLst>
                                        <p:tav tm="0">
                                          <p:val>
                                            <p:strVal val="#ppt_x"/>
                                          </p:val>
                                        </p:tav>
                                        <p:tav tm="100000">
                                          <p:val>
                                            <p:strVal val="#ppt_x"/>
                                          </p:val>
                                        </p:tav>
                                      </p:tavLst>
                                    </p:anim>
                                    <p:anim calcmode="lin" valueType="num">
                                      <p:cBhvr>
                                        <p:cTn dur="500" fill="hold" id="29"/>
                                        <p:tgtEl>
                                          <p:spTgt spid="3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400"/>
                                  </p:stCondLst>
                                  <p:childTnLst>
                                    <p:set>
                                      <p:cBhvr>
                                        <p:cTn dur="1" fill="hold" id="31">
                                          <p:stCondLst>
                                            <p:cond delay="0"/>
                                          </p:stCondLst>
                                        </p:cTn>
                                        <p:tgtEl>
                                          <p:spTgt spid="40"/>
                                        </p:tgtEl>
                                        <p:attrNameLst>
                                          <p:attrName>style.visibility</p:attrName>
                                        </p:attrNameLst>
                                      </p:cBhvr>
                                      <p:to>
                                        <p:strVal val="visible"/>
                                      </p:to>
                                    </p:set>
                                    <p:animEffect filter="fade" transition="in">
                                      <p:cBhvr>
                                        <p:cTn dur="500" id="32"/>
                                        <p:tgtEl>
                                          <p:spTgt spid="40"/>
                                        </p:tgtEl>
                                      </p:cBhvr>
                                    </p:animEffect>
                                    <p:anim calcmode="lin" valueType="num">
                                      <p:cBhvr>
                                        <p:cTn dur="500" fill="hold" id="33"/>
                                        <p:tgtEl>
                                          <p:spTgt spid="40"/>
                                        </p:tgtEl>
                                        <p:attrNameLst>
                                          <p:attrName>ppt_x</p:attrName>
                                        </p:attrNameLst>
                                      </p:cBhvr>
                                      <p:tavLst>
                                        <p:tav tm="0">
                                          <p:val>
                                            <p:strVal val="#ppt_x"/>
                                          </p:val>
                                        </p:tav>
                                        <p:tav tm="100000">
                                          <p:val>
                                            <p:strVal val="#ppt_x"/>
                                          </p:val>
                                        </p:tav>
                                      </p:tavLst>
                                    </p:anim>
                                    <p:anim calcmode="lin" valueType="num">
                                      <p:cBhvr>
                                        <p:cTn dur="500" fill="hold" id="34"/>
                                        <p:tgtEl>
                                          <p:spTgt spid="4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900"/>
                            </p:stCondLst>
                            <p:childTnLst>
                              <p:par>
                                <p:cTn fill="hold" grpId="0" id="36" nodeType="afterEffect" presetClass="entr" presetID="22" presetSubtype="8">
                                  <p:stCondLst>
                                    <p:cond delay="0"/>
                                  </p:stCondLst>
                                  <p:childTnLst>
                                    <p:set>
                                      <p:cBhvr>
                                        <p:cTn dur="1" fill="hold" id="37">
                                          <p:stCondLst>
                                            <p:cond delay="0"/>
                                          </p:stCondLst>
                                        </p:cTn>
                                        <p:tgtEl>
                                          <p:spTgt spid="41"/>
                                        </p:tgtEl>
                                        <p:attrNameLst>
                                          <p:attrName>style.visibility</p:attrName>
                                        </p:attrNameLst>
                                      </p:cBhvr>
                                      <p:to>
                                        <p:strVal val="visible"/>
                                      </p:to>
                                    </p:set>
                                    <p:animEffect filter="wipe(left)" transition="in">
                                      <p:cBhvr>
                                        <p:cTn dur="300" id="38"/>
                                        <p:tgtEl>
                                          <p:spTgt spid="41"/>
                                        </p:tgtEl>
                                      </p:cBhvr>
                                    </p:animEffect>
                                  </p:childTnLst>
                                </p:cTn>
                              </p:par>
                            </p:childTnLst>
                          </p:cTn>
                        </p:par>
                        <p:par>
                          <p:cTn fill="hold" id="39" nodeType="afterGroup">
                            <p:stCondLst>
                              <p:cond delay="2200"/>
                            </p:stCondLst>
                            <p:childTnLst>
                              <p:par>
                                <p:cTn fill="hold" grpId="0" id="40" nodeType="afterEffect" presetClass="entr" presetID="22" presetSubtype="8">
                                  <p:stCondLst>
                                    <p:cond delay="0"/>
                                  </p:stCondLst>
                                  <p:childTnLst>
                                    <p:set>
                                      <p:cBhvr>
                                        <p:cTn dur="1" fill="hold" id="41">
                                          <p:stCondLst>
                                            <p:cond delay="0"/>
                                          </p:stCondLst>
                                        </p:cTn>
                                        <p:tgtEl>
                                          <p:spTgt spid="42"/>
                                        </p:tgtEl>
                                        <p:attrNameLst>
                                          <p:attrName>style.visibility</p:attrName>
                                        </p:attrNameLst>
                                      </p:cBhvr>
                                      <p:to>
                                        <p:strVal val="visible"/>
                                      </p:to>
                                    </p:set>
                                    <p:animEffect filter="wipe(left)" transition="in">
                                      <p:cBhvr>
                                        <p:cTn dur="500" id="42"/>
                                        <p:tgtEl>
                                          <p:spTgt spid="42"/>
                                        </p:tgtEl>
                                      </p:cBhvr>
                                    </p:animEffect>
                                  </p:childTnLst>
                                </p:cTn>
                              </p:par>
                            </p:childTnLst>
                          </p:cTn>
                        </p:par>
                        <p:par>
                          <p:cTn fill="hold" id="43" nodeType="afterGroup">
                            <p:stCondLst>
                              <p:cond delay="2700"/>
                            </p:stCondLst>
                            <p:childTnLst>
                              <p:par>
                                <p:cTn fill="hold" grpId="0" id="44" nodeType="afterEffect" presetClass="entr" presetID="22" presetSubtype="8">
                                  <p:stCondLst>
                                    <p:cond delay="0"/>
                                  </p:stCondLst>
                                  <p:childTnLst>
                                    <p:set>
                                      <p:cBhvr>
                                        <p:cTn dur="1" fill="hold" id="45">
                                          <p:stCondLst>
                                            <p:cond delay="0"/>
                                          </p:stCondLst>
                                        </p:cTn>
                                        <p:tgtEl>
                                          <p:spTgt spid="54"/>
                                        </p:tgtEl>
                                        <p:attrNameLst>
                                          <p:attrName>style.visibility</p:attrName>
                                        </p:attrNameLst>
                                      </p:cBhvr>
                                      <p:to>
                                        <p:strVal val="visible"/>
                                      </p:to>
                                    </p:set>
                                    <p:animEffect filter="wipe(left)" transition="in">
                                      <p:cBhvr>
                                        <p:cTn dur="300" id="46"/>
                                        <p:tgtEl>
                                          <p:spTgt spid="54"/>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43"/>
                                        </p:tgtEl>
                                        <p:attrNameLst>
                                          <p:attrName>style.visibility</p:attrName>
                                        </p:attrNameLst>
                                      </p:cBhvr>
                                      <p:to>
                                        <p:strVal val="visible"/>
                                      </p:to>
                                    </p:set>
                                    <p:animEffect filter="wipe(left)" transition="in">
                                      <p:cBhvr>
                                        <p:cTn dur="300" id="49"/>
                                        <p:tgtEl>
                                          <p:spTgt spid="43"/>
                                        </p:tgtEl>
                                      </p:cBhvr>
                                    </p:animEffect>
                                  </p:childTnLst>
                                </p:cTn>
                              </p:par>
                            </p:childTnLst>
                          </p:cTn>
                        </p:par>
                        <p:par>
                          <p:cTn fill="hold" id="50" nodeType="afterGroup">
                            <p:stCondLst>
                              <p:cond delay="3000"/>
                            </p:stCondLst>
                            <p:childTnLst>
                              <p:par>
                                <p:cTn fill="hold" grpId="0" id="51" nodeType="afterEffect" presetClass="entr" presetID="22" presetSubtype="8">
                                  <p:stCondLst>
                                    <p:cond delay="0"/>
                                  </p:stCondLst>
                                  <p:childTnLst>
                                    <p:set>
                                      <p:cBhvr>
                                        <p:cTn dur="1" fill="hold" id="52">
                                          <p:stCondLst>
                                            <p:cond delay="0"/>
                                          </p:stCondLst>
                                        </p:cTn>
                                        <p:tgtEl>
                                          <p:spTgt spid="55"/>
                                        </p:tgtEl>
                                        <p:attrNameLst>
                                          <p:attrName>style.visibility</p:attrName>
                                        </p:attrNameLst>
                                      </p:cBhvr>
                                      <p:to>
                                        <p:strVal val="visible"/>
                                      </p:to>
                                    </p:set>
                                    <p:animEffect filter="wipe(left)" transition="in">
                                      <p:cBhvr>
                                        <p:cTn dur="300" id="53"/>
                                        <p:tgtEl>
                                          <p:spTgt spid="55"/>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44"/>
                                        </p:tgtEl>
                                        <p:attrNameLst>
                                          <p:attrName>style.visibility</p:attrName>
                                        </p:attrNameLst>
                                      </p:cBhvr>
                                      <p:to>
                                        <p:strVal val="visible"/>
                                      </p:to>
                                    </p:set>
                                    <p:animEffect filter="wipe(left)" transition="in">
                                      <p:cBhvr>
                                        <p:cTn dur="300" id="56"/>
                                        <p:tgtEl>
                                          <p:spTgt spid="44"/>
                                        </p:tgtEl>
                                      </p:cBhvr>
                                    </p:animEffect>
                                  </p:childTnLst>
                                </p:cTn>
                              </p:par>
                            </p:childTnLst>
                          </p:cTn>
                        </p:par>
                        <p:par>
                          <p:cTn fill="hold" id="57" nodeType="afterGroup">
                            <p:stCondLst>
                              <p:cond delay="3300"/>
                            </p:stCondLst>
                            <p:childTnLst>
                              <p:par>
                                <p:cTn fill="hold" grpId="0" id="58" nodeType="afterEffect" presetClass="entr" presetID="22" presetSubtype="8">
                                  <p:stCondLst>
                                    <p:cond delay="0"/>
                                  </p:stCondLst>
                                  <p:childTnLst>
                                    <p:set>
                                      <p:cBhvr>
                                        <p:cTn dur="1" fill="hold" id="59">
                                          <p:stCondLst>
                                            <p:cond delay="0"/>
                                          </p:stCondLst>
                                        </p:cTn>
                                        <p:tgtEl>
                                          <p:spTgt spid="56"/>
                                        </p:tgtEl>
                                        <p:attrNameLst>
                                          <p:attrName>style.visibility</p:attrName>
                                        </p:attrNameLst>
                                      </p:cBhvr>
                                      <p:to>
                                        <p:strVal val="visible"/>
                                      </p:to>
                                    </p:set>
                                    <p:animEffect filter="wipe(left)" transition="in">
                                      <p:cBhvr>
                                        <p:cTn dur="300" id="60"/>
                                        <p:tgtEl>
                                          <p:spTgt spid="56"/>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45"/>
                                        </p:tgtEl>
                                        <p:attrNameLst>
                                          <p:attrName>style.visibility</p:attrName>
                                        </p:attrNameLst>
                                      </p:cBhvr>
                                      <p:to>
                                        <p:strVal val="visible"/>
                                      </p:to>
                                    </p:set>
                                    <p:animEffect filter="wipe(left)" transition="in">
                                      <p:cBhvr>
                                        <p:cTn dur="300" id="63"/>
                                        <p:tgtEl>
                                          <p:spTgt spid="45"/>
                                        </p:tgtEl>
                                      </p:cBhvr>
                                    </p:animEffect>
                                  </p:childTnLst>
                                </p:cTn>
                              </p:par>
                            </p:childTnLst>
                          </p:cTn>
                        </p:par>
                        <p:par>
                          <p:cTn fill="hold" id="64" nodeType="afterGroup">
                            <p:stCondLst>
                              <p:cond delay="3600"/>
                            </p:stCondLst>
                            <p:childTnLst>
                              <p:par>
                                <p:cTn fill="hold" grpId="0" id="65" nodeType="afterEffect" presetClass="entr" presetID="22" presetSubtype="8">
                                  <p:stCondLst>
                                    <p:cond delay="0"/>
                                  </p:stCondLst>
                                  <p:childTnLst>
                                    <p:set>
                                      <p:cBhvr>
                                        <p:cTn dur="1" fill="hold" id="66">
                                          <p:stCondLst>
                                            <p:cond delay="0"/>
                                          </p:stCondLst>
                                        </p:cTn>
                                        <p:tgtEl>
                                          <p:spTgt spid="57"/>
                                        </p:tgtEl>
                                        <p:attrNameLst>
                                          <p:attrName>style.visibility</p:attrName>
                                        </p:attrNameLst>
                                      </p:cBhvr>
                                      <p:to>
                                        <p:strVal val="visible"/>
                                      </p:to>
                                    </p:set>
                                    <p:animEffect filter="wipe(left)" transition="in">
                                      <p:cBhvr>
                                        <p:cTn dur="300" id="67"/>
                                        <p:tgtEl>
                                          <p:spTgt spid="57"/>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46"/>
                                        </p:tgtEl>
                                        <p:attrNameLst>
                                          <p:attrName>style.visibility</p:attrName>
                                        </p:attrNameLst>
                                      </p:cBhvr>
                                      <p:to>
                                        <p:strVal val="visible"/>
                                      </p:to>
                                    </p:set>
                                    <p:animEffect filter="wipe(left)" transition="in">
                                      <p:cBhvr>
                                        <p:cTn dur="300" id="70"/>
                                        <p:tgtEl>
                                          <p:spTgt spid="46"/>
                                        </p:tgtEl>
                                      </p:cBhvr>
                                    </p:animEffect>
                                  </p:childTnLst>
                                </p:cTn>
                              </p:par>
                            </p:childTnLst>
                          </p:cTn>
                        </p:par>
                        <p:par>
                          <p:cTn fill="hold" id="71" nodeType="afterGroup">
                            <p:stCondLst>
                              <p:cond delay="3900"/>
                            </p:stCondLst>
                            <p:childTnLst>
                              <p:par>
                                <p:cTn fill="hold" grpId="0" id="72" nodeType="afterEffect" presetClass="entr" presetID="22" presetSubtype="8">
                                  <p:stCondLst>
                                    <p:cond delay="0"/>
                                  </p:stCondLst>
                                  <p:childTnLst>
                                    <p:set>
                                      <p:cBhvr>
                                        <p:cTn dur="1" fill="hold" id="73">
                                          <p:stCondLst>
                                            <p:cond delay="0"/>
                                          </p:stCondLst>
                                        </p:cTn>
                                        <p:tgtEl>
                                          <p:spTgt spid="58"/>
                                        </p:tgtEl>
                                        <p:attrNameLst>
                                          <p:attrName>style.visibility</p:attrName>
                                        </p:attrNameLst>
                                      </p:cBhvr>
                                      <p:to>
                                        <p:strVal val="visible"/>
                                      </p:to>
                                    </p:set>
                                    <p:animEffect filter="wipe(left)" transition="in">
                                      <p:cBhvr>
                                        <p:cTn dur="300" id="74"/>
                                        <p:tgtEl>
                                          <p:spTgt spid="58"/>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47"/>
                                        </p:tgtEl>
                                        <p:attrNameLst>
                                          <p:attrName>style.visibility</p:attrName>
                                        </p:attrNameLst>
                                      </p:cBhvr>
                                      <p:to>
                                        <p:strVal val="visible"/>
                                      </p:to>
                                    </p:set>
                                    <p:animEffect filter="wipe(left)" transition="in">
                                      <p:cBhvr>
                                        <p:cTn dur="300" id="77"/>
                                        <p:tgtEl>
                                          <p:spTgt spid="47"/>
                                        </p:tgtEl>
                                      </p:cBhvr>
                                    </p:animEffect>
                                  </p:childTnLst>
                                </p:cTn>
                              </p:par>
                            </p:childTnLst>
                          </p:cTn>
                        </p:par>
                        <p:par>
                          <p:cTn fill="hold" id="78" nodeType="afterGroup">
                            <p:stCondLst>
                              <p:cond delay="4200"/>
                            </p:stCondLst>
                            <p:childTnLst>
                              <p:par>
                                <p:cTn fill="hold" grpId="0" id="79" nodeType="afterEffect" presetClass="entr" presetID="22" presetSubtype="8">
                                  <p:stCondLst>
                                    <p:cond delay="0"/>
                                  </p:stCondLst>
                                  <p:childTnLst>
                                    <p:set>
                                      <p:cBhvr>
                                        <p:cTn dur="1" fill="hold" id="80">
                                          <p:stCondLst>
                                            <p:cond delay="0"/>
                                          </p:stCondLst>
                                        </p:cTn>
                                        <p:tgtEl>
                                          <p:spTgt spid="59"/>
                                        </p:tgtEl>
                                        <p:attrNameLst>
                                          <p:attrName>style.visibility</p:attrName>
                                        </p:attrNameLst>
                                      </p:cBhvr>
                                      <p:to>
                                        <p:strVal val="visible"/>
                                      </p:to>
                                    </p:set>
                                    <p:animEffect filter="wipe(left)" transition="in">
                                      <p:cBhvr>
                                        <p:cTn dur="300" id="81"/>
                                        <p:tgtEl>
                                          <p:spTgt spid="59"/>
                                        </p:tgtEl>
                                      </p:cBhvr>
                                    </p:animEffect>
                                  </p:childTnLst>
                                </p:cTn>
                              </p:par>
                              <p:par>
                                <p:cTn fill="hold" grpId="0" id="82" nodeType="withEffect" presetClass="entr" presetID="22" presetSubtype="8">
                                  <p:stCondLst>
                                    <p:cond delay="0"/>
                                  </p:stCondLst>
                                  <p:childTnLst>
                                    <p:set>
                                      <p:cBhvr>
                                        <p:cTn dur="1" fill="hold" id="83">
                                          <p:stCondLst>
                                            <p:cond delay="0"/>
                                          </p:stCondLst>
                                        </p:cTn>
                                        <p:tgtEl>
                                          <p:spTgt spid="52"/>
                                        </p:tgtEl>
                                        <p:attrNameLst>
                                          <p:attrName>style.visibility</p:attrName>
                                        </p:attrNameLst>
                                      </p:cBhvr>
                                      <p:to>
                                        <p:strVal val="visible"/>
                                      </p:to>
                                    </p:set>
                                    <p:animEffect filter="wipe(left)" transition="in">
                                      <p:cBhvr>
                                        <p:cTn dur="300" id="84"/>
                                        <p:tgtEl>
                                          <p:spTgt spid="52"/>
                                        </p:tgtEl>
                                      </p:cBhvr>
                                    </p:animEffect>
                                  </p:childTnLst>
                                </p:cTn>
                              </p:par>
                            </p:childTnLst>
                          </p:cTn>
                        </p:par>
                        <p:par>
                          <p:cTn fill="hold" id="85" nodeType="afterGroup">
                            <p:stCondLst>
                              <p:cond delay="4500"/>
                            </p:stCondLst>
                            <p:childTnLst>
                              <p:par>
                                <p:cTn fill="hold" grpId="0" id="86" nodeType="afterEffect" presetClass="entr" presetID="22" presetSubtype="8">
                                  <p:stCondLst>
                                    <p:cond delay="0"/>
                                  </p:stCondLst>
                                  <p:childTnLst>
                                    <p:set>
                                      <p:cBhvr>
                                        <p:cTn dur="1" fill="hold" id="87">
                                          <p:stCondLst>
                                            <p:cond delay="0"/>
                                          </p:stCondLst>
                                        </p:cTn>
                                        <p:tgtEl>
                                          <p:spTgt spid="60"/>
                                        </p:tgtEl>
                                        <p:attrNameLst>
                                          <p:attrName>style.visibility</p:attrName>
                                        </p:attrNameLst>
                                      </p:cBhvr>
                                      <p:to>
                                        <p:strVal val="visible"/>
                                      </p:to>
                                    </p:set>
                                    <p:animEffect filter="wipe(left)" transition="in">
                                      <p:cBhvr>
                                        <p:cTn dur="300" id="88"/>
                                        <p:tgtEl>
                                          <p:spTgt spid="60"/>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53"/>
                                        </p:tgtEl>
                                        <p:attrNameLst>
                                          <p:attrName>style.visibility</p:attrName>
                                        </p:attrNameLst>
                                      </p:cBhvr>
                                      <p:to>
                                        <p:strVal val="visible"/>
                                      </p:to>
                                    </p:set>
                                    <p:animEffect filter="wipe(left)" transition="in">
                                      <p:cBhvr>
                                        <p:cTn dur="300" id="91"/>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0" spid="41"/>
      <p:bldP grpId="0" spid="42"/>
      <p:bldP grpId="0" spid="43"/>
      <p:bldP grpId="0" spid="44"/>
      <p:bldP grpId="0" spid="45"/>
      <p:bldP grpId="0" spid="46"/>
      <p:bldP grpId="0" spid="47"/>
      <p:bldP grpId="0" spid="52"/>
      <p:bldP grpId="0" spid="53"/>
      <p:bldP grpId="0" spid="54"/>
      <p:bldP grpId="0" spid="55"/>
      <p:bldP grpId="0" spid="56"/>
      <p:bldP grpId="0" spid="57"/>
      <p:bldP grpId="0" spid="58"/>
      <p:bldP grpId="0" spid="59"/>
      <p:bldP grpId="0" spid="6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1" name="直接箭头连接符 20"/>
          <p:cNvCxnSpPr/>
          <p:nvPr/>
        </p:nvCxnSpPr>
        <p:spPr>
          <a:xfrm flipV="1">
            <a:off x="1511396" y="1275606"/>
            <a:ext cx="1" cy="3358759"/>
          </a:xfrm>
          <a:prstGeom prst="straightConnector1">
            <a:avLst/>
          </a:prstGeom>
          <a:solidFill>
            <a:schemeClr val="accent1"/>
          </a:solidFill>
          <a:ln algn="ctr" cap="flat" cmpd="sng" w="9525">
            <a:solidFill>
              <a:schemeClr val="bg1">
                <a:lumMod val="50000"/>
              </a:schemeClr>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22" name="直接箭头连接符 21"/>
          <p:cNvCxnSpPr/>
          <p:nvPr/>
        </p:nvCxnSpPr>
        <p:spPr>
          <a:xfrm>
            <a:off x="1511892" y="4634365"/>
            <a:ext cx="6719256" cy="579"/>
          </a:xfrm>
          <a:prstGeom prst="straightConnector1">
            <a:avLst/>
          </a:prstGeom>
          <a:solidFill>
            <a:schemeClr val="accent1"/>
          </a:solidFill>
          <a:ln algn="ctr" cap="flat" cmpd="sng" w="9525">
            <a:solidFill>
              <a:schemeClr val="bg1">
                <a:lumMod val="50000"/>
              </a:schemeClr>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grpSp>
        <p:nvGrpSpPr>
          <p:cNvPr id="23" name="组合 22"/>
          <p:cNvGrpSpPr/>
          <p:nvPr/>
        </p:nvGrpSpPr>
        <p:grpSpPr>
          <a:xfrm>
            <a:off x="1726195" y="3670295"/>
            <a:ext cx="1388221" cy="589507"/>
            <a:chOff x="2582250" y="5541358"/>
            <a:chExt cx="2076669" cy="882316"/>
          </a:xfrm>
        </p:grpSpPr>
        <p:grpSp>
          <p:nvGrpSpPr>
            <p:cNvPr id="24" name="组合 23"/>
            <p:cNvGrpSpPr/>
            <p:nvPr/>
          </p:nvGrpSpPr>
          <p:grpSpPr>
            <a:xfrm>
              <a:off x="2582250" y="5541358"/>
              <a:ext cx="2076669" cy="882316"/>
              <a:chOff x="2582250" y="5541358"/>
              <a:chExt cx="2076669" cy="882316"/>
            </a:xfrm>
          </p:grpSpPr>
          <p:sp>
            <p:nvSpPr>
              <p:cNvPr id="26" name="圆角矩形 25"/>
              <p:cNvSpPr/>
              <p:nvPr/>
            </p:nvSpPr>
            <p:spPr bwMode="auto">
              <a:xfrm>
                <a:off x="2582250" y="5541358"/>
                <a:ext cx="2076669" cy="882316"/>
              </a:xfrm>
              <a:prstGeom prst="roundRect">
                <a:avLst>
                  <a:gd fmla="val 10568" name="adj"/>
                </a:avLst>
              </a:pr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a:outerShdw algn="tl" blurRad="2286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latin typeface="+mj-ea"/>
                  <a:ea typeface="+mj-ea"/>
                </a:endParaRPr>
              </a:p>
            </p:txBody>
          </p:sp>
          <p:sp>
            <p:nvSpPr>
              <p:cNvPr id="27" name="圆角矩形 26"/>
              <p:cNvSpPr/>
              <p:nvPr/>
            </p:nvSpPr>
            <p:spPr bwMode="auto">
              <a:xfrm>
                <a:off x="2675090" y="5620577"/>
                <a:ext cx="1896899" cy="727516"/>
              </a:xfrm>
              <a:prstGeom prst="roundRect">
                <a:avLst>
                  <a:gd fmla="val 10568" name="adj"/>
                </a:avLst>
              </a:prstGeom>
              <a:solidFill>
                <a:srgbClr val="C00000"/>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25" name="矩形 24"/>
            <p:cNvSpPr>
              <a:spLocks noChangeArrowheads="1"/>
            </p:cNvSpPr>
            <p:nvPr/>
          </p:nvSpPr>
          <p:spPr bwMode="auto">
            <a:xfrm>
              <a:off x="2810880" y="5754766"/>
              <a:ext cx="1633649" cy="483800"/>
            </a:xfrm>
            <a:prstGeom prst="rect">
              <a:avLst/>
            </a:prstGeom>
            <a:noFill/>
            <a:ln cap="flat" w="7">
              <a:noFill/>
              <a:prstDash val="solid"/>
              <a:miter lim="800000"/>
            </a:ln>
          </p:spPr>
          <p:txBody>
            <a:bodyPr anchor="t" anchorCtr="0" bIns="45720" compatLnSpc="1" lIns="91440" numCol="1" rIns="91440" tIns="45720" vert="horz" wrap="square">
              <a:prstTxWarp prst="textNoShape">
                <a:avLst/>
              </a:prstTxWarp>
            </a:bodyPr>
            <a:lstStyle/>
            <a:p>
              <a:pPr algn="ctr"/>
              <a:r>
                <a:rPr altLang="en-US" lang="zh-CN" sz="1400">
                  <a:solidFill>
                    <a:srgbClr val="F8F8F8"/>
                  </a:solidFill>
                  <a:latin typeface="+mj-ea"/>
                  <a:ea typeface="+mj-ea"/>
                </a:rPr>
                <a:t>一月份</a:t>
              </a:r>
            </a:p>
          </p:txBody>
        </p:sp>
      </p:grpSp>
      <p:sp>
        <p:nvSpPr>
          <p:cNvPr id="28" name="矩形 87"/>
          <p:cNvSpPr>
            <a:spLocks noChangeArrowheads="1"/>
          </p:cNvSpPr>
          <p:nvPr/>
        </p:nvSpPr>
        <p:spPr bwMode="auto">
          <a:xfrm>
            <a:off x="1833350" y="2092839"/>
            <a:ext cx="1178675" cy="1264918"/>
          </a:xfrm>
          <a:prstGeom prst="rect">
            <a:avLst/>
          </a:prstGeom>
          <a:noFill/>
          <a:ln w="9525">
            <a:noFill/>
            <a:miter lim="800000"/>
          </a:ln>
        </p:spPr>
        <p:txBody>
          <a:bodyPr bIns="45719" lIns="91438" rIns="91438" tIns="45719" wrap="square">
            <a:spAutoFit/>
          </a:bodyPr>
          <a:lstStyle/>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p:txBody>
      </p:sp>
      <p:grpSp>
        <p:nvGrpSpPr>
          <p:cNvPr id="29" name="组合 28"/>
          <p:cNvGrpSpPr/>
          <p:nvPr/>
        </p:nvGrpSpPr>
        <p:grpSpPr>
          <a:xfrm>
            <a:off x="3417524" y="3030236"/>
            <a:ext cx="1388221" cy="589507"/>
            <a:chOff x="5112345" y="4583380"/>
            <a:chExt cx="2076669" cy="882316"/>
          </a:xfrm>
        </p:grpSpPr>
        <p:grpSp>
          <p:nvGrpSpPr>
            <p:cNvPr id="30" name="组合 29"/>
            <p:cNvGrpSpPr/>
            <p:nvPr/>
          </p:nvGrpSpPr>
          <p:grpSpPr>
            <a:xfrm>
              <a:off x="5112345" y="4583380"/>
              <a:ext cx="2076669" cy="882316"/>
              <a:chOff x="2582250" y="5541358"/>
              <a:chExt cx="2076669" cy="882316"/>
            </a:xfrm>
          </p:grpSpPr>
          <p:sp>
            <p:nvSpPr>
              <p:cNvPr id="36" name="圆角矩形 35"/>
              <p:cNvSpPr/>
              <p:nvPr/>
            </p:nvSpPr>
            <p:spPr bwMode="auto">
              <a:xfrm>
                <a:off x="2582250" y="5541358"/>
                <a:ext cx="2076669" cy="882316"/>
              </a:xfrm>
              <a:prstGeom prst="roundRect">
                <a:avLst>
                  <a:gd fmla="val 10568" name="adj"/>
                </a:avLst>
              </a:pr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a:outerShdw algn="tl" blurRad="2286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latin typeface="+mj-ea"/>
                  <a:ea typeface="+mj-ea"/>
                </a:endParaRPr>
              </a:p>
            </p:txBody>
          </p:sp>
          <p:sp>
            <p:nvSpPr>
              <p:cNvPr id="37" name="圆角矩形 36"/>
              <p:cNvSpPr/>
              <p:nvPr/>
            </p:nvSpPr>
            <p:spPr bwMode="auto">
              <a:xfrm>
                <a:off x="2675090" y="5620577"/>
                <a:ext cx="1896899" cy="727516"/>
              </a:xfrm>
              <a:prstGeom prst="roundRect">
                <a:avLst>
                  <a:gd fmla="val 10568" name="adj"/>
                </a:avLst>
              </a:prstGeom>
              <a:solidFill>
                <a:schemeClr val="bg1">
                  <a:lumMod val="65000"/>
                </a:schemeClr>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34" name="矩形 33"/>
            <p:cNvSpPr>
              <a:spLocks noChangeArrowheads="1"/>
            </p:cNvSpPr>
            <p:nvPr/>
          </p:nvSpPr>
          <p:spPr bwMode="auto">
            <a:xfrm>
              <a:off x="5295532" y="4806812"/>
              <a:ext cx="1633649" cy="483800"/>
            </a:xfrm>
            <a:prstGeom prst="rect">
              <a:avLst/>
            </a:prstGeom>
            <a:noFill/>
            <a:ln cap="flat" w="7">
              <a:noFill/>
              <a:prstDash val="solid"/>
              <a:miter lim="800000"/>
            </a:ln>
          </p:spPr>
          <p:txBody>
            <a:bodyPr anchor="t" anchorCtr="0" bIns="45720" compatLnSpc="1" lIns="91440" numCol="1" rIns="91440" tIns="45720" vert="horz" wrap="square">
              <a:prstTxWarp prst="textNoShape">
                <a:avLst/>
              </a:prstTxWarp>
            </a:bodyPr>
            <a:lstStyle/>
            <a:p>
              <a:pPr algn="ctr"/>
              <a:r>
                <a:rPr altLang="en-US" lang="zh-CN" sz="1400">
                  <a:solidFill>
                    <a:srgbClr val="F8F8F8"/>
                  </a:solidFill>
                  <a:latin typeface="+mj-ea"/>
                  <a:ea typeface="+mj-ea"/>
                </a:rPr>
                <a:t>二月份</a:t>
              </a:r>
            </a:p>
          </p:txBody>
        </p:sp>
      </p:grpSp>
      <p:sp>
        <p:nvSpPr>
          <p:cNvPr id="38" name="矩形 87"/>
          <p:cNvSpPr>
            <a:spLocks noChangeArrowheads="1"/>
          </p:cNvSpPr>
          <p:nvPr/>
        </p:nvSpPr>
        <p:spPr bwMode="auto">
          <a:xfrm>
            <a:off x="3494300" y="1473040"/>
            <a:ext cx="1178675" cy="1264918"/>
          </a:xfrm>
          <a:prstGeom prst="rect">
            <a:avLst/>
          </a:prstGeom>
          <a:noFill/>
          <a:ln w="9525">
            <a:noFill/>
            <a:miter lim="800000"/>
          </a:ln>
        </p:spPr>
        <p:txBody>
          <a:bodyPr bIns="45719" lIns="91438" rIns="91438" tIns="45719" wrap="square">
            <a:spAutoFit/>
          </a:bodyPr>
          <a:lstStyle/>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p:txBody>
      </p:sp>
      <p:cxnSp>
        <p:nvCxnSpPr>
          <p:cNvPr id="39" name="直接连接符 38"/>
          <p:cNvCxnSpPr/>
          <p:nvPr/>
        </p:nvCxnSpPr>
        <p:spPr>
          <a:xfrm flipH="1">
            <a:off x="3316814" y="1275607"/>
            <a:ext cx="1191" cy="3305747"/>
          </a:xfrm>
          <a:prstGeom prst="line">
            <a:avLst/>
          </a:prstGeom>
          <a:solidFill>
            <a:schemeClr val="accent1"/>
          </a:solidFill>
          <a:ln algn="ctr" cap="flat" cmpd="sng" w="9525">
            <a:solidFill>
              <a:schemeClr val="bg1">
                <a:lumMod val="50000"/>
              </a:schemeClr>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40" name="组合 39"/>
          <p:cNvGrpSpPr/>
          <p:nvPr/>
        </p:nvGrpSpPr>
        <p:grpSpPr>
          <a:xfrm>
            <a:off x="5013750" y="2421831"/>
            <a:ext cx="1388221" cy="589507"/>
            <a:chOff x="7500172" y="3672780"/>
            <a:chExt cx="2076669" cy="882316"/>
          </a:xfrm>
        </p:grpSpPr>
        <p:grpSp>
          <p:nvGrpSpPr>
            <p:cNvPr id="41" name="组合 40"/>
            <p:cNvGrpSpPr/>
            <p:nvPr/>
          </p:nvGrpSpPr>
          <p:grpSpPr>
            <a:xfrm>
              <a:off x="7500172" y="3672780"/>
              <a:ext cx="2076669" cy="882316"/>
              <a:chOff x="2582250" y="5541358"/>
              <a:chExt cx="2076669" cy="882316"/>
            </a:xfrm>
          </p:grpSpPr>
          <p:sp>
            <p:nvSpPr>
              <p:cNvPr id="43" name="圆角矩形 42"/>
              <p:cNvSpPr/>
              <p:nvPr/>
            </p:nvSpPr>
            <p:spPr bwMode="auto">
              <a:xfrm>
                <a:off x="2582250" y="5541358"/>
                <a:ext cx="2076669" cy="882316"/>
              </a:xfrm>
              <a:prstGeom prst="roundRect">
                <a:avLst>
                  <a:gd fmla="val 10568" name="adj"/>
                </a:avLst>
              </a:pr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a:outerShdw algn="tl" blurRad="2286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latin typeface="+mj-ea"/>
                  <a:ea typeface="+mj-ea"/>
                </a:endParaRPr>
              </a:p>
            </p:txBody>
          </p:sp>
          <p:sp>
            <p:nvSpPr>
              <p:cNvPr id="44" name="圆角矩形 43"/>
              <p:cNvSpPr/>
              <p:nvPr/>
            </p:nvSpPr>
            <p:spPr bwMode="auto">
              <a:xfrm>
                <a:off x="2675090" y="5620577"/>
                <a:ext cx="1896899" cy="727516"/>
              </a:xfrm>
              <a:prstGeom prst="roundRect">
                <a:avLst>
                  <a:gd fmla="val 10568" name="adj"/>
                </a:avLst>
              </a:prstGeom>
              <a:solidFill>
                <a:srgbClr val="C00000"/>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42" name="矩形 41"/>
            <p:cNvSpPr>
              <a:spLocks noChangeArrowheads="1"/>
            </p:cNvSpPr>
            <p:nvPr/>
          </p:nvSpPr>
          <p:spPr bwMode="auto">
            <a:xfrm>
              <a:off x="7648408" y="3924496"/>
              <a:ext cx="1633649" cy="483800"/>
            </a:xfrm>
            <a:prstGeom prst="rect">
              <a:avLst/>
            </a:prstGeom>
            <a:noFill/>
            <a:ln cap="flat" w="7">
              <a:noFill/>
              <a:prstDash val="solid"/>
              <a:miter lim="800000"/>
            </a:ln>
          </p:spPr>
          <p:txBody>
            <a:bodyPr anchor="t" anchorCtr="0" bIns="45720" compatLnSpc="1" lIns="91440" numCol="1" rIns="91440" tIns="45720" vert="horz" wrap="square">
              <a:prstTxWarp prst="textNoShape">
                <a:avLst/>
              </a:prstTxWarp>
            </a:bodyPr>
            <a:lstStyle/>
            <a:p>
              <a:pPr algn="ctr"/>
              <a:r>
                <a:rPr altLang="en-US" lang="zh-CN" sz="1400">
                  <a:solidFill>
                    <a:srgbClr val="F8F8F8"/>
                  </a:solidFill>
                  <a:latin typeface="+mj-ea"/>
                  <a:ea typeface="+mj-ea"/>
                </a:rPr>
                <a:t>三月份</a:t>
              </a:r>
            </a:p>
          </p:txBody>
        </p:sp>
      </p:grpSp>
      <p:cxnSp>
        <p:nvCxnSpPr>
          <p:cNvPr id="45" name="直接连接符 44"/>
          <p:cNvCxnSpPr/>
          <p:nvPr/>
        </p:nvCxnSpPr>
        <p:spPr>
          <a:xfrm flipH="1">
            <a:off x="4905241" y="1275607"/>
            <a:ext cx="1191" cy="3305747"/>
          </a:xfrm>
          <a:prstGeom prst="line">
            <a:avLst/>
          </a:prstGeom>
          <a:solidFill>
            <a:schemeClr val="accent1"/>
          </a:solidFill>
          <a:ln algn="ctr" cap="flat" cmpd="sng" w="9525">
            <a:solidFill>
              <a:schemeClr val="bg1">
                <a:lumMod val="50000"/>
              </a:schemeClr>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46" name="矩形 87"/>
          <p:cNvSpPr>
            <a:spLocks noChangeArrowheads="1"/>
          </p:cNvSpPr>
          <p:nvPr/>
        </p:nvSpPr>
        <p:spPr bwMode="auto">
          <a:xfrm>
            <a:off x="5067160" y="3057488"/>
            <a:ext cx="1178675" cy="1264918"/>
          </a:xfrm>
          <a:prstGeom prst="rect">
            <a:avLst/>
          </a:prstGeom>
          <a:noFill/>
          <a:ln w="9525">
            <a:noFill/>
            <a:miter lim="800000"/>
          </a:ln>
        </p:spPr>
        <p:txBody>
          <a:bodyPr bIns="45719" lIns="91438" rIns="91438" tIns="45719" wrap="square">
            <a:spAutoFit/>
          </a:bodyPr>
          <a:lstStyle/>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p:txBody>
      </p:sp>
      <p:grpSp>
        <p:nvGrpSpPr>
          <p:cNvPr id="47" name="组合 46"/>
          <p:cNvGrpSpPr/>
          <p:nvPr/>
        </p:nvGrpSpPr>
        <p:grpSpPr>
          <a:xfrm>
            <a:off x="6572907" y="1784212"/>
            <a:ext cx="1388221" cy="589507"/>
            <a:chOff x="9832547" y="2718456"/>
            <a:chExt cx="2076669" cy="882316"/>
          </a:xfrm>
        </p:grpSpPr>
        <p:grpSp>
          <p:nvGrpSpPr>
            <p:cNvPr id="52" name="组合 51"/>
            <p:cNvGrpSpPr/>
            <p:nvPr/>
          </p:nvGrpSpPr>
          <p:grpSpPr>
            <a:xfrm>
              <a:off x="9832547" y="2718456"/>
              <a:ext cx="2076669" cy="882316"/>
              <a:chOff x="2582250" y="5541358"/>
              <a:chExt cx="2076669" cy="882316"/>
            </a:xfrm>
          </p:grpSpPr>
          <p:sp>
            <p:nvSpPr>
              <p:cNvPr id="54" name="圆角矩形 53"/>
              <p:cNvSpPr/>
              <p:nvPr/>
            </p:nvSpPr>
            <p:spPr bwMode="auto">
              <a:xfrm>
                <a:off x="2582250" y="5541358"/>
                <a:ext cx="2076669" cy="882316"/>
              </a:xfrm>
              <a:prstGeom prst="roundRect">
                <a:avLst>
                  <a:gd fmla="val 10568" name="adj"/>
                </a:avLst>
              </a:pr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a:outerShdw algn="tl" blurRad="2286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latin typeface="+mj-ea"/>
                  <a:ea typeface="+mj-ea"/>
                </a:endParaRPr>
              </a:p>
            </p:txBody>
          </p:sp>
          <p:sp>
            <p:nvSpPr>
              <p:cNvPr id="55" name="圆角矩形 54"/>
              <p:cNvSpPr/>
              <p:nvPr/>
            </p:nvSpPr>
            <p:spPr bwMode="auto">
              <a:xfrm>
                <a:off x="2675090" y="5620577"/>
                <a:ext cx="1896899" cy="727516"/>
              </a:xfrm>
              <a:prstGeom prst="roundRect">
                <a:avLst>
                  <a:gd fmla="val 10568" name="adj"/>
                </a:avLst>
              </a:prstGeom>
              <a:solidFill>
                <a:schemeClr val="bg1">
                  <a:lumMod val="65000"/>
                </a:schemeClr>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53" name="矩形 52"/>
            <p:cNvSpPr>
              <a:spLocks noChangeArrowheads="1"/>
            </p:cNvSpPr>
            <p:nvPr/>
          </p:nvSpPr>
          <p:spPr bwMode="auto">
            <a:xfrm>
              <a:off x="10054058" y="2961968"/>
              <a:ext cx="1633649" cy="483800"/>
            </a:xfrm>
            <a:prstGeom prst="rect">
              <a:avLst/>
            </a:prstGeom>
            <a:noFill/>
            <a:ln cap="flat" w="7">
              <a:noFill/>
              <a:prstDash val="solid"/>
              <a:miter lim="800000"/>
            </a:ln>
          </p:spPr>
          <p:txBody>
            <a:bodyPr anchor="t" anchorCtr="0" bIns="45720" compatLnSpc="1" lIns="91440" numCol="1" rIns="91440" tIns="45720" vert="horz" wrap="square">
              <a:prstTxWarp prst="textNoShape">
                <a:avLst/>
              </a:prstTxWarp>
            </a:bodyPr>
            <a:lstStyle/>
            <a:p>
              <a:pPr algn="ctr"/>
              <a:r>
                <a:rPr altLang="en-US" lang="zh-CN" sz="1400">
                  <a:solidFill>
                    <a:srgbClr val="F8F8F8"/>
                  </a:solidFill>
                  <a:latin typeface="+mj-ea"/>
                  <a:ea typeface="+mj-ea"/>
                </a:rPr>
                <a:t>四月份</a:t>
              </a:r>
            </a:p>
          </p:txBody>
        </p:sp>
      </p:grpSp>
      <p:sp>
        <p:nvSpPr>
          <p:cNvPr id="56" name="矩形 87"/>
          <p:cNvSpPr>
            <a:spLocks noChangeArrowheads="1"/>
          </p:cNvSpPr>
          <p:nvPr/>
        </p:nvSpPr>
        <p:spPr bwMode="auto">
          <a:xfrm>
            <a:off x="6675302" y="2414388"/>
            <a:ext cx="1178675" cy="1264918"/>
          </a:xfrm>
          <a:prstGeom prst="rect">
            <a:avLst/>
          </a:prstGeom>
          <a:noFill/>
          <a:ln w="9525">
            <a:noFill/>
            <a:miter lim="800000"/>
          </a:ln>
        </p:spPr>
        <p:txBody>
          <a:bodyPr bIns="45719" lIns="91438" rIns="91438" tIns="45719" wrap="square">
            <a:spAutoFit/>
          </a:bodyPr>
          <a:lstStyle/>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a:p>
            <a:pPr algn="ctr" eaLnBrk="0" fontAlgn="ctr" hangingPunct="0">
              <a:buClr>
                <a:srgbClr val="FF0000"/>
              </a:buClr>
              <a:buSzPct val="70000"/>
            </a:pP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br>
              <a:rPr altLang="en-US" lang="zh-CN" sz="1100">
                <a:solidFill>
                  <a:schemeClr val="tx1">
                    <a:lumMod val="85000"/>
                    <a:lumOff val="15000"/>
                  </a:schemeClr>
                </a:solidFill>
                <a:latin charset="-122" panose="020b0503020204020204" pitchFamily="34" typeface="微软雅黑"/>
                <a:ea charset="-122" pitchFamily="34" typeface="微软雅黑"/>
              </a:rPr>
            </a:br>
            <a:r>
              <a:rPr altLang="en-US" lang="zh-CN" sz="1100">
                <a:solidFill>
                  <a:schemeClr val="tx1">
                    <a:lumMod val="85000"/>
                    <a:lumOff val="15000"/>
                  </a:schemeClr>
                </a:solidFill>
                <a:latin charset="-122" panose="020b0503020204020204" pitchFamily="34" typeface="微软雅黑"/>
                <a:ea charset="-122" pitchFamily="34" typeface="微软雅黑"/>
              </a:rPr>
              <a:t>点击添加文本</a:t>
            </a:r>
          </a:p>
        </p:txBody>
      </p:sp>
      <p:cxnSp>
        <p:nvCxnSpPr>
          <p:cNvPr id="57" name="直接连接符 56"/>
          <p:cNvCxnSpPr/>
          <p:nvPr/>
        </p:nvCxnSpPr>
        <p:spPr>
          <a:xfrm flipH="1">
            <a:off x="6514571" y="1275607"/>
            <a:ext cx="0" cy="3305747"/>
          </a:xfrm>
          <a:prstGeom prst="line">
            <a:avLst/>
          </a:prstGeom>
          <a:solidFill>
            <a:schemeClr val="accent1"/>
          </a:solidFill>
          <a:ln algn="ctr" cap="flat" cmpd="sng" w="9525">
            <a:solidFill>
              <a:schemeClr val="bg1">
                <a:lumMod val="50000"/>
              </a:schemeClr>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8" name="TextBox 57"/>
          <p:cNvSpPr txBox="1"/>
          <p:nvPr/>
        </p:nvSpPr>
        <p:spPr>
          <a:xfrm>
            <a:off x="1120185" y="1481138"/>
            <a:ext cx="396236" cy="1860002"/>
          </a:xfrm>
          <a:prstGeom prst="rect">
            <a:avLst/>
          </a:prstGeom>
          <a:noFill/>
        </p:spPr>
        <p:txBody>
          <a:bodyPr bIns="45719" lIns="91438" rIns="91438" rtlCol="0" tIns="45719" vert="eaVert" wrap="square">
            <a:spAutoFit/>
          </a:bodyPr>
          <a:lstStyle/>
          <a:p>
            <a:r>
              <a:rPr altLang="en-US" lang="zh-CN" sz="1400">
                <a:solidFill>
                  <a:schemeClr val="tx1">
                    <a:lumMod val="85000"/>
                    <a:lumOff val="15000"/>
                  </a:schemeClr>
                </a:solidFill>
                <a:latin charset="-122" panose="020b0503020204020204" pitchFamily="34" typeface="微软雅黑"/>
                <a:ea charset="-122" pitchFamily="34" typeface="微软雅黑"/>
              </a:rPr>
              <a:t>添加标题文字内容</a:t>
            </a:r>
          </a:p>
        </p:txBody>
      </p:sp>
    </p:spTree>
    <p:extLst>
      <p:ext uri="{BB962C8B-B14F-4D97-AF65-F5344CB8AC3E}">
        <p14:creationId val="41310225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1"/>
                                        </p:tgtEl>
                                        <p:attrNameLst>
                                          <p:attrName>style.visibility</p:attrName>
                                        </p:attrNameLst>
                                      </p:cBhvr>
                                      <p:to>
                                        <p:strVal val="visible"/>
                                      </p:to>
                                    </p:set>
                                    <p:animEffect filter="wipe(down)" transition="in">
                                      <p:cBhvr>
                                        <p:cTn dur="500" id="7"/>
                                        <p:tgtEl>
                                          <p:spTgt spid="21"/>
                                        </p:tgtEl>
                                      </p:cBhvr>
                                    </p:animEffect>
                                  </p:childTnLst>
                                </p:cTn>
                              </p:par>
                              <p:par>
                                <p:cTn fill="hold" id="8" nodeType="withEffect" presetClass="entr" presetID="22" presetSubtype="8">
                                  <p:stCondLst>
                                    <p:cond delay="0"/>
                                  </p:stCondLst>
                                  <p:childTnLst>
                                    <p:set>
                                      <p:cBhvr>
                                        <p:cTn dur="1" fill="hold" id="9">
                                          <p:stCondLst>
                                            <p:cond delay="0"/>
                                          </p:stCondLst>
                                        </p:cTn>
                                        <p:tgtEl>
                                          <p:spTgt spid="22"/>
                                        </p:tgtEl>
                                        <p:attrNameLst>
                                          <p:attrName>style.visibility</p:attrName>
                                        </p:attrNameLst>
                                      </p:cBhvr>
                                      <p:to>
                                        <p:strVal val="visible"/>
                                      </p:to>
                                    </p:set>
                                    <p:animEffect filter="wipe(left)" transition="in">
                                      <p:cBhvr>
                                        <p:cTn dur="500" id="10"/>
                                        <p:tgtEl>
                                          <p:spTgt spid="22"/>
                                        </p:tgtEl>
                                      </p:cBhvr>
                                    </p:animEffect>
                                  </p:childTnLst>
                                </p:cTn>
                              </p:par>
                            </p:childTnLst>
                          </p:cTn>
                        </p:par>
                        <p:par>
                          <p:cTn fill="hold" id="11" nodeType="afterGroup">
                            <p:stCondLst>
                              <p:cond delay="5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58"/>
                                        </p:tgtEl>
                                        <p:attrNameLst>
                                          <p:attrName>style.visibility</p:attrName>
                                        </p:attrNameLst>
                                      </p:cBhvr>
                                      <p:to>
                                        <p:strVal val="visible"/>
                                      </p:to>
                                    </p:set>
                                    <p:anim calcmode="lin" valueType="num">
                                      <p:cBhvr>
                                        <p:cTn dur="500" fill="hold" id="14"/>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58"/>
                                        </p:tgtEl>
                                        <p:attrNameLst>
                                          <p:attrName>ppt_y</p:attrName>
                                        </p:attrNameLst>
                                      </p:cBhvr>
                                      <p:tavLst>
                                        <p:tav tm="0">
                                          <p:val>
                                            <p:strVal val="#ppt_y"/>
                                          </p:val>
                                        </p:tav>
                                        <p:tav tm="100000">
                                          <p:val>
                                            <p:strVal val="#ppt_y"/>
                                          </p:val>
                                        </p:tav>
                                      </p:tavLst>
                                    </p:anim>
                                    <p:anim calcmode="lin" valueType="num">
                                      <p:cBhvr>
                                        <p:cTn dur="500" fill="hold" id="16"/>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5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58"/>
                                        </p:tgtEl>
                                      </p:cBhvr>
                                    </p:animEffect>
                                  </p:childTnLst>
                                </p:cTn>
                              </p:par>
                            </p:childTnLst>
                          </p:cTn>
                        </p:par>
                        <p:par>
                          <p:cTn fill="hold" id="19" nodeType="afterGroup">
                            <p:stCondLst>
                              <p:cond delay="1000"/>
                            </p:stCondLst>
                            <p:childTnLst>
                              <p:par>
                                <p:cTn fill="hold" id="20" nodeType="afterEffect" presetClass="entr" presetID="22" presetSubtype="4">
                                  <p:stCondLst>
                                    <p:cond delay="0"/>
                                  </p:stCondLst>
                                  <p:childTnLst>
                                    <p:set>
                                      <p:cBhvr>
                                        <p:cTn dur="1" fill="hold" id="21">
                                          <p:stCondLst>
                                            <p:cond delay="0"/>
                                          </p:stCondLst>
                                        </p:cTn>
                                        <p:tgtEl>
                                          <p:spTgt spid="39"/>
                                        </p:tgtEl>
                                        <p:attrNameLst>
                                          <p:attrName>style.visibility</p:attrName>
                                        </p:attrNameLst>
                                      </p:cBhvr>
                                      <p:to>
                                        <p:strVal val="visible"/>
                                      </p:to>
                                    </p:set>
                                    <p:animEffect filter="wipe(down)" transition="in">
                                      <p:cBhvr>
                                        <p:cTn dur="500" id="22"/>
                                        <p:tgtEl>
                                          <p:spTgt spid="39"/>
                                        </p:tgtEl>
                                      </p:cBhvr>
                                    </p:animEffect>
                                  </p:childTnLst>
                                </p:cTn>
                              </p:par>
                              <p:par>
                                <p:cTn fill="hold" id="23" nodeType="withEffect" presetClass="entr" presetID="22" presetSubtype="4">
                                  <p:stCondLst>
                                    <p:cond delay="0"/>
                                  </p:stCondLst>
                                  <p:childTnLst>
                                    <p:set>
                                      <p:cBhvr>
                                        <p:cTn dur="1" fill="hold" id="24">
                                          <p:stCondLst>
                                            <p:cond delay="0"/>
                                          </p:stCondLst>
                                        </p:cTn>
                                        <p:tgtEl>
                                          <p:spTgt spid="45"/>
                                        </p:tgtEl>
                                        <p:attrNameLst>
                                          <p:attrName>style.visibility</p:attrName>
                                        </p:attrNameLst>
                                      </p:cBhvr>
                                      <p:to>
                                        <p:strVal val="visible"/>
                                      </p:to>
                                    </p:set>
                                    <p:animEffect filter="wipe(down)" transition="in">
                                      <p:cBhvr>
                                        <p:cTn dur="500" id="25"/>
                                        <p:tgtEl>
                                          <p:spTgt spid="45"/>
                                        </p:tgtEl>
                                      </p:cBhvr>
                                    </p:animEffect>
                                  </p:childTnLst>
                                </p:cTn>
                              </p:par>
                              <p:par>
                                <p:cTn fill="hold" id="26" nodeType="withEffect" presetClass="entr" presetID="22" presetSubtype="4">
                                  <p:stCondLst>
                                    <p:cond delay="0"/>
                                  </p:stCondLst>
                                  <p:childTnLst>
                                    <p:set>
                                      <p:cBhvr>
                                        <p:cTn dur="1" fill="hold" id="27">
                                          <p:stCondLst>
                                            <p:cond delay="0"/>
                                          </p:stCondLst>
                                        </p:cTn>
                                        <p:tgtEl>
                                          <p:spTgt spid="57"/>
                                        </p:tgtEl>
                                        <p:attrNameLst>
                                          <p:attrName>style.visibility</p:attrName>
                                        </p:attrNameLst>
                                      </p:cBhvr>
                                      <p:to>
                                        <p:strVal val="visible"/>
                                      </p:to>
                                    </p:set>
                                    <p:animEffect filter="wipe(down)" transition="in">
                                      <p:cBhvr>
                                        <p:cTn dur="500" id="28"/>
                                        <p:tgtEl>
                                          <p:spTgt spid="57"/>
                                        </p:tgtEl>
                                      </p:cBhvr>
                                    </p:animEffect>
                                  </p:childTnLst>
                                </p:cTn>
                              </p:par>
                            </p:childTnLst>
                          </p:cTn>
                        </p:par>
                        <p:par>
                          <p:cTn fill="hold" id="29" nodeType="afterGroup">
                            <p:stCondLst>
                              <p:cond delay="1500"/>
                            </p:stCondLst>
                            <p:childTnLst>
                              <p:par>
                                <p:cTn fill="hold" id="30" nodeType="afterEffect" presetClass="entr" presetID="52" presetSubtype="0">
                                  <p:stCondLst>
                                    <p:cond delay="0"/>
                                  </p:stCondLst>
                                  <p:childTnLst>
                                    <p:set>
                                      <p:cBhvr>
                                        <p:cTn dur="1" fill="hold" id="31">
                                          <p:stCondLst>
                                            <p:cond delay="0"/>
                                          </p:stCondLst>
                                        </p:cTn>
                                        <p:tgtEl>
                                          <p:spTgt spid="23"/>
                                        </p:tgtEl>
                                        <p:attrNameLst>
                                          <p:attrName>style.visibility</p:attrName>
                                        </p:attrNameLst>
                                      </p:cBhvr>
                                      <p:to>
                                        <p:strVal val="visible"/>
                                      </p:to>
                                    </p:set>
                                    <p:animScale>
                                      <p:cBhvr>
                                        <p:cTn decel="50000" dur="500" fill="hold" id="32">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3">
                                          <p:stCondLst>
                                            <p:cond delay="0"/>
                                          </p:stCondLst>
                                        </p:cTn>
                                        <p:tgtEl>
                                          <p:spTgt spid="23"/>
                                        </p:tgtEl>
                                        <p:attrNameLst>
                                          <p:attrName>ppt_x</p:attrName>
                                          <p:attrName>ppt_y</p:attrName>
                                        </p:attrNameLst>
                                      </p:cBhvr>
                                    </p:animMotion>
                                    <p:animEffect filter="fade" transition="in">
                                      <p:cBhvr>
                                        <p:cTn dur="500" id="34"/>
                                        <p:tgtEl>
                                          <p:spTgt spid="23"/>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28"/>
                                        </p:tgtEl>
                                        <p:attrNameLst>
                                          <p:attrName>style.visibility</p:attrName>
                                        </p:attrNameLst>
                                      </p:cBhvr>
                                      <p:to>
                                        <p:strVal val="visible"/>
                                      </p:to>
                                    </p:set>
                                    <p:animEffect filter="wipe(down)" transition="in">
                                      <p:cBhvr>
                                        <p:cTn dur="500" id="37"/>
                                        <p:tgtEl>
                                          <p:spTgt spid="28"/>
                                        </p:tgtEl>
                                      </p:cBhvr>
                                    </p:animEffect>
                                  </p:childTnLst>
                                </p:cTn>
                              </p:par>
                            </p:childTnLst>
                          </p:cTn>
                        </p:par>
                        <p:par>
                          <p:cTn fill="hold" id="38" nodeType="afterGroup">
                            <p:stCondLst>
                              <p:cond delay="2000"/>
                            </p:stCondLst>
                            <p:childTnLst>
                              <p:par>
                                <p:cTn fill="hold" id="39" nodeType="afterEffect" presetClass="entr" presetID="52" presetSubtype="0">
                                  <p:stCondLst>
                                    <p:cond delay="0"/>
                                  </p:stCondLst>
                                  <p:childTnLst>
                                    <p:set>
                                      <p:cBhvr>
                                        <p:cTn dur="1" fill="hold" id="40">
                                          <p:stCondLst>
                                            <p:cond delay="0"/>
                                          </p:stCondLst>
                                        </p:cTn>
                                        <p:tgtEl>
                                          <p:spTgt spid="29"/>
                                        </p:tgtEl>
                                        <p:attrNameLst>
                                          <p:attrName>style.visibility</p:attrName>
                                        </p:attrNameLst>
                                      </p:cBhvr>
                                      <p:to>
                                        <p:strVal val="visible"/>
                                      </p:to>
                                    </p:set>
                                    <p:animScale>
                                      <p:cBhvr>
                                        <p:cTn decel="50000" dur="500" fill="hold" id="41">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2">
                                          <p:stCondLst>
                                            <p:cond delay="0"/>
                                          </p:stCondLst>
                                        </p:cTn>
                                        <p:tgtEl>
                                          <p:spTgt spid="29"/>
                                        </p:tgtEl>
                                        <p:attrNameLst>
                                          <p:attrName>ppt_x</p:attrName>
                                          <p:attrName>ppt_y</p:attrName>
                                        </p:attrNameLst>
                                      </p:cBhvr>
                                    </p:animMotion>
                                    <p:animEffect filter="fade" transition="in">
                                      <p:cBhvr>
                                        <p:cTn dur="500" id="43"/>
                                        <p:tgtEl>
                                          <p:spTgt spid="29"/>
                                        </p:tgtEl>
                                      </p:cBhvr>
                                    </p:animEffect>
                                  </p:childTnLst>
                                </p:cTn>
                              </p:par>
                              <p:par>
                                <p:cTn fill="hold" grpId="0" id="44" nodeType="withEffect" presetClass="entr" presetID="22" presetSubtype="4">
                                  <p:stCondLst>
                                    <p:cond delay="0"/>
                                  </p:stCondLst>
                                  <p:childTnLst>
                                    <p:set>
                                      <p:cBhvr>
                                        <p:cTn dur="1" fill="hold" id="45">
                                          <p:stCondLst>
                                            <p:cond delay="0"/>
                                          </p:stCondLst>
                                        </p:cTn>
                                        <p:tgtEl>
                                          <p:spTgt spid="38"/>
                                        </p:tgtEl>
                                        <p:attrNameLst>
                                          <p:attrName>style.visibility</p:attrName>
                                        </p:attrNameLst>
                                      </p:cBhvr>
                                      <p:to>
                                        <p:strVal val="visible"/>
                                      </p:to>
                                    </p:set>
                                    <p:animEffect filter="wipe(down)" transition="in">
                                      <p:cBhvr>
                                        <p:cTn dur="500" id="46"/>
                                        <p:tgtEl>
                                          <p:spTgt spid="38"/>
                                        </p:tgtEl>
                                      </p:cBhvr>
                                    </p:animEffect>
                                  </p:childTnLst>
                                </p:cTn>
                              </p:par>
                            </p:childTnLst>
                          </p:cTn>
                        </p:par>
                        <p:par>
                          <p:cTn fill="hold" id="47" nodeType="afterGroup">
                            <p:stCondLst>
                              <p:cond delay="2500"/>
                            </p:stCondLst>
                            <p:childTnLst>
                              <p:par>
                                <p:cTn fill="hold" id="48" nodeType="afterEffect" presetClass="entr" presetID="52" presetSubtype="0">
                                  <p:stCondLst>
                                    <p:cond delay="0"/>
                                  </p:stCondLst>
                                  <p:childTnLst>
                                    <p:set>
                                      <p:cBhvr>
                                        <p:cTn dur="1" fill="hold" id="49">
                                          <p:stCondLst>
                                            <p:cond delay="0"/>
                                          </p:stCondLst>
                                        </p:cTn>
                                        <p:tgtEl>
                                          <p:spTgt spid="40"/>
                                        </p:tgtEl>
                                        <p:attrNameLst>
                                          <p:attrName>style.visibility</p:attrName>
                                        </p:attrNameLst>
                                      </p:cBhvr>
                                      <p:to>
                                        <p:strVal val="visible"/>
                                      </p:to>
                                    </p:set>
                                    <p:animScale>
                                      <p:cBhvr>
                                        <p:cTn decel="50000" dur="500" fill="hold" id="50">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51">
                                          <p:stCondLst>
                                            <p:cond delay="0"/>
                                          </p:stCondLst>
                                        </p:cTn>
                                        <p:tgtEl>
                                          <p:spTgt spid="40"/>
                                        </p:tgtEl>
                                        <p:attrNameLst>
                                          <p:attrName>ppt_x</p:attrName>
                                          <p:attrName>ppt_y</p:attrName>
                                        </p:attrNameLst>
                                      </p:cBhvr>
                                    </p:animMotion>
                                    <p:animEffect filter="fade" transition="in">
                                      <p:cBhvr>
                                        <p:cTn dur="500" id="52"/>
                                        <p:tgtEl>
                                          <p:spTgt spid="40"/>
                                        </p:tgtEl>
                                      </p:cBhvr>
                                    </p:animEffect>
                                  </p:childTnLst>
                                </p:cTn>
                              </p:par>
                              <p:par>
                                <p:cTn fill="hold" grpId="0" id="53" nodeType="withEffect" presetClass="entr" presetID="22" presetSubtype="1">
                                  <p:stCondLst>
                                    <p:cond delay="0"/>
                                  </p:stCondLst>
                                  <p:childTnLst>
                                    <p:set>
                                      <p:cBhvr>
                                        <p:cTn dur="1" fill="hold" id="54">
                                          <p:stCondLst>
                                            <p:cond delay="0"/>
                                          </p:stCondLst>
                                        </p:cTn>
                                        <p:tgtEl>
                                          <p:spTgt spid="46"/>
                                        </p:tgtEl>
                                        <p:attrNameLst>
                                          <p:attrName>style.visibility</p:attrName>
                                        </p:attrNameLst>
                                      </p:cBhvr>
                                      <p:to>
                                        <p:strVal val="visible"/>
                                      </p:to>
                                    </p:set>
                                    <p:animEffect filter="wipe(up)" transition="in">
                                      <p:cBhvr>
                                        <p:cTn dur="500" id="55"/>
                                        <p:tgtEl>
                                          <p:spTgt spid="46"/>
                                        </p:tgtEl>
                                      </p:cBhvr>
                                    </p:animEffect>
                                  </p:childTnLst>
                                </p:cTn>
                              </p:par>
                            </p:childTnLst>
                          </p:cTn>
                        </p:par>
                        <p:par>
                          <p:cTn fill="hold" id="56" nodeType="afterGroup">
                            <p:stCondLst>
                              <p:cond delay="3000"/>
                            </p:stCondLst>
                            <p:childTnLst>
                              <p:par>
                                <p:cTn fill="hold" id="57" nodeType="afterEffect" presetClass="entr" presetID="52" presetSubtype="0">
                                  <p:stCondLst>
                                    <p:cond delay="0"/>
                                  </p:stCondLst>
                                  <p:childTnLst>
                                    <p:set>
                                      <p:cBhvr>
                                        <p:cTn dur="1" fill="hold" id="58">
                                          <p:stCondLst>
                                            <p:cond delay="0"/>
                                          </p:stCondLst>
                                        </p:cTn>
                                        <p:tgtEl>
                                          <p:spTgt spid="47"/>
                                        </p:tgtEl>
                                        <p:attrNameLst>
                                          <p:attrName>style.visibility</p:attrName>
                                        </p:attrNameLst>
                                      </p:cBhvr>
                                      <p:to>
                                        <p:strVal val="visible"/>
                                      </p:to>
                                    </p:set>
                                    <p:animScale>
                                      <p:cBhvr>
                                        <p:cTn decel="50000" dur="500" fill="hold" id="59">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0">
                                          <p:stCondLst>
                                            <p:cond delay="0"/>
                                          </p:stCondLst>
                                        </p:cTn>
                                        <p:tgtEl>
                                          <p:spTgt spid="47"/>
                                        </p:tgtEl>
                                        <p:attrNameLst>
                                          <p:attrName>ppt_x</p:attrName>
                                          <p:attrName>ppt_y</p:attrName>
                                        </p:attrNameLst>
                                      </p:cBhvr>
                                    </p:animMotion>
                                    <p:animEffect filter="fade" transition="in">
                                      <p:cBhvr>
                                        <p:cTn dur="500" id="61"/>
                                        <p:tgtEl>
                                          <p:spTgt spid="47"/>
                                        </p:tgtEl>
                                      </p:cBhvr>
                                    </p:animEffect>
                                  </p:childTnLst>
                                </p:cTn>
                              </p:par>
                              <p:par>
                                <p:cTn fill="hold" grpId="0" id="62" nodeType="withEffect" presetClass="entr" presetID="22" presetSubtype="1">
                                  <p:stCondLst>
                                    <p:cond delay="0"/>
                                  </p:stCondLst>
                                  <p:childTnLst>
                                    <p:set>
                                      <p:cBhvr>
                                        <p:cTn dur="1" fill="hold" id="63">
                                          <p:stCondLst>
                                            <p:cond delay="0"/>
                                          </p:stCondLst>
                                        </p:cTn>
                                        <p:tgtEl>
                                          <p:spTgt spid="56"/>
                                        </p:tgtEl>
                                        <p:attrNameLst>
                                          <p:attrName>style.visibility</p:attrName>
                                        </p:attrNameLst>
                                      </p:cBhvr>
                                      <p:to>
                                        <p:strVal val="visible"/>
                                      </p:to>
                                    </p:set>
                                    <p:animEffect filter="wipe(up)" transition="in">
                                      <p:cBhvr>
                                        <p:cTn dur="500" id="64"/>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8"/>
      <p:bldP grpId="0" spid="46"/>
      <p:bldP grpId="0" spid="56"/>
      <p:bldP grpId="0" spid="5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1" name="组合 100"/>
          <p:cNvGrpSpPr/>
          <p:nvPr/>
        </p:nvGrpSpPr>
        <p:grpSpPr>
          <a:xfrm>
            <a:off x="3790354" y="2221479"/>
            <a:ext cx="1577579" cy="2429330"/>
            <a:chOff x="5044281" y="2143125"/>
            <a:chExt cx="2103438" cy="3239106"/>
          </a:xfrm>
          <a:solidFill>
            <a:srgbClr val="C00000"/>
          </a:solidFill>
          <a:effectLst/>
        </p:grpSpPr>
        <p:sp>
          <p:nvSpPr>
            <p:cNvPr id="102" name="任意多边形 101"/>
            <p:cNvSpPr/>
            <p:nvPr/>
          </p:nvSpPr>
          <p:spPr>
            <a:xfrm>
              <a:off x="5117186" y="2143125"/>
              <a:ext cx="1957628" cy="685800"/>
            </a:xfrm>
            <a:custGeom>
              <a:gdLst>
                <a:gd fmla="*/ 978814 w 1957628" name="connsiteX0"/>
                <a:gd fmla="*/ 0 h 685800" name="connsiteY0"/>
                <a:gd fmla="*/ 1950809 w 1957628" name="connsiteX1"/>
                <a:gd fmla="*/ 663189 h 685800" name="connsiteY1"/>
                <a:gd fmla="*/ 1957628 w 1957628" name="connsiteX2"/>
                <a:gd fmla="*/ 685800 h 685800" name="connsiteY2"/>
                <a:gd fmla="*/ 0 w 1957628" name="connsiteX3"/>
                <a:gd fmla="*/ 685800 h 685800" name="connsiteY3"/>
                <a:gd fmla="*/ 6819 w 1957628" name="connsiteX4"/>
                <a:gd fmla="*/ 663189 h 685800" name="connsiteY4"/>
                <a:gd fmla="*/ 978814 w 1957628" name="connsiteX5"/>
                <a:gd fmla="*/ 0 h 685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 w="1957628">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03" name="任意多边形 102"/>
            <p:cNvSpPr/>
            <p:nvPr/>
          </p:nvSpPr>
          <p:spPr>
            <a:xfrm>
              <a:off x="5044281" y="2921000"/>
              <a:ext cx="2103438" cy="711200"/>
            </a:xfrm>
            <a:custGeom>
              <a:gdLst>
                <a:gd fmla="*/ 30985 w 2103438" name="connsiteX0"/>
                <a:gd fmla="*/ 0 h 711200" name="connsiteY0"/>
                <a:gd fmla="*/ 2072453 w 2103438" name="connsiteX1"/>
                <a:gd fmla="*/ 0 h 711200" name="connsiteY1"/>
                <a:gd fmla="*/ 2082071 w 2103438" name="connsiteX2"/>
                <a:gd fmla="*/ 31989 h 711200" name="connsiteY2"/>
                <a:gd fmla="*/ 2103438 w 2103438" name="connsiteX3"/>
                <a:gd fmla="*/ 250825 h 711200" name="connsiteY3"/>
                <a:gd fmla="*/ 2020789 w 2103438" name="connsiteX4"/>
                <a:gd fmla="*/ 673487 h 711200" name="connsiteY4"/>
                <a:gd fmla="*/ 2000962 w 2103438" name="connsiteX5"/>
                <a:gd fmla="*/ 711200 h 711200" name="connsiteY5"/>
                <a:gd fmla="*/ 102476 w 2103438" name="connsiteX6"/>
                <a:gd fmla="*/ 711200 h 711200" name="connsiteY6"/>
                <a:gd fmla="*/ 82650 w 2103438" name="connsiteX7"/>
                <a:gd fmla="*/ 673487 h 711200" name="connsiteY7"/>
                <a:gd fmla="*/ 0 w 2103438" name="connsiteX8"/>
                <a:gd fmla="*/ 250825 h 711200" name="connsiteY8"/>
                <a:gd fmla="*/ 21368 w 2103438" name="connsiteX9"/>
                <a:gd fmla="*/ 31989 h 711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711200" w="2103438">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04" name="梯形 20"/>
            <p:cNvSpPr/>
            <p:nvPr/>
          </p:nvSpPr>
          <p:spPr>
            <a:xfrm flipV="1">
              <a:off x="5178424" y="3711573"/>
              <a:ext cx="1835150" cy="708027"/>
            </a:xfrm>
            <a:custGeom>
              <a:gdLst>
                <a:gd fmla="*/ 0 w 1835150" name="connsiteX0"/>
                <a:gd fmla="*/ 708026 h 708026" name="connsiteY0"/>
                <a:gd fmla="*/ 384969 w 1835150" name="connsiteX1"/>
                <a:gd fmla="*/ 6350 h 708026" name="connsiteY1"/>
                <a:gd fmla="*/ 1443831 w 1835150" name="connsiteX2"/>
                <a:gd fmla="*/ 0 h 708026" name="connsiteY2"/>
                <a:gd fmla="*/ 1835150 w 1835150" name="connsiteX3"/>
                <a:gd fmla="*/ 708026 h 708026" name="connsiteY3"/>
                <a:gd fmla="*/ 0 w 1835150" name="connsiteX4"/>
                <a:gd fmla="*/ 708026 h 70802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8026" w="1835150">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05" name="圆角矩形 104"/>
            <p:cNvSpPr/>
            <p:nvPr/>
          </p:nvSpPr>
          <p:spPr>
            <a:xfrm>
              <a:off x="5569744" y="4462463"/>
              <a:ext cx="1052512" cy="139541"/>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06" name="圆角矩形 105"/>
            <p:cNvSpPr/>
            <p:nvPr/>
          </p:nvSpPr>
          <p:spPr>
            <a:xfrm>
              <a:off x="5569744" y="4667250"/>
              <a:ext cx="1052512" cy="139541"/>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07" name="圆角矩形 106"/>
            <p:cNvSpPr/>
            <p:nvPr/>
          </p:nvSpPr>
          <p:spPr>
            <a:xfrm>
              <a:off x="5569744" y="4864894"/>
              <a:ext cx="1052512" cy="139541"/>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08" name="任意多边形 107"/>
            <p:cNvSpPr/>
            <p:nvPr/>
          </p:nvSpPr>
          <p:spPr>
            <a:xfrm>
              <a:off x="5693569" y="5057775"/>
              <a:ext cx="804863" cy="324456"/>
            </a:xfrm>
            <a:custGeom>
              <a:gdLst>
                <a:gd fmla="*/ 58777 w 804863" name="connsiteX0"/>
                <a:gd fmla="*/ 0 h 324456" name="connsiteY0"/>
                <a:gd fmla="*/ 746086 w 804863" name="connsiteX1"/>
                <a:gd fmla="*/ 0 h 324456" name="connsiteY1"/>
                <a:gd fmla="*/ 804863 w 804863" name="connsiteX2"/>
                <a:gd fmla="*/ 58777 h 324456" name="connsiteY2"/>
                <a:gd fmla="*/ 804862 w 804863" name="connsiteX3"/>
                <a:gd fmla="*/ 58777 h 324456" name="connsiteY3"/>
                <a:gd fmla="*/ 746085 w 804863" name="connsiteX4"/>
                <a:gd fmla="*/ 117554 h 324456" name="connsiteY4"/>
                <a:gd fmla="*/ 681293 w 804863" name="connsiteX5"/>
                <a:gd fmla="*/ 117554 h 324456" name="connsiteY5"/>
                <a:gd fmla="*/ 478631 w 804863" name="connsiteX6"/>
                <a:gd fmla="*/ 239867 h 324456" name="connsiteY6"/>
                <a:gd fmla="*/ 478631 w 804863" name="connsiteX7"/>
                <a:gd fmla="*/ 293946 h 324456" name="connsiteY7"/>
                <a:gd fmla="*/ 454235 w 804863" name="connsiteX8"/>
                <a:gd fmla="*/ 293946 h 324456" name="connsiteY8"/>
                <a:gd fmla="*/ 454235 w 804863" name="connsiteX9"/>
                <a:gd fmla="*/ 324456 h 324456" name="connsiteY9"/>
                <a:gd fmla="*/ 364914 w 804863" name="connsiteX10"/>
                <a:gd fmla="*/ 324456 h 324456" name="connsiteY10"/>
                <a:gd fmla="*/ 364914 w 804863" name="connsiteX11"/>
                <a:gd fmla="*/ 293946 h 324456" name="connsiteY11"/>
                <a:gd fmla="*/ 330994 w 804863" name="connsiteX12"/>
                <a:gd fmla="*/ 293946 h 324456" name="connsiteY12"/>
                <a:gd fmla="*/ 330994 w 804863" name="connsiteX13"/>
                <a:gd fmla="*/ 235744 h 324456" name="connsiteY13"/>
                <a:gd fmla="*/ 333685 w 804863" name="connsiteX14"/>
                <a:gd fmla="*/ 235744 h 324456" name="connsiteY14"/>
                <a:gd fmla="*/ 137852 w 804863" name="connsiteX15"/>
                <a:gd fmla="*/ 117553 h 324456" name="connsiteY15"/>
                <a:gd fmla="*/ 58777 w 804863" name="connsiteX16"/>
                <a:gd fmla="*/ 117553 h 324456" name="connsiteY16"/>
                <a:gd fmla="*/ 17215 w 804863" name="connsiteX17"/>
                <a:gd fmla="*/ 100338 h 324456" name="connsiteY17"/>
                <a:gd fmla="*/ 0 w 804863" name="connsiteX18"/>
                <a:gd fmla="*/ 58776 h 324456" name="connsiteY18"/>
                <a:gd fmla="*/ 17215 w 804863" name="connsiteX19"/>
                <a:gd fmla="*/ 17215 h 324456" name="connsiteY19"/>
                <a:gd fmla="*/ 58777 w 804863" name="connsiteX20"/>
                <a:gd fmla="*/ 0 h 324456"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324456" w="804863">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109" name="椭圆 108"/>
          <p:cNvSpPr/>
          <p:nvPr/>
        </p:nvSpPr>
        <p:spPr>
          <a:xfrm>
            <a:off x="3137017" y="3569830"/>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10" name="椭圆 109"/>
          <p:cNvSpPr/>
          <p:nvPr/>
        </p:nvSpPr>
        <p:spPr>
          <a:xfrm>
            <a:off x="2950705" y="2874505"/>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11" name="椭圆 110"/>
          <p:cNvSpPr/>
          <p:nvPr/>
        </p:nvSpPr>
        <p:spPr>
          <a:xfrm>
            <a:off x="3137017" y="2179180"/>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12" name="椭圆 111"/>
          <p:cNvSpPr/>
          <p:nvPr/>
        </p:nvSpPr>
        <p:spPr>
          <a:xfrm>
            <a:off x="3646030" y="1670167"/>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13" name="椭圆 112"/>
          <p:cNvSpPr/>
          <p:nvPr/>
        </p:nvSpPr>
        <p:spPr>
          <a:xfrm>
            <a:off x="4341355" y="1483855"/>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14" name="椭圆 113"/>
          <p:cNvSpPr/>
          <p:nvPr/>
        </p:nvSpPr>
        <p:spPr>
          <a:xfrm>
            <a:off x="5036681" y="1670167"/>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15" name="椭圆 114"/>
          <p:cNvSpPr/>
          <p:nvPr/>
        </p:nvSpPr>
        <p:spPr>
          <a:xfrm>
            <a:off x="5545694" y="2179180"/>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16" name="椭圆 115"/>
          <p:cNvSpPr/>
          <p:nvPr/>
        </p:nvSpPr>
        <p:spPr>
          <a:xfrm>
            <a:off x="5732006" y="2874505"/>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17" name="椭圆 116"/>
          <p:cNvSpPr/>
          <p:nvPr/>
        </p:nvSpPr>
        <p:spPr>
          <a:xfrm>
            <a:off x="5545694" y="3569830"/>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grpSp>
        <p:nvGrpSpPr>
          <p:cNvPr id="118" name="组合 117"/>
          <p:cNvGrpSpPr/>
          <p:nvPr/>
        </p:nvGrpSpPr>
        <p:grpSpPr>
          <a:xfrm>
            <a:off x="6021271" y="3545696"/>
            <a:ext cx="1725772" cy="572092"/>
            <a:chOff x="3451161" y="3865165"/>
            <a:chExt cx="2301029" cy="762790"/>
          </a:xfrm>
        </p:grpSpPr>
        <p:sp>
          <p:nvSpPr>
            <p:cNvPr id="119" name="文本框 22"/>
            <p:cNvSpPr txBox="1"/>
            <p:nvPr/>
          </p:nvSpPr>
          <p:spPr>
            <a:xfrm>
              <a:off x="3451161" y="3865164"/>
              <a:ext cx="1725052"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120" name="文本框 23"/>
            <p:cNvSpPr txBox="1"/>
            <p:nvPr/>
          </p:nvSpPr>
          <p:spPr>
            <a:xfrm>
              <a:off x="3457192" y="4135512"/>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21" name="组合 120"/>
          <p:cNvGrpSpPr/>
          <p:nvPr/>
        </p:nvGrpSpPr>
        <p:grpSpPr>
          <a:xfrm>
            <a:off x="6207583" y="2832413"/>
            <a:ext cx="1725772" cy="572092"/>
            <a:chOff x="3451161" y="3865165"/>
            <a:chExt cx="2301029" cy="762790"/>
          </a:xfrm>
        </p:grpSpPr>
        <p:sp>
          <p:nvSpPr>
            <p:cNvPr id="122" name="文本框 25"/>
            <p:cNvSpPr txBox="1"/>
            <p:nvPr/>
          </p:nvSpPr>
          <p:spPr>
            <a:xfrm>
              <a:off x="3451161" y="3865165"/>
              <a:ext cx="1725052"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123" name="文本框 26"/>
            <p:cNvSpPr txBox="1"/>
            <p:nvPr/>
          </p:nvSpPr>
          <p:spPr>
            <a:xfrm>
              <a:off x="3457191" y="4135511"/>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24" name="组合 123"/>
          <p:cNvGrpSpPr/>
          <p:nvPr/>
        </p:nvGrpSpPr>
        <p:grpSpPr>
          <a:xfrm>
            <a:off x="6023532" y="2158967"/>
            <a:ext cx="1725772" cy="572092"/>
            <a:chOff x="3451161" y="3865165"/>
            <a:chExt cx="2301029" cy="762790"/>
          </a:xfrm>
        </p:grpSpPr>
        <p:sp>
          <p:nvSpPr>
            <p:cNvPr id="125" name="文本框 28"/>
            <p:cNvSpPr txBox="1"/>
            <p:nvPr/>
          </p:nvSpPr>
          <p:spPr>
            <a:xfrm>
              <a:off x="3451161" y="3865165"/>
              <a:ext cx="1725052"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126" name="文本框 29"/>
            <p:cNvSpPr txBox="1"/>
            <p:nvPr/>
          </p:nvSpPr>
          <p:spPr>
            <a:xfrm>
              <a:off x="3457192" y="4135512"/>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27" name="组合 126"/>
          <p:cNvGrpSpPr/>
          <p:nvPr/>
        </p:nvGrpSpPr>
        <p:grpSpPr>
          <a:xfrm>
            <a:off x="5545694" y="1542258"/>
            <a:ext cx="1725772" cy="572092"/>
            <a:chOff x="3451161" y="3865165"/>
            <a:chExt cx="2301029" cy="762790"/>
          </a:xfrm>
        </p:grpSpPr>
        <p:sp>
          <p:nvSpPr>
            <p:cNvPr id="128" name="文本框 31"/>
            <p:cNvSpPr txBox="1"/>
            <p:nvPr/>
          </p:nvSpPr>
          <p:spPr>
            <a:xfrm>
              <a:off x="3451161" y="3865164"/>
              <a:ext cx="1725052"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129" name="文本框 32"/>
            <p:cNvSpPr txBox="1"/>
            <p:nvPr/>
          </p:nvSpPr>
          <p:spPr>
            <a:xfrm>
              <a:off x="3457191" y="4135512"/>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30" name="组合 129"/>
          <p:cNvGrpSpPr/>
          <p:nvPr/>
        </p:nvGrpSpPr>
        <p:grpSpPr>
          <a:xfrm>
            <a:off x="3726842" y="912724"/>
            <a:ext cx="1721249" cy="572092"/>
            <a:chOff x="3295266" y="3865165"/>
            <a:chExt cx="2294999" cy="762790"/>
          </a:xfrm>
        </p:grpSpPr>
        <p:sp>
          <p:nvSpPr>
            <p:cNvPr id="131" name="文本框 34"/>
            <p:cNvSpPr txBox="1"/>
            <p:nvPr/>
          </p:nvSpPr>
          <p:spPr>
            <a:xfrm>
              <a:off x="3555935" y="3865165"/>
              <a:ext cx="1725052" cy="365760"/>
            </a:xfrm>
            <a:prstGeom prst="rect">
              <a:avLst/>
            </a:prstGeom>
            <a:noFill/>
          </p:spPr>
          <p:txBody>
            <a:bodyPr rtlCol="0" wrap="square">
              <a:spAutoFit/>
            </a:bodyPr>
            <a:lstStyle/>
            <a:p>
              <a:pPr algn="ctr"/>
              <a:r>
                <a:rPr altLang="en-US" lang="zh-CN" sz="1200">
                  <a:latin charset="-122" panose="020b0503020204020204" pitchFamily="34" typeface="微软雅黑"/>
                  <a:ea charset="-122" pitchFamily="34" typeface="微软雅黑"/>
                </a:rPr>
                <a:t>在此添加标题</a:t>
              </a:r>
            </a:p>
          </p:txBody>
        </p:sp>
        <p:sp>
          <p:nvSpPr>
            <p:cNvPr id="132" name="文本框 35"/>
            <p:cNvSpPr txBox="1"/>
            <p:nvPr/>
          </p:nvSpPr>
          <p:spPr>
            <a:xfrm>
              <a:off x="3295266" y="4135512"/>
              <a:ext cx="2294999" cy="487680"/>
            </a:xfrm>
            <a:prstGeom prst="rect">
              <a:avLst/>
            </a:prstGeom>
            <a:noFill/>
          </p:spPr>
          <p:txBody>
            <a:bodyPr rtlCol="0" wrap="square">
              <a:spAutoFit/>
            </a:bodyPr>
            <a:lstStyle/>
            <a:p>
              <a:pPr algn="ct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33" name="组合 132"/>
          <p:cNvGrpSpPr/>
          <p:nvPr/>
        </p:nvGrpSpPr>
        <p:grpSpPr>
          <a:xfrm>
            <a:off x="1922158" y="1536264"/>
            <a:ext cx="1721249" cy="572092"/>
            <a:chOff x="3457191" y="3865165"/>
            <a:chExt cx="2294999" cy="762790"/>
          </a:xfrm>
        </p:grpSpPr>
        <p:sp>
          <p:nvSpPr>
            <p:cNvPr id="134" name="文本框 37"/>
            <p:cNvSpPr txBox="1"/>
            <p:nvPr/>
          </p:nvSpPr>
          <p:spPr>
            <a:xfrm>
              <a:off x="4017218" y="3865164"/>
              <a:ext cx="1725052" cy="365760"/>
            </a:xfrm>
            <a:prstGeom prst="rect">
              <a:avLst/>
            </a:prstGeom>
            <a:noFill/>
          </p:spPr>
          <p:txBody>
            <a:bodyPr rtlCol="0" wrap="square">
              <a:spAutoFit/>
            </a:bodyPr>
            <a:lstStyle/>
            <a:p>
              <a:pPr algn="r"/>
              <a:r>
                <a:rPr altLang="en-US" lang="zh-CN" sz="1200">
                  <a:latin charset="-122" panose="020b0503020204020204" pitchFamily="34" typeface="微软雅黑"/>
                  <a:ea charset="-122" pitchFamily="34" typeface="微软雅黑"/>
                </a:rPr>
                <a:t>在此添加标题</a:t>
              </a:r>
            </a:p>
          </p:txBody>
        </p:sp>
        <p:sp>
          <p:nvSpPr>
            <p:cNvPr id="135" name="文本框 38"/>
            <p:cNvSpPr txBox="1"/>
            <p:nvPr/>
          </p:nvSpPr>
          <p:spPr>
            <a:xfrm>
              <a:off x="3457191" y="4135512"/>
              <a:ext cx="2294999" cy="487680"/>
            </a:xfrm>
            <a:prstGeom prst="rect">
              <a:avLst/>
            </a:prstGeom>
            <a:noFill/>
          </p:spPr>
          <p:txBody>
            <a:bodyPr rtlCol="0" wrap="square">
              <a:spAutoFit/>
            </a:bodyPr>
            <a:lstStyle/>
            <a:p>
              <a:pPr algn="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36" name="组合 135"/>
          <p:cNvGrpSpPr/>
          <p:nvPr/>
        </p:nvGrpSpPr>
        <p:grpSpPr>
          <a:xfrm>
            <a:off x="1415768" y="2151917"/>
            <a:ext cx="1721249" cy="572092"/>
            <a:chOff x="3457191" y="3865165"/>
            <a:chExt cx="2294999" cy="762790"/>
          </a:xfrm>
        </p:grpSpPr>
        <p:sp>
          <p:nvSpPr>
            <p:cNvPr id="137" name="文本框 40"/>
            <p:cNvSpPr txBox="1"/>
            <p:nvPr/>
          </p:nvSpPr>
          <p:spPr>
            <a:xfrm>
              <a:off x="4017218" y="3865165"/>
              <a:ext cx="1725052" cy="365760"/>
            </a:xfrm>
            <a:prstGeom prst="rect">
              <a:avLst/>
            </a:prstGeom>
            <a:noFill/>
          </p:spPr>
          <p:txBody>
            <a:bodyPr rtlCol="0" wrap="square">
              <a:spAutoFit/>
            </a:bodyPr>
            <a:lstStyle/>
            <a:p>
              <a:pPr algn="r"/>
              <a:r>
                <a:rPr altLang="en-US" lang="zh-CN" sz="1200">
                  <a:latin charset="-122" panose="020b0503020204020204" pitchFamily="34" typeface="微软雅黑"/>
                  <a:ea charset="-122" pitchFamily="34" typeface="微软雅黑"/>
                </a:rPr>
                <a:t>在此添加标题</a:t>
              </a:r>
            </a:p>
          </p:txBody>
        </p:sp>
        <p:sp>
          <p:nvSpPr>
            <p:cNvPr id="138" name="文本框 41"/>
            <p:cNvSpPr txBox="1"/>
            <p:nvPr/>
          </p:nvSpPr>
          <p:spPr>
            <a:xfrm>
              <a:off x="3457191" y="4135512"/>
              <a:ext cx="2294999" cy="487680"/>
            </a:xfrm>
            <a:prstGeom prst="rect">
              <a:avLst/>
            </a:prstGeom>
            <a:noFill/>
          </p:spPr>
          <p:txBody>
            <a:bodyPr rtlCol="0" wrap="square">
              <a:spAutoFit/>
            </a:bodyPr>
            <a:lstStyle/>
            <a:p>
              <a:pPr algn="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39" name="组合 138"/>
          <p:cNvGrpSpPr/>
          <p:nvPr/>
        </p:nvGrpSpPr>
        <p:grpSpPr>
          <a:xfrm>
            <a:off x="1210646" y="2852074"/>
            <a:ext cx="1721249" cy="572092"/>
            <a:chOff x="3457191" y="3865165"/>
            <a:chExt cx="2294999" cy="762790"/>
          </a:xfrm>
        </p:grpSpPr>
        <p:sp>
          <p:nvSpPr>
            <p:cNvPr id="140" name="文本框 43"/>
            <p:cNvSpPr txBox="1"/>
            <p:nvPr/>
          </p:nvSpPr>
          <p:spPr>
            <a:xfrm>
              <a:off x="4017218" y="3865165"/>
              <a:ext cx="1725052" cy="365760"/>
            </a:xfrm>
            <a:prstGeom prst="rect">
              <a:avLst/>
            </a:prstGeom>
            <a:noFill/>
          </p:spPr>
          <p:txBody>
            <a:bodyPr rtlCol="0" wrap="square">
              <a:spAutoFit/>
            </a:bodyPr>
            <a:lstStyle/>
            <a:p>
              <a:pPr algn="r"/>
              <a:r>
                <a:rPr altLang="en-US" lang="zh-CN" sz="1200">
                  <a:latin charset="-122" panose="020b0503020204020204" pitchFamily="34" typeface="微软雅黑"/>
                  <a:ea charset="-122" pitchFamily="34" typeface="微软雅黑"/>
                </a:rPr>
                <a:t>在此添加标题</a:t>
              </a:r>
            </a:p>
          </p:txBody>
        </p:sp>
        <p:sp>
          <p:nvSpPr>
            <p:cNvPr id="141" name="文本框 44"/>
            <p:cNvSpPr txBox="1"/>
            <p:nvPr/>
          </p:nvSpPr>
          <p:spPr>
            <a:xfrm>
              <a:off x="3457191" y="4135512"/>
              <a:ext cx="2294999" cy="487680"/>
            </a:xfrm>
            <a:prstGeom prst="rect">
              <a:avLst/>
            </a:prstGeom>
            <a:noFill/>
          </p:spPr>
          <p:txBody>
            <a:bodyPr rtlCol="0" wrap="square">
              <a:spAutoFit/>
            </a:bodyPr>
            <a:lstStyle/>
            <a:p>
              <a:pPr algn="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42" name="组合 141"/>
          <p:cNvGrpSpPr/>
          <p:nvPr/>
        </p:nvGrpSpPr>
        <p:grpSpPr>
          <a:xfrm>
            <a:off x="1415768" y="3529709"/>
            <a:ext cx="1721249" cy="572092"/>
            <a:chOff x="3457191" y="3865165"/>
            <a:chExt cx="2294999" cy="762790"/>
          </a:xfrm>
        </p:grpSpPr>
        <p:sp>
          <p:nvSpPr>
            <p:cNvPr id="143" name="文本框 46"/>
            <p:cNvSpPr txBox="1"/>
            <p:nvPr/>
          </p:nvSpPr>
          <p:spPr>
            <a:xfrm>
              <a:off x="4017218" y="3865165"/>
              <a:ext cx="1725052" cy="365760"/>
            </a:xfrm>
            <a:prstGeom prst="rect">
              <a:avLst/>
            </a:prstGeom>
            <a:noFill/>
          </p:spPr>
          <p:txBody>
            <a:bodyPr rtlCol="0" wrap="square">
              <a:spAutoFit/>
            </a:bodyPr>
            <a:lstStyle/>
            <a:p>
              <a:pPr algn="r"/>
              <a:r>
                <a:rPr altLang="en-US" lang="zh-CN" sz="1200">
                  <a:latin charset="-122" panose="020b0503020204020204" pitchFamily="34" typeface="微软雅黑"/>
                  <a:ea charset="-122" pitchFamily="34" typeface="微软雅黑"/>
                </a:rPr>
                <a:t>在此添加标题</a:t>
              </a:r>
            </a:p>
          </p:txBody>
        </p:sp>
        <p:sp>
          <p:nvSpPr>
            <p:cNvPr id="144" name="文本框 47"/>
            <p:cNvSpPr txBox="1"/>
            <p:nvPr/>
          </p:nvSpPr>
          <p:spPr>
            <a:xfrm>
              <a:off x="3457191" y="4135512"/>
              <a:ext cx="2294999" cy="487680"/>
            </a:xfrm>
            <a:prstGeom prst="rect">
              <a:avLst/>
            </a:prstGeom>
            <a:noFill/>
          </p:spPr>
          <p:txBody>
            <a:bodyPr rtlCol="0" wrap="square">
              <a:spAutoFit/>
            </a:bodyPr>
            <a:lstStyle/>
            <a:p>
              <a:pPr algn="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a:t>
              </a:r>
            </a:p>
          </p:txBody>
        </p:sp>
      </p:grpSp>
      <p:grpSp>
        <p:nvGrpSpPr>
          <p:cNvPr id="145" name="Group 8"/>
          <p:cNvGrpSpPr>
            <a:grpSpLocks noChangeAspect="1"/>
          </p:cNvGrpSpPr>
          <p:nvPr/>
        </p:nvGrpSpPr>
        <p:grpSpPr>
          <a:xfrm>
            <a:off x="3759175" y="1767511"/>
            <a:ext cx="248237" cy="271999"/>
            <a:chOff x="3437" y="2282"/>
            <a:chExt cx="679" cy="744"/>
          </a:xfrm>
          <a:solidFill>
            <a:schemeClr val="accent4"/>
          </a:solidFill>
        </p:grpSpPr>
        <p:sp>
          <p:nvSpPr>
            <p:cNvPr id="146"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47"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48" name="Group 13"/>
          <p:cNvGrpSpPr>
            <a:grpSpLocks noChangeAspect="1"/>
          </p:cNvGrpSpPr>
          <p:nvPr/>
        </p:nvGrpSpPr>
        <p:grpSpPr>
          <a:xfrm>
            <a:off x="3241323" y="2276493"/>
            <a:ext cx="272209" cy="275423"/>
            <a:chOff x="2426" y="2781"/>
            <a:chExt cx="593" cy="600"/>
          </a:xfrm>
          <a:solidFill>
            <a:schemeClr val="accent3"/>
          </a:solidFill>
        </p:grpSpPr>
        <p:sp>
          <p:nvSpPr>
            <p:cNvPr id="149"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50"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51" name="Group 18"/>
          <p:cNvGrpSpPr>
            <a:grpSpLocks noChangeAspect="1"/>
          </p:cNvGrpSpPr>
          <p:nvPr/>
        </p:nvGrpSpPr>
        <p:grpSpPr>
          <a:xfrm>
            <a:off x="3042841" y="2972983"/>
            <a:ext cx="282767" cy="263487"/>
            <a:chOff x="3802" y="2858"/>
            <a:chExt cx="616" cy="574"/>
          </a:xfrm>
          <a:solidFill>
            <a:srgbClr val="C00000"/>
          </a:solidFill>
        </p:grpSpPr>
        <p:sp>
          <p:nvSpPr>
            <p:cNvPr id="152"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53"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54"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55"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56"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57" name="Group 26"/>
          <p:cNvGrpSpPr>
            <a:grpSpLocks noChangeAspect="1"/>
          </p:cNvGrpSpPr>
          <p:nvPr/>
        </p:nvGrpSpPr>
        <p:grpSpPr>
          <a:xfrm>
            <a:off x="3209288" y="3725160"/>
            <a:ext cx="332654" cy="164916"/>
            <a:chOff x="5676" y="2597"/>
            <a:chExt cx="1061" cy="526"/>
          </a:xfrm>
          <a:solidFill>
            <a:srgbClr val="C00000"/>
          </a:solidFill>
        </p:grpSpPr>
        <p:sp>
          <p:nvSpPr>
            <p:cNvPr id="158"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59"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0"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1"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2"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3"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4"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5"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6"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7"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8"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9"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0"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1"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2"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sp>
        <p:nvSpPr>
          <p:cNvPr id="173" name="Freeform 108"/>
          <p:cNvSpPr>
            <a:spLocks noEditPoints="1"/>
          </p:cNvSpPr>
          <p:nvPr/>
        </p:nvSpPr>
        <p:spPr bwMode="auto">
          <a:xfrm>
            <a:off x="5643883" y="3672578"/>
            <a:ext cx="275982" cy="276975"/>
          </a:xfrm>
          <a:custGeom>
            <a:gdLst>
              <a:gd fmla="*/ 97 w 115" name="T0"/>
              <a:gd fmla="*/ 48 h 115" name="T1"/>
              <a:gd fmla="*/ 91 w 115" name="T2"/>
              <a:gd fmla="*/ 41 h 115" name="T3"/>
              <a:gd fmla="*/ 102 w 115" name="T4"/>
              <a:gd fmla="*/ 26 h 115" name="T5"/>
              <a:gd fmla="*/ 94 w 115" name="T6"/>
              <a:gd fmla="*/ 13 h 115" name="T7"/>
              <a:gd fmla="*/ 79 w 115" name="T8"/>
              <a:gd fmla="*/ 23 h 115" name="T9"/>
              <a:gd fmla="*/ 70 w 115" name="T10"/>
              <a:gd fmla="*/ 22 h 115" name="T11"/>
              <a:gd fmla="*/ 67 w 115" name="T12"/>
              <a:gd fmla="*/ 3 h 115" name="T13"/>
              <a:gd fmla="*/ 52 w 115" name="T14"/>
              <a:gd fmla="*/ 0 h 115" name="T15"/>
              <a:gd fmla="*/ 48 w 115" name="T16"/>
              <a:gd fmla="*/ 18 h 115" name="T17"/>
              <a:gd fmla="*/ 41 w 115" name="T18"/>
              <a:gd fmla="*/ 24 h 115" name="T19"/>
              <a:gd fmla="*/ 26 w 115" name="T20"/>
              <a:gd fmla="*/ 13 h 115" name="T21"/>
              <a:gd fmla="*/ 13 w 115" name="T22"/>
              <a:gd fmla="*/ 21 h 115" name="T23"/>
              <a:gd fmla="*/ 23 w 115" name="T24"/>
              <a:gd fmla="*/ 36 h 115" name="T25"/>
              <a:gd fmla="*/ 22 w 115" name="T26"/>
              <a:gd fmla="*/ 45 h 115" name="T27"/>
              <a:gd fmla="*/ 4 w 115" name="T28"/>
              <a:gd fmla="*/ 48 h 115" name="T29"/>
              <a:gd fmla="*/ 0 w 115" name="T30"/>
              <a:gd fmla="*/ 63 h 115" name="T31"/>
              <a:gd fmla="*/ 18 w 115" name="T32"/>
              <a:gd fmla="*/ 66 h 115" name="T33"/>
              <a:gd fmla="*/ 24 w 115" name="T34"/>
              <a:gd fmla="*/ 73 h 115" name="T35"/>
              <a:gd fmla="*/ 13 w 115" name="T36"/>
              <a:gd fmla="*/ 89 h 115" name="T37"/>
              <a:gd fmla="*/ 21 w 115" name="T38"/>
              <a:gd fmla="*/ 102 h 115" name="T39"/>
              <a:gd fmla="*/ 36 w 115" name="T40"/>
              <a:gd fmla="*/ 92 h 115" name="T41"/>
              <a:gd fmla="*/ 45 w 115" name="T42"/>
              <a:gd fmla="*/ 92 h 115" name="T43"/>
              <a:gd fmla="*/ 48 w 115" name="T44"/>
              <a:gd fmla="*/ 111 h 115" name="T45"/>
              <a:gd fmla="*/ 63 w 115" name="T46"/>
              <a:gd fmla="*/ 115 h 115" name="T47"/>
              <a:gd fmla="*/ 67 w 115" name="T48"/>
              <a:gd fmla="*/ 97 h 115" name="T49"/>
              <a:gd fmla="*/ 74 w 115" name="T50"/>
              <a:gd fmla="*/ 91 h 115" name="T51"/>
              <a:gd fmla="*/ 89 w 115" name="T52"/>
              <a:gd fmla="*/ 102 h 115" name="T53"/>
              <a:gd fmla="*/ 102 w 115" name="T54"/>
              <a:gd fmla="*/ 94 h 115" name="T55"/>
              <a:gd fmla="*/ 92 w 115" name="T56"/>
              <a:gd fmla="*/ 79 h 115" name="T57"/>
              <a:gd fmla="*/ 93 w 115" name="T58"/>
              <a:gd fmla="*/ 70 h 115" name="T59"/>
              <a:gd fmla="*/ 112 w 115" name="T60"/>
              <a:gd fmla="*/ 66 h 115" name="T61"/>
              <a:gd fmla="*/ 115 w 115" name="T62"/>
              <a:gd fmla="*/ 52 h 115" name="T63"/>
              <a:gd fmla="*/ 58 w 115" name="T64"/>
              <a:gd fmla="*/ 79 h 115" name="T65"/>
              <a:gd fmla="*/ 58 w 115" name="T66"/>
              <a:gd fmla="*/ 36 h 115" name="T67"/>
              <a:gd fmla="*/ 58 w 115" name="T68"/>
              <a:gd fmla="*/ 79 h 115" name="T69"/>
              <a:gd fmla="*/ 49 w 115" name="T70"/>
              <a:gd fmla="*/ 57 h 115" name="T71"/>
              <a:gd fmla="*/ 67 w 115" name="T72"/>
              <a:gd fmla="*/ 57 h 11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5" w="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C00000"/>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nvGrpSpPr>
          <p:cNvPr id="174" name="组合 173"/>
          <p:cNvGrpSpPr/>
          <p:nvPr/>
        </p:nvGrpSpPr>
        <p:grpSpPr>
          <a:xfrm>
            <a:off x="5858579" y="2999039"/>
            <a:ext cx="234972" cy="255704"/>
            <a:chOff x="4873626" y="1965325"/>
            <a:chExt cx="269876" cy="293688"/>
          </a:xfrm>
          <a:solidFill>
            <a:srgbClr val="C00000"/>
          </a:solidFill>
        </p:grpSpPr>
        <p:sp>
          <p:nvSpPr>
            <p:cNvPr id="175" name="Freeform 502"/>
            <p:cNvSpPr/>
            <p:nvPr/>
          </p:nvSpPr>
          <p:spPr bwMode="auto">
            <a:xfrm>
              <a:off x="4873626"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6" name="Freeform 503"/>
            <p:cNvSpPr/>
            <p:nvPr/>
          </p:nvSpPr>
          <p:spPr bwMode="auto">
            <a:xfrm>
              <a:off x="4884739"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7" name="Freeform 504"/>
            <p:cNvSpPr/>
            <p:nvPr/>
          </p:nvSpPr>
          <p:spPr bwMode="auto">
            <a:xfrm>
              <a:off x="4940301"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8"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79" name="Group 41"/>
          <p:cNvGrpSpPr>
            <a:grpSpLocks noChangeAspect="1"/>
          </p:cNvGrpSpPr>
          <p:nvPr/>
        </p:nvGrpSpPr>
        <p:grpSpPr>
          <a:xfrm>
            <a:off x="4490455" y="1584226"/>
            <a:ext cx="213073" cy="260831"/>
            <a:chOff x="3783" y="2089"/>
            <a:chExt cx="116" cy="142"/>
          </a:xfrm>
          <a:solidFill>
            <a:srgbClr val="C00000"/>
          </a:solidFill>
          <a:effectLst/>
        </p:grpSpPr>
        <p:sp>
          <p:nvSpPr>
            <p:cNvPr id="180" name="Freeform 42"/>
            <p:cNvSpPr/>
            <p:nvPr/>
          </p:nvSpPr>
          <p:spPr bwMode="auto">
            <a:xfrm>
              <a:off x="3791" y="2221"/>
              <a:ext cx="20" cy="10"/>
            </a:xfrm>
            <a:custGeom>
              <a:gdLst>
                <a:gd fmla="*/ 8 w 8" name="T0"/>
                <a:gd fmla="*/ 0 h 4" name="T1"/>
                <a:gd fmla="*/ 1 w 8" name="T2"/>
                <a:gd fmla="*/ 0 h 4" name="T3"/>
                <a:gd fmla="*/ 0 w 8" name="T4"/>
                <a:gd fmla="*/ 0 h 4" name="T5"/>
                <a:gd fmla="*/ 0 w 8" name="T6"/>
                <a:gd fmla="*/ 4 h 4" name="T7"/>
                <a:gd fmla="*/ 1 w 8" name="T8"/>
                <a:gd fmla="*/ 4 h 4" name="T9"/>
                <a:gd fmla="*/ 8 w 8" name="T10"/>
                <a:gd fmla="*/ 4 h 4" name="T11"/>
                <a:gd fmla="*/ 8 w 8" name="T12"/>
                <a:gd fmla="*/ 4 h 4" name="T13"/>
                <a:gd fmla="*/ 8 w 8" name="T14"/>
                <a:gd fmla="*/ 0 h 4" name="T15"/>
                <a:gd fmla="*/ 8 w 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8">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1ACBE"/>
                </a:solidFill>
                <a:latin charset="-122" panose="020b0503020204020204" pitchFamily="34" typeface="微软雅黑"/>
                <a:ea charset="-122" pitchFamily="34" typeface="微软雅黑"/>
              </a:endParaRPr>
            </a:p>
          </p:txBody>
        </p:sp>
        <p:sp>
          <p:nvSpPr>
            <p:cNvPr id="181" name="Freeform 43"/>
            <p:cNvSpPr/>
            <p:nvPr/>
          </p:nvSpPr>
          <p:spPr bwMode="auto">
            <a:xfrm>
              <a:off x="3818" y="2208"/>
              <a:ext cx="23" cy="23"/>
            </a:xfrm>
            <a:custGeom>
              <a:gdLst>
                <a:gd fmla="*/ 8 w 9" name="T0"/>
                <a:gd fmla="*/ 0 h 9" name="T1"/>
                <a:gd fmla="*/ 1 w 9" name="T2"/>
                <a:gd fmla="*/ 0 h 9" name="T3"/>
                <a:gd fmla="*/ 0 w 9" name="T4"/>
                <a:gd fmla="*/ 1 h 9" name="T5"/>
                <a:gd fmla="*/ 0 w 9" name="T6"/>
                <a:gd fmla="*/ 9 h 9" name="T7"/>
                <a:gd fmla="*/ 1 w 9" name="T8"/>
                <a:gd fmla="*/ 9 h 9" name="T9"/>
                <a:gd fmla="*/ 8 w 9" name="T10"/>
                <a:gd fmla="*/ 9 h 9" name="T11"/>
                <a:gd fmla="*/ 9 w 9" name="T12"/>
                <a:gd fmla="*/ 9 h 9" name="T13"/>
                <a:gd fmla="*/ 9 w 9" name="T14"/>
                <a:gd fmla="*/ 1 h 9" name="T15"/>
                <a:gd fmla="*/ 8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1ACBE"/>
                </a:solidFill>
                <a:latin charset="-122" panose="020b0503020204020204" pitchFamily="34" typeface="微软雅黑"/>
                <a:ea charset="-122" pitchFamily="34" typeface="微软雅黑"/>
              </a:endParaRPr>
            </a:p>
          </p:txBody>
        </p:sp>
        <p:sp>
          <p:nvSpPr>
            <p:cNvPr id="182" name="Freeform 44"/>
            <p:cNvSpPr/>
            <p:nvPr/>
          </p:nvSpPr>
          <p:spPr bwMode="auto">
            <a:xfrm>
              <a:off x="3849" y="2184"/>
              <a:ext cx="20" cy="47"/>
            </a:xfrm>
            <a:custGeom>
              <a:gdLst>
                <a:gd fmla="*/ 7 w 8" name="T0"/>
                <a:gd fmla="*/ 0 h 19" name="T1"/>
                <a:gd fmla="*/ 0 w 8" name="T2"/>
                <a:gd fmla="*/ 0 h 19" name="T3"/>
                <a:gd fmla="*/ 0 w 8" name="T4"/>
                <a:gd fmla="*/ 1 h 19" name="T5"/>
                <a:gd fmla="*/ 0 w 8" name="T6"/>
                <a:gd fmla="*/ 19 h 19" name="T7"/>
                <a:gd fmla="*/ 0 w 8" name="T8"/>
                <a:gd fmla="*/ 19 h 19" name="T9"/>
                <a:gd fmla="*/ 7 w 8" name="T10"/>
                <a:gd fmla="*/ 19 h 19" name="T11"/>
                <a:gd fmla="*/ 8 w 8" name="T12"/>
                <a:gd fmla="*/ 19 h 19" name="T13"/>
                <a:gd fmla="*/ 8 w 8" name="T14"/>
                <a:gd fmla="*/ 1 h 19" name="T15"/>
                <a:gd fmla="*/ 7 w 8"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8">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1ACBE"/>
                </a:solidFill>
                <a:latin charset="-122" panose="020b0503020204020204" pitchFamily="34" typeface="微软雅黑"/>
                <a:ea charset="-122" pitchFamily="34" typeface="微软雅黑"/>
              </a:endParaRPr>
            </a:p>
          </p:txBody>
        </p:sp>
        <p:sp>
          <p:nvSpPr>
            <p:cNvPr id="183" name="Freeform 45"/>
            <p:cNvSpPr/>
            <p:nvPr/>
          </p:nvSpPr>
          <p:spPr bwMode="auto">
            <a:xfrm>
              <a:off x="3877" y="2161"/>
              <a:ext cx="22" cy="70"/>
            </a:xfrm>
            <a:custGeom>
              <a:gdLst>
                <a:gd fmla="*/ 8 w 9" name="T0"/>
                <a:gd fmla="*/ 0 h 28" name="T1"/>
                <a:gd fmla="*/ 1 w 9" name="T2"/>
                <a:gd fmla="*/ 0 h 28" name="T3"/>
                <a:gd fmla="*/ 0 w 9" name="T4"/>
                <a:gd fmla="*/ 1 h 28" name="T5"/>
                <a:gd fmla="*/ 0 w 9" name="T6"/>
                <a:gd fmla="*/ 28 h 28" name="T7"/>
                <a:gd fmla="*/ 1 w 9" name="T8"/>
                <a:gd fmla="*/ 28 h 28" name="T9"/>
                <a:gd fmla="*/ 8 w 9" name="T10"/>
                <a:gd fmla="*/ 28 h 28" name="T11"/>
                <a:gd fmla="*/ 9 w 9" name="T12"/>
                <a:gd fmla="*/ 28 h 28" name="T13"/>
                <a:gd fmla="*/ 9 w 9" name="T14"/>
                <a:gd fmla="*/ 1 h 28" name="T15"/>
                <a:gd fmla="*/ 8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1ACBE"/>
                </a:solidFill>
                <a:latin charset="-122" panose="020b0503020204020204" pitchFamily="34" typeface="微软雅黑"/>
                <a:ea charset="-122" pitchFamily="34" typeface="微软雅黑"/>
              </a:endParaRPr>
            </a:p>
          </p:txBody>
        </p:sp>
        <p:sp>
          <p:nvSpPr>
            <p:cNvPr id="184" name="Freeform 46"/>
            <p:cNvSpPr/>
            <p:nvPr/>
          </p:nvSpPr>
          <p:spPr bwMode="auto">
            <a:xfrm>
              <a:off x="3821" y="2089"/>
              <a:ext cx="23" cy="27"/>
            </a:xfrm>
            <a:custGeom>
              <a:gdLst>
                <a:gd fmla="*/ 5 w 9" name="T0"/>
                <a:gd fmla="*/ 10 h 11" name="T1"/>
                <a:gd fmla="*/ 8 w 9" name="T2"/>
                <a:gd fmla="*/ 4 h 11" name="T3"/>
                <a:gd fmla="*/ 5 w 9" name="T4"/>
                <a:gd fmla="*/ 0 h 11" name="T5"/>
                <a:gd fmla="*/ 0 w 9" name="T6"/>
                <a:gd fmla="*/ 4 h 11" name="T7"/>
                <a:gd fmla="*/ 5 w 9" name="T8"/>
                <a:gd fmla="*/ 10 h 11" name="T9"/>
              </a:gdLst>
              <a:cxnLst>
                <a:cxn ang="0">
                  <a:pos x="T0" y="T1"/>
                </a:cxn>
                <a:cxn ang="0">
                  <a:pos x="T2" y="T3"/>
                </a:cxn>
                <a:cxn ang="0">
                  <a:pos x="T4" y="T5"/>
                </a:cxn>
                <a:cxn ang="0">
                  <a:pos x="T6" y="T7"/>
                </a:cxn>
                <a:cxn ang="0">
                  <a:pos x="T8" y="T9"/>
                </a:cxn>
              </a:cxnLst>
              <a:rect b="b" l="0" r="r" t="0"/>
              <a:pathLst>
                <a:path h="11" w="9">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1ACBE"/>
                </a:solidFill>
                <a:latin charset="-122" panose="020b0503020204020204" pitchFamily="34" typeface="微软雅黑"/>
                <a:ea charset="-122" pitchFamily="34" typeface="微软雅黑"/>
              </a:endParaRPr>
            </a:p>
          </p:txBody>
        </p:sp>
        <p:sp>
          <p:nvSpPr>
            <p:cNvPr id="185" name="Freeform 47"/>
            <p:cNvSpPr/>
            <p:nvPr/>
          </p:nvSpPr>
          <p:spPr bwMode="auto">
            <a:xfrm>
              <a:off x="3785" y="2164"/>
              <a:ext cx="36" cy="44"/>
            </a:xfrm>
            <a:custGeom>
              <a:gdLst>
                <a:gd fmla="*/ 12 w 14" name="T0"/>
                <a:gd fmla="*/ 1 h 18" name="T1"/>
                <a:gd fmla="*/ 10 w 14" name="T2"/>
                <a:gd fmla="*/ 0 h 18" name="T3"/>
                <a:gd fmla="*/ 8 w 14" name="T4"/>
                <a:gd fmla="*/ 6 h 18" name="T5"/>
                <a:gd fmla="*/ 1 w 14" name="T6"/>
                <a:gd fmla="*/ 14 h 18" name="T7"/>
                <a:gd fmla="*/ 1 w 14" name="T8"/>
                <a:gd fmla="*/ 17 h 18" name="T9"/>
                <a:gd fmla="*/ 4 w 14" name="T10"/>
                <a:gd fmla="*/ 17 h 18" name="T11"/>
                <a:gd fmla="*/ 12 w 14" name="T12"/>
                <a:gd fmla="*/ 9 h 18" name="T13"/>
                <a:gd fmla="*/ 13 w 14" name="T14"/>
                <a:gd fmla="*/ 8 h 18" name="T15"/>
                <a:gd fmla="*/ 14 w 14" name="T16"/>
                <a:gd fmla="*/ 3 h 18" name="T17"/>
                <a:gd fmla="*/ 12 w 14" name="T18"/>
                <a:gd fmla="*/ 1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4">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1ACBE"/>
                </a:solidFill>
                <a:latin charset="-122" panose="020b0503020204020204" pitchFamily="34" typeface="微软雅黑"/>
                <a:ea charset="-122" pitchFamily="34" typeface="微软雅黑"/>
              </a:endParaRPr>
            </a:p>
          </p:txBody>
        </p:sp>
        <p:sp>
          <p:nvSpPr>
            <p:cNvPr id="186" name="Freeform 48"/>
            <p:cNvSpPr/>
            <p:nvPr/>
          </p:nvSpPr>
          <p:spPr bwMode="auto">
            <a:xfrm>
              <a:off x="3836" y="2116"/>
              <a:ext cx="33" cy="20"/>
            </a:xfrm>
            <a:custGeom>
              <a:gdLst>
                <a:gd fmla="*/ 6 w 13" name="T0"/>
                <a:gd fmla="*/ 8 h 8" name="T1"/>
                <a:gd fmla="*/ 12 w 13" name="T2"/>
                <a:gd fmla="*/ 4 h 8" name="T3"/>
                <a:gd fmla="*/ 12 w 13" name="T4"/>
                <a:gd fmla="*/ 1 h 8" name="T5"/>
                <a:gd fmla="*/ 10 w 13" name="T6"/>
                <a:gd fmla="*/ 1 h 8" name="T7"/>
                <a:gd fmla="*/ 5 w 13" name="T8"/>
                <a:gd fmla="*/ 4 h 8" name="T9"/>
                <a:gd fmla="*/ 1 w 13" name="T10"/>
                <a:gd fmla="*/ 3 h 8" name="T11"/>
                <a:gd fmla="*/ 1 w 13" name="T12"/>
                <a:gd fmla="*/ 5 h 8" name="T13"/>
                <a:gd fmla="*/ 0 w 13" name="T14"/>
                <a:gd fmla="*/ 7 h 8" name="T15"/>
                <a:gd fmla="*/ 5 w 13" name="T16"/>
                <a:gd fmla="*/ 8 h 8" name="T17"/>
                <a:gd fmla="*/ 6 w 13"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1ACBE"/>
                </a:solidFill>
                <a:latin charset="-122" panose="020b0503020204020204" pitchFamily="34" typeface="微软雅黑"/>
                <a:ea charset="-122" pitchFamily="34" typeface="微软雅黑"/>
              </a:endParaRPr>
            </a:p>
          </p:txBody>
        </p:sp>
        <p:sp>
          <p:nvSpPr>
            <p:cNvPr id="187" name="Freeform 49"/>
            <p:cNvSpPr/>
            <p:nvPr/>
          </p:nvSpPr>
          <p:spPr bwMode="auto">
            <a:xfrm>
              <a:off x="3783" y="2116"/>
              <a:ext cx="58" cy="87"/>
            </a:xfrm>
            <a:custGeom>
              <a:gdLst>
                <a:gd fmla="*/ 18 w 23" name="T0"/>
                <a:gd fmla="*/ 17 h 35" name="T1"/>
                <a:gd fmla="*/ 21 w 23" name="T2"/>
                <a:gd fmla="*/ 5 h 35" name="T3"/>
                <a:gd fmla="*/ 21 w 23" name="T4"/>
                <a:gd fmla="*/ 2 h 35" name="T5"/>
                <a:gd fmla="*/ 20 w 23" name="T6"/>
                <a:gd fmla="*/ 2 h 35" name="T7"/>
                <a:gd fmla="*/ 19 w 23" name="T8"/>
                <a:gd fmla="*/ 7 h 35" name="T9"/>
                <a:gd fmla="*/ 20 w 23" name="T10"/>
                <a:gd fmla="*/ 3 h 35" name="T11"/>
                <a:gd fmla="*/ 20 w 23" name="T12"/>
                <a:gd fmla="*/ 2 h 35" name="T13"/>
                <a:gd fmla="*/ 20 w 23" name="T14"/>
                <a:gd fmla="*/ 1 h 35" name="T15"/>
                <a:gd fmla="*/ 19 w 23" name="T16"/>
                <a:gd fmla="*/ 1 h 35" name="T17"/>
                <a:gd fmla="*/ 18 w 23" name="T18"/>
                <a:gd fmla="*/ 2 h 35" name="T19"/>
                <a:gd fmla="*/ 19 w 23" name="T20"/>
                <a:gd fmla="*/ 3 h 35" name="T21"/>
                <a:gd fmla="*/ 18 w 23" name="T22"/>
                <a:gd fmla="*/ 6 h 35" name="T23"/>
                <a:gd fmla="*/ 17 w 23" name="T24"/>
                <a:gd fmla="*/ 0 h 35" name="T25"/>
                <a:gd fmla="*/ 17 w 23" name="T26"/>
                <a:gd fmla="*/ 0 h 35" name="T27"/>
                <a:gd fmla="*/ 17 w 23" name="T28"/>
                <a:gd fmla="*/ 0 h 35" name="T29"/>
                <a:gd fmla="*/ 15 w 23" name="T30"/>
                <a:gd fmla="*/ 0 h 35" name="T31"/>
                <a:gd fmla="*/ 8 w 23" name="T32"/>
                <a:gd fmla="*/ 0 h 35" name="T33"/>
                <a:gd fmla="*/ 1 w 23" name="T34"/>
                <a:gd fmla="*/ 5 h 35" name="T35"/>
                <a:gd fmla="*/ 1 w 23" name="T36"/>
                <a:gd fmla="*/ 8 h 35" name="T37"/>
                <a:gd fmla="*/ 4 w 23" name="T38"/>
                <a:gd fmla="*/ 8 h 35" name="T39"/>
                <a:gd fmla="*/ 4 w 23" name="T40"/>
                <a:gd fmla="*/ 8 h 35" name="T41"/>
                <a:gd fmla="*/ 9 w 23" name="T42"/>
                <a:gd fmla="*/ 4 h 35" name="T43"/>
                <a:gd fmla="*/ 13 w 23" name="T44"/>
                <a:gd fmla="*/ 4 h 35" name="T45"/>
                <a:gd fmla="*/ 12 w 23" name="T46"/>
                <a:gd fmla="*/ 4 h 35" name="T47"/>
                <a:gd fmla="*/ 9 w 23" name="T48"/>
                <a:gd fmla="*/ 15 h 35" name="T49"/>
                <a:gd fmla="*/ 10 w 23" name="T50"/>
                <a:gd fmla="*/ 16 h 35" name="T51"/>
                <a:gd fmla="*/ 14 w 23" name="T52"/>
                <a:gd fmla="*/ 20 h 35" name="T53"/>
                <a:gd fmla="*/ 18 w 23" name="T54"/>
                <a:gd fmla="*/ 24 h 35" name="T55"/>
                <a:gd fmla="*/ 17 w 23" name="T56"/>
                <a:gd fmla="*/ 32 h 35" name="T57"/>
                <a:gd fmla="*/ 19 w 23" name="T58"/>
                <a:gd fmla="*/ 35 h 35" name="T59"/>
                <a:gd fmla="*/ 22 w 23" name="T60"/>
                <a:gd fmla="*/ 33 h 35" name="T61"/>
                <a:gd fmla="*/ 23 w 23" name="T62"/>
                <a:gd fmla="*/ 24 h 35" name="T63"/>
                <a:gd fmla="*/ 23 w 23" name="T64"/>
                <a:gd fmla="*/ 22 h 35" name="T65"/>
                <a:gd fmla="*/ 18 w 23" name="T66"/>
                <a:gd fmla="*/ 17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23">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1ACBE"/>
                </a:solidFill>
                <a:latin charset="-122" panose="020b0503020204020204" pitchFamily="34" typeface="微软雅黑"/>
                <a:ea charset="-122" pitchFamily="34" typeface="微软雅黑"/>
              </a:endParaRPr>
            </a:p>
          </p:txBody>
        </p:sp>
      </p:grpSp>
      <p:grpSp>
        <p:nvGrpSpPr>
          <p:cNvPr id="188" name="Group 52"/>
          <p:cNvGrpSpPr>
            <a:grpSpLocks noChangeAspect="1"/>
          </p:cNvGrpSpPr>
          <p:nvPr/>
        </p:nvGrpSpPr>
        <p:grpSpPr>
          <a:xfrm>
            <a:off x="5153837" y="1776449"/>
            <a:ext cx="270356" cy="268025"/>
            <a:chOff x="3783" y="2102"/>
            <a:chExt cx="116" cy="115"/>
          </a:xfrm>
          <a:solidFill>
            <a:srgbClr val="C00000"/>
          </a:solidFill>
          <a:effectLst/>
        </p:grpSpPr>
        <p:sp>
          <p:nvSpPr>
            <p:cNvPr id="189" name="Freeform 53"/>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90" name="Freeform 54"/>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91" name="Freeform 55"/>
            <p:cNvSpPr/>
            <p:nvPr/>
          </p:nvSpPr>
          <p:spPr bwMode="auto">
            <a:xfrm>
              <a:off x="3839" y="2115"/>
              <a:ext cx="7" cy="10"/>
            </a:xfrm>
            <a:custGeom>
              <a:gdLst>
                <a:gd fmla="*/ 1 w 3" name="T0"/>
                <a:gd fmla="*/ 4 h 4" name="T1"/>
                <a:gd fmla="*/ 1 w 3" name="T2"/>
                <a:gd fmla="*/ 4 h 4" name="T3"/>
                <a:gd fmla="*/ 3 w 3" name="T4"/>
                <a:gd fmla="*/ 3 h 4" name="T5"/>
                <a:gd fmla="*/ 3 w 3" name="T6"/>
                <a:gd fmla="*/ 0 h 4" name="T7"/>
                <a:gd fmla="*/ 1 w 3" name="T8"/>
                <a:gd fmla="*/ 0 h 4" name="T9"/>
                <a:gd fmla="*/ 0 w 3" name="T10"/>
                <a:gd fmla="*/ 0 h 4" name="T11"/>
                <a:gd fmla="*/ 0 w 3" name="T12"/>
                <a:gd fmla="*/ 3 h 4" name="T13"/>
                <a:gd fmla="*/ 1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92" name="Freeform 56"/>
            <p:cNvSpPr/>
            <p:nvPr/>
          </p:nvSpPr>
          <p:spPr bwMode="auto">
            <a:xfrm>
              <a:off x="3839" y="2195"/>
              <a:ext cx="7" cy="10"/>
            </a:xfrm>
            <a:custGeom>
              <a:gdLst>
                <a:gd fmla="*/ 1 w 3" name="T0"/>
                <a:gd fmla="*/ 0 h 4" name="T1"/>
                <a:gd fmla="*/ 1 w 3" name="T2"/>
                <a:gd fmla="*/ 0 h 4" name="T3"/>
                <a:gd fmla="*/ 0 w 3" name="T4"/>
                <a:gd fmla="*/ 1 h 4" name="T5"/>
                <a:gd fmla="*/ 0 w 3" name="T6"/>
                <a:gd fmla="*/ 4 h 4" name="T7"/>
                <a:gd fmla="*/ 1 w 3" name="T8"/>
                <a:gd fmla="*/ 4 h 4" name="T9"/>
                <a:gd fmla="*/ 3 w 3" name="T10"/>
                <a:gd fmla="*/ 4 h 4" name="T11"/>
                <a:gd fmla="*/ 3 w 3" name="T12"/>
                <a:gd fmla="*/ 1 h 4" name="T13"/>
                <a:gd fmla="*/ 1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93" name="Freeform 57"/>
            <p:cNvSpPr/>
            <p:nvPr/>
          </p:nvSpPr>
          <p:spPr bwMode="auto">
            <a:xfrm>
              <a:off x="3796" y="2155"/>
              <a:ext cx="10" cy="10"/>
            </a:xfrm>
            <a:custGeom>
              <a:gdLst>
                <a:gd fmla="*/ 3 w 4" name="T0"/>
                <a:gd fmla="*/ 0 h 4" name="T1"/>
                <a:gd fmla="*/ 0 w 4" name="T2"/>
                <a:gd fmla="*/ 0 h 4" name="T3"/>
                <a:gd fmla="*/ 0 w 4" name="T4"/>
                <a:gd fmla="*/ 2 h 4" name="T5"/>
                <a:gd fmla="*/ 0 w 4" name="T6"/>
                <a:gd fmla="*/ 4 h 4" name="T7"/>
                <a:gd fmla="*/ 3 w 4" name="T8"/>
                <a:gd fmla="*/ 4 h 4" name="T9"/>
                <a:gd fmla="*/ 4 w 4" name="T10"/>
                <a:gd fmla="*/ 2 h 4" name="T11"/>
                <a:gd fmla="*/ 4 w 4" name="T12"/>
                <a:gd fmla="*/ 2 h 4" name="T13"/>
                <a:gd fmla="*/ 3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94" name="Freeform 58"/>
            <p:cNvSpPr/>
            <p:nvPr/>
          </p:nvSpPr>
          <p:spPr bwMode="auto">
            <a:xfrm>
              <a:off x="3877" y="2155"/>
              <a:ext cx="10" cy="10"/>
            </a:xfrm>
            <a:custGeom>
              <a:gdLst>
                <a:gd fmla="*/ 4 w 4" name="T0"/>
                <a:gd fmla="*/ 0 h 4" name="T1"/>
                <a:gd fmla="*/ 2 w 4" name="T2"/>
                <a:gd fmla="*/ 0 h 4" name="T3"/>
                <a:gd fmla="*/ 0 w 4" name="T4"/>
                <a:gd fmla="*/ 2 h 4" name="T5"/>
                <a:gd fmla="*/ 0 w 4" name="T6"/>
                <a:gd fmla="*/ 2 h 4" name="T7"/>
                <a:gd fmla="*/ 2 w 4" name="T8"/>
                <a:gd fmla="*/ 4 h 4" name="T9"/>
                <a:gd fmla="*/ 4 w 4" name="T10"/>
                <a:gd fmla="*/ 4 h 4" name="T11"/>
                <a:gd fmla="*/ 4 w 4" name="T12"/>
                <a:gd fmla="*/ 2 h 4" name="T13"/>
                <a:gd fmla="*/ 4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95" name="Freeform 59"/>
            <p:cNvSpPr/>
            <p:nvPr/>
          </p:nvSpPr>
          <p:spPr bwMode="auto">
            <a:xfrm>
              <a:off x="3813" y="2127"/>
              <a:ext cx="33" cy="38"/>
            </a:xfrm>
            <a:custGeom>
              <a:gdLst>
                <a:gd fmla="*/ 11 w 13" name="T0"/>
                <a:gd fmla="*/ 0 h 15" name="T1"/>
                <a:gd fmla="*/ 10 w 13" name="T2"/>
                <a:gd fmla="*/ 2 h 15" name="T3"/>
                <a:gd fmla="*/ 10 w 13" name="T4"/>
                <a:gd fmla="*/ 11 h 15" name="T5"/>
                <a:gd fmla="*/ 9 w 13" name="T6"/>
                <a:gd fmla="*/ 12 h 15" name="T7"/>
                <a:gd fmla="*/ 2 w 13" name="T8"/>
                <a:gd fmla="*/ 12 h 15" name="T9"/>
                <a:gd fmla="*/ 0 w 13" name="T10"/>
                <a:gd fmla="*/ 14 h 15" name="T11"/>
                <a:gd fmla="*/ 2 w 13" name="T12"/>
                <a:gd fmla="*/ 15 h 15" name="T13"/>
                <a:gd fmla="*/ 11 w 13" name="T14"/>
                <a:gd fmla="*/ 15 h 15" name="T15"/>
                <a:gd fmla="*/ 12 w 13" name="T16"/>
                <a:gd fmla="*/ 15 h 15" name="T17"/>
                <a:gd fmla="*/ 12 w 13" name="T18"/>
                <a:gd fmla="*/ 15 h 15" name="T19"/>
                <a:gd fmla="*/ 13 w 13" name="T20"/>
                <a:gd fmla="*/ 13 h 15" name="T21"/>
                <a:gd fmla="*/ 13 w 13" name="T22"/>
                <a:gd fmla="*/ 2 h 15" name="T23"/>
                <a:gd fmla="*/ 11 w 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3">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196" name="Group 62"/>
          <p:cNvGrpSpPr>
            <a:grpSpLocks noChangeAspect="1"/>
          </p:cNvGrpSpPr>
          <p:nvPr/>
        </p:nvGrpSpPr>
        <p:grpSpPr>
          <a:xfrm>
            <a:off x="5656483" y="2331717"/>
            <a:ext cx="262091" cy="209266"/>
            <a:chOff x="3775" y="2110"/>
            <a:chExt cx="129" cy="103"/>
          </a:xfrm>
          <a:solidFill>
            <a:srgbClr val="C00000"/>
          </a:solidFill>
          <a:effectLst/>
        </p:grpSpPr>
        <p:sp>
          <p:nvSpPr>
            <p:cNvPr id="197"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98"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99"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spTree>
    <p:extLst>
      <p:ext uri="{BB962C8B-B14F-4D97-AF65-F5344CB8AC3E}">
        <p14:creationId val="118296881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01"/>
                                        </p:tgtEl>
                                        <p:attrNameLst>
                                          <p:attrName>style.visibility</p:attrName>
                                        </p:attrNameLst>
                                      </p:cBhvr>
                                      <p:to>
                                        <p:strVal val="visible"/>
                                      </p:to>
                                    </p:set>
                                    <p:anim calcmode="lin" valueType="num">
                                      <p:cBhvr additive="base">
                                        <p:cTn dur="500" fill="hold" id="7"/>
                                        <p:tgtEl>
                                          <p:spTgt spid="101"/>
                                        </p:tgtEl>
                                        <p:attrNameLst>
                                          <p:attrName>ppt_x</p:attrName>
                                        </p:attrNameLst>
                                      </p:cBhvr>
                                      <p:tavLst>
                                        <p:tav tm="0">
                                          <p:val>
                                            <p:strVal val="#ppt_x"/>
                                          </p:val>
                                        </p:tav>
                                        <p:tav tm="100000">
                                          <p:val>
                                            <p:strVal val="#ppt_x"/>
                                          </p:val>
                                        </p:tav>
                                      </p:tavLst>
                                    </p:anim>
                                    <p:anim calcmode="lin" valueType="num">
                                      <p:cBhvr additive="base">
                                        <p:cTn dur="500" fill="hold" id="8"/>
                                        <p:tgtEl>
                                          <p:spTgt spid="101"/>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9"/>
                                        </p:tgtEl>
                                        <p:attrNameLst>
                                          <p:attrName>style.visibility</p:attrName>
                                        </p:attrNameLst>
                                      </p:cBhvr>
                                      <p:to>
                                        <p:strVal val="visible"/>
                                      </p:to>
                                    </p:set>
                                    <p:anim calcmode="lin" valueType="num">
                                      <p:cBhvr additive="base">
                                        <p:cTn dur="500" fill="hold" id="13"/>
                                        <p:tgtEl>
                                          <p:spTgt spid="109"/>
                                        </p:tgtEl>
                                        <p:attrNameLst>
                                          <p:attrName>ppt_x</p:attrName>
                                        </p:attrNameLst>
                                      </p:cBhvr>
                                      <p:tavLst>
                                        <p:tav tm="0">
                                          <p:val>
                                            <p:strVal val="0-#ppt_w/2"/>
                                          </p:val>
                                        </p:tav>
                                        <p:tav tm="100000">
                                          <p:val>
                                            <p:strVal val="#ppt_x"/>
                                          </p:val>
                                        </p:tav>
                                      </p:tavLst>
                                    </p:anim>
                                    <p:anim calcmode="lin" valueType="num">
                                      <p:cBhvr additive="base">
                                        <p:cTn dur="500" fill="hold" id="14"/>
                                        <p:tgtEl>
                                          <p:spTgt spid="109"/>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42"/>
                                        </p:tgtEl>
                                        <p:attrNameLst>
                                          <p:attrName>style.visibility</p:attrName>
                                        </p:attrNameLst>
                                      </p:cBhvr>
                                      <p:to>
                                        <p:strVal val="visible"/>
                                      </p:to>
                                    </p:set>
                                    <p:anim calcmode="lin" valueType="num">
                                      <p:cBhvr additive="base">
                                        <p:cTn dur="500" fill="hold" id="17"/>
                                        <p:tgtEl>
                                          <p:spTgt spid="142"/>
                                        </p:tgtEl>
                                        <p:attrNameLst>
                                          <p:attrName>ppt_x</p:attrName>
                                        </p:attrNameLst>
                                      </p:cBhvr>
                                      <p:tavLst>
                                        <p:tav tm="0">
                                          <p:val>
                                            <p:strVal val="0-#ppt_w/2"/>
                                          </p:val>
                                        </p:tav>
                                        <p:tav tm="100000">
                                          <p:val>
                                            <p:strVal val="#ppt_x"/>
                                          </p:val>
                                        </p:tav>
                                      </p:tavLst>
                                    </p:anim>
                                    <p:anim calcmode="lin" valueType="num">
                                      <p:cBhvr additive="base">
                                        <p:cTn dur="500" fill="hold" id="18"/>
                                        <p:tgtEl>
                                          <p:spTgt spid="142"/>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157"/>
                                        </p:tgtEl>
                                        <p:attrNameLst>
                                          <p:attrName>style.visibility</p:attrName>
                                        </p:attrNameLst>
                                      </p:cBhvr>
                                      <p:to>
                                        <p:strVal val="visible"/>
                                      </p:to>
                                    </p:set>
                                    <p:anim calcmode="lin" valueType="num">
                                      <p:cBhvr additive="base">
                                        <p:cTn dur="500" fill="hold" id="21"/>
                                        <p:tgtEl>
                                          <p:spTgt spid="157"/>
                                        </p:tgtEl>
                                        <p:attrNameLst>
                                          <p:attrName>ppt_x</p:attrName>
                                        </p:attrNameLst>
                                      </p:cBhvr>
                                      <p:tavLst>
                                        <p:tav tm="0">
                                          <p:val>
                                            <p:strVal val="0-#ppt_w/2"/>
                                          </p:val>
                                        </p:tav>
                                        <p:tav tm="100000">
                                          <p:val>
                                            <p:strVal val="#ppt_x"/>
                                          </p:val>
                                        </p:tav>
                                      </p:tavLst>
                                    </p:anim>
                                    <p:anim calcmode="lin" valueType="num">
                                      <p:cBhvr additive="base">
                                        <p:cTn dur="500" fill="hold" id="22"/>
                                        <p:tgtEl>
                                          <p:spTgt spid="157"/>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8">
                                  <p:stCondLst>
                                    <p:cond delay="0"/>
                                  </p:stCondLst>
                                  <p:childTnLst>
                                    <p:set>
                                      <p:cBhvr>
                                        <p:cTn dur="1" fill="hold" id="26">
                                          <p:stCondLst>
                                            <p:cond delay="0"/>
                                          </p:stCondLst>
                                        </p:cTn>
                                        <p:tgtEl>
                                          <p:spTgt spid="110"/>
                                        </p:tgtEl>
                                        <p:attrNameLst>
                                          <p:attrName>style.visibility</p:attrName>
                                        </p:attrNameLst>
                                      </p:cBhvr>
                                      <p:to>
                                        <p:strVal val="visible"/>
                                      </p:to>
                                    </p:set>
                                    <p:anim calcmode="lin" valueType="num">
                                      <p:cBhvr additive="base">
                                        <p:cTn dur="500" fill="hold" id="27"/>
                                        <p:tgtEl>
                                          <p:spTgt spid="110"/>
                                        </p:tgtEl>
                                        <p:attrNameLst>
                                          <p:attrName>ppt_x</p:attrName>
                                        </p:attrNameLst>
                                      </p:cBhvr>
                                      <p:tavLst>
                                        <p:tav tm="0">
                                          <p:val>
                                            <p:strVal val="0-#ppt_w/2"/>
                                          </p:val>
                                        </p:tav>
                                        <p:tav tm="100000">
                                          <p:val>
                                            <p:strVal val="#ppt_x"/>
                                          </p:val>
                                        </p:tav>
                                      </p:tavLst>
                                    </p:anim>
                                    <p:anim calcmode="lin" valueType="num">
                                      <p:cBhvr additive="base">
                                        <p:cTn dur="500" fill="hold" id="28"/>
                                        <p:tgtEl>
                                          <p:spTgt spid="110"/>
                                        </p:tgtEl>
                                        <p:attrNameLst>
                                          <p:attrName>ppt_y</p:attrName>
                                        </p:attrNameLst>
                                      </p:cBhvr>
                                      <p:tavLst>
                                        <p:tav tm="0">
                                          <p:val>
                                            <p:strVal val="#ppt_y"/>
                                          </p:val>
                                        </p:tav>
                                        <p:tav tm="100000">
                                          <p:val>
                                            <p:strVal val="#ppt_y"/>
                                          </p:val>
                                        </p:tav>
                                      </p:tavLst>
                                    </p:anim>
                                  </p:childTnLst>
                                </p:cTn>
                              </p:par>
                              <p:par>
                                <p:cTn fill="hold" id="29" nodeType="withEffect" presetClass="entr" presetID="2" presetSubtype="8">
                                  <p:stCondLst>
                                    <p:cond delay="0"/>
                                  </p:stCondLst>
                                  <p:childTnLst>
                                    <p:set>
                                      <p:cBhvr>
                                        <p:cTn dur="1" fill="hold" id="30">
                                          <p:stCondLst>
                                            <p:cond delay="0"/>
                                          </p:stCondLst>
                                        </p:cTn>
                                        <p:tgtEl>
                                          <p:spTgt spid="139"/>
                                        </p:tgtEl>
                                        <p:attrNameLst>
                                          <p:attrName>style.visibility</p:attrName>
                                        </p:attrNameLst>
                                      </p:cBhvr>
                                      <p:to>
                                        <p:strVal val="visible"/>
                                      </p:to>
                                    </p:set>
                                    <p:anim calcmode="lin" valueType="num">
                                      <p:cBhvr additive="base">
                                        <p:cTn dur="500" fill="hold" id="31"/>
                                        <p:tgtEl>
                                          <p:spTgt spid="139"/>
                                        </p:tgtEl>
                                        <p:attrNameLst>
                                          <p:attrName>ppt_x</p:attrName>
                                        </p:attrNameLst>
                                      </p:cBhvr>
                                      <p:tavLst>
                                        <p:tav tm="0">
                                          <p:val>
                                            <p:strVal val="0-#ppt_w/2"/>
                                          </p:val>
                                        </p:tav>
                                        <p:tav tm="100000">
                                          <p:val>
                                            <p:strVal val="#ppt_x"/>
                                          </p:val>
                                        </p:tav>
                                      </p:tavLst>
                                    </p:anim>
                                    <p:anim calcmode="lin" valueType="num">
                                      <p:cBhvr additive="base">
                                        <p:cTn dur="500" fill="hold" id="32"/>
                                        <p:tgtEl>
                                          <p:spTgt spid="139"/>
                                        </p:tgtEl>
                                        <p:attrNameLst>
                                          <p:attrName>ppt_y</p:attrName>
                                        </p:attrNameLst>
                                      </p:cBhvr>
                                      <p:tavLst>
                                        <p:tav tm="0">
                                          <p:val>
                                            <p:strVal val="#ppt_y"/>
                                          </p:val>
                                        </p:tav>
                                        <p:tav tm="100000">
                                          <p:val>
                                            <p:strVal val="#ppt_y"/>
                                          </p:val>
                                        </p:tav>
                                      </p:tavLst>
                                    </p:anim>
                                  </p:childTnLst>
                                </p:cTn>
                              </p:par>
                              <p:par>
                                <p:cTn fill="hold" id="33" nodeType="withEffect" presetClass="entr" presetID="2" presetSubtype="8">
                                  <p:stCondLst>
                                    <p:cond delay="0"/>
                                  </p:stCondLst>
                                  <p:childTnLst>
                                    <p:set>
                                      <p:cBhvr>
                                        <p:cTn dur="1" fill="hold" id="34">
                                          <p:stCondLst>
                                            <p:cond delay="0"/>
                                          </p:stCondLst>
                                        </p:cTn>
                                        <p:tgtEl>
                                          <p:spTgt spid="151"/>
                                        </p:tgtEl>
                                        <p:attrNameLst>
                                          <p:attrName>style.visibility</p:attrName>
                                        </p:attrNameLst>
                                      </p:cBhvr>
                                      <p:to>
                                        <p:strVal val="visible"/>
                                      </p:to>
                                    </p:set>
                                    <p:anim calcmode="lin" valueType="num">
                                      <p:cBhvr additive="base">
                                        <p:cTn dur="500" fill="hold" id="35"/>
                                        <p:tgtEl>
                                          <p:spTgt spid="151"/>
                                        </p:tgtEl>
                                        <p:attrNameLst>
                                          <p:attrName>ppt_x</p:attrName>
                                        </p:attrNameLst>
                                      </p:cBhvr>
                                      <p:tavLst>
                                        <p:tav tm="0">
                                          <p:val>
                                            <p:strVal val="0-#ppt_w/2"/>
                                          </p:val>
                                        </p:tav>
                                        <p:tav tm="100000">
                                          <p:val>
                                            <p:strVal val="#ppt_x"/>
                                          </p:val>
                                        </p:tav>
                                      </p:tavLst>
                                    </p:anim>
                                    <p:anim calcmode="lin" valueType="num">
                                      <p:cBhvr additive="base">
                                        <p:cTn dur="500" fill="hold" id="36"/>
                                        <p:tgtEl>
                                          <p:spTgt spid="151"/>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 presetSubtype="8">
                                  <p:stCondLst>
                                    <p:cond delay="0"/>
                                  </p:stCondLst>
                                  <p:childTnLst>
                                    <p:set>
                                      <p:cBhvr>
                                        <p:cTn dur="1" fill="hold" id="40">
                                          <p:stCondLst>
                                            <p:cond delay="0"/>
                                          </p:stCondLst>
                                        </p:cTn>
                                        <p:tgtEl>
                                          <p:spTgt spid="111"/>
                                        </p:tgtEl>
                                        <p:attrNameLst>
                                          <p:attrName>style.visibility</p:attrName>
                                        </p:attrNameLst>
                                      </p:cBhvr>
                                      <p:to>
                                        <p:strVal val="visible"/>
                                      </p:to>
                                    </p:set>
                                    <p:anim calcmode="lin" valueType="num">
                                      <p:cBhvr additive="base">
                                        <p:cTn dur="500" fill="hold" id="41"/>
                                        <p:tgtEl>
                                          <p:spTgt spid="111"/>
                                        </p:tgtEl>
                                        <p:attrNameLst>
                                          <p:attrName>ppt_x</p:attrName>
                                        </p:attrNameLst>
                                      </p:cBhvr>
                                      <p:tavLst>
                                        <p:tav tm="0">
                                          <p:val>
                                            <p:strVal val="0-#ppt_w/2"/>
                                          </p:val>
                                        </p:tav>
                                        <p:tav tm="100000">
                                          <p:val>
                                            <p:strVal val="#ppt_x"/>
                                          </p:val>
                                        </p:tav>
                                      </p:tavLst>
                                    </p:anim>
                                    <p:anim calcmode="lin" valueType="num">
                                      <p:cBhvr additive="base">
                                        <p:cTn dur="500" fill="hold" id="42"/>
                                        <p:tgtEl>
                                          <p:spTgt spid="111"/>
                                        </p:tgtEl>
                                        <p:attrNameLst>
                                          <p:attrName>ppt_y</p:attrName>
                                        </p:attrNameLst>
                                      </p:cBhvr>
                                      <p:tavLst>
                                        <p:tav tm="0">
                                          <p:val>
                                            <p:strVal val="#ppt_y"/>
                                          </p:val>
                                        </p:tav>
                                        <p:tav tm="100000">
                                          <p:val>
                                            <p:strVal val="#ppt_y"/>
                                          </p:val>
                                        </p:tav>
                                      </p:tavLst>
                                    </p:anim>
                                  </p:childTnLst>
                                </p:cTn>
                              </p:par>
                              <p:par>
                                <p:cTn fill="hold" id="43" nodeType="withEffect" presetClass="entr" presetID="2" presetSubtype="8">
                                  <p:stCondLst>
                                    <p:cond delay="0"/>
                                  </p:stCondLst>
                                  <p:childTnLst>
                                    <p:set>
                                      <p:cBhvr>
                                        <p:cTn dur="1" fill="hold" id="44">
                                          <p:stCondLst>
                                            <p:cond delay="0"/>
                                          </p:stCondLst>
                                        </p:cTn>
                                        <p:tgtEl>
                                          <p:spTgt spid="136"/>
                                        </p:tgtEl>
                                        <p:attrNameLst>
                                          <p:attrName>style.visibility</p:attrName>
                                        </p:attrNameLst>
                                      </p:cBhvr>
                                      <p:to>
                                        <p:strVal val="visible"/>
                                      </p:to>
                                    </p:set>
                                    <p:anim calcmode="lin" valueType="num">
                                      <p:cBhvr additive="base">
                                        <p:cTn dur="500" fill="hold" id="45"/>
                                        <p:tgtEl>
                                          <p:spTgt spid="136"/>
                                        </p:tgtEl>
                                        <p:attrNameLst>
                                          <p:attrName>ppt_x</p:attrName>
                                        </p:attrNameLst>
                                      </p:cBhvr>
                                      <p:tavLst>
                                        <p:tav tm="0">
                                          <p:val>
                                            <p:strVal val="0-#ppt_w/2"/>
                                          </p:val>
                                        </p:tav>
                                        <p:tav tm="100000">
                                          <p:val>
                                            <p:strVal val="#ppt_x"/>
                                          </p:val>
                                        </p:tav>
                                      </p:tavLst>
                                    </p:anim>
                                    <p:anim calcmode="lin" valueType="num">
                                      <p:cBhvr additive="base">
                                        <p:cTn dur="500" fill="hold" id="46"/>
                                        <p:tgtEl>
                                          <p:spTgt spid="136"/>
                                        </p:tgtEl>
                                        <p:attrNameLst>
                                          <p:attrName>ppt_y</p:attrName>
                                        </p:attrNameLst>
                                      </p:cBhvr>
                                      <p:tavLst>
                                        <p:tav tm="0">
                                          <p:val>
                                            <p:strVal val="#ppt_y"/>
                                          </p:val>
                                        </p:tav>
                                        <p:tav tm="100000">
                                          <p:val>
                                            <p:strVal val="#ppt_y"/>
                                          </p:val>
                                        </p:tav>
                                      </p:tavLst>
                                    </p:anim>
                                  </p:childTnLst>
                                </p:cTn>
                              </p:par>
                              <p:par>
                                <p:cTn fill="hold" id="47" nodeType="withEffect" presetClass="entr" presetID="2" presetSubtype="8">
                                  <p:stCondLst>
                                    <p:cond delay="0"/>
                                  </p:stCondLst>
                                  <p:childTnLst>
                                    <p:set>
                                      <p:cBhvr>
                                        <p:cTn dur="1" fill="hold" id="48">
                                          <p:stCondLst>
                                            <p:cond delay="0"/>
                                          </p:stCondLst>
                                        </p:cTn>
                                        <p:tgtEl>
                                          <p:spTgt spid="148"/>
                                        </p:tgtEl>
                                        <p:attrNameLst>
                                          <p:attrName>style.visibility</p:attrName>
                                        </p:attrNameLst>
                                      </p:cBhvr>
                                      <p:to>
                                        <p:strVal val="visible"/>
                                      </p:to>
                                    </p:set>
                                    <p:anim calcmode="lin" valueType="num">
                                      <p:cBhvr additive="base">
                                        <p:cTn dur="500" fill="hold" id="49"/>
                                        <p:tgtEl>
                                          <p:spTgt spid="148"/>
                                        </p:tgtEl>
                                        <p:attrNameLst>
                                          <p:attrName>ppt_x</p:attrName>
                                        </p:attrNameLst>
                                      </p:cBhvr>
                                      <p:tavLst>
                                        <p:tav tm="0">
                                          <p:val>
                                            <p:strVal val="0-#ppt_w/2"/>
                                          </p:val>
                                        </p:tav>
                                        <p:tav tm="100000">
                                          <p:val>
                                            <p:strVal val="#ppt_x"/>
                                          </p:val>
                                        </p:tav>
                                      </p:tavLst>
                                    </p:anim>
                                    <p:anim calcmode="lin" valueType="num">
                                      <p:cBhvr additive="base">
                                        <p:cTn dur="500" fill="hold" id="50"/>
                                        <p:tgtEl>
                                          <p:spTgt spid="148"/>
                                        </p:tgtEl>
                                        <p:attrNameLst>
                                          <p:attrName>ppt_y</p:attrName>
                                        </p:attrNameLst>
                                      </p:cBhvr>
                                      <p:tavLst>
                                        <p:tav tm="0">
                                          <p:val>
                                            <p:strVal val="#ppt_y"/>
                                          </p:val>
                                        </p:tav>
                                        <p:tav tm="100000">
                                          <p:val>
                                            <p:strVal val="#ppt_y"/>
                                          </p:val>
                                        </p:tav>
                                      </p:tavLst>
                                    </p:anim>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2" presetSubtype="8">
                                  <p:stCondLst>
                                    <p:cond delay="0"/>
                                  </p:stCondLst>
                                  <p:childTnLst>
                                    <p:set>
                                      <p:cBhvr>
                                        <p:cTn dur="1" fill="hold" id="54">
                                          <p:stCondLst>
                                            <p:cond delay="0"/>
                                          </p:stCondLst>
                                        </p:cTn>
                                        <p:tgtEl>
                                          <p:spTgt spid="112"/>
                                        </p:tgtEl>
                                        <p:attrNameLst>
                                          <p:attrName>style.visibility</p:attrName>
                                        </p:attrNameLst>
                                      </p:cBhvr>
                                      <p:to>
                                        <p:strVal val="visible"/>
                                      </p:to>
                                    </p:set>
                                    <p:anim calcmode="lin" valueType="num">
                                      <p:cBhvr additive="base">
                                        <p:cTn dur="500" fill="hold" id="55"/>
                                        <p:tgtEl>
                                          <p:spTgt spid="112"/>
                                        </p:tgtEl>
                                        <p:attrNameLst>
                                          <p:attrName>ppt_x</p:attrName>
                                        </p:attrNameLst>
                                      </p:cBhvr>
                                      <p:tavLst>
                                        <p:tav tm="0">
                                          <p:val>
                                            <p:strVal val="0-#ppt_w/2"/>
                                          </p:val>
                                        </p:tav>
                                        <p:tav tm="100000">
                                          <p:val>
                                            <p:strVal val="#ppt_x"/>
                                          </p:val>
                                        </p:tav>
                                      </p:tavLst>
                                    </p:anim>
                                    <p:anim calcmode="lin" valueType="num">
                                      <p:cBhvr additive="base">
                                        <p:cTn dur="500" fill="hold" id="56"/>
                                        <p:tgtEl>
                                          <p:spTgt spid="112"/>
                                        </p:tgtEl>
                                        <p:attrNameLst>
                                          <p:attrName>ppt_y</p:attrName>
                                        </p:attrNameLst>
                                      </p:cBhvr>
                                      <p:tavLst>
                                        <p:tav tm="0">
                                          <p:val>
                                            <p:strVal val="#ppt_y"/>
                                          </p:val>
                                        </p:tav>
                                        <p:tav tm="100000">
                                          <p:val>
                                            <p:strVal val="#ppt_y"/>
                                          </p:val>
                                        </p:tav>
                                      </p:tavLst>
                                    </p:anim>
                                  </p:childTnLst>
                                </p:cTn>
                              </p:par>
                              <p:par>
                                <p:cTn fill="hold" id="57" nodeType="withEffect" presetClass="entr" presetID="2" presetSubtype="8">
                                  <p:stCondLst>
                                    <p:cond delay="0"/>
                                  </p:stCondLst>
                                  <p:childTnLst>
                                    <p:set>
                                      <p:cBhvr>
                                        <p:cTn dur="1" fill="hold" id="58">
                                          <p:stCondLst>
                                            <p:cond delay="0"/>
                                          </p:stCondLst>
                                        </p:cTn>
                                        <p:tgtEl>
                                          <p:spTgt spid="133"/>
                                        </p:tgtEl>
                                        <p:attrNameLst>
                                          <p:attrName>style.visibility</p:attrName>
                                        </p:attrNameLst>
                                      </p:cBhvr>
                                      <p:to>
                                        <p:strVal val="visible"/>
                                      </p:to>
                                    </p:set>
                                    <p:anim calcmode="lin" valueType="num">
                                      <p:cBhvr additive="base">
                                        <p:cTn dur="500" fill="hold" id="59"/>
                                        <p:tgtEl>
                                          <p:spTgt spid="133"/>
                                        </p:tgtEl>
                                        <p:attrNameLst>
                                          <p:attrName>ppt_x</p:attrName>
                                        </p:attrNameLst>
                                      </p:cBhvr>
                                      <p:tavLst>
                                        <p:tav tm="0">
                                          <p:val>
                                            <p:strVal val="0-#ppt_w/2"/>
                                          </p:val>
                                        </p:tav>
                                        <p:tav tm="100000">
                                          <p:val>
                                            <p:strVal val="#ppt_x"/>
                                          </p:val>
                                        </p:tav>
                                      </p:tavLst>
                                    </p:anim>
                                    <p:anim calcmode="lin" valueType="num">
                                      <p:cBhvr additive="base">
                                        <p:cTn dur="500" fill="hold" id="60"/>
                                        <p:tgtEl>
                                          <p:spTgt spid="133"/>
                                        </p:tgtEl>
                                        <p:attrNameLst>
                                          <p:attrName>ppt_y</p:attrName>
                                        </p:attrNameLst>
                                      </p:cBhvr>
                                      <p:tavLst>
                                        <p:tav tm="0">
                                          <p:val>
                                            <p:strVal val="#ppt_y"/>
                                          </p:val>
                                        </p:tav>
                                        <p:tav tm="100000">
                                          <p:val>
                                            <p:strVal val="#ppt_y"/>
                                          </p:val>
                                        </p:tav>
                                      </p:tavLst>
                                    </p:anim>
                                  </p:childTnLst>
                                </p:cTn>
                              </p:par>
                              <p:par>
                                <p:cTn fill="hold" id="61" nodeType="withEffect" presetClass="entr" presetID="2" presetSubtype="8">
                                  <p:stCondLst>
                                    <p:cond delay="0"/>
                                  </p:stCondLst>
                                  <p:childTnLst>
                                    <p:set>
                                      <p:cBhvr>
                                        <p:cTn dur="1" fill="hold" id="62">
                                          <p:stCondLst>
                                            <p:cond delay="0"/>
                                          </p:stCondLst>
                                        </p:cTn>
                                        <p:tgtEl>
                                          <p:spTgt spid="145"/>
                                        </p:tgtEl>
                                        <p:attrNameLst>
                                          <p:attrName>style.visibility</p:attrName>
                                        </p:attrNameLst>
                                      </p:cBhvr>
                                      <p:to>
                                        <p:strVal val="visible"/>
                                      </p:to>
                                    </p:set>
                                    <p:anim calcmode="lin" valueType="num">
                                      <p:cBhvr additive="base">
                                        <p:cTn dur="500" fill="hold" id="63"/>
                                        <p:tgtEl>
                                          <p:spTgt spid="145"/>
                                        </p:tgtEl>
                                        <p:attrNameLst>
                                          <p:attrName>ppt_x</p:attrName>
                                        </p:attrNameLst>
                                      </p:cBhvr>
                                      <p:tavLst>
                                        <p:tav tm="0">
                                          <p:val>
                                            <p:strVal val="0-#ppt_w/2"/>
                                          </p:val>
                                        </p:tav>
                                        <p:tav tm="100000">
                                          <p:val>
                                            <p:strVal val="#ppt_x"/>
                                          </p:val>
                                        </p:tav>
                                      </p:tavLst>
                                    </p:anim>
                                    <p:anim calcmode="lin" valueType="num">
                                      <p:cBhvr additive="base">
                                        <p:cTn dur="500" fill="hold" id="64"/>
                                        <p:tgtEl>
                                          <p:spTgt spid="145"/>
                                        </p:tgtEl>
                                        <p:attrNameLst>
                                          <p:attrName>ppt_y</p:attrName>
                                        </p:attrNameLst>
                                      </p:cBhvr>
                                      <p:tavLst>
                                        <p:tav tm="0">
                                          <p:val>
                                            <p:strVal val="#ppt_y"/>
                                          </p:val>
                                        </p:tav>
                                        <p:tav tm="100000">
                                          <p:val>
                                            <p:strVal val="#ppt_y"/>
                                          </p:val>
                                        </p:tav>
                                      </p:tavLst>
                                    </p:anim>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47" presetSubtype="0">
                                  <p:stCondLst>
                                    <p:cond delay="0"/>
                                  </p:stCondLst>
                                  <p:childTnLst>
                                    <p:set>
                                      <p:cBhvr>
                                        <p:cTn dur="1" fill="hold" id="68">
                                          <p:stCondLst>
                                            <p:cond delay="0"/>
                                          </p:stCondLst>
                                        </p:cTn>
                                        <p:tgtEl>
                                          <p:spTgt spid="113"/>
                                        </p:tgtEl>
                                        <p:attrNameLst>
                                          <p:attrName>style.visibility</p:attrName>
                                        </p:attrNameLst>
                                      </p:cBhvr>
                                      <p:to>
                                        <p:strVal val="visible"/>
                                      </p:to>
                                    </p:set>
                                    <p:animEffect filter="fade" transition="in">
                                      <p:cBhvr>
                                        <p:cTn dur="500" id="69"/>
                                        <p:tgtEl>
                                          <p:spTgt spid="113"/>
                                        </p:tgtEl>
                                      </p:cBhvr>
                                    </p:animEffect>
                                    <p:anim calcmode="lin" valueType="num">
                                      <p:cBhvr>
                                        <p:cTn dur="500" fill="hold" id="70"/>
                                        <p:tgtEl>
                                          <p:spTgt spid="113"/>
                                        </p:tgtEl>
                                        <p:attrNameLst>
                                          <p:attrName>ppt_x</p:attrName>
                                        </p:attrNameLst>
                                      </p:cBhvr>
                                      <p:tavLst>
                                        <p:tav tm="0">
                                          <p:val>
                                            <p:strVal val="#ppt_x"/>
                                          </p:val>
                                        </p:tav>
                                        <p:tav tm="100000">
                                          <p:val>
                                            <p:strVal val="#ppt_x"/>
                                          </p:val>
                                        </p:tav>
                                      </p:tavLst>
                                    </p:anim>
                                    <p:anim calcmode="lin" valueType="num">
                                      <p:cBhvr>
                                        <p:cTn dur="500" fill="hold" id="71"/>
                                        <p:tgtEl>
                                          <p:spTgt spid="113"/>
                                        </p:tgtEl>
                                        <p:attrNameLst>
                                          <p:attrName>ppt_y</p:attrName>
                                        </p:attrNameLst>
                                      </p:cBhvr>
                                      <p:tavLst>
                                        <p:tav tm="0">
                                          <p:val>
                                            <p:strVal val="#ppt_y-.1"/>
                                          </p:val>
                                        </p:tav>
                                        <p:tav tm="100000">
                                          <p:val>
                                            <p:strVal val="#ppt_y"/>
                                          </p:val>
                                        </p:tav>
                                      </p:tavLst>
                                    </p:anim>
                                  </p:childTnLst>
                                </p:cTn>
                              </p:par>
                              <p:par>
                                <p:cTn fill="hold" id="72" nodeType="withEffect" presetClass="entr" presetID="47" presetSubtype="0">
                                  <p:stCondLst>
                                    <p:cond delay="0"/>
                                  </p:stCondLst>
                                  <p:childTnLst>
                                    <p:set>
                                      <p:cBhvr>
                                        <p:cTn dur="1" fill="hold" id="73">
                                          <p:stCondLst>
                                            <p:cond delay="0"/>
                                          </p:stCondLst>
                                        </p:cTn>
                                        <p:tgtEl>
                                          <p:spTgt spid="130"/>
                                        </p:tgtEl>
                                        <p:attrNameLst>
                                          <p:attrName>style.visibility</p:attrName>
                                        </p:attrNameLst>
                                      </p:cBhvr>
                                      <p:to>
                                        <p:strVal val="visible"/>
                                      </p:to>
                                    </p:set>
                                    <p:animEffect filter="fade" transition="in">
                                      <p:cBhvr>
                                        <p:cTn dur="500" id="74"/>
                                        <p:tgtEl>
                                          <p:spTgt spid="130"/>
                                        </p:tgtEl>
                                      </p:cBhvr>
                                    </p:animEffect>
                                    <p:anim calcmode="lin" valueType="num">
                                      <p:cBhvr>
                                        <p:cTn dur="500" fill="hold" id="75"/>
                                        <p:tgtEl>
                                          <p:spTgt spid="130"/>
                                        </p:tgtEl>
                                        <p:attrNameLst>
                                          <p:attrName>ppt_x</p:attrName>
                                        </p:attrNameLst>
                                      </p:cBhvr>
                                      <p:tavLst>
                                        <p:tav tm="0">
                                          <p:val>
                                            <p:strVal val="#ppt_x"/>
                                          </p:val>
                                        </p:tav>
                                        <p:tav tm="100000">
                                          <p:val>
                                            <p:strVal val="#ppt_x"/>
                                          </p:val>
                                        </p:tav>
                                      </p:tavLst>
                                    </p:anim>
                                    <p:anim calcmode="lin" valueType="num">
                                      <p:cBhvr>
                                        <p:cTn dur="500" fill="hold" id="76"/>
                                        <p:tgtEl>
                                          <p:spTgt spid="130"/>
                                        </p:tgtEl>
                                        <p:attrNameLst>
                                          <p:attrName>ppt_y</p:attrName>
                                        </p:attrNameLst>
                                      </p:cBhvr>
                                      <p:tavLst>
                                        <p:tav tm="0">
                                          <p:val>
                                            <p:strVal val="#ppt_y-.1"/>
                                          </p:val>
                                        </p:tav>
                                        <p:tav tm="100000">
                                          <p:val>
                                            <p:strVal val="#ppt_y"/>
                                          </p:val>
                                        </p:tav>
                                      </p:tavLst>
                                    </p:anim>
                                  </p:childTnLst>
                                </p:cTn>
                              </p:par>
                              <p:par>
                                <p:cTn fill="hold" id="77" nodeType="withEffect" presetClass="entr" presetID="47" presetSubtype="0">
                                  <p:stCondLst>
                                    <p:cond delay="0"/>
                                  </p:stCondLst>
                                  <p:childTnLst>
                                    <p:set>
                                      <p:cBhvr>
                                        <p:cTn dur="1" fill="hold" id="78">
                                          <p:stCondLst>
                                            <p:cond delay="0"/>
                                          </p:stCondLst>
                                        </p:cTn>
                                        <p:tgtEl>
                                          <p:spTgt spid="179"/>
                                        </p:tgtEl>
                                        <p:attrNameLst>
                                          <p:attrName>style.visibility</p:attrName>
                                        </p:attrNameLst>
                                      </p:cBhvr>
                                      <p:to>
                                        <p:strVal val="visible"/>
                                      </p:to>
                                    </p:set>
                                    <p:animEffect filter="fade" transition="in">
                                      <p:cBhvr>
                                        <p:cTn dur="500" id="79"/>
                                        <p:tgtEl>
                                          <p:spTgt spid="179"/>
                                        </p:tgtEl>
                                      </p:cBhvr>
                                    </p:animEffect>
                                    <p:anim calcmode="lin" valueType="num">
                                      <p:cBhvr>
                                        <p:cTn dur="500" fill="hold" id="80"/>
                                        <p:tgtEl>
                                          <p:spTgt spid="179"/>
                                        </p:tgtEl>
                                        <p:attrNameLst>
                                          <p:attrName>ppt_x</p:attrName>
                                        </p:attrNameLst>
                                      </p:cBhvr>
                                      <p:tavLst>
                                        <p:tav tm="0">
                                          <p:val>
                                            <p:strVal val="#ppt_x"/>
                                          </p:val>
                                        </p:tav>
                                        <p:tav tm="100000">
                                          <p:val>
                                            <p:strVal val="#ppt_x"/>
                                          </p:val>
                                        </p:tav>
                                      </p:tavLst>
                                    </p:anim>
                                    <p:anim calcmode="lin" valueType="num">
                                      <p:cBhvr>
                                        <p:cTn dur="500" fill="hold" id="81"/>
                                        <p:tgtEl>
                                          <p:spTgt spid="179"/>
                                        </p:tgtEl>
                                        <p:attrNameLst>
                                          <p:attrName>ppt_y</p:attrName>
                                        </p:attrNameLst>
                                      </p:cBhvr>
                                      <p:tavLst>
                                        <p:tav tm="0">
                                          <p:val>
                                            <p:strVal val="#ppt_y-.1"/>
                                          </p:val>
                                        </p:tav>
                                        <p:tav tm="100000">
                                          <p:val>
                                            <p:strVal val="#ppt_y"/>
                                          </p:val>
                                        </p:tav>
                                      </p:tavLst>
                                    </p:anim>
                                  </p:childTnLst>
                                </p:cTn>
                              </p:par>
                            </p:childTnLst>
                          </p:cTn>
                        </p:par>
                      </p:childTnLst>
                    </p:cTn>
                  </p:par>
                  <p:par>
                    <p:cTn fill="hold" id="82" nodeType="clickPar">
                      <p:stCondLst>
                        <p:cond delay="indefinite"/>
                      </p:stCondLst>
                      <p:childTnLst>
                        <p:par>
                          <p:cTn fill="hold" id="83" nodeType="afterGroup">
                            <p:stCondLst>
                              <p:cond delay="0"/>
                            </p:stCondLst>
                            <p:childTnLst>
                              <p:par>
                                <p:cTn fill="hold" grpId="0" id="84" nodeType="clickEffect" presetClass="entr" presetID="2" presetSubtype="2">
                                  <p:stCondLst>
                                    <p:cond delay="0"/>
                                  </p:stCondLst>
                                  <p:childTnLst>
                                    <p:set>
                                      <p:cBhvr>
                                        <p:cTn dur="1" fill="hold" id="85">
                                          <p:stCondLst>
                                            <p:cond delay="0"/>
                                          </p:stCondLst>
                                        </p:cTn>
                                        <p:tgtEl>
                                          <p:spTgt spid="114"/>
                                        </p:tgtEl>
                                        <p:attrNameLst>
                                          <p:attrName>style.visibility</p:attrName>
                                        </p:attrNameLst>
                                      </p:cBhvr>
                                      <p:to>
                                        <p:strVal val="visible"/>
                                      </p:to>
                                    </p:set>
                                    <p:anim calcmode="lin" valueType="num">
                                      <p:cBhvr additive="base">
                                        <p:cTn dur="500" fill="hold" id="86"/>
                                        <p:tgtEl>
                                          <p:spTgt spid="114"/>
                                        </p:tgtEl>
                                        <p:attrNameLst>
                                          <p:attrName>ppt_x</p:attrName>
                                        </p:attrNameLst>
                                      </p:cBhvr>
                                      <p:tavLst>
                                        <p:tav tm="0">
                                          <p:val>
                                            <p:strVal val="1+#ppt_w/2"/>
                                          </p:val>
                                        </p:tav>
                                        <p:tav tm="100000">
                                          <p:val>
                                            <p:strVal val="#ppt_x"/>
                                          </p:val>
                                        </p:tav>
                                      </p:tavLst>
                                    </p:anim>
                                    <p:anim calcmode="lin" valueType="num">
                                      <p:cBhvr additive="base">
                                        <p:cTn dur="500" fill="hold" id="87"/>
                                        <p:tgtEl>
                                          <p:spTgt spid="114"/>
                                        </p:tgtEl>
                                        <p:attrNameLst>
                                          <p:attrName>ppt_y</p:attrName>
                                        </p:attrNameLst>
                                      </p:cBhvr>
                                      <p:tavLst>
                                        <p:tav tm="0">
                                          <p:val>
                                            <p:strVal val="#ppt_y"/>
                                          </p:val>
                                        </p:tav>
                                        <p:tav tm="100000">
                                          <p:val>
                                            <p:strVal val="#ppt_y"/>
                                          </p:val>
                                        </p:tav>
                                      </p:tavLst>
                                    </p:anim>
                                  </p:childTnLst>
                                </p:cTn>
                              </p:par>
                              <p:par>
                                <p:cTn fill="hold" id="88" nodeType="withEffect" presetClass="entr" presetID="2" presetSubtype="2">
                                  <p:stCondLst>
                                    <p:cond delay="0"/>
                                  </p:stCondLst>
                                  <p:childTnLst>
                                    <p:set>
                                      <p:cBhvr>
                                        <p:cTn dur="1" fill="hold" id="89">
                                          <p:stCondLst>
                                            <p:cond delay="0"/>
                                          </p:stCondLst>
                                        </p:cTn>
                                        <p:tgtEl>
                                          <p:spTgt spid="127"/>
                                        </p:tgtEl>
                                        <p:attrNameLst>
                                          <p:attrName>style.visibility</p:attrName>
                                        </p:attrNameLst>
                                      </p:cBhvr>
                                      <p:to>
                                        <p:strVal val="visible"/>
                                      </p:to>
                                    </p:set>
                                    <p:anim calcmode="lin" valueType="num">
                                      <p:cBhvr additive="base">
                                        <p:cTn dur="500" fill="hold" id="90"/>
                                        <p:tgtEl>
                                          <p:spTgt spid="127"/>
                                        </p:tgtEl>
                                        <p:attrNameLst>
                                          <p:attrName>ppt_x</p:attrName>
                                        </p:attrNameLst>
                                      </p:cBhvr>
                                      <p:tavLst>
                                        <p:tav tm="0">
                                          <p:val>
                                            <p:strVal val="1+#ppt_w/2"/>
                                          </p:val>
                                        </p:tav>
                                        <p:tav tm="100000">
                                          <p:val>
                                            <p:strVal val="#ppt_x"/>
                                          </p:val>
                                        </p:tav>
                                      </p:tavLst>
                                    </p:anim>
                                    <p:anim calcmode="lin" valueType="num">
                                      <p:cBhvr additive="base">
                                        <p:cTn dur="500" fill="hold" id="91"/>
                                        <p:tgtEl>
                                          <p:spTgt spid="127"/>
                                        </p:tgtEl>
                                        <p:attrNameLst>
                                          <p:attrName>ppt_y</p:attrName>
                                        </p:attrNameLst>
                                      </p:cBhvr>
                                      <p:tavLst>
                                        <p:tav tm="0">
                                          <p:val>
                                            <p:strVal val="#ppt_y"/>
                                          </p:val>
                                        </p:tav>
                                        <p:tav tm="100000">
                                          <p:val>
                                            <p:strVal val="#ppt_y"/>
                                          </p:val>
                                        </p:tav>
                                      </p:tavLst>
                                    </p:anim>
                                  </p:childTnLst>
                                </p:cTn>
                              </p:par>
                              <p:par>
                                <p:cTn fill="hold" id="92" nodeType="withEffect" presetClass="entr" presetID="2" presetSubtype="2">
                                  <p:stCondLst>
                                    <p:cond delay="0"/>
                                  </p:stCondLst>
                                  <p:childTnLst>
                                    <p:set>
                                      <p:cBhvr>
                                        <p:cTn dur="1" fill="hold" id="93">
                                          <p:stCondLst>
                                            <p:cond delay="0"/>
                                          </p:stCondLst>
                                        </p:cTn>
                                        <p:tgtEl>
                                          <p:spTgt spid="188"/>
                                        </p:tgtEl>
                                        <p:attrNameLst>
                                          <p:attrName>style.visibility</p:attrName>
                                        </p:attrNameLst>
                                      </p:cBhvr>
                                      <p:to>
                                        <p:strVal val="visible"/>
                                      </p:to>
                                    </p:set>
                                    <p:anim calcmode="lin" valueType="num">
                                      <p:cBhvr additive="base">
                                        <p:cTn dur="500" fill="hold" id="94"/>
                                        <p:tgtEl>
                                          <p:spTgt spid="188"/>
                                        </p:tgtEl>
                                        <p:attrNameLst>
                                          <p:attrName>ppt_x</p:attrName>
                                        </p:attrNameLst>
                                      </p:cBhvr>
                                      <p:tavLst>
                                        <p:tav tm="0">
                                          <p:val>
                                            <p:strVal val="1+#ppt_w/2"/>
                                          </p:val>
                                        </p:tav>
                                        <p:tav tm="100000">
                                          <p:val>
                                            <p:strVal val="#ppt_x"/>
                                          </p:val>
                                        </p:tav>
                                      </p:tavLst>
                                    </p:anim>
                                    <p:anim calcmode="lin" valueType="num">
                                      <p:cBhvr additive="base">
                                        <p:cTn dur="500" fill="hold" id="95"/>
                                        <p:tgtEl>
                                          <p:spTgt spid="188"/>
                                        </p:tgtEl>
                                        <p:attrNameLst>
                                          <p:attrName>ppt_y</p:attrName>
                                        </p:attrNameLst>
                                      </p:cBhvr>
                                      <p:tavLst>
                                        <p:tav tm="0">
                                          <p:val>
                                            <p:strVal val="#ppt_y"/>
                                          </p:val>
                                        </p:tav>
                                        <p:tav tm="100000">
                                          <p:val>
                                            <p:strVal val="#ppt_y"/>
                                          </p:val>
                                        </p:tav>
                                      </p:tavLst>
                                    </p:anim>
                                  </p:childTnLst>
                                </p:cTn>
                              </p:par>
                            </p:childTnLst>
                          </p:cTn>
                        </p:par>
                      </p:childTnLst>
                    </p:cTn>
                  </p:par>
                  <p:par>
                    <p:cTn fill="hold" id="96" nodeType="clickPar">
                      <p:stCondLst>
                        <p:cond delay="indefinite"/>
                      </p:stCondLst>
                      <p:childTnLst>
                        <p:par>
                          <p:cTn fill="hold" id="97" nodeType="afterGroup">
                            <p:stCondLst>
                              <p:cond delay="0"/>
                            </p:stCondLst>
                            <p:childTnLst>
                              <p:par>
                                <p:cTn fill="hold" grpId="0" id="98" nodeType="clickEffect" presetClass="entr" presetID="2" presetSubtype="2">
                                  <p:stCondLst>
                                    <p:cond delay="0"/>
                                  </p:stCondLst>
                                  <p:childTnLst>
                                    <p:set>
                                      <p:cBhvr>
                                        <p:cTn dur="1" fill="hold" id="99">
                                          <p:stCondLst>
                                            <p:cond delay="0"/>
                                          </p:stCondLst>
                                        </p:cTn>
                                        <p:tgtEl>
                                          <p:spTgt spid="115"/>
                                        </p:tgtEl>
                                        <p:attrNameLst>
                                          <p:attrName>style.visibility</p:attrName>
                                        </p:attrNameLst>
                                      </p:cBhvr>
                                      <p:to>
                                        <p:strVal val="visible"/>
                                      </p:to>
                                    </p:set>
                                    <p:anim calcmode="lin" valueType="num">
                                      <p:cBhvr additive="base">
                                        <p:cTn dur="500" fill="hold" id="100"/>
                                        <p:tgtEl>
                                          <p:spTgt spid="115"/>
                                        </p:tgtEl>
                                        <p:attrNameLst>
                                          <p:attrName>ppt_x</p:attrName>
                                        </p:attrNameLst>
                                      </p:cBhvr>
                                      <p:tavLst>
                                        <p:tav tm="0">
                                          <p:val>
                                            <p:strVal val="1+#ppt_w/2"/>
                                          </p:val>
                                        </p:tav>
                                        <p:tav tm="100000">
                                          <p:val>
                                            <p:strVal val="#ppt_x"/>
                                          </p:val>
                                        </p:tav>
                                      </p:tavLst>
                                    </p:anim>
                                    <p:anim calcmode="lin" valueType="num">
                                      <p:cBhvr additive="base">
                                        <p:cTn dur="500" fill="hold" id="101"/>
                                        <p:tgtEl>
                                          <p:spTgt spid="115"/>
                                        </p:tgtEl>
                                        <p:attrNameLst>
                                          <p:attrName>ppt_y</p:attrName>
                                        </p:attrNameLst>
                                      </p:cBhvr>
                                      <p:tavLst>
                                        <p:tav tm="0">
                                          <p:val>
                                            <p:strVal val="#ppt_y"/>
                                          </p:val>
                                        </p:tav>
                                        <p:tav tm="100000">
                                          <p:val>
                                            <p:strVal val="#ppt_y"/>
                                          </p:val>
                                        </p:tav>
                                      </p:tavLst>
                                    </p:anim>
                                  </p:childTnLst>
                                </p:cTn>
                              </p:par>
                              <p:par>
                                <p:cTn fill="hold" id="102" nodeType="withEffect" presetClass="entr" presetID="2" presetSubtype="2">
                                  <p:stCondLst>
                                    <p:cond delay="0"/>
                                  </p:stCondLst>
                                  <p:childTnLst>
                                    <p:set>
                                      <p:cBhvr>
                                        <p:cTn dur="1" fill="hold" id="103">
                                          <p:stCondLst>
                                            <p:cond delay="0"/>
                                          </p:stCondLst>
                                        </p:cTn>
                                        <p:tgtEl>
                                          <p:spTgt spid="124"/>
                                        </p:tgtEl>
                                        <p:attrNameLst>
                                          <p:attrName>style.visibility</p:attrName>
                                        </p:attrNameLst>
                                      </p:cBhvr>
                                      <p:to>
                                        <p:strVal val="visible"/>
                                      </p:to>
                                    </p:set>
                                    <p:anim calcmode="lin" valueType="num">
                                      <p:cBhvr additive="base">
                                        <p:cTn dur="500" fill="hold" id="104"/>
                                        <p:tgtEl>
                                          <p:spTgt spid="124"/>
                                        </p:tgtEl>
                                        <p:attrNameLst>
                                          <p:attrName>ppt_x</p:attrName>
                                        </p:attrNameLst>
                                      </p:cBhvr>
                                      <p:tavLst>
                                        <p:tav tm="0">
                                          <p:val>
                                            <p:strVal val="1+#ppt_w/2"/>
                                          </p:val>
                                        </p:tav>
                                        <p:tav tm="100000">
                                          <p:val>
                                            <p:strVal val="#ppt_x"/>
                                          </p:val>
                                        </p:tav>
                                      </p:tavLst>
                                    </p:anim>
                                    <p:anim calcmode="lin" valueType="num">
                                      <p:cBhvr additive="base">
                                        <p:cTn dur="500" fill="hold" id="105"/>
                                        <p:tgtEl>
                                          <p:spTgt spid="124"/>
                                        </p:tgtEl>
                                        <p:attrNameLst>
                                          <p:attrName>ppt_y</p:attrName>
                                        </p:attrNameLst>
                                      </p:cBhvr>
                                      <p:tavLst>
                                        <p:tav tm="0">
                                          <p:val>
                                            <p:strVal val="#ppt_y"/>
                                          </p:val>
                                        </p:tav>
                                        <p:tav tm="100000">
                                          <p:val>
                                            <p:strVal val="#ppt_y"/>
                                          </p:val>
                                        </p:tav>
                                      </p:tavLst>
                                    </p:anim>
                                  </p:childTnLst>
                                </p:cTn>
                              </p:par>
                              <p:par>
                                <p:cTn fill="hold" id="106" nodeType="withEffect" presetClass="entr" presetID="2" presetSubtype="2">
                                  <p:stCondLst>
                                    <p:cond delay="0"/>
                                  </p:stCondLst>
                                  <p:childTnLst>
                                    <p:set>
                                      <p:cBhvr>
                                        <p:cTn dur="1" fill="hold" id="107">
                                          <p:stCondLst>
                                            <p:cond delay="0"/>
                                          </p:stCondLst>
                                        </p:cTn>
                                        <p:tgtEl>
                                          <p:spTgt spid="196"/>
                                        </p:tgtEl>
                                        <p:attrNameLst>
                                          <p:attrName>style.visibility</p:attrName>
                                        </p:attrNameLst>
                                      </p:cBhvr>
                                      <p:to>
                                        <p:strVal val="visible"/>
                                      </p:to>
                                    </p:set>
                                    <p:anim calcmode="lin" valueType="num">
                                      <p:cBhvr additive="base">
                                        <p:cTn dur="500" fill="hold" id="108"/>
                                        <p:tgtEl>
                                          <p:spTgt spid="196"/>
                                        </p:tgtEl>
                                        <p:attrNameLst>
                                          <p:attrName>ppt_x</p:attrName>
                                        </p:attrNameLst>
                                      </p:cBhvr>
                                      <p:tavLst>
                                        <p:tav tm="0">
                                          <p:val>
                                            <p:strVal val="1+#ppt_w/2"/>
                                          </p:val>
                                        </p:tav>
                                        <p:tav tm="100000">
                                          <p:val>
                                            <p:strVal val="#ppt_x"/>
                                          </p:val>
                                        </p:tav>
                                      </p:tavLst>
                                    </p:anim>
                                    <p:anim calcmode="lin" valueType="num">
                                      <p:cBhvr additive="base">
                                        <p:cTn dur="500" fill="hold" id="109"/>
                                        <p:tgtEl>
                                          <p:spTgt spid="196"/>
                                        </p:tgtEl>
                                        <p:attrNameLst>
                                          <p:attrName>ppt_y</p:attrName>
                                        </p:attrNameLst>
                                      </p:cBhvr>
                                      <p:tavLst>
                                        <p:tav tm="0">
                                          <p:val>
                                            <p:strVal val="#ppt_y"/>
                                          </p:val>
                                        </p:tav>
                                        <p:tav tm="100000">
                                          <p:val>
                                            <p:strVal val="#ppt_y"/>
                                          </p:val>
                                        </p:tav>
                                      </p:tavLst>
                                    </p:anim>
                                  </p:childTnLst>
                                </p:cTn>
                              </p:par>
                            </p:childTnLst>
                          </p:cTn>
                        </p:par>
                      </p:childTnLst>
                    </p:cTn>
                  </p:par>
                  <p:par>
                    <p:cTn fill="hold" id="110" nodeType="clickPar">
                      <p:stCondLst>
                        <p:cond delay="indefinite"/>
                      </p:stCondLst>
                      <p:childTnLst>
                        <p:par>
                          <p:cTn fill="hold" id="111" nodeType="afterGroup">
                            <p:stCondLst>
                              <p:cond delay="0"/>
                            </p:stCondLst>
                            <p:childTnLst>
                              <p:par>
                                <p:cTn fill="hold" grpId="0" id="112" nodeType="clickEffect" presetClass="entr" presetID="2" presetSubtype="2">
                                  <p:stCondLst>
                                    <p:cond delay="0"/>
                                  </p:stCondLst>
                                  <p:childTnLst>
                                    <p:set>
                                      <p:cBhvr>
                                        <p:cTn dur="1" fill="hold" id="113">
                                          <p:stCondLst>
                                            <p:cond delay="0"/>
                                          </p:stCondLst>
                                        </p:cTn>
                                        <p:tgtEl>
                                          <p:spTgt spid="116"/>
                                        </p:tgtEl>
                                        <p:attrNameLst>
                                          <p:attrName>style.visibility</p:attrName>
                                        </p:attrNameLst>
                                      </p:cBhvr>
                                      <p:to>
                                        <p:strVal val="visible"/>
                                      </p:to>
                                    </p:set>
                                    <p:anim calcmode="lin" valueType="num">
                                      <p:cBhvr additive="base">
                                        <p:cTn dur="500" fill="hold" id="114"/>
                                        <p:tgtEl>
                                          <p:spTgt spid="116"/>
                                        </p:tgtEl>
                                        <p:attrNameLst>
                                          <p:attrName>ppt_x</p:attrName>
                                        </p:attrNameLst>
                                      </p:cBhvr>
                                      <p:tavLst>
                                        <p:tav tm="0">
                                          <p:val>
                                            <p:strVal val="1+#ppt_w/2"/>
                                          </p:val>
                                        </p:tav>
                                        <p:tav tm="100000">
                                          <p:val>
                                            <p:strVal val="#ppt_x"/>
                                          </p:val>
                                        </p:tav>
                                      </p:tavLst>
                                    </p:anim>
                                    <p:anim calcmode="lin" valueType="num">
                                      <p:cBhvr additive="base">
                                        <p:cTn dur="500" fill="hold" id="115"/>
                                        <p:tgtEl>
                                          <p:spTgt spid="116"/>
                                        </p:tgtEl>
                                        <p:attrNameLst>
                                          <p:attrName>ppt_y</p:attrName>
                                        </p:attrNameLst>
                                      </p:cBhvr>
                                      <p:tavLst>
                                        <p:tav tm="0">
                                          <p:val>
                                            <p:strVal val="#ppt_y"/>
                                          </p:val>
                                        </p:tav>
                                        <p:tav tm="100000">
                                          <p:val>
                                            <p:strVal val="#ppt_y"/>
                                          </p:val>
                                        </p:tav>
                                      </p:tavLst>
                                    </p:anim>
                                  </p:childTnLst>
                                </p:cTn>
                              </p:par>
                              <p:par>
                                <p:cTn fill="hold" id="116" nodeType="withEffect" presetClass="entr" presetID="2" presetSubtype="2">
                                  <p:stCondLst>
                                    <p:cond delay="0"/>
                                  </p:stCondLst>
                                  <p:childTnLst>
                                    <p:set>
                                      <p:cBhvr>
                                        <p:cTn dur="1" fill="hold" id="117">
                                          <p:stCondLst>
                                            <p:cond delay="0"/>
                                          </p:stCondLst>
                                        </p:cTn>
                                        <p:tgtEl>
                                          <p:spTgt spid="121"/>
                                        </p:tgtEl>
                                        <p:attrNameLst>
                                          <p:attrName>style.visibility</p:attrName>
                                        </p:attrNameLst>
                                      </p:cBhvr>
                                      <p:to>
                                        <p:strVal val="visible"/>
                                      </p:to>
                                    </p:set>
                                    <p:anim calcmode="lin" valueType="num">
                                      <p:cBhvr additive="base">
                                        <p:cTn dur="500" fill="hold" id="118"/>
                                        <p:tgtEl>
                                          <p:spTgt spid="121"/>
                                        </p:tgtEl>
                                        <p:attrNameLst>
                                          <p:attrName>ppt_x</p:attrName>
                                        </p:attrNameLst>
                                      </p:cBhvr>
                                      <p:tavLst>
                                        <p:tav tm="0">
                                          <p:val>
                                            <p:strVal val="1+#ppt_w/2"/>
                                          </p:val>
                                        </p:tav>
                                        <p:tav tm="100000">
                                          <p:val>
                                            <p:strVal val="#ppt_x"/>
                                          </p:val>
                                        </p:tav>
                                      </p:tavLst>
                                    </p:anim>
                                    <p:anim calcmode="lin" valueType="num">
                                      <p:cBhvr additive="base">
                                        <p:cTn dur="500" fill="hold" id="119"/>
                                        <p:tgtEl>
                                          <p:spTgt spid="121"/>
                                        </p:tgtEl>
                                        <p:attrNameLst>
                                          <p:attrName>ppt_y</p:attrName>
                                        </p:attrNameLst>
                                      </p:cBhvr>
                                      <p:tavLst>
                                        <p:tav tm="0">
                                          <p:val>
                                            <p:strVal val="#ppt_y"/>
                                          </p:val>
                                        </p:tav>
                                        <p:tav tm="100000">
                                          <p:val>
                                            <p:strVal val="#ppt_y"/>
                                          </p:val>
                                        </p:tav>
                                      </p:tavLst>
                                    </p:anim>
                                  </p:childTnLst>
                                </p:cTn>
                              </p:par>
                              <p:par>
                                <p:cTn fill="hold" id="120" nodeType="withEffect" presetClass="entr" presetID="2" presetSubtype="2">
                                  <p:stCondLst>
                                    <p:cond delay="0"/>
                                  </p:stCondLst>
                                  <p:childTnLst>
                                    <p:set>
                                      <p:cBhvr>
                                        <p:cTn dur="1" fill="hold" id="121">
                                          <p:stCondLst>
                                            <p:cond delay="0"/>
                                          </p:stCondLst>
                                        </p:cTn>
                                        <p:tgtEl>
                                          <p:spTgt spid="174"/>
                                        </p:tgtEl>
                                        <p:attrNameLst>
                                          <p:attrName>style.visibility</p:attrName>
                                        </p:attrNameLst>
                                      </p:cBhvr>
                                      <p:to>
                                        <p:strVal val="visible"/>
                                      </p:to>
                                    </p:set>
                                    <p:anim calcmode="lin" valueType="num">
                                      <p:cBhvr additive="base">
                                        <p:cTn dur="500" fill="hold" id="122"/>
                                        <p:tgtEl>
                                          <p:spTgt spid="174"/>
                                        </p:tgtEl>
                                        <p:attrNameLst>
                                          <p:attrName>ppt_x</p:attrName>
                                        </p:attrNameLst>
                                      </p:cBhvr>
                                      <p:tavLst>
                                        <p:tav tm="0">
                                          <p:val>
                                            <p:strVal val="1+#ppt_w/2"/>
                                          </p:val>
                                        </p:tav>
                                        <p:tav tm="100000">
                                          <p:val>
                                            <p:strVal val="#ppt_x"/>
                                          </p:val>
                                        </p:tav>
                                      </p:tavLst>
                                    </p:anim>
                                    <p:anim calcmode="lin" valueType="num">
                                      <p:cBhvr additive="base">
                                        <p:cTn dur="500" fill="hold" id="123"/>
                                        <p:tgtEl>
                                          <p:spTgt spid="174"/>
                                        </p:tgtEl>
                                        <p:attrNameLst>
                                          <p:attrName>ppt_y</p:attrName>
                                        </p:attrNameLst>
                                      </p:cBhvr>
                                      <p:tavLst>
                                        <p:tav tm="0">
                                          <p:val>
                                            <p:strVal val="#ppt_y"/>
                                          </p:val>
                                        </p:tav>
                                        <p:tav tm="100000">
                                          <p:val>
                                            <p:strVal val="#ppt_y"/>
                                          </p:val>
                                        </p:tav>
                                      </p:tavLst>
                                    </p:anim>
                                  </p:childTnLst>
                                </p:cTn>
                              </p:par>
                            </p:childTnLst>
                          </p:cTn>
                        </p:par>
                      </p:childTnLst>
                    </p:cTn>
                  </p:par>
                  <p:par>
                    <p:cTn fill="hold" id="124" nodeType="clickPar">
                      <p:stCondLst>
                        <p:cond delay="indefinite"/>
                      </p:stCondLst>
                      <p:childTnLst>
                        <p:par>
                          <p:cTn fill="hold" id="125" nodeType="afterGroup">
                            <p:stCondLst>
                              <p:cond delay="0"/>
                            </p:stCondLst>
                            <p:childTnLst>
                              <p:par>
                                <p:cTn fill="hold" grpId="0" id="126" nodeType="clickEffect" presetClass="entr" presetID="2" presetSubtype="2">
                                  <p:stCondLst>
                                    <p:cond delay="0"/>
                                  </p:stCondLst>
                                  <p:childTnLst>
                                    <p:set>
                                      <p:cBhvr>
                                        <p:cTn dur="1" fill="hold" id="127">
                                          <p:stCondLst>
                                            <p:cond delay="0"/>
                                          </p:stCondLst>
                                        </p:cTn>
                                        <p:tgtEl>
                                          <p:spTgt spid="117"/>
                                        </p:tgtEl>
                                        <p:attrNameLst>
                                          <p:attrName>style.visibility</p:attrName>
                                        </p:attrNameLst>
                                      </p:cBhvr>
                                      <p:to>
                                        <p:strVal val="visible"/>
                                      </p:to>
                                    </p:set>
                                    <p:anim calcmode="lin" valueType="num">
                                      <p:cBhvr additive="base">
                                        <p:cTn dur="500" fill="hold" id="128"/>
                                        <p:tgtEl>
                                          <p:spTgt spid="117"/>
                                        </p:tgtEl>
                                        <p:attrNameLst>
                                          <p:attrName>ppt_x</p:attrName>
                                        </p:attrNameLst>
                                      </p:cBhvr>
                                      <p:tavLst>
                                        <p:tav tm="0">
                                          <p:val>
                                            <p:strVal val="1+#ppt_w/2"/>
                                          </p:val>
                                        </p:tav>
                                        <p:tav tm="100000">
                                          <p:val>
                                            <p:strVal val="#ppt_x"/>
                                          </p:val>
                                        </p:tav>
                                      </p:tavLst>
                                    </p:anim>
                                    <p:anim calcmode="lin" valueType="num">
                                      <p:cBhvr additive="base">
                                        <p:cTn dur="500" fill="hold" id="129"/>
                                        <p:tgtEl>
                                          <p:spTgt spid="117"/>
                                        </p:tgtEl>
                                        <p:attrNameLst>
                                          <p:attrName>ppt_y</p:attrName>
                                        </p:attrNameLst>
                                      </p:cBhvr>
                                      <p:tavLst>
                                        <p:tav tm="0">
                                          <p:val>
                                            <p:strVal val="#ppt_y"/>
                                          </p:val>
                                        </p:tav>
                                        <p:tav tm="100000">
                                          <p:val>
                                            <p:strVal val="#ppt_y"/>
                                          </p:val>
                                        </p:tav>
                                      </p:tavLst>
                                    </p:anim>
                                  </p:childTnLst>
                                </p:cTn>
                              </p:par>
                              <p:par>
                                <p:cTn fill="hold" id="130" nodeType="withEffect" presetClass="entr" presetID="2" presetSubtype="2">
                                  <p:stCondLst>
                                    <p:cond delay="0"/>
                                  </p:stCondLst>
                                  <p:childTnLst>
                                    <p:set>
                                      <p:cBhvr>
                                        <p:cTn dur="1" fill="hold" id="131">
                                          <p:stCondLst>
                                            <p:cond delay="0"/>
                                          </p:stCondLst>
                                        </p:cTn>
                                        <p:tgtEl>
                                          <p:spTgt spid="118"/>
                                        </p:tgtEl>
                                        <p:attrNameLst>
                                          <p:attrName>style.visibility</p:attrName>
                                        </p:attrNameLst>
                                      </p:cBhvr>
                                      <p:to>
                                        <p:strVal val="visible"/>
                                      </p:to>
                                    </p:set>
                                    <p:anim calcmode="lin" valueType="num">
                                      <p:cBhvr additive="base">
                                        <p:cTn dur="500" fill="hold" id="132"/>
                                        <p:tgtEl>
                                          <p:spTgt spid="118"/>
                                        </p:tgtEl>
                                        <p:attrNameLst>
                                          <p:attrName>ppt_x</p:attrName>
                                        </p:attrNameLst>
                                      </p:cBhvr>
                                      <p:tavLst>
                                        <p:tav tm="0">
                                          <p:val>
                                            <p:strVal val="1+#ppt_w/2"/>
                                          </p:val>
                                        </p:tav>
                                        <p:tav tm="100000">
                                          <p:val>
                                            <p:strVal val="#ppt_x"/>
                                          </p:val>
                                        </p:tav>
                                      </p:tavLst>
                                    </p:anim>
                                    <p:anim calcmode="lin" valueType="num">
                                      <p:cBhvr additive="base">
                                        <p:cTn dur="500" fill="hold" id="133"/>
                                        <p:tgtEl>
                                          <p:spTgt spid="118"/>
                                        </p:tgtEl>
                                        <p:attrNameLst>
                                          <p:attrName>ppt_y</p:attrName>
                                        </p:attrNameLst>
                                      </p:cBhvr>
                                      <p:tavLst>
                                        <p:tav tm="0">
                                          <p:val>
                                            <p:strVal val="#ppt_y"/>
                                          </p:val>
                                        </p:tav>
                                        <p:tav tm="100000">
                                          <p:val>
                                            <p:strVal val="#ppt_y"/>
                                          </p:val>
                                        </p:tav>
                                      </p:tavLst>
                                    </p:anim>
                                  </p:childTnLst>
                                </p:cTn>
                              </p:par>
                              <p:par>
                                <p:cTn fill="hold" grpId="0" id="134" nodeType="withEffect" presetClass="entr" presetID="2" presetSubtype="2">
                                  <p:stCondLst>
                                    <p:cond delay="0"/>
                                  </p:stCondLst>
                                  <p:childTnLst>
                                    <p:set>
                                      <p:cBhvr>
                                        <p:cTn dur="1" fill="hold" id="135">
                                          <p:stCondLst>
                                            <p:cond delay="0"/>
                                          </p:stCondLst>
                                        </p:cTn>
                                        <p:tgtEl>
                                          <p:spTgt spid="173"/>
                                        </p:tgtEl>
                                        <p:attrNameLst>
                                          <p:attrName>style.visibility</p:attrName>
                                        </p:attrNameLst>
                                      </p:cBhvr>
                                      <p:to>
                                        <p:strVal val="visible"/>
                                      </p:to>
                                    </p:set>
                                    <p:anim calcmode="lin" valueType="num">
                                      <p:cBhvr additive="base">
                                        <p:cTn dur="500" fill="hold" id="136"/>
                                        <p:tgtEl>
                                          <p:spTgt spid="173"/>
                                        </p:tgtEl>
                                        <p:attrNameLst>
                                          <p:attrName>ppt_x</p:attrName>
                                        </p:attrNameLst>
                                      </p:cBhvr>
                                      <p:tavLst>
                                        <p:tav tm="0">
                                          <p:val>
                                            <p:strVal val="1+#ppt_w/2"/>
                                          </p:val>
                                        </p:tav>
                                        <p:tav tm="100000">
                                          <p:val>
                                            <p:strVal val="#ppt_x"/>
                                          </p:val>
                                        </p:tav>
                                      </p:tavLst>
                                    </p:anim>
                                    <p:anim calcmode="lin" valueType="num">
                                      <p:cBhvr additive="base">
                                        <p:cTn dur="500" fill="hold" id="137"/>
                                        <p:tgtEl>
                                          <p:spTgt spid="17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110"/>
      <p:bldP grpId="0" spid="111"/>
      <p:bldP grpId="0" spid="112"/>
      <p:bldP grpId="0" spid="113"/>
      <p:bldP grpId="0" spid="114"/>
      <p:bldP grpId="0" spid="115"/>
      <p:bldP grpId="0" spid="116"/>
      <p:bldP grpId="0" spid="117"/>
      <p:bldP grpId="0" spid="17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0" name="TextBox 89"/>
          <p:cNvSpPr txBox="1"/>
          <p:nvPr/>
        </p:nvSpPr>
        <p:spPr>
          <a:xfrm>
            <a:off x="7565126" y="2225119"/>
            <a:ext cx="502336" cy="343602"/>
          </a:xfrm>
          <a:prstGeom prst="rect">
            <a:avLst/>
          </a:prstGeom>
          <a:noFill/>
        </p:spPr>
        <p:txBody>
          <a:bodyPr bIns="34641" lIns="69284" rIns="69284" rtlCol="0" tIns="34641" wrap="square">
            <a:spAutoFit/>
          </a:bodyPr>
          <a:lstStyle/>
          <a:p>
            <a:r>
              <a:rPr altLang="zh-CN" lang="en-US" spc="-114">
                <a:solidFill>
                  <a:schemeClr val="bg1">
                    <a:lumMod val="50000"/>
                  </a:schemeClr>
                </a:solidFill>
              </a:rPr>
              <a:t>82%</a:t>
            </a:r>
          </a:p>
        </p:txBody>
      </p:sp>
      <p:sp>
        <p:nvSpPr>
          <p:cNvPr id="91" name="TextBox 90"/>
          <p:cNvSpPr txBox="1"/>
          <p:nvPr/>
        </p:nvSpPr>
        <p:spPr>
          <a:xfrm>
            <a:off x="6874407" y="2340605"/>
            <a:ext cx="502336" cy="343602"/>
          </a:xfrm>
          <a:prstGeom prst="rect">
            <a:avLst/>
          </a:prstGeom>
          <a:noFill/>
        </p:spPr>
        <p:txBody>
          <a:bodyPr bIns="34641" lIns="69284" rIns="69284" rtlCol="0" tIns="34641" wrap="square">
            <a:spAutoFit/>
          </a:bodyPr>
          <a:lstStyle/>
          <a:p>
            <a:r>
              <a:rPr altLang="zh-CN" lang="en-US" spc="-114">
                <a:solidFill>
                  <a:schemeClr val="bg1">
                    <a:lumMod val="50000"/>
                  </a:schemeClr>
                </a:solidFill>
              </a:rPr>
              <a:t>73%</a:t>
            </a:r>
          </a:p>
        </p:txBody>
      </p:sp>
      <p:sp>
        <p:nvSpPr>
          <p:cNvPr id="92" name="TextBox 91"/>
          <p:cNvSpPr txBox="1"/>
          <p:nvPr/>
        </p:nvSpPr>
        <p:spPr>
          <a:xfrm>
            <a:off x="6247054" y="2657319"/>
            <a:ext cx="502336" cy="343602"/>
          </a:xfrm>
          <a:prstGeom prst="rect">
            <a:avLst/>
          </a:prstGeom>
          <a:noFill/>
        </p:spPr>
        <p:txBody>
          <a:bodyPr bIns="34641" lIns="69284" rIns="69284" rtlCol="0" tIns="34641" wrap="square">
            <a:spAutoFit/>
          </a:bodyPr>
          <a:lstStyle/>
          <a:p>
            <a:r>
              <a:rPr altLang="zh-CN" lang="en-US" spc="-114">
                <a:solidFill>
                  <a:schemeClr val="bg1">
                    <a:lumMod val="50000"/>
                  </a:schemeClr>
                </a:solidFill>
              </a:rPr>
              <a:t>56%</a:t>
            </a:r>
          </a:p>
        </p:txBody>
      </p:sp>
      <p:sp>
        <p:nvSpPr>
          <p:cNvPr id="93" name="TextBox 92"/>
          <p:cNvSpPr txBox="1"/>
          <p:nvPr/>
        </p:nvSpPr>
        <p:spPr>
          <a:xfrm>
            <a:off x="5689759" y="3023012"/>
            <a:ext cx="502336" cy="343602"/>
          </a:xfrm>
          <a:prstGeom prst="rect">
            <a:avLst/>
          </a:prstGeom>
          <a:noFill/>
        </p:spPr>
        <p:txBody>
          <a:bodyPr bIns="34641" lIns="69284" rIns="69284" rtlCol="0" tIns="34641" wrap="square">
            <a:spAutoFit/>
          </a:bodyPr>
          <a:lstStyle/>
          <a:p>
            <a:r>
              <a:rPr altLang="zh-CN" lang="en-US" spc="-114">
                <a:solidFill>
                  <a:schemeClr val="bg1">
                    <a:lumMod val="50000"/>
                  </a:schemeClr>
                </a:solidFill>
              </a:rPr>
              <a:t>32%</a:t>
            </a:r>
          </a:p>
        </p:txBody>
      </p:sp>
      <p:grpSp>
        <p:nvGrpSpPr>
          <p:cNvPr id="94" name="组合 93"/>
          <p:cNvGrpSpPr/>
          <p:nvPr/>
        </p:nvGrpSpPr>
        <p:grpSpPr>
          <a:xfrm flipH="1" rot="5400000">
            <a:off x="6047631" y="2356681"/>
            <a:ext cx="1674944" cy="2159770"/>
            <a:chOff x="8155995" y="3063800"/>
            <a:chExt cx="4110065" cy="2647126"/>
          </a:xfrm>
          <a:effectLst>
            <a:outerShdw algn="l" blurRad="114300" dist="88900" rotWithShape="0">
              <a:prstClr val="black">
                <a:alpha val="22000"/>
              </a:prstClr>
            </a:outerShdw>
          </a:effectLst>
        </p:grpSpPr>
        <p:sp>
          <p:nvSpPr>
            <p:cNvPr id="95" name="矩形 94"/>
            <p:cNvSpPr/>
            <p:nvPr/>
          </p:nvSpPr>
          <p:spPr>
            <a:xfrm>
              <a:off x="8156003" y="3063800"/>
              <a:ext cx="1680799" cy="3326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96" name="矩形 95"/>
            <p:cNvSpPr/>
            <p:nvPr/>
          </p:nvSpPr>
          <p:spPr>
            <a:xfrm>
              <a:off x="9889504" y="3063800"/>
              <a:ext cx="2376556" cy="33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97" name="矩形 96"/>
            <p:cNvSpPr/>
            <p:nvPr/>
          </p:nvSpPr>
          <p:spPr>
            <a:xfrm>
              <a:off x="8156001" y="3899089"/>
              <a:ext cx="1555419" cy="3326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98" name="矩形 97"/>
            <p:cNvSpPr/>
            <p:nvPr/>
          </p:nvSpPr>
          <p:spPr>
            <a:xfrm>
              <a:off x="9763824" y="3899089"/>
              <a:ext cx="2199274" cy="33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99" name="矩形 98"/>
            <p:cNvSpPr/>
            <p:nvPr/>
          </p:nvSpPr>
          <p:spPr>
            <a:xfrm>
              <a:off x="8155998" y="4671503"/>
              <a:ext cx="1174131" cy="3326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100" name="矩形 99"/>
            <p:cNvSpPr/>
            <p:nvPr/>
          </p:nvSpPr>
          <p:spPr>
            <a:xfrm>
              <a:off x="9381625" y="4671501"/>
              <a:ext cx="1660158" cy="33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101" name="矩形 100"/>
            <p:cNvSpPr/>
            <p:nvPr/>
          </p:nvSpPr>
          <p:spPr>
            <a:xfrm>
              <a:off x="8155995" y="5378253"/>
              <a:ext cx="810249" cy="3326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102" name="矩形 101"/>
            <p:cNvSpPr/>
            <p:nvPr/>
          </p:nvSpPr>
          <p:spPr>
            <a:xfrm>
              <a:off x="9018774" y="5378259"/>
              <a:ext cx="1145643" cy="33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grpSp>
      <p:grpSp>
        <p:nvGrpSpPr>
          <p:cNvPr id="103" name="组合 102"/>
          <p:cNvGrpSpPr/>
          <p:nvPr/>
        </p:nvGrpSpPr>
        <p:grpSpPr>
          <a:xfrm>
            <a:off x="934069" y="2158383"/>
            <a:ext cx="1302758" cy="1137185"/>
            <a:chOff x="1397291" y="3132277"/>
            <a:chExt cx="1948823" cy="1702026"/>
          </a:xfrm>
        </p:grpSpPr>
        <p:grpSp>
          <p:nvGrpSpPr>
            <p:cNvPr id="104" name="组合 103"/>
            <p:cNvGrpSpPr/>
            <p:nvPr/>
          </p:nvGrpSpPr>
          <p:grpSpPr>
            <a:xfrm>
              <a:off x="1397291" y="3132277"/>
              <a:ext cx="1948823" cy="1702026"/>
              <a:chOff x="1511944" y="2420246"/>
              <a:chExt cx="2627152" cy="2294453"/>
            </a:xfrm>
            <a:effectLst>
              <a:outerShdw algn="t" blurRad="203200" dir="3780000" dist="38100" rotWithShape="0" sx="103000" sy="103000">
                <a:prstClr val="black">
                  <a:alpha val="25000"/>
                </a:prstClr>
              </a:outerShdw>
            </a:effectLst>
          </p:grpSpPr>
          <p:sp>
            <p:nvSpPr>
              <p:cNvPr id="107"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105" name="Freeform 7"/>
            <p:cNvSpPr/>
            <p:nvPr/>
          </p:nvSpPr>
          <p:spPr bwMode="auto">
            <a:xfrm>
              <a:off x="1650672" y="3357062"/>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lumMod val="50000"/>
              </a:schemeClr>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106" name="TextBox 105"/>
            <p:cNvSpPr txBox="1"/>
            <p:nvPr/>
          </p:nvSpPr>
          <p:spPr>
            <a:xfrm>
              <a:off x="1907194" y="3791887"/>
              <a:ext cx="1185538" cy="433385"/>
            </a:xfrm>
            <a:prstGeom prst="rect">
              <a:avLst/>
            </a:prstGeom>
            <a:noFill/>
          </p:spPr>
          <p:txBody>
            <a:bodyPr rtlCol="0" wrap="square">
              <a:spAutoFit/>
            </a:bodyPr>
            <a:lstStyle/>
            <a:p>
              <a:r>
                <a:rPr altLang="en-US" lang="zh-CN" sz="1300">
                  <a:solidFill>
                    <a:schemeClr val="bg1"/>
                  </a:solidFill>
                  <a:latin charset="-122" panose="020b0503020204020204" pitchFamily="34" typeface="微软雅黑"/>
                  <a:ea charset="-122" pitchFamily="34" typeface="微软雅黑"/>
                </a:rPr>
                <a:t>第一月</a:t>
              </a:r>
            </a:p>
          </p:txBody>
        </p:sp>
      </p:grpSp>
      <p:grpSp>
        <p:nvGrpSpPr>
          <p:cNvPr id="109" name="组合 108"/>
          <p:cNvGrpSpPr/>
          <p:nvPr/>
        </p:nvGrpSpPr>
        <p:grpSpPr>
          <a:xfrm>
            <a:off x="1934062" y="2726975"/>
            <a:ext cx="1302758" cy="1137185"/>
            <a:chOff x="2893203" y="3983290"/>
            <a:chExt cx="1948823" cy="1702026"/>
          </a:xfrm>
        </p:grpSpPr>
        <p:grpSp>
          <p:nvGrpSpPr>
            <p:cNvPr id="110" name="组合 109"/>
            <p:cNvGrpSpPr/>
            <p:nvPr/>
          </p:nvGrpSpPr>
          <p:grpSpPr>
            <a:xfrm>
              <a:off x="2893203" y="3983290"/>
              <a:ext cx="1948823" cy="1702026"/>
              <a:chOff x="1511944" y="2420246"/>
              <a:chExt cx="2627152" cy="2294453"/>
            </a:xfrm>
            <a:effectLst>
              <a:outerShdw algn="t" blurRad="203200" dir="3780000" dist="38100" rotWithShape="0" sx="103000" sy="103000">
                <a:prstClr val="black">
                  <a:alpha val="25000"/>
                </a:prstClr>
              </a:outerShdw>
            </a:effectLst>
          </p:grpSpPr>
          <p:sp>
            <p:nvSpPr>
              <p:cNvPr id="113"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111" name="Freeform 7"/>
            <p:cNvSpPr/>
            <p:nvPr/>
          </p:nvSpPr>
          <p:spPr bwMode="auto">
            <a:xfrm>
              <a:off x="3146586" y="418160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112" name="TextBox 111"/>
            <p:cNvSpPr txBox="1"/>
            <p:nvPr/>
          </p:nvSpPr>
          <p:spPr>
            <a:xfrm>
              <a:off x="3317005" y="4568804"/>
              <a:ext cx="1185538" cy="433385"/>
            </a:xfrm>
            <a:prstGeom prst="rect">
              <a:avLst/>
            </a:prstGeom>
            <a:noFill/>
          </p:spPr>
          <p:txBody>
            <a:bodyPr rtlCol="0" wrap="square">
              <a:spAutoFit/>
            </a:bodyPr>
            <a:lstStyle/>
            <a:p>
              <a:r>
                <a:rPr altLang="en-US" lang="zh-CN" sz="1300">
                  <a:solidFill>
                    <a:schemeClr val="bg1"/>
                  </a:solidFill>
                  <a:latin charset="-122" panose="020b0503020204020204" pitchFamily="34" typeface="微软雅黑"/>
                  <a:ea charset="-122" pitchFamily="34" typeface="微软雅黑"/>
                </a:rPr>
                <a:t>第二月</a:t>
              </a:r>
            </a:p>
          </p:txBody>
        </p:sp>
      </p:grpSp>
      <p:grpSp>
        <p:nvGrpSpPr>
          <p:cNvPr id="115" name="组合 114"/>
          <p:cNvGrpSpPr/>
          <p:nvPr/>
        </p:nvGrpSpPr>
        <p:grpSpPr>
          <a:xfrm>
            <a:off x="2929283" y="2148977"/>
            <a:ext cx="1302758" cy="1137185"/>
            <a:chOff x="4381974" y="3118200"/>
            <a:chExt cx="1948823" cy="1702026"/>
          </a:xfrm>
        </p:grpSpPr>
        <p:grpSp>
          <p:nvGrpSpPr>
            <p:cNvPr id="116" name="组合 115"/>
            <p:cNvGrpSpPr/>
            <p:nvPr/>
          </p:nvGrpSpPr>
          <p:grpSpPr>
            <a:xfrm>
              <a:off x="4381974" y="3118200"/>
              <a:ext cx="1948823" cy="1702026"/>
              <a:chOff x="1511944" y="2420246"/>
              <a:chExt cx="2627152" cy="2294453"/>
            </a:xfrm>
            <a:effectLst>
              <a:outerShdw algn="t" blurRad="203200" dir="3780000" dist="38100" rotWithShape="0" sx="103000" sy="103000">
                <a:prstClr val="black">
                  <a:alpha val="25000"/>
                </a:prstClr>
              </a:outerShdw>
            </a:effectLst>
          </p:grpSpPr>
          <p:sp>
            <p:nvSpPr>
              <p:cNvPr id="11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117" name="Freeform 7"/>
            <p:cNvSpPr/>
            <p:nvPr/>
          </p:nvSpPr>
          <p:spPr bwMode="auto">
            <a:xfrm>
              <a:off x="4635357" y="331651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lumMod val="50000"/>
              </a:schemeClr>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118" name="TextBox 117"/>
            <p:cNvSpPr txBox="1"/>
            <p:nvPr/>
          </p:nvSpPr>
          <p:spPr>
            <a:xfrm>
              <a:off x="4891878" y="3730069"/>
              <a:ext cx="1185538" cy="433385"/>
            </a:xfrm>
            <a:prstGeom prst="rect">
              <a:avLst/>
            </a:prstGeom>
            <a:noFill/>
          </p:spPr>
          <p:txBody>
            <a:bodyPr rtlCol="0" wrap="square">
              <a:spAutoFit/>
            </a:bodyPr>
            <a:lstStyle/>
            <a:p>
              <a:r>
                <a:rPr altLang="en-US" lang="zh-CN" sz="1300">
                  <a:solidFill>
                    <a:schemeClr val="bg1"/>
                  </a:solidFill>
                  <a:latin charset="-122" panose="020b0503020204020204" pitchFamily="34" typeface="微软雅黑"/>
                  <a:ea charset="-122" pitchFamily="34" typeface="微软雅黑"/>
                </a:rPr>
                <a:t>第三月</a:t>
              </a:r>
            </a:p>
          </p:txBody>
        </p:sp>
      </p:grpSp>
      <p:grpSp>
        <p:nvGrpSpPr>
          <p:cNvPr id="121" name="组合 120"/>
          <p:cNvGrpSpPr/>
          <p:nvPr/>
        </p:nvGrpSpPr>
        <p:grpSpPr>
          <a:xfrm>
            <a:off x="2925619" y="3306773"/>
            <a:ext cx="1302758" cy="1137185"/>
            <a:chOff x="4376494" y="4851074"/>
            <a:chExt cx="1948823" cy="1702026"/>
          </a:xfrm>
        </p:grpSpPr>
        <p:grpSp>
          <p:nvGrpSpPr>
            <p:cNvPr id="122" name="组合 121"/>
            <p:cNvGrpSpPr/>
            <p:nvPr/>
          </p:nvGrpSpPr>
          <p:grpSpPr>
            <a:xfrm>
              <a:off x="4376494" y="4851074"/>
              <a:ext cx="1948823" cy="1702026"/>
              <a:chOff x="1511944" y="2420246"/>
              <a:chExt cx="2627152" cy="2294453"/>
            </a:xfrm>
            <a:effectLst>
              <a:outerShdw algn="t" blurRad="203200" dir="3780000" dist="38100" rotWithShape="0" sx="103000" sy="103000">
                <a:prstClr val="black">
                  <a:alpha val="25000"/>
                </a:prstClr>
              </a:outerShdw>
            </a:effectLst>
          </p:grpSpPr>
          <p:sp>
            <p:nvSpPr>
              <p:cNvPr id="125"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123" name="Freeform 7"/>
            <p:cNvSpPr/>
            <p:nvPr/>
          </p:nvSpPr>
          <p:spPr bwMode="auto">
            <a:xfrm>
              <a:off x="4629876" y="5049394"/>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124" name="TextBox 123"/>
            <p:cNvSpPr txBox="1"/>
            <p:nvPr/>
          </p:nvSpPr>
          <p:spPr>
            <a:xfrm>
              <a:off x="4886397" y="5462945"/>
              <a:ext cx="1185538" cy="433385"/>
            </a:xfrm>
            <a:prstGeom prst="rect">
              <a:avLst/>
            </a:prstGeom>
            <a:noFill/>
          </p:spPr>
          <p:txBody>
            <a:bodyPr rtlCol="0" wrap="square">
              <a:spAutoFit/>
            </a:bodyPr>
            <a:lstStyle/>
            <a:p>
              <a:r>
                <a:rPr altLang="en-US" lang="zh-CN" sz="1300">
                  <a:solidFill>
                    <a:schemeClr val="bg1"/>
                  </a:solidFill>
                  <a:latin charset="-122" panose="020b0503020204020204" pitchFamily="34" typeface="微软雅黑"/>
                  <a:ea charset="-122" pitchFamily="34" typeface="微软雅黑"/>
                </a:rPr>
                <a:t>第四月</a:t>
              </a:r>
            </a:p>
          </p:txBody>
        </p:sp>
      </p:grpSp>
      <p:grpSp>
        <p:nvGrpSpPr>
          <p:cNvPr id="127" name="组合 126"/>
          <p:cNvGrpSpPr/>
          <p:nvPr/>
        </p:nvGrpSpPr>
        <p:grpSpPr>
          <a:xfrm>
            <a:off x="4706903" y="2164078"/>
            <a:ext cx="3656760" cy="2105541"/>
            <a:chOff x="7041153" y="3140803"/>
            <a:chExt cx="5470223" cy="3151364"/>
          </a:xfrm>
        </p:grpSpPr>
        <p:cxnSp>
          <p:nvCxnSpPr>
            <p:cNvPr id="128" name="直接箭头连接符 127"/>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p:nvPr/>
          </p:nvCxnSpPr>
          <p:spPr>
            <a:xfrm flipH="1"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7041153" y="3398595"/>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charset="-122" panose="020b0503020204020204" pitchFamily="34" typeface="微软雅黑"/>
                  <a:ea charset="-122" pitchFamily="34" typeface="微软雅黑"/>
                </a:rPr>
                <a:t>第四月</a:t>
              </a:r>
            </a:p>
          </p:txBody>
        </p:sp>
        <p:sp>
          <p:nvSpPr>
            <p:cNvPr id="131" name="TextBox 130"/>
            <p:cNvSpPr txBox="1"/>
            <p:nvPr/>
          </p:nvSpPr>
          <p:spPr>
            <a:xfrm>
              <a:off x="7041153" y="4232255"/>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charset="-122" panose="020b0503020204020204" pitchFamily="34" typeface="微软雅黑"/>
                  <a:ea charset="-122" pitchFamily="34" typeface="微软雅黑"/>
                </a:rPr>
                <a:t>第三月</a:t>
              </a:r>
            </a:p>
          </p:txBody>
        </p:sp>
        <p:sp>
          <p:nvSpPr>
            <p:cNvPr id="132" name="TextBox 131"/>
            <p:cNvSpPr txBox="1"/>
            <p:nvPr/>
          </p:nvSpPr>
          <p:spPr>
            <a:xfrm>
              <a:off x="7041153" y="5004669"/>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charset="-122" panose="020b0503020204020204" pitchFamily="34" typeface="微软雅黑"/>
                  <a:ea charset="-122" pitchFamily="34" typeface="微软雅黑"/>
                </a:rPr>
                <a:t>第二月</a:t>
              </a:r>
            </a:p>
          </p:txBody>
        </p:sp>
        <p:sp>
          <p:nvSpPr>
            <p:cNvPr id="133" name="TextBox 132"/>
            <p:cNvSpPr txBox="1"/>
            <p:nvPr/>
          </p:nvSpPr>
          <p:spPr>
            <a:xfrm>
              <a:off x="7041153" y="5677403"/>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charset="-122" panose="020b0503020204020204" pitchFamily="34" typeface="微软雅黑"/>
                  <a:ea charset="-122" pitchFamily="34" typeface="微软雅黑"/>
                </a:rPr>
                <a:t>第一月</a:t>
              </a:r>
            </a:p>
          </p:txBody>
        </p:sp>
      </p:grpSp>
      <p:grpSp>
        <p:nvGrpSpPr>
          <p:cNvPr id="134" name="组合 133"/>
          <p:cNvGrpSpPr/>
          <p:nvPr/>
        </p:nvGrpSpPr>
        <p:grpSpPr>
          <a:xfrm>
            <a:off x="1357015" y="1277991"/>
            <a:ext cx="2184598" cy="789703"/>
            <a:chOff x="6084168" y="1274556"/>
            <a:chExt cx="2317853" cy="814392"/>
          </a:xfrm>
        </p:grpSpPr>
        <p:sp>
          <p:nvSpPr>
            <p:cNvPr id="135" name="TextBox 134"/>
            <p:cNvSpPr txBox="1"/>
            <p:nvPr/>
          </p:nvSpPr>
          <p:spPr>
            <a:xfrm>
              <a:off x="6084168" y="1514664"/>
              <a:ext cx="2317853" cy="584642"/>
            </a:xfrm>
            <a:prstGeom prst="rect">
              <a:avLst/>
            </a:prstGeom>
            <a:noFill/>
          </p:spPr>
          <p:txBody>
            <a:bodyPr bIns="45715" lIns="91431" rIns="91431" rtlCol="0" tIns="45715" wrap="square">
              <a:spAutoFit/>
            </a:bodyPr>
            <a:lstStyle/>
            <a:p>
              <a:pPr>
                <a:lnSpc>
                  <a:spcPct val="130000"/>
                </a:lnSpc>
              </a:pPr>
              <a:r>
                <a:rPr altLang="en-US" lang="zh-CN" sz="800">
                  <a:solidFill>
                    <a:schemeClr val="tx1">
                      <a:lumMod val="75000"/>
                      <a:lumOff val="25000"/>
                    </a:schemeClr>
                  </a:solidFill>
                  <a:latin charset="-122" panose="020b0503020204020204" pitchFamily="34" typeface="微软雅黑"/>
                  <a:ea charset="-122" pitchFamily="34" typeface="微软雅黑"/>
                </a:rPr>
                <a:t>您的内容打在这里，或者通过您的内容打在这里，或者您的内容打在这里，或者您的内容打在这里，</a:t>
              </a:r>
            </a:p>
          </p:txBody>
        </p:sp>
        <p:sp>
          <p:nvSpPr>
            <p:cNvPr id="136" name="TextBox 135"/>
            <p:cNvSpPr txBox="1"/>
            <p:nvPr/>
          </p:nvSpPr>
          <p:spPr>
            <a:xfrm>
              <a:off x="6109639" y="1274556"/>
              <a:ext cx="1008112" cy="330046"/>
            </a:xfrm>
            <a:prstGeom prst="rect">
              <a:avLst/>
            </a:prstGeom>
            <a:noFill/>
          </p:spPr>
          <p:txBody>
            <a:bodyPr anchor="t" bIns="0" lIns="91431" rIns="91431" rtlCol="0" tIns="0" wrap="square">
              <a:spAutoFit/>
            </a:bodyPr>
            <a:lstStyle/>
            <a:p>
              <a:pPr>
                <a:lnSpc>
                  <a:spcPct val="150000"/>
                </a:lnSpc>
              </a:pPr>
              <a:r>
                <a:rPr altLang="en-US" lang="zh-CN" sz="1400">
                  <a:solidFill>
                    <a:schemeClr val="tx1">
                      <a:lumMod val="75000"/>
                      <a:lumOff val="25000"/>
                    </a:schemeClr>
                  </a:solidFill>
                  <a:latin charset="-122" panose="020b0503020204020204" pitchFamily="34" typeface="微软雅黑"/>
                  <a:ea charset="-122" pitchFamily="34" typeface="微软雅黑"/>
                  <a:cs charset="-122" pitchFamily="2" typeface="华文黑体"/>
                </a:rPr>
                <a:t>添加标题</a:t>
              </a:r>
            </a:p>
          </p:txBody>
        </p:sp>
      </p:grpSp>
    </p:spTree>
    <p:extLst>
      <p:ext uri="{BB962C8B-B14F-4D97-AF65-F5344CB8AC3E}">
        <p14:creationId val="123003594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5000" fill="hold" id="5" nodeType="afterEffect" presetClass="entr" presetID="2" presetSubtype="9">
                                  <p:stCondLst>
                                    <p:cond delay="0"/>
                                  </p:stCondLst>
                                  <p:childTnLst>
                                    <p:set>
                                      <p:cBhvr>
                                        <p:cTn dur="1" fill="hold" id="6">
                                          <p:stCondLst>
                                            <p:cond delay="0"/>
                                          </p:stCondLst>
                                        </p:cTn>
                                        <p:tgtEl>
                                          <p:spTgt spid="103"/>
                                        </p:tgtEl>
                                        <p:attrNameLst>
                                          <p:attrName>style.visibility</p:attrName>
                                        </p:attrNameLst>
                                      </p:cBhvr>
                                      <p:to>
                                        <p:strVal val="visible"/>
                                      </p:to>
                                    </p:set>
                                    <p:anim calcmode="lin" valueType="num">
                                      <p:cBhvr additive="base">
                                        <p:cTn dur="1500" fill="hold" id="7"/>
                                        <p:tgtEl>
                                          <p:spTgt spid="103"/>
                                        </p:tgtEl>
                                        <p:attrNameLst>
                                          <p:attrName>ppt_x</p:attrName>
                                        </p:attrNameLst>
                                      </p:cBhvr>
                                      <p:tavLst>
                                        <p:tav tm="0">
                                          <p:val>
                                            <p:strVal val="0-#ppt_w/2"/>
                                          </p:val>
                                        </p:tav>
                                        <p:tav tm="100000">
                                          <p:val>
                                            <p:strVal val="#ppt_x"/>
                                          </p:val>
                                        </p:tav>
                                      </p:tavLst>
                                    </p:anim>
                                    <p:anim calcmode="lin" valueType="num">
                                      <p:cBhvr additive="base">
                                        <p:cTn dur="1500" fill="hold" id="8"/>
                                        <p:tgtEl>
                                          <p:spTgt spid="103"/>
                                        </p:tgtEl>
                                        <p:attrNameLst>
                                          <p:attrName>ppt_y</p:attrName>
                                        </p:attrNameLst>
                                      </p:cBhvr>
                                      <p:tavLst>
                                        <p:tav tm="0">
                                          <p:val>
                                            <p:strVal val="0-#ppt_h/2"/>
                                          </p:val>
                                        </p:tav>
                                        <p:tav tm="100000">
                                          <p:val>
                                            <p:strVal val="#ppt_y"/>
                                          </p:val>
                                        </p:tav>
                                      </p:tavLst>
                                    </p:anim>
                                  </p:childTnLst>
                                </p:cTn>
                              </p:par>
                              <p:par>
                                <p:cTn accel="55000" fill="hold" id="9" nodeType="withEffect" presetClass="entr" presetID="2" presetSubtype="12">
                                  <p:stCondLst>
                                    <p:cond delay="0"/>
                                  </p:stCondLst>
                                  <p:childTnLst>
                                    <p:set>
                                      <p:cBhvr>
                                        <p:cTn dur="1" fill="hold" id="10">
                                          <p:stCondLst>
                                            <p:cond delay="0"/>
                                          </p:stCondLst>
                                        </p:cTn>
                                        <p:tgtEl>
                                          <p:spTgt spid="109"/>
                                        </p:tgtEl>
                                        <p:attrNameLst>
                                          <p:attrName>style.visibility</p:attrName>
                                        </p:attrNameLst>
                                      </p:cBhvr>
                                      <p:to>
                                        <p:strVal val="visible"/>
                                      </p:to>
                                    </p:set>
                                    <p:anim calcmode="lin" valueType="num">
                                      <p:cBhvr additive="base">
                                        <p:cTn dur="1500" fill="hold" id="11"/>
                                        <p:tgtEl>
                                          <p:spTgt spid="109"/>
                                        </p:tgtEl>
                                        <p:attrNameLst>
                                          <p:attrName>ppt_x</p:attrName>
                                        </p:attrNameLst>
                                      </p:cBhvr>
                                      <p:tavLst>
                                        <p:tav tm="0">
                                          <p:val>
                                            <p:strVal val="0-#ppt_w/2"/>
                                          </p:val>
                                        </p:tav>
                                        <p:tav tm="100000">
                                          <p:val>
                                            <p:strVal val="#ppt_x"/>
                                          </p:val>
                                        </p:tav>
                                      </p:tavLst>
                                    </p:anim>
                                    <p:anim calcmode="lin" valueType="num">
                                      <p:cBhvr additive="base">
                                        <p:cTn dur="1500" fill="hold" id="12"/>
                                        <p:tgtEl>
                                          <p:spTgt spid="109"/>
                                        </p:tgtEl>
                                        <p:attrNameLst>
                                          <p:attrName>ppt_y</p:attrName>
                                        </p:attrNameLst>
                                      </p:cBhvr>
                                      <p:tavLst>
                                        <p:tav tm="0">
                                          <p:val>
                                            <p:strVal val="1+#ppt_h/2"/>
                                          </p:val>
                                        </p:tav>
                                        <p:tav tm="100000">
                                          <p:val>
                                            <p:strVal val="#ppt_y"/>
                                          </p:val>
                                        </p:tav>
                                      </p:tavLst>
                                    </p:anim>
                                  </p:childTnLst>
                                </p:cTn>
                              </p:par>
                              <p:par>
                                <p:cTn accel="55000" fill="hold" id="13" nodeType="withEffect" presetClass="entr" presetID="2" presetSubtype="3">
                                  <p:stCondLst>
                                    <p:cond delay="0"/>
                                  </p:stCondLst>
                                  <p:childTnLst>
                                    <p:set>
                                      <p:cBhvr>
                                        <p:cTn dur="1" fill="hold" id="14">
                                          <p:stCondLst>
                                            <p:cond delay="0"/>
                                          </p:stCondLst>
                                        </p:cTn>
                                        <p:tgtEl>
                                          <p:spTgt spid="115"/>
                                        </p:tgtEl>
                                        <p:attrNameLst>
                                          <p:attrName>style.visibility</p:attrName>
                                        </p:attrNameLst>
                                      </p:cBhvr>
                                      <p:to>
                                        <p:strVal val="visible"/>
                                      </p:to>
                                    </p:set>
                                    <p:anim calcmode="lin" valueType="num">
                                      <p:cBhvr additive="base">
                                        <p:cTn dur="1500" fill="hold" id="15"/>
                                        <p:tgtEl>
                                          <p:spTgt spid="115"/>
                                        </p:tgtEl>
                                        <p:attrNameLst>
                                          <p:attrName>ppt_x</p:attrName>
                                        </p:attrNameLst>
                                      </p:cBhvr>
                                      <p:tavLst>
                                        <p:tav tm="0">
                                          <p:val>
                                            <p:strVal val="1+#ppt_w/2"/>
                                          </p:val>
                                        </p:tav>
                                        <p:tav tm="100000">
                                          <p:val>
                                            <p:strVal val="#ppt_x"/>
                                          </p:val>
                                        </p:tav>
                                      </p:tavLst>
                                    </p:anim>
                                    <p:anim calcmode="lin" valueType="num">
                                      <p:cBhvr additive="base">
                                        <p:cTn dur="1500" fill="hold" id="16"/>
                                        <p:tgtEl>
                                          <p:spTgt spid="115"/>
                                        </p:tgtEl>
                                        <p:attrNameLst>
                                          <p:attrName>ppt_y</p:attrName>
                                        </p:attrNameLst>
                                      </p:cBhvr>
                                      <p:tavLst>
                                        <p:tav tm="0">
                                          <p:val>
                                            <p:strVal val="0-#ppt_h/2"/>
                                          </p:val>
                                        </p:tav>
                                        <p:tav tm="100000">
                                          <p:val>
                                            <p:strVal val="#ppt_y"/>
                                          </p:val>
                                        </p:tav>
                                      </p:tavLst>
                                    </p:anim>
                                  </p:childTnLst>
                                </p:cTn>
                              </p:par>
                              <p:par>
                                <p:cTn accel="55000" fill="hold" id="17" nodeType="withEffect" presetClass="entr" presetID="2" presetSubtype="6">
                                  <p:stCondLst>
                                    <p:cond delay="0"/>
                                  </p:stCondLst>
                                  <p:childTnLst>
                                    <p:set>
                                      <p:cBhvr>
                                        <p:cTn dur="1" fill="hold" id="18">
                                          <p:stCondLst>
                                            <p:cond delay="0"/>
                                          </p:stCondLst>
                                        </p:cTn>
                                        <p:tgtEl>
                                          <p:spTgt spid="121"/>
                                        </p:tgtEl>
                                        <p:attrNameLst>
                                          <p:attrName>style.visibility</p:attrName>
                                        </p:attrNameLst>
                                      </p:cBhvr>
                                      <p:to>
                                        <p:strVal val="visible"/>
                                      </p:to>
                                    </p:set>
                                    <p:anim calcmode="lin" valueType="num">
                                      <p:cBhvr additive="base">
                                        <p:cTn dur="1500" fill="hold" id="19"/>
                                        <p:tgtEl>
                                          <p:spTgt spid="121"/>
                                        </p:tgtEl>
                                        <p:attrNameLst>
                                          <p:attrName>ppt_x</p:attrName>
                                        </p:attrNameLst>
                                      </p:cBhvr>
                                      <p:tavLst>
                                        <p:tav tm="0">
                                          <p:val>
                                            <p:strVal val="1+#ppt_w/2"/>
                                          </p:val>
                                        </p:tav>
                                        <p:tav tm="100000">
                                          <p:val>
                                            <p:strVal val="#ppt_x"/>
                                          </p:val>
                                        </p:tav>
                                      </p:tavLst>
                                    </p:anim>
                                    <p:anim calcmode="lin" valueType="num">
                                      <p:cBhvr additive="base">
                                        <p:cTn dur="1500" fill="hold" id="20"/>
                                        <p:tgtEl>
                                          <p:spTgt spid="121"/>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134"/>
                                        </p:tgtEl>
                                        <p:attrNameLst>
                                          <p:attrName>style.visibility</p:attrName>
                                        </p:attrNameLst>
                                      </p:cBhvr>
                                      <p:to>
                                        <p:strVal val="visible"/>
                                      </p:to>
                                    </p:set>
                                    <p:animEffect filter="fade" transition="in">
                                      <p:cBhvr>
                                        <p:cTn dur="1000" id="24"/>
                                        <p:tgtEl>
                                          <p:spTgt spid="134"/>
                                        </p:tgtEl>
                                      </p:cBhvr>
                                    </p:animEffect>
                                    <p:anim calcmode="lin" valueType="num">
                                      <p:cBhvr>
                                        <p:cTn dur="1000" fill="hold" id="25"/>
                                        <p:tgtEl>
                                          <p:spTgt spid="134"/>
                                        </p:tgtEl>
                                        <p:attrNameLst>
                                          <p:attrName>ppt_x</p:attrName>
                                        </p:attrNameLst>
                                      </p:cBhvr>
                                      <p:tavLst>
                                        <p:tav tm="0">
                                          <p:val>
                                            <p:strVal val="#ppt_x"/>
                                          </p:val>
                                        </p:tav>
                                        <p:tav tm="100000">
                                          <p:val>
                                            <p:strVal val="#ppt_x"/>
                                          </p:val>
                                        </p:tav>
                                      </p:tavLst>
                                    </p:anim>
                                    <p:anim calcmode="lin" valueType="num">
                                      <p:cBhvr>
                                        <p:cTn dur="1000" fill="hold" id="26"/>
                                        <p:tgtEl>
                                          <p:spTgt spid="13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127"/>
                                        </p:tgtEl>
                                        <p:attrNameLst>
                                          <p:attrName>style.visibility</p:attrName>
                                        </p:attrNameLst>
                                      </p:cBhvr>
                                      <p:to>
                                        <p:strVal val="visible"/>
                                      </p:to>
                                    </p:set>
                                    <p:animEffect filter="wipe(left)" transition="in">
                                      <p:cBhvr>
                                        <p:cTn dur="500" id="30"/>
                                        <p:tgtEl>
                                          <p:spTgt spid="127"/>
                                        </p:tgtEl>
                                      </p:cBhvr>
                                    </p:animEffect>
                                  </p:childTnLst>
                                </p:cTn>
                              </p:par>
                            </p:childTnLst>
                          </p:cTn>
                        </p:par>
                        <p:par>
                          <p:cTn fill="hold" id="31" nodeType="afterGroup">
                            <p:stCondLst>
                              <p:cond delay="3000"/>
                            </p:stCondLst>
                            <p:childTnLst>
                              <p:par>
                                <p:cTn fill="hold" id="32" nodeType="afterEffect" presetClass="entr" presetID="22" presetSubtype="4">
                                  <p:stCondLst>
                                    <p:cond delay="0"/>
                                  </p:stCondLst>
                                  <p:childTnLst>
                                    <p:set>
                                      <p:cBhvr>
                                        <p:cTn dur="1" fill="hold" id="33">
                                          <p:stCondLst>
                                            <p:cond delay="0"/>
                                          </p:stCondLst>
                                        </p:cTn>
                                        <p:tgtEl>
                                          <p:spTgt spid="94"/>
                                        </p:tgtEl>
                                        <p:attrNameLst>
                                          <p:attrName>style.visibility</p:attrName>
                                        </p:attrNameLst>
                                      </p:cBhvr>
                                      <p:to>
                                        <p:strVal val="visible"/>
                                      </p:to>
                                    </p:set>
                                    <p:animEffect filter="wipe(down)" transition="in">
                                      <p:cBhvr>
                                        <p:cTn dur="500" id="34"/>
                                        <p:tgtEl>
                                          <p:spTgt spid="94"/>
                                        </p:tgtEl>
                                      </p:cBhvr>
                                    </p:animEffect>
                                  </p:childTnLst>
                                </p:cTn>
                              </p:par>
                            </p:childTnLst>
                          </p:cTn>
                        </p:par>
                        <p:par>
                          <p:cTn fill="hold" id="35" nodeType="afterGroup">
                            <p:stCondLst>
                              <p:cond delay="3500"/>
                            </p:stCondLst>
                            <p:childTnLst>
                              <p:par>
                                <p:cTn fill="hold" grpId="0" id="36" nodeType="afterEffect" presetClass="entr" presetID="10" presetSubtype="0">
                                  <p:stCondLst>
                                    <p:cond delay="0"/>
                                  </p:stCondLst>
                                  <p:childTnLst>
                                    <p:set>
                                      <p:cBhvr>
                                        <p:cTn dur="1" fill="hold" id="37">
                                          <p:stCondLst>
                                            <p:cond delay="0"/>
                                          </p:stCondLst>
                                        </p:cTn>
                                        <p:tgtEl>
                                          <p:spTgt spid="93"/>
                                        </p:tgtEl>
                                        <p:attrNameLst>
                                          <p:attrName>style.visibility</p:attrName>
                                        </p:attrNameLst>
                                      </p:cBhvr>
                                      <p:to>
                                        <p:strVal val="visible"/>
                                      </p:to>
                                    </p:set>
                                    <p:animEffect filter="fade" transition="in">
                                      <p:cBhvr>
                                        <p:cTn dur="200" id="38"/>
                                        <p:tgtEl>
                                          <p:spTgt spid="93"/>
                                        </p:tgtEl>
                                      </p:cBhvr>
                                    </p:animEffect>
                                  </p:childTnLst>
                                </p:cTn>
                              </p:par>
                            </p:childTnLst>
                          </p:cTn>
                        </p:par>
                        <p:par>
                          <p:cTn fill="hold" id="39" nodeType="afterGroup">
                            <p:stCondLst>
                              <p:cond delay="3700"/>
                            </p:stCondLst>
                            <p:childTnLst>
                              <p:par>
                                <p:cTn fill="hold" grpId="0" id="40" nodeType="afterEffect" presetClass="entr" presetID="10" presetSubtype="0">
                                  <p:stCondLst>
                                    <p:cond delay="0"/>
                                  </p:stCondLst>
                                  <p:childTnLst>
                                    <p:set>
                                      <p:cBhvr>
                                        <p:cTn dur="1" fill="hold" id="41">
                                          <p:stCondLst>
                                            <p:cond delay="0"/>
                                          </p:stCondLst>
                                        </p:cTn>
                                        <p:tgtEl>
                                          <p:spTgt spid="92"/>
                                        </p:tgtEl>
                                        <p:attrNameLst>
                                          <p:attrName>style.visibility</p:attrName>
                                        </p:attrNameLst>
                                      </p:cBhvr>
                                      <p:to>
                                        <p:strVal val="visible"/>
                                      </p:to>
                                    </p:set>
                                    <p:animEffect filter="fade" transition="in">
                                      <p:cBhvr>
                                        <p:cTn dur="200" id="42"/>
                                        <p:tgtEl>
                                          <p:spTgt spid="92"/>
                                        </p:tgtEl>
                                      </p:cBhvr>
                                    </p:animEffect>
                                  </p:childTnLst>
                                </p:cTn>
                              </p:par>
                            </p:childTnLst>
                          </p:cTn>
                        </p:par>
                        <p:par>
                          <p:cTn fill="hold" id="43" nodeType="afterGroup">
                            <p:stCondLst>
                              <p:cond delay="3900"/>
                            </p:stCondLst>
                            <p:childTnLst>
                              <p:par>
                                <p:cTn fill="hold" grpId="0" id="44" nodeType="afterEffect" presetClass="entr" presetID="10" presetSubtype="0">
                                  <p:stCondLst>
                                    <p:cond delay="0"/>
                                  </p:stCondLst>
                                  <p:childTnLst>
                                    <p:set>
                                      <p:cBhvr>
                                        <p:cTn dur="1" fill="hold" id="45">
                                          <p:stCondLst>
                                            <p:cond delay="0"/>
                                          </p:stCondLst>
                                        </p:cTn>
                                        <p:tgtEl>
                                          <p:spTgt spid="91"/>
                                        </p:tgtEl>
                                        <p:attrNameLst>
                                          <p:attrName>style.visibility</p:attrName>
                                        </p:attrNameLst>
                                      </p:cBhvr>
                                      <p:to>
                                        <p:strVal val="visible"/>
                                      </p:to>
                                    </p:set>
                                    <p:animEffect filter="fade" transition="in">
                                      <p:cBhvr>
                                        <p:cTn dur="200" id="46"/>
                                        <p:tgtEl>
                                          <p:spTgt spid="91"/>
                                        </p:tgtEl>
                                      </p:cBhvr>
                                    </p:animEffect>
                                  </p:childTnLst>
                                </p:cTn>
                              </p:par>
                            </p:childTnLst>
                          </p:cTn>
                        </p:par>
                        <p:par>
                          <p:cTn fill="hold" id="47" nodeType="afterGroup">
                            <p:stCondLst>
                              <p:cond delay="4100"/>
                            </p:stCondLst>
                            <p:childTnLst>
                              <p:par>
                                <p:cTn fill="hold" grpId="0" id="48" nodeType="afterEffect" presetClass="entr" presetID="10" presetSubtype="0">
                                  <p:stCondLst>
                                    <p:cond delay="0"/>
                                  </p:stCondLst>
                                  <p:childTnLst>
                                    <p:set>
                                      <p:cBhvr>
                                        <p:cTn dur="1" fill="hold" id="49">
                                          <p:stCondLst>
                                            <p:cond delay="0"/>
                                          </p:stCondLst>
                                        </p:cTn>
                                        <p:tgtEl>
                                          <p:spTgt spid="90"/>
                                        </p:tgtEl>
                                        <p:attrNameLst>
                                          <p:attrName>style.visibility</p:attrName>
                                        </p:attrNameLst>
                                      </p:cBhvr>
                                      <p:to>
                                        <p:strVal val="visible"/>
                                      </p:to>
                                    </p:set>
                                    <p:animEffect filter="fade" transition="in">
                                      <p:cBhvr>
                                        <p:cTn dur="200" id="50"/>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91"/>
      <p:bldP grpId="0" spid="92"/>
      <p:bldP grpId="0" spid="9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3" name="组合 92"/>
          <p:cNvGrpSpPr/>
          <p:nvPr/>
        </p:nvGrpSpPr>
        <p:grpSpPr>
          <a:xfrm>
            <a:off x="4716016" y="771550"/>
            <a:ext cx="579005" cy="626655"/>
            <a:chOff x="6242320" y="1105727"/>
            <a:chExt cx="579005" cy="626656"/>
          </a:xfrm>
        </p:grpSpPr>
        <p:sp>
          <p:nvSpPr>
            <p:cNvPr id="94" name="TextBox 6"/>
            <p:cNvSpPr txBox="1"/>
            <p:nvPr/>
          </p:nvSpPr>
          <p:spPr>
            <a:xfrm>
              <a:off x="6327224" y="1108109"/>
              <a:ext cx="448425" cy="487680"/>
            </a:xfrm>
            <a:prstGeom prst="rect">
              <a:avLst/>
            </a:prstGeom>
            <a:noFill/>
          </p:spPr>
          <p:txBody>
            <a:bodyPr anchor="ctr" bIns="0" lIns="0" rIns="0" rtlCol="0" tIns="0" vert="horz" wrap="square">
              <a:spAutoFit/>
            </a:bodyPr>
            <a:lstStyle/>
            <a:p>
              <a:pPr algn="l"/>
              <a:r>
                <a:rPr altLang="zh-CN" lang="en-US" sz="3200">
                  <a:solidFill>
                    <a:srgbClr val="C00000"/>
                  </a:solidFill>
                  <a:latin charset="0" pitchFamily="34" typeface="Impact"/>
                  <a:ea charset="-122" pitchFamily="34" typeface="微软雅黑"/>
                </a:rPr>
                <a:t>01</a:t>
              </a:r>
            </a:p>
          </p:txBody>
        </p:sp>
        <p:sp>
          <p:nvSpPr>
            <p:cNvPr id="95" name="文本框 22"/>
            <p:cNvSpPr txBox="1"/>
            <p:nvPr/>
          </p:nvSpPr>
          <p:spPr>
            <a:xfrm>
              <a:off x="6242321" y="1516939"/>
              <a:ext cx="573405" cy="213360"/>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grpSp>
        <p:nvGrpSpPr>
          <p:cNvPr id="96" name="组合 95"/>
          <p:cNvGrpSpPr/>
          <p:nvPr/>
        </p:nvGrpSpPr>
        <p:grpSpPr>
          <a:xfrm>
            <a:off x="4716016" y="1584092"/>
            <a:ext cx="579005" cy="631762"/>
            <a:chOff x="6242320" y="2373233"/>
            <a:chExt cx="579005" cy="631762"/>
          </a:xfrm>
        </p:grpSpPr>
        <p:sp>
          <p:nvSpPr>
            <p:cNvPr id="97" name="TextBox 6"/>
            <p:cNvSpPr txBox="1"/>
            <p:nvPr/>
          </p:nvSpPr>
          <p:spPr>
            <a:xfrm>
              <a:off x="6327224" y="2375614"/>
              <a:ext cx="448425" cy="487680"/>
            </a:xfrm>
            <a:prstGeom prst="rect">
              <a:avLst/>
            </a:prstGeom>
            <a:noFill/>
          </p:spPr>
          <p:txBody>
            <a:bodyPr anchor="ctr" bIns="0" lIns="0" rIns="0" rtlCol="0" tIns="0" vert="horz" wrap="square">
              <a:spAutoFit/>
            </a:bodyPr>
            <a:lstStyle/>
            <a:p>
              <a:pPr algn="l"/>
              <a:r>
                <a:rPr altLang="zh-CN" lang="en-US" sz="3200">
                  <a:solidFill>
                    <a:srgbClr val="C00000"/>
                  </a:solidFill>
                  <a:latin charset="0" pitchFamily="34" typeface="Impact"/>
                  <a:ea charset="-122" pitchFamily="34" typeface="微软雅黑"/>
                </a:rPr>
                <a:t>02</a:t>
              </a:r>
            </a:p>
          </p:txBody>
        </p:sp>
        <p:sp>
          <p:nvSpPr>
            <p:cNvPr id="98" name="文本框 23"/>
            <p:cNvSpPr txBox="1"/>
            <p:nvPr/>
          </p:nvSpPr>
          <p:spPr>
            <a:xfrm>
              <a:off x="6242321" y="2789551"/>
              <a:ext cx="573405" cy="213360"/>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grpSp>
        <p:nvGrpSpPr>
          <p:cNvPr id="99" name="组合 98"/>
          <p:cNvGrpSpPr/>
          <p:nvPr/>
        </p:nvGrpSpPr>
        <p:grpSpPr>
          <a:xfrm>
            <a:off x="4716016" y="2420982"/>
            <a:ext cx="579005" cy="620494"/>
            <a:chOff x="6242320" y="3640739"/>
            <a:chExt cx="579005" cy="620494"/>
          </a:xfrm>
        </p:grpSpPr>
        <p:sp>
          <p:nvSpPr>
            <p:cNvPr id="100" name="TextBox 6"/>
            <p:cNvSpPr txBox="1"/>
            <p:nvPr/>
          </p:nvSpPr>
          <p:spPr>
            <a:xfrm>
              <a:off x="6327224" y="3643121"/>
              <a:ext cx="448425" cy="487680"/>
            </a:xfrm>
            <a:prstGeom prst="rect">
              <a:avLst/>
            </a:prstGeom>
            <a:noFill/>
          </p:spPr>
          <p:txBody>
            <a:bodyPr anchor="ctr" bIns="0" lIns="0" rIns="0" rtlCol="0" tIns="0" vert="horz" wrap="square">
              <a:spAutoFit/>
            </a:bodyPr>
            <a:lstStyle/>
            <a:p>
              <a:pPr algn="l"/>
              <a:r>
                <a:rPr altLang="zh-CN" lang="en-US" sz="3200">
                  <a:solidFill>
                    <a:srgbClr val="C00000"/>
                  </a:solidFill>
                  <a:latin charset="0" pitchFamily="34" typeface="Impact"/>
                  <a:ea charset="-122" pitchFamily="34" typeface="微软雅黑"/>
                </a:rPr>
                <a:t>03</a:t>
              </a:r>
            </a:p>
          </p:txBody>
        </p:sp>
        <p:sp>
          <p:nvSpPr>
            <p:cNvPr id="101" name="文本框 24"/>
            <p:cNvSpPr txBox="1"/>
            <p:nvPr/>
          </p:nvSpPr>
          <p:spPr>
            <a:xfrm>
              <a:off x="6242321" y="4045789"/>
              <a:ext cx="573405" cy="213360"/>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grpSp>
        <p:nvGrpSpPr>
          <p:cNvPr id="102" name="组合 101"/>
          <p:cNvGrpSpPr/>
          <p:nvPr/>
        </p:nvGrpSpPr>
        <p:grpSpPr>
          <a:xfrm>
            <a:off x="4716016" y="3242201"/>
            <a:ext cx="579005" cy="609226"/>
            <a:chOff x="6250444" y="4908245"/>
            <a:chExt cx="579005" cy="609226"/>
          </a:xfrm>
        </p:grpSpPr>
        <p:sp>
          <p:nvSpPr>
            <p:cNvPr id="103" name="TextBox 6"/>
            <p:cNvSpPr txBox="1"/>
            <p:nvPr/>
          </p:nvSpPr>
          <p:spPr>
            <a:xfrm>
              <a:off x="6327224" y="4910626"/>
              <a:ext cx="448425" cy="487680"/>
            </a:xfrm>
            <a:prstGeom prst="rect">
              <a:avLst/>
            </a:prstGeom>
            <a:noFill/>
          </p:spPr>
          <p:txBody>
            <a:bodyPr anchor="ctr" bIns="0" lIns="0" rIns="0" rtlCol="0" tIns="0" vert="horz" wrap="square">
              <a:spAutoFit/>
            </a:bodyPr>
            <a:lstStyle/>
            <a:p>
              <a:pPr algn="l"/>
              <a:r>
                <a:rPr altLang="zh-CN" lang="en-US" sz="3200">
                  <a:solidFill>
                    <a:srgbClr val="C00000"/>
                  </a:solidFill>
                  <a:latin charset="0" pitchFamily="34" typeface="Impact"/>
                  <a:ea charset="-122" pitchFamily="34" typeface="微软雅黑"/>
                </a:rPr>
                <a:t>04</a:t>
              </a:r>
            </a:p>
          </p:txBody>
        </p:sp>
        <p:sp>
          <p:nvSpPr>
            <p:cNvPr id="104" name="文本框 25"/>
            <p:cNvSpPr txBox="1"/>
            <p:nvPr/>
          </p:nvSpPr>
          <p:spPr>
            <a:xfrm>
              <a:off x="6250444" y="5302028"/>
              <a:ext cx="573405" cy="213360"/>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grpSp>
        <p:nvGrpSpPr>
          <p:cNvPr id="105" name="组合 104"/>
          <p:cNvGrpSpPr/>
          <p:nvPr/>
        </p:nvGrpSpPr>
        <p:grpSpPr>
          <a:xfrm>
            <a:off x="4800922" y="2267708"/>
            <a:ext cx="3312000" cy="9524"/>
            <a:chOff x="6327224" y="1896619"/>
            <a:chExt cx="2624395" cy="9524"/>
          </a:xfrm>
        </p:grpSpPr>
        <p:cxnSp>
          <p:nvCxnSpPr>
            <p:cNvPr id="106" name="直接连接符 105"/>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4800922" y="3061769"/>
            <a:ext cx="3312000" cy="9524"/>
            <a:chOff x="6327224" y="1896619"/>
            <a:chExt cx="2624395" cy="9524"/>
          </a:xfrm>
        </p:grpSpPr>
        <p:cxnSp>
          <p:nvCxnSpPr>
            <p:cNvPr id="109" name="直接连接符 108"/>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a:xfrm>
            <a:off x="4800922" y="3851429"/>
            <a:ext cx="3312000" cy="9524"/>
            <a:chOff x="6327224" y="1896619"/>
            <a:chExt cx="2624395" cy="9524"/>
          </a:xfrm>
        </p:grpSpPr>
        <p:cxnSp>
          <p:nvCxnSpPr>
            <p:cNvPr id="112" name="直接连接符 111"/>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4" name="文本框 44"/>
          <p:cNvSpPr txBox="1"/>
          <p:nvPr/>
        </p:nvSpPr>
        <p:spPr>
          <a:xfrm>
            <a:off x="5491830" y="945808"/>
            <a:ext cx="1920243" cy="396240"/>
          </a:xfrm>
          <a:prstGeom prst="rect">
            <a:avLst/>
          </a:prstGeom>
          <a:noFill/>
        </p:spPr>
        <p:txBody>
          <a:bodyPr rtlCol="0" wrap="square">
            <a:spAutoFit/>
          </a:bodyPr>
          <a:lstStyle/>
          <a:p>
            <a:pPr algn="ctr" lvl="1" marL="0"/>
            <a:r>
              <a:rPr altLang="en-US" b="1" lang="zh-CN" sz="2000">
                <a:solidFill>
                  <a:schemeClr val="bg1">
                    <a:lumMod val="50000"/>
                  </a:schemeClr>
                </a:solidFill>
                <a:latin charset="-122" panose="020b0503020204020204" pitchFamily="34" typeface="微软雅黑"/>
                <a:ea charset="-122" pitchFamily="34" typeface="微软雅黑"/>
              </a:rPr>
              <a:t>年度工作概述</a:t>
            </a:r>
          </a:p>
        </p:txBody>
      </p:sp>
      <p:grpSp>
        <p:nvGrpSpPr>
          <p:cNvPr id="115" name="组合 114"/>
          <p:cNvGrpSpPr/>
          <p:nvPr/>
        </p:nvGrpSpPr>
        <p:grpSpPr>
          <a:xfrm>
            <a:off x="4800922" y="1469243"/>
            <a:ext cx="3312000" cy="9524"/>
            <a:chOff x="6327224" y="1896619"/>
            <a:chExt cx="2624395" cy="9524"/>
          </a:xfrm>
        </p:grpSpPr>
        <p:cxnSp>
          <p:nvCxnSpPr>
            <p:cNvPr id="116" name="直接连接符 115"/>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8" name="文本框 44"/>
          <p:cNvSpPr txBox="1"/>
          <p:nvPr/>
        </p:nvSpPr>
        <p:spPr>
          <a:xfrm>
            <a:off x="5491830" y="1708022"/>
            <a:ext cx="1920243" cy="396240"/>
          </a:xfrm>
          <a:prstGeom prst="rect">
            <a:avLst/>
          </a:prstGeom>
          <a:noFill/>
        </p:spPr>
        <p:txBody>
          <a:bodyPr rtlCol="0" wrap="square">
            <a:spAutoFit/>
          </a:bodyPr>
          <a:lstStyle/>
          <a:p>
            <a:pPr algn="ctr" lvl="1" marL="0"/>
            <a:r>
              <a:rPr altLang="en-US" b="1" lang="zh-CN" smtClean="0" sz="2000">
                <a:solidFill>
                  <a:schemeClr val="bg1">
                    <a:lumMod val="50000"/>
                  </a:schemeClr>
                </a:solidFill>
                <a:latin charset="-122" panose="020b0503020204020204" pitchFamily="34" typeface="微软雅黑"/>
                <a:ea charset="-122" pitchFamily="34" typeface="微软雅黑"/>
              </a:rPr>
              <a:t>工作完成情况</a:t>
            </a:r>
          </a:p>
        </p:txBody>
      </p:sp>
      <p:sp>
        <p:nvSpPr>
          <p:cNvPr id="119" name="文本框 44"/>
          <p:cNvSpPr txBox="1"/>
          <p:nvPr/>
        </p:nvSpPr>
        <p:spPr>
          <a:xfrm>
            <a:off x="5491830" y="2489476"/>
            <a:ext cx="1920243" cy="396240"/>
          </a:xfrm>
          <a:prstGeom prst="rect">
            <a:avLst/>
          </a:prstGeom>
          <a:noFill/>
        </p:spPr>
        <p:txBody>
          <a:bodyPr rtlCol="0" wrap="square">
            <a:spAutoFit/>
          </a:bodyPr>
          <a:lstStyle/>
          <a:p>
            <a:pPr algn="ctr" lvl="1" marL="0"/>
            <a:r>
              <a:rPr altLang="en-US" b="1" lang="zh-CN" smtClean="0" sz="2000">
                <a:solidFill>
                  <a:schemeClr val="bg1">
                    <a:lumMod val="50000"/>
                  </a:schemeClr>
                </a:solidFill>
                <a:latin charset="-122" panose="020b0503020204020204" pitchFamily="34" typeface="微软雅黑"/>
                <a:ea charset="-122" pitchFamily="34" typeface="微软雅黑"/>
              </a:rPr>
              <a:t>工作存在不足</a:t>
            </a:r>
          </a:p>
        </p:txBody>
      </p:sp>
      <p:sp>
        <p:nvSpPr>
          <p:cNvPr id="120" name="文本框 44"/>
          <p:cNvSpPr txBox="1"/>
          <p:nvPr/>
        </p:nvSpPr>
        <p:spPr>
          <a:xfrm>
            <a:off x="5491830" y="3266526"/>
            <a:ext cx="1920243" cy="396240"/>
          </a:xfrm>
          <a:prstGeom prst="rect">
            <a:avLst/>
          </a:prstGeom>
          <a:noFill/>
        </p:spPr>
        <p:txBody>
          <a:bodyPr rtlCol="0" wrap="square">
            <a:spAutoFit/>
          </a:bodyPr>
          <a:lstStyle/>
          <a:p>
            <a:pPr algn="ctr" lvl="1" marL="0"/>
            <a:r>
              <a:rPr altLang="en-US" b="1" lang="zh-CN" smtClean="0" sz="2000">
                <a:solidFill>
                  <a:schemeClr val="bg1">
                    <a:lumMod val="50000"/>
                  </a:schemeClr>
                </a:solidFill>
                <a:latin charset="-122" panose="020b0503020204020204" pitchFamily="34" typeface="微软雅黑"/>
                <a:ea charset="-122" pitchFamily="34" typeface="微软雅黑"/>
              </a:rPr>
              <a:t>成功项目展示</a:t>
            </a:r>
          </a:p>
        </p:txBody>
      </p:sp>
      <p:grpSp>
        <p:nvGrpSpPr>
          <p:cNvPr id="121" name="组合 120"/>
          <p:cNvGrpSpPr/>
          <p:nvPr/>
        </p:nvGrpSpPr>
        <p:grpSpPr>
          <a:xfrm>
            <a:off x="4716016" y="3921185"/>
            <a:ext cx="579005" cy="609226"/>
            <a:chOff x="6250444" y="4908245"/>
            <a:chExt cx="579005" cy="609226"/>
          </a:xfrm>
        </p:grpSpPr>
        <p:sp>
          <p:nvSpPr>
            <p:cNvPr id="122" name="TextBox 6"/>
            <p:cNvSpPr txBox="1"/>
            <p:nvPr/>
          </p:nvSpPr>
          <p:spPr>
            <a:xfrm>
              <a:off x="6327224" y="4910627"/>
              <a:ext cx="448425" cy="487680"/>
            </a:xfrm>
            <a:prstGeom prst="rect">
              <a:avLst/>
            </a:prstGeom>
            <a:noFill/>
          </p:spPr>
          <p:txBody>
            <a:bodyPr anchor="ctr" bIns="0" lIns="0" rIns="0" rtlCol="0" tIns="0" vert="horz" wrap="square">
              <a:spAutoFit/>
            </a:bodyPr>
            <a:lstStyle/>
            <a:p>
              <a:pPr algn="l"/>
              <a:r>
                <a:rPr altLang="zh-CN" lang="en-US" smtClean="0" sz="3200">
                  <a:solidFill>
                    <a:srgbClr val="C00000"/>
                  </a:solidFill>
                  <a:latin charset="0" pitchFamily="34" typeface="Impact"/>
                  <a:ea charset="-122" pitchFamily="34" typeface="微软雅黑"/>
                </a:rPr>
                <a:t>05</a:t>
              </a:r>
            </a:p>
          </p:txBody>
        </p:sp>
        <p:sp>
          <p:nvSpPr>
            <p:cNvPr id="123" name="文本框 25"/>
            <p:cNvSpPr txBox="1"/>
            <p:nvPr/>
          </p:nvSpPr>
          <p:spPr>
            <a:xfrm>
              <a:off x="6250444" y="5302028"/>
              <a:ext cx="573405" cy="213360"/>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grpSp>
        <p:nvGrpSpPr>
          <p:cNvPr id="124" name="组合 123"/>
          <p:cNvGrpSpPr/>
          <p:nvPr/>
        </p:nvGrpSpPr>
        <p:grpSpPr>
          <a:xfrm>
            <a:off x="4800922" y="4530413"/>
            <a:ext cx="3312000" cy="9524"/>
            <a:chOff x="6327224" y="1896619"/>
            <a:chExt cx="2624395" cy="9524"/>
          </a:xfrm>
        </p:grpSpPr>
        <p:cxnSp>
          <p:nvCxnSpPr>
            <p:cNvPr id="125" name="直接连接符 124"/>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7" name="文本框 44"/>
          <p:cNvSpPr txBox="1"/>
          <p:nvPr/>
        </p:nvSpPr>
        <p:spPr>
          <a:xfrm>
            <a:off x="5491830" y="3945510"/>
            <a:ext cx="1920243" cy="396240"/>
          </a:xfrm>
          <a:prstGeom prst="rect">
            <a:avLst/>
          </a:prstGeom>
          <a:noFill/>
        </p:spPr>
        <p:txBody>
          <a:bodyPr rtlCol="0" wrap="square">
            <a:spAutoFit/>
          </a:bodyPr>
          <a:lstStyle/>
          <a:p>
            <a:pPr algn="ctr" lvl="1" marL="0"/>
            <a:r>
              <a:rPr altLang="en-US" b="1" lang="zh-CN" smtClean="0" sz="2000">
                <a:solidFill>
                  <a:schemeClr val="bg1">
                    <a:lumMod val="50000"/>
                  </a:schemeClr>
                </a:solidFill>
                <a:latin charset="-122" panose="020b0503020204020204" pitchFamily="34" typeface="微软雅黑"/>
                <a:ea charset="-122" pitchFamily="34" typeface="微软雅黑"/>
              </a:rPr>
              <a:t>明年工作计划</a:t>
            </a:r>
          </a:p>
        </p:txBody>
      </p:sp>
      <p:sp>
        <p:nvSpPr>
          <p:cNvPr id="128" name="椭圆 127"/>
          <p:cNvSpPr/>
          <p:nvPr/>
        </p:nvSpPr>
        <p:spPr>
          <a:xfrm>
            <a:off x="1434638" y="1765439"/>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gradFill>
          </a:ln>
          <a:effectLst>
            <a:outerShdw algn="tl" blurRad="139700" dir="2700000" dist="889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TextBox 128"/>
          <p:cNvSpPr txBox="1"/>
          <p:nvPr/>
        </p:nvSpPr>
        <p:spPr>
          <a:xfrm>
            <a:off x="1264082" y="2231120"/>
            <a:ext cx="1867502" cy="6096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itchFamily="34" typeface="微软雅黑"/>
              </a:defRPr>
            </a:lvl1pPr>
          </a:lstStyle>
          <a:p>
            <a:pPr algn="ctr">
              <a:lnSpc>
                <a:spcPct val="100000"/>
              </a:lnSpc>
            </a:pPr>
            <a:r>
              <a:rPr altLang="en-US" b="1" lang="zh-CN" sz="4000">
                <a:solidFill>
                  <a:srgbClr val="C00000"/>
                </a:solidFill>
              </a:rPr>
              <a:t>目录</a:t>
            </a:r>
          </a:p>
        </p:txBody>
      </p:sp>
    </p:spTree>
    <p:extLst>
      <p:ext uri="{BB962C8B-B14F-4D97-AF65-F5344CB8AC3E}">
        <p14:creationId val="207214822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29"/>
                                        </p:tgtEl>
                                        <p:attrNameLst>
                                          <p:attrName>style.visibility</p:attrName>
                                        </p:attrNameLst>
                                      </p:cBhvr>
                                      <p:to>
                                        <p:strVal val="visible"/>
                                      </p:to>
                                    </p:set>
                                    <p:anim calcmode="lin" valueType="num">
                                      <p:cBhvr>
                                        <p:cTn dur="500" fill="hold" id="7"/>
                                        <p:tgtEl>
                                          <p:spTgt spid="129"/>
                                        </p:tgtEl>
                                        <p:attrNameLst>
                                          <p:attrName>ppt_w</p:attrName>
                                        </p:attrNameLst>
                                      </p:cBhvr>
                                      <p:tavLst>
                                        <p:tav tm="0">
                                          <p:val>
                                            <p:fltVal val="0"/>
                                          </p:val>
                                        </p:tav>
                                        <p:tav tm="100000">
                                          <p:val>
                                            <p:strVal val="#ppt_w"/>
                                          </p:val>
                                        </p:tav>
                                      </p:tavLst>
                                    </p:anim>
                                    <p:anim calcmode="lin" valueType="num">
                                      <p:cBhvr>
                                        <p:cTn dur="500" fill="hold" id="8"/>
                                        <p:tgtEl>
                                          <p:spTgt spid="129"/>
                                        </p:tgtEl>
                                        <p:attrNameLst>
                                          <p:attrName>ppt_h</p:attrName>
                                        </p:attrNameLst>
                                      </p:cBhvr>
                                      <p:tavLst>
                                        <p:tav tm="0">
                                          <p:val>
                                            <p:fltVal val="0"/>
                                          </p:val>
                                        </p:tav>
                                        <p:tav tm="100000">
                                          <p:val>
                                            <p:strVal val="#ppt_h"/>
                                          </p:val>
                                        </p:tav>
                                      </p:tavLst>
                                    </p:anim>
                                    <p:animEffect filter="fade" transition="in">
                                      <p:cBhvr>
                                        <p:cTn dur="500" id="9"/>
                                        <p:tgtEl>
                                          <p:spTgt spid="12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28"/>
                                        </p:tgtEl>
                                        <p:attrNameLst>
                                          <p:attrName>style.visibility</p:attrName>
                                        </p:attrNameLst>
                                      </p:cBhvr>
                                      <p:to>
                                        <p:strVal val="visible"/>
                                      </p:to>
                                    </p:set>
                                    <p:anim calcmode="lin" valueType="num">
                                      <p:cBhvr>
                                        <p:cTn dur="500" fill="hold" id="12"/>
                                        <p:tgtEl>
                                          <p:spTgt spid="128"/>
                                        </p:tgtEl>
                                        <p:attrNameLst>
                                          <p:attrName>ppt_w</p:attrName>
                                        </p:attrNameLst>
                                      </p:cBhvr>
                                      <p:tavLst>
                                        <p:tav tm="0">
                                          <p:val>
                                            <p:fltVal val="0"/>
                                          </p:val>
                                        </p:tav>
                                        <p:tav tm="100000">
                                          <p:val>
                                            <p:strVal val="#ppt_w"/>
                                          </p:val>
                                        </p:tav>
                                      </p:tavLst>
                                    </p:anim>
                                    <p:anim calcmode="lin" valueType="num">
                                      <p:cBhvr>
                                        <p:cTn dur="500" fill="hold" id="13"/>
                                        <p:tgtEl>
                                          <p:spTgt spid="128"/>
                                        </p:tgtEl>
                                        <p:attrNameLst>
                                          <p:attrName>ppt_h</p:attrName>
                                        </p:attrNameLst>
                                      </p:cBhvr>
                                      <p:tavLst>
                                        <p:tav tm="0">
                                          <p:val>
                                            <p:fltVal val="0"/>
                                          </p:val>
                                        </p:tav>
                                        <p:tav tm="100000">
                                          <p:val>
                                            <p:strVal val="#ppt_h"/>
                                          </p:val>
                                        </p:tav>
                                      </p:tavLst>
                                    </p:anim>
                                    <p:animEffect filter="fade" transition="in">
                                      <p:cBhvr>
                                        <p:cTn dur="500" id="14"/>
                                        <p:tgtEl>
                                          <p:spTgt spid="128"/>
                                        </p:tgtEl>
                                      </p:cBhvr>
                                    </p:animEffect>
                                  </p:childTnLst>
                                </p:cTn>
                              </p:par>
                            </p:childTnLst>
                          </p:cTn>
                        </p:par>
                        <p:par>
                          <p:cTn fill="hold" id="15" nodeType="afterGroup">
                            <p:stCondLst>
                              <p:cond delay="500"/>
                            </p:stCondLst>
                            <p:childTnLst>
                              <p:par>
                                <p:cTn fill="hold" id="16" nodeType="afterEffect" presetClass="entr" presetID="16" presetSubtype="21">
                                  <p:stCondLst>
                                    <p:cond delay="0"/>
                                  </p:stCondLst>
                                  <p:childTnLst>
                                    <p:set>
                                      <p:cBhvr>
                                        <p:cTn dur="1" fill="hold" id="17">
                                          <p:stCondLst>
                                            <p:cond delay="0"/>
                                          </p:stCondLst>
                                        </p:cTn>
                                        <p:tgtEl>
                                          <p:spTgt spid="115"/>
                                        </p:tgtEl>
                                        <p:attrNameLst>
                                          <p:attrName>style.visibility</p:attrName>
                                        </p:attrNameLst>
                                      </p:cBhvr>
                                      <p:to>
                                        <p:strVal val="visible"/>
                                      </p:to>
                                    </p:set>
                                    <p:animEffect filter="barn(inVertical)" transition="in">
                                      <p:cBhvr>
                                        <p:cTn dur="500" id="18"/>
                                        <p:tgtEl>
                                          <p:spTgt spid="115"/>
                                        </p:tgtEl>
                                      </p:cBhvr>
                                    </p:animEffect>
                                  </p:childTnLst>
                                </p:cTn>
                              </p:par>
                            </p:childTnLst>
                          </p:cTn>
                        </p:par>
                        <p:par>
                          <p:cTn fill="hold" id="19" nodeType="afterGroup">
                            <p:stCondLst>
                              <p:cond delay="1000"/>
                            </p:stCondLst>
                            <p:childTnLst>
                              <p:par>
                                <p:cTn fill="hold" id="20" nodeType="afterEffect" presetClass="entr" presetID="22" presetSubtype="8">
                                  <p:stCondLst>
                                    <p:cond delay="0"/>
                                  </p:stCondLst>
                                  <p:childTnLst>
                                    <p:set>
                                      <p:cBhvr>
                                        <p:cTn dur="1" fill="hold" id="21">
                                          <p:stCondLst>
                                            <p:cond delay="0"/>
                                          </p:stCondLst>
                                        </p:cTn>
                                        <p:tgtEl>
                                          <p:spTgt spid="93"/>
                                        </p:tgtEl>
                                        <p:attrNameLst>
                                          <p:attrName>style.visibility</p:attrName>
                                        </p:attrNameLst>
                                      </p:cBhvr>
                                      <p:to>
                                        <p:strVal val="visible"/>
                                      </p:to>
                                    </p:set>
                                    <p:animEffect filter="wipe(left)" transition="in">
                                      <p:cBhvr>
                                        <p:cTn dur="500" id="22"/>
                                        <p:tgtEl>
                                          <p:spTgt spid="93"/>
                                        </p:tgtEl>
                                      </p:cBhvr>
                                    </p:animEffect>
                                  </p:childTnLst>
                                </p:cTn>
                              </p:par>
                            </p:childTnLst>
                          </p:cTn>
                        </p:par>
                        <p:par>
                          <p:cTn fill="hold" id="23" nodeType="afterGroup">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114"/>
                                        </p:tgtEl>
                                        <p:attrNameLst>
                                          <p:attrName>style.visibility</p:attrName>
                                        </p:attrNameLst>
                                      </p:cBhvr>
                                      <p:to>
                                        <p:strVal val="visible"/>
                                      </p:to>
                                    </p:set>
                                    <p:animEffect filter="wipe(left)" transition="in">
                                      <p:cBhvr>
                                        <p:cTn dur="500" id="26"/>
                                        <p:tgtEl>
                                          <p:spTgt spid="114"/>
                                        </p:tgtEl>
                                      </p:cBhvr>
                                    </p:animEffect>
                                  </p:childTnLst>
                                </p:cTn>
                              </p:par>
                            </p:childTnLst>
                          </p:cTn>
                        </p:par>
                        <p:par>
                          <p:cTn fill="hold" id="27" nodeType="afterGroup">
                            <p:stCondLst>
                              <p:cond delay="2000"/>
                            </p:stCondLst>
                            <p:childTnLst>
                              <p:par>
                                <p:cTn fill="hold" id="28" nodeType="afterEffect" presetClass="entr" presetID="16" presetSubtype="21">
                                  <p:stCondLst>
                                    <p:cond delay="0"/>
                                  </p:stCondLst>
                                  <p:childTnLst>
                                    <p:set>
                                      <p:cBhvr>
                                        <p:cTn dur="1" fill="hold" id="29">
                                          <p:stCondLst>
                                            <p:cond delay="0"/>
                                          </p:stCondLst>
                                        </p:cTn>
                                        <p:tgtEl>
                                          <p:spTgt spid="105"/>
                                        </p:tgtEl>
                                        <p:attrNameLst>
                                          <p:attrName>style.visibility</p:attrName>
                                        </p:attrNameLst>
                                      </p:cBhvr>
                                      <p:to>
                                        <p:strVal val="visible"/>
                                      </p:to>
                                    </p:set>
                                    <p:animEffect filter="barn(inVertical)" transition="in">
                                      <p:cBhvr>
                                        <p:cTn dur="500" id="30"/>
                                        <p:tgtEl>
                                          <p:spTgt spid="105"/>
                                        </p:tgtEl>
                                      </p:cBhvr>
                                    </p:animEffect>
                                  </p:childTnLst>
                                </p:cTn>
                              </p:par>
                            </p:childTnLst>
                          </p:cTn>
                        </p:par>
                        <p:par>
                          <p:cTn fill="hold" id="31" nodeType="afterGroup">
                            <p:stCondLst>
                              <p:cond delay="2500"/>
                            </p:stCondLst>
                            <p:childTnLst>
                              <p:par>
                                <p:cTn fill="hold" id="32" nodeType="afterEffect" presetClass="entr" presetID="22" presetSubtype="8">
                                  <p:stCondLst>
                                    <p:cond delay="0"/>
                                  </p:stCondLst>
                                  <p:childTnLst>
                                    <p:set>
                                      <p:cBhvr>
                                        <p:cTn dur="1" fill="hold" id="33">
                                          <p:stCondLst>
                                            <p:cond delay="0"/>
                                          </p:stCondLst>
                                        </p:cTn>
                                        <p:tgtEl>
                                          <p:spTgt spid="96"/>
                                        </p:tgtEl>
                                        <p:attrNameLst>
                                          <p:attrName>style.visibility</p:attrName>
                                        </p:attrNameLst>
                                      </p:cBhvr>
                                      <p:to>
                                        <p:strVal val="visible"/>
                                      </p:to>
                                    </p:set>
                                    <p:animEffect filter="wipe(left)" transition="in">
                                      <p:cBhvr>
                                        <p:cTn dur="500" id="34"/>
                                        <p:tgtEl>
                                          <p:spTgt spid="96"/>
                                        </p:tgtEl>
                                      </p:cBhvr>
                                    </p:animEffect>
                                  </p:childTnLst>
                                </p:cTn>
                              </p:par>
                            </p:childTnLst>
                          </p:cTn>
                        </p:par>
                        <p:par>
                          <p:cTn fill="hold" id="35" nodeType="afterGroup">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118"/>
                                        </p:tgtEl>
                                        <p:attrNameLst>
                                          <p:attrName>style.visibility</p:attrName>
                                        </p:attrNameLst>
                                      </p:cBhvr>
                                      <p:to>
                                        <p:strVal val="visible"/>
                                      </p:to>
                                    </p:set>
                                    <p:animEffect filter="wipe(left)" transition="in">
                                      <p:cBhvr>
                                        <p:cTn dur="500" id="38"/>
                                        <p:tgtEl>
                                          <p:spTgt spid="118"/>
                                        </p:tgtEl>
                                      </p:cBhvr>
                                    </p:animEffect>
                                  </p:childTnLst>
                                </p:cTn>
                              </p:par>
                            </p:childTnLst>
                          </p:cTn>
                        </p:par>
                        <p:par>
                          <p:cTn fill="hold" id="39" nodeType="afterGroup">
                            <p:stCondLst>
                              <p:cond delay="3500"/>
                            </p:stCondLst>
                            <p:childTnLst>
                              <p:par>
                                <p:cTn fill="hold" id="40" nodeType="afterEffect" presetClass="entr" presetID="16" presetSubtype="21">
                                  <p:stCondLst>
                                    <p:cond delay="0"/>
                                  </p:stCondLst>
                                  <p:childTnLst>
                                    <p:set>
                                      <p:cBhvr>
                                        <p:cTn dur="1" fill="hold" id="41">
                                          <p:stCondLst>
                                            <p:cond delay="0"/>
                                          </p:stCondLst>
                                        </p:cTn>
                                        <p:tgtEl>
                                          <p:spTgt spid="108"/>
                                        </p:tgtEl>
                                        <p:attrNameLst>
                                          <p:attrName>style.visibility</p:attrName>
                                        </p:attrNameLst>
                                      </p:cBhvr>
                                      <p:to>
                                        <p:strVal val="visible"/>
                                      </p:to>
                                    </p:set>
                                    <p:animEffect filter="barn(inVertical)" transition="in">
                                      <p:cBhvr>
                                        <p:cTn dur="500" id="42"/>
                                        <p:tgtEl>
                                          <p:spTgt spid="108"/>
                                        </p:tgtEl>
                                      </p:cBhvr>
                                    </p:animEffect>
                                  </p:childTnLst>
                                </p:cTn>
                              </p:par>
                            </p:childTnLst>
                          </p:cTn>
                        </p:par>
                        <p:par>
                          <p:cTn fill="hold" id="43" nodeType="afterGroup">
                            <p:stCondLst>
                              <p:cond delay="4000"/>
                            </p:stCondLst>
                            <p:childTnLst>
                              <p:par>
                                <p:cTn fill="hold" id="44" nodeType="afterEffect" presetClass="entr" presetID="22" presetSubtype="8">
                                  <p:stCondLst>
                                    <p:cond delay="0"/>
                                  </p:stCondLst>
                                  <p:childTnLst>
                                    <p:set>
                                      <p:cBhvr>
                                        <p:cTn dur="1" fill="hold" id="45">
                                          <p:stCondLst>
                                            <p:cond delay="0"/>
                                          </p:stCondLst>
                                        </p:cTn>
                                        <p:tgtEl>
                                          <p:spTgt spid="99"/>
                                        </p:tgtEl>
                                        <p:attrNameLst>
                                          <p:attrName>style.visibility</p:attrName>
                                        </p:attrNameLst>
                                      </p:cBhvr>
                                      <p:to>
                                        <p:strVal val="visible"/>
                                      </p:to>
                                    </p:set>
                                    <p:animEffect filter="wipe(left)" transition="in">
                                      <p:cBhvr>
                                        <p:cTn dur="500" id="46"/>
                                        <p:tgtEl>
                                          <p:spTgt spid="99"/>
                                        </p:tgtEl>
                                      </p:cBhvr>
                                    </p:animEffect>
                                  </p:childTnLst>
                                </p:cTn>
                              </p:par>
                            </p:childTnLst>
                          </p:cTn>
                        </p:par>
                        <p:par>
                          <p:cTn fill="hold" id="47" nodeType="afterGroup">
                            <p:stCondLst>
                              <p:cond delay="4500"/>
                            </p:stCondLst>
                            <p:childTnLst>
                              <p:par>
                                <p:cTn fill="hold" grpId="0" id="48" nodeType="afterEffect" presetClass="entr" presetID="22" presetSubtype="8">
                                  <p:stCondLst>
                                    <p:cond delay="0"/>
                                  </p:stCondLst>
                                  <p:childTnLst>
                                    <p:set>
                                      <p:cBhvr>
                                        <p:cTn dur="1" fill="hold" id="49">
                                          <p:stCondLst>
                                            <p:cond delay="0"/>
                                          </p:stCondLst>
                                        </p:cTn>
                                        <p:tgtEl>
                                          <p:spTgt spid="119"/>
                                        </p:tgtEl>
                                        <p:attrNameLst>
                                          <p:attrName>style.visibility</p:attrName>
                                        </p:attrNameLst>
                                      </p:cBhvr>
                                      <p:to>
                                        <p:strVal val="visible"/>
                                      </p:to>
                                    </p:set>
                                    <p:animEffect filter="wipe(left)" transition="in">
                                      <p:cBhvr>
                                        <p:cTn dur="500" id="50"/>
                                        <p:tgtEl>
                                          <p:spTgt spid="119"/>
                                        </p:tgtEl>
                                      </p:cBhvr>
                                    </p:animEffect>
                                  </p:childTnLst>
                                </p:cTn>
                              </p:par>
                            </p:childTnLst>
                          </p:cTn>
                        </p:par>
                        <p:par>
                          <p:cTn fill="hold" id="51" nodeType="afterGroup">
                            <p:stCondLst>
                              <p:cond delay="5000"/>
                            </p:stCondLst>
                            <p:childTnLst>
                              <p:par>
                                <p:cTn fill="hold" id="52" nodeType="afterEffect" presetClass="entr" presetID="16" presetSubtype="21">
                                  <p:stCondLst>
                                    <p:cond delay="0"/>
                                  </p:stCondLst>
                                  <p:childTnLst>
                                    <p:set>
                                      <p:cBhvr>
                                        <p:cTn dur="1" fill="hold" id="53">
                                          <p:stCondLst>
                                            <p:cond delay="0"/>
                                          </p:stCondLst>
                                        </p:cTn>
                                        <p:tgtEl>
                                          <p:spTgt spid="111"/>
                                        </p:tgtEl>
                                        <p:attrNameLst>
                                          <p:attrName>style.visibility</p:attrName>
                                        </p:attrNameLst>
                                      </p:cBhvr>
                                      <p:to>
                                        <p:strVal val="visible"/>
                                      </p:to>
                                    </p:set>
                                    <p:animEffect filter="barn(inVertical)" transition="in">
                                      <p:cBhvr>
                                        <p:cTn dur="500" id="54"/>
                                        <p:tgtEl>
                                          <p:spTgt spid="111"/>
                                        </p:tgtEl>
                                      </p:cBhvr>
                                    </p:animEffect>
                                  </p:childTnLst>
                                </p:cTn>
                              </p:par>
                            </p:childTnLst>
                          </p:cTn>
                        </p:par>
                        <p:par>
                          <p:cTn fill="hold" id="55" nodeType="afterGroup">
                            <p:stCondLst>
                              <p:cond delay="5500"/>
                            </p:stCondLst>
                            <p:childTnLst>
                              <p:par>
                                <p:cTn fill="hold" id="56" nodeType="afterEffect" presetClass="entr" presetID="22" presetSubtype="8">
                                  <p:stCondLst>
                                    <p:cond delay="0"/>
                                  </p:stCondLst>
                                  <p:childTnLst>
                                    <p:set>
                                      <p:cBhvr>
                                        <p:cTn dur="1" fill="hold" id="57">
                                          <p:stCondLst>
                                            <p:cond delay="0"/>
                                          </p:stCondLst>
                                        </p:cTn>
                                        <p:tgtEl>
                                          <p:spTgt spid="102"/>
                                        </p:tgtEl>
                                        <p:attrNameLst>
                                          <p:attrName>style.visibility</p:attrName>
                                        </p:attrNameLst>
                                      </p:cBhvr>
                                      <p:to>
                                        <p:strVal val="visible"/>
                                      </p:to>
                                    </p:set>
                                    <p:animEffect filter="wipe(left)" transition="in">
                                      <p:cBhvr>
                                        <p:cTn dur="500" id="58"/>
                                        <p:tgtEl>
                                          <p:spTgt spid="102"/>
                                        </p:tgtEl>
                                      </p:cBhvr>
                                    </p:animEffect>
                                  </p:childTnLst>
                                </p:cTn>
                              </p:par>
                            </p:childTnLst>
                          </p:cTn>
                        </p:par>
                        <p:par>
                          <p:cTn fill="hold" id="59" nodeType="afterGroup">
                            <p:stCondLst>
                              <p:cond delay="6000"/>
                            </p:stCondLst>
                            <p:childTnLst>
                              <p:par>
                                <p:cTn fill="hold" grpId="0" id="60" nodeType="afterEffect" presetClass="entr" presetID="22" presetSubtype="8">
                                  <p:stCondLst>
                                    <p:cond delay="0"/>
                                  </p:stCondLst>
                                  <p:childTnLst>
                                    <p:set>
                                      <p:cBhvr>
                                        <p:cTn dur="1" fill="hold" id="61">
                                          <p:stCondLst>
                                            <p:cond delay="0"/>
                                          </p:stCondLst>
                                        </p:cTn>
                                        <p:tgtEl>
                                          <p:spTgt spid="120"/>
                                        </p:tgtEl>
                                        <p:attrNameLst>
                                          <p:attrName>style.visibility</p:attrName>
                                        </p:attrNameLst>
                                      </p:cBhvr>
                                      <p:to>
                                        <p:strVal val="visible"/>
                                      </p:to>
                                    </p:set>
                                    <p:animEffect filter="wipe(left)" transition="in">
                                      <p:cBhvr>
                                        <p:cTn dur="500" id="62"/>
                                        <p:tgtEl>
                                          <p:spTgt spid="120"/>
                                        </p:tgtEl>
                                      </p:cBhvr>
                                    </p:animEffect>
                                  </p:childTnLst>
                                </p:cTn>
                              </p:par>
                            </p:childTnLst>
                          </p:cTn>
                        </p:par>
                        <p:par>
                          <p:cTn fill="hold" id="63" nodeType="afterGroup">
                            <p:stCondLst>
                              <p:cond delay="6500"/>
                            </p:stCondLst>
                            <p:childTnLst>
                              <p:par>
                                <p:cTn fill="hold" id="64" nodeType="afterEffect" presetClass="entr" presetID="16" presetSubtype="21">
                                  <p:stCondLst>
                                    <p:cond delay="0"/>
                                  </p:stCondLst>
                                  <p:childTnLst>
                                    <p:set>
                                      <p:cBhvr>
                                        <p:cTn dur="1" fill="hold" id="65">
                                          <p:stCondLst>
                                            <p:cond delay="0"/>
                                          </p:stCondLst>
                                        </p:cTn>
                                        <p:tgtEl>
                                          <p:spTgt spid="124"/>
                                        </p:tgtEl>
                                        <p:attrNameLst>
                                          <p:attrName>style.visibility</p:attrName>
                                        </p:attrNameLst>
                                      </p:cBhvr>
                                      <p:to>
                                        <p:strVal val="visible"/>
                                      </p:to>
                                    </p:set>
                                    <p:animEffect filter="barn(inVertical)" transition="in">
                                      <p:cBhvr>
                                        <p:cTn dur="500" id="66"/>
                                        <p:tgtEl>
                                          <p:spTgt spid="124"/>
                                        </p:tgtEl>
                                      </p:cBhvr>
                                    </p:animEffect>
                                  </p:childTnLst>
                                </p:cTn>
                              </p:par>
                            </p:childTnLst>
                          </p:cTn>
                        </p:par>
                        <p:par>
                          <p:cTn fill="hold" id="67" nodeType="afterGroup">
                            <p:stCondLst>
                              <p:cond delay="7000"/>
                            </p:stCondLst>
                            <p:childTnLst>
                              <p:par>
                                <p:cTn fill="hold" id="68" nodeType="afterEffect" presetClass="entr" presetID="22" presetSubtype="8">
                                  <p:stCondLst>
                                    <p:cond delay="0"/>
                                  </p:stCondLst>
                                  <p:childTnLst>
                                    <p:set>
                                      <p:cBhvr>
                                        <p:cTn dur="1" fill="hold" id="69">
                                          <p:stCondLst>
                                            <p:cond delay="0"/>
                                          </p:stCondLst>
                                        </p:cTn>
                                        <p:tgtEl>
                                          <p:spTgt spid="121"/>
                                        </p:tgtEl>
                                        <p:attrNameLst>
                                          <p:attrName>style.visibility</p:attrName>
                                        </p:attrNameLst>
                                      </p:cBhvr>
                                      <p:to>
                                        <p:strVal val="visible"/>
                                      </p:to>
                                    </p:set>
                                    <p:animEffect filter="wipe(left)" transition="in">
                                      <p:cBhvr>
                                        <p:cTn dur="500" id="70"/>
                                        <p:tgtEl>
                                          <p:spTgt spid="121"/>
                                        </p:tgtEl>
                                      </p:cBhvr>
                                    </p:animEffect>
                                  </p:childTnLst>
                                </p:cTn>
                              </p:par>
                            </p:childTnLst>
                          </p:cTn>
                        </p:par>
                        <p:par>
                          <p:cTn fill="hold" id="71" nodeType="afterGroup">
                            <p:stCondLst>
                              <p:cond delay="7500"/>
                            </p:stCondLst>
                            <p:childTnLst>
                              <p:par>
                                <p:cTn fill="hold" grpId="0" id="72" nodeType="afterEffect" presetClass="entr" presetID="22" presetSubtype="8">
                                  <p:stCondLst>
                                    <p:cond delay="0"/>
                                  </p:stCondLst>
                                  <p:childTnLst>
                                    <p:set>
                                      <p:cBhvr>
                                        <p:cTn dur="1" fill="hold" id="73">
                                          <p:stCondLst>
                                            <p:cond delay="0"/>
                                          </p:stCondLst>
                                        </p:cTn>
                                        <p:tgtEl>
                                          <p:spTgt spid="127"/>
                                        </p:tgtEl>
                                        <p:attrNameLst>
                                          <p:attrName>style.visibility</p:attrName>
                                        </p:attrNameLst>
                                      </p:cBhvr>
                                      <p:to>
                                        <p:strVal val="visible"/>
                                      </p:to>
                                    </p:set>
                                    <p:animEffect filter="wipe(left)" transition="in">
                                      <p:cBhvr>
                                        <p:cTn dur="500" id="74"/>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4"/>
      <p:bldP grpId="0" spid="118"/>
      <p:bldP grpId="0" spid="119"/>
      <p:bldP grpId="0" spid="120"/>
      <p:bldP grpId="0" spid="127"/>
      <p:bldP grpId="0" spid="128"/>
      <p:bldP grpId="0" spid="1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2" name="组合 221"/>
          <p:cNvGrpSpPr/>
          <p:nvPr/>
        </p:nvGrpSpPr>
        <p:grpSpPr>
          <a:xfrm>
            <a:off x="2976090" y="1262428"/>
            <a:ext cx="2072960" cy="2584754"/>
            <a:chOff x="2285732" y="3716686"/>
            <a:chExt cx="2763946" cy="3446339"/>
          </a:xfrm>
        </p:grpSpPr>
        <p:grpSp>
          <p:nvGrpSpPr>
            <p:cNvPr id="223" name="组合 222"/>
            <p:cNvGrpSpPr/>
            <p:nvPr/>
          </p:nvGrpSpPr>
          <p:grpSpPr>
            <a:xfrm>
              <a:off x="2285732" y="3716686"/>
              <a:ext cx="2763946" cy="3446339"/>
              <a:chOff x="3295850" y="1908877"/>
              <a:chExt cx="3738030" cy="4660916"/>
            </a:xfrm>
          </p:grpSpPr>
          <p:sp>
            <p:nvSpPr>
              <p:cNvPr id="227" name="圆角矩形 226"/>
              <p:cNvSpPr/>
              <p:nvPr/>
            </p:nvSpPr>
            <p:spPr>
              <a:xfrm rot="2760000">
                <a:off x="3098889" y="2634801"/>
                <a:ext cx="4660916" cy="3209067"/>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28"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29" name="圆角矩形 228"/>
              <p:cNvSpPr/>
              <p:nvPr/>
            </p:nvSpPr>
            <p:spPr>
              <a:xfrm rot="2760000">
                <a:off x="3358628" y="2852802"/>
                <a:ext cx="3953506"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30"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25400">
                <a:no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224" name="组合 223"/>
            <p:cNvGrpSpPr/>
            <p:nvPr/>
          </p:nvGrpSpPr>
          <p:grpSpPr>
            <a:xfrm>
              <a:off x="2728219" y="4347491"/>
              <a:ext cx="1068358" cy="1025176"/>
              <a:chOff x="2711519" y="4342226"/>
              <a:chExt cx="1068358" cy="1025176"/>
            </a:xfrm>
          </p:grpSpPr>
          <p:sp>
            <p:nvSpPr>
              <p:cNvPr id="225" name="文本框 10"/>
              <p:cNvSpPr txBox="1"/>
              <p:nvPr/>
            </p:nvSpPr>
            <p:spPr>
              <a:xfrm>
                <a:off x="2711520" y="4342226"/>
                <a:ext cx="1031437" cy="853440"/>
              </a:xfrm>
              <a:prstGeom prst="rect">
                <a:avLst/>
              </a:prstGeom>
              <a:noFill/>
            </p:spPr>
            <p:txBody>
              <a:bodyPr rtlCol="0" wrap="square">
                <a:spAutoFit/>
              </a:bodyPr>
              <a:lstStyle/>
              <a:p>
                <a:pPr algn="ctr"/>
                <a:r>
                  <a:rPr altLang="zh-CN" lang="en-US" sz="3600">
                    <a:solidFill>
                      <a:schemeClr val="bg1"/>
                    </a:solidFill>
                    <a:latin charset="-122" panose="020b0503020204020204" pitchFamily="34" typeface="微软雅黑"/>
                    <a:ea charset="-122" pitchFamily="34" typeface="微软雅黑"/>
                  </a:rPr>
                  <a:t>01</a:t>
                </a:r>
              </a:p>
            </p:txBody>
          </p:sp>
          <p:sp>
            <p:nvSpPr>
              <p:cNvPr id="226" name="文本框 11"/>
              <p:cNvSpPr txBox="1"/>
              <p:nvPr/>
            </p:nvSpPr>
            <p:spPr>
              <a:xfrm>
                <a:off x="2738818" y="4957033"/>
                <a:ext cx="1041059" cy="487680"/>
              </a:xfrm>
              <a:prstGeom prst="rect">
                <a:avLst/>
              </a:prstGeom>
              <a:noFill/>
            </p:spPr>
            <p:txBody>
              <a:bodyPr rtlCol="0" wrap="square">
                <a:spAutoFit/>
              </a:bodyPr>
              <a:lstStyle/>
              <a:p>
                <a:pPr algn="ctr"/>
                <a:r>
                  <a:rPr altLang="zh-CN" lang="en-US" smtClean="0">
                    <a:solidFill>
                      <a:schemeClr val="bg1"/>
                    </a:solidFill>
                    <a:latin charset="-122" panose="020b0503020204020204" pitchFamily="34" typeface="微软雅黑"/>
                    <a:ea charset="-122" pitchFamily="34" typeface="微软雅黑"/>
                  </a:rPr>
                  <a:t>STEP</a:t>
                </a:r>
              </a:p>
            </p:txBody>
          </p:sp>
        </p:grpSp>
      </p:grpSp>
      <p:grpSp>
        <p:nvGrpSpPr>
          <p:cNvPr id="231" name="组合 230"/>
          <p:cNvGrpSpPr/>
          <p:nvPr/>
        </p:nvGrpSpPr>
        <p:grpSpPr>
          <a:xfrm>
            <a:off x="2971830" y="2974426"/>
            <a:ext cx="2065817" cy="2584754"/>
            <a:chOff x="3885937" y="2769115"/>
            <a:chExt cx="2754422" cy="3446339"/>
          </a:xfrm>
        </p:grpSpPr>
        <p:grpSp>
          <p:nvGrpSpPr>
            <p:cNvPr id="232" name="组合 231"/>
            <p:cNvGrpSpPr/>
            <p:nvPr/>
          </p:nvGrpSpPr>
          <p:grpSpPr>
            <a:xfrm>
              <a:off x="3885937" y="2769115"/>
              <a:ext cx="2754422" cy="3446339"/>
              <a:chOff x="3295850" y="1895995"/>
              <a:chExt cx="3725149" cy="4660916"/>
            </a:xfrm>
          </p:grpSpPr>
          <p:sp>
            <p:nvSpPr>
              <p:cNvPr id="236" name="圆角矩形 235"/>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37"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38" name="圆角矩形 237"/>
              <p:cNvSpPr/>
              <p:nvPr/>
            </p:nvSpPr>
            <p:spPr>
              <a:xfrm rot="2760000">
                <a:off x="3384391" y="2878566"/>
                <a:ext cx="3953506"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39"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25400">
                <a:no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233" name="组合 232"/>
            <p:cNvGrpSpPr/>
            <p:nvPr/>
          </p:nvGrpSpPr>
          <p:grpSpPr>
            <a:xfrm>
              <a:off x="4352303" y="3414855"/>
              <a:ext cx="1045498" cy="1025176"/>
              <a:chOff x="2734379" y="4342226"/>
              <a:chExt cx="1045498" cy="1025176"/>
            </a:xfrm>
          </p:grpSpPr>
          <p:sp>
            <p:nvSpPr>
              <p:cNvPr id="234" name="文本框 19"/>
              <p:cNvSpPr txBox="1"/>
              <p:nvPr/>
            </p:nvSpPr>
            <p:spPr>
              <a:xfrm>
                <a:off x="2734380" y="4342226"/>
                <a:ext cx="1031437" cy="853440"/>
              </a:xfrm>
              <a:prstGeom prst="rect">
                <a:avLst/>
              </a:prstGeom>
              <a:noFill/>
            </p:spPr>
            <p:txBody>
              <a:bodyPr rtlCol="0" wrap="square">
                <a:spAutoFit/>
              </a:bodyPr>
              <a:lstStyle/>
              <a:p>
                <a:pPr algn="ctr"/>
                <a:r>
                  <a:rPr altLang="zh-CN" lang="en-US" sz="3600">
                    <a:solidFill>
                      <a:schemeClr val="bg1"/>
                    </a:solidFill>
                    <a:latin charset="-122" panose="020b0503020204020204" pitchFamily="34" typeface="微软雅黑"/>
                    <a:ea charset="-122" pitchFamily="34" typeface="微软雅黑"/>
                  </a:rPr>
                  <a:t>03</a:t>
                </a:r>
              </a:p>
            </p:txBody>
          </p:sp>
          <p:sp>
            <p:nvSpPr>
              <p:cNvPr id="235" name="文本框 20"/>
              <p:cNvSpPr txBox="1"/>
              <p:nvPr/>
            </p:nvSpPr>
            <p:spPr>
              <a:xfrm>
                <a:off x="2738819" y="4957032"/>
                <a:ext cx="1041059" cy="487680"/>
              </a:xfrm>
              <a:prstGeom prst="rect">
                <a:avLst/>
              </a:prstGeom>
              <a:noFill/>
            </p:spPr>
            <p:txBody>
              <a:bodyPr rtlCol="0" wrap="square">
                <a:spAutoFit/>
              </a:bodyPr>
              <a:lstStyle/>
              <a:p>
                <a:pPr algn="ctr"/>
                <a:r>
                  <a:rPr altLang="zh-CN" lang="en-US" smtClean="0">
                    <a:solidFill>
                      <a:schemeClr val="bg1"/>
                    </a:solidFill>
                    <a:latin charset="-122" panose="020b0503020204020204" pitchFamily="34" typeface="微软雅黑"/>
                    <a:ea charset="-122" pitchFamily="34" typeface="微软雅黑"/>
                  </a:rPr>
                  <a:t>STEP</a:t>
                </a:r>
              </a:p>
            </p:txBody>
          </p:sp>
        </p:grpSp>
      </p:grpSp>
      <p:grpSp>
        <p:nvGrpSpPr>
          <p:cNvPr id="240" name="组合 239"/>
          <p:cNvGrpSpPr/>
          <p:nvPr/>
        </p:nvGrpSpPr>
        <p:grpSpPr>
          <a:xfrm>
            <a:off x="4712659" y="1252995"/>
            <a:ext cx="2065817" cy="2584754"/>
            <a:chOff x="5489223" y="1837839"/>
            <a:chExt cx="2754422" cy="3446339"/>
          </a:xfrm>
        </p:grpSpPr>
        <p:grpSp>
          <p:nvGrpSpPr>
            <p:cNvPr id="241" name="组合 240"/>
            <p:cNvGrpSpPr/>
            <p:nvPr/>
          </p:nvGrpSpPr>
          <p:grpSpPr>
            <a:xfrm>
              <a:off x="5489223" y="1837839"/>
              <a:ext cx="2754422" cy="3446339"/>
              <a:chOff x="3295850" y="1895995"/>
              <a:chExt cx="3725149" cy="4660916"/>
            </a:xfrm>
          </p:grpSpPr>
          <p:sp>
            <p:nvSpPr>
              <p:cNvPr id="245" name="圆角矩形 244"/>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46"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47" name="圆角矩形 246"/>
              <p:cNvSpPr/>
              <p:nvPr/>
            </p:nvSpPr>
            <p:spPr>
              <a:xfrm rot="2760000">
                <a:off x="3371510" y="2878566"/>
                <a:ext cx="3953505"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48"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25400">
                <a:no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242" name="组合 241"/>
            <p:cNvGrpSpPr/>
            <p:nvPr/>
          </p:nvGrpSpPr>
          <p:grpSpPr>
            <a:xfrm>
              <a:off x="5937544" y="2483578"/>
              <a:ext cx="1045498" cy="1025176"/>
              <a:chOff x="2734379" y="4342226"/>
              <a:chExt cx="1045498" cy="1025176"/>
            </a:xfrm>
          </p:grpSpPr>
          <p:sp>
            <p:nvSpPr>
              <p:cNvPr id="243" name="文本框 28"/>
              <p:cNvSpPr txBox="1"/>
              <p:nvPr/>
            </p:nvSpPr>
            <p:spPr>
              <a:xfrm>
                <a:off x="2734380" y="4342226"/>
                <a:ext cx="1031437" cy="853440"/>
              </a:xfrm>
              <a:prstGeom prst="rect">
                <a:avLst/>
              </a:prstGeom>
              <a:noFill/>
            </p:spPr>
            <p:txBody>
              <a:bodyPr rtlCol="0" wrap="square">
                <a:spAutoFit/>
              </a:bodyPr>
              <a:lstStyle/>
              <a:p>
                <a:pPr algn="ctr"/>
                <a:r>
                  <a:rPr altLang="zh-CN" lang="en-US" sz="3600">
                    <a:solidFill>
                      <a:schemeClr val="bg1"/>
                    </a:solidFill>
                    <a:latin charset="-122" panose="020b0503020204020204" pitchFamily="34" typeface="微软雅黑"/>
                    <a:ea charset="-122" pitchFamily="34" typeface="微软雅黑"/>
                  </a:rPr>
                  <a:t>02</a:t>
                </a:r>
              </a:p>
            </p:txBody>
          </p:sp>
          <p:sp>
            <p:nvSpPr>
              <p:cNvPr id="244" name="文本框 29"/>
              <p:cNvSpPr txBox="1"/>
              <p:nvPr/>
            </p:nvSpPr>
            <p:spPr>
              <a:xfrm>
                <a:off x="2738819" y="4957034"/>
                <a:ext cx="1041059" cy="487680"/>
              </a:xfrm>
              <a:prstGeom prst="rect">
                <a:avLst/>
              </a:prstGeom>
              <a:noFill/>
            </p:spPr>
            <p:txBody>
              <a:bodyPr rtlCol="0" wrap="square">
                <a:spAutoFit/>
              </a:bodyPr>
              <a:lstStyle/>
              <a:p>
                <a:pPr algn="ctr"/>
                <a:r>
                  <a:rPr altLang="zh-CN" lang="en-US" smtClean="0">
                    <a:solidFill>
                      <a:schemeClr val="bg1"/>
                    </a:solidFill>
                    <a:latin charset="-122" panose="020b0503020204020204" pitchFamily="34" typeface="微软雅黑"/>
                    <a:ea charset="-122" pitchFamily="34" typeface="微软雅黑"/>
                  </a:rPr>
                  <a:t>STEP</a:t>
                </a:r>
              </a:p>
            </p:txBody>
          </p:sp>
        </p:grpSp>
      </p:grpSp>
      <p:grpSp>
        <p:nvGrpSpPr>
          <p:cNvPr id="249" name="组合 248"/>
          <p:cNvGrpSpPr/>
          <p:nvPr/>
        </p:nvGrpSpPr>
        <p:grpSpPr>
          <a:xfrm>
            <a:off x="4710058" y="2970997"/>
            <a:ext cx="2065817" cy="2584754"/>
            <a:chOff x="7094696" y="911444"/>
            <a:chExt cx="2754422" cy="3446339"/>
          </a:xfrm>
        </p:grpSpPr>
        <p:grpSp>
          <p:nvGrpSpPr>
            <p:cNvPr id="250" name="组合 249"/>
            <p:cNvGrpSpPr/>
            <p:nvPr/>
          </p:nvGrpSpPr>
          <p:grpSpPr>
            <a:xfrm>
              <a:off x="7094696" y="911444"/>
              <a:ext cx="2754422" cy="3446339"/>
              <a:chOff x="3295850" y="1895995"/>
              <a:chExt cx="3725149" cy="4660916"/>
            </a:xfrm>
          </p:grpSpPr>
          <p:sp>
            <p:nvSpPr>
              <p:cNvPr id="254" name="圆角矩形 253"/>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55"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56" name="圆角矩形 255"/>
              <p:cNvSpPr/>
              <p:nvPr/>
            </p:nvSpPr>
            <p:spPr>
              <a:xfrm rot="2760000">
                <a:off x="3371510" y="2878566"/>
                <a:ext cx="3953505"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57"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25400">
                <a:no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251" name="组合 250"/>
            <p:cNvGrpSpPr/>
            <p:nvPr/>
          </p:nvGrpSpPr>
          <p:grpSpPr>
            <a:xfrm>
              <a:off x="7551706" y="1553014"/>
              <a:ext cx="1045498" cy="1025176"/>
              <a:chOff x="2734379" y="4342226"/>
              <a:chExt cx="1045498" cy="1025176"/>
            </a:xfrm>
          </p:grpSpPr>
          <p:sp>
            <p:nvSpPr>
              <p:cNvPr id="252" name="文本框 37"/>
              <p:cNvSpPr txBox="1"/>
              <p:nvPr/>
            </p:nvSpPr>
            <p:spPr>
              <a:xfrm>
                <a:off x="2734378" y="4342226"/>
                <a:ext cx="1031437" cy="853440"/>
              </a:xfrm>
              <a:prstGeom prst="rect">
                <a:avLst/>
              </a:prstGeom>
              <a:noFill/>
            </p:spPr>
            <p:txBody>
              <a:bodyPr rtlCol="0" wrap="square">
                <a:spAutoFit/>
              </a:bodyPr>
              <a:lstStyle/>
              <a:p>
                <a:pPr algn="ctr"/>
                <a:r>
                  <a:rPr altLang="zh-CN" lang="en-US" sz="3600">
                    <a:solidFill>
                      <a:schemeClr val="bg1"/>
                    </a:solidFill>
                    <a:latin charset="-122" panose="020b0503020204020204" pitchFamily="34" typeface="微软雅黑"/>
                    <a:ea charset="-122" pitchFamily="34" typeface="微软雅黑"/>
                  </a:rPr>
                  <a:t>04</a:t>
                </a:r>
              </a:p>
            </p:txBody>
          </p:sp>
          <p:sp>
            <p:nvSpPr>
              <p:cNvPr id="253" name="文本框 38"/>
              <p:cNvSpPr txBox="1"/>
              <p:nvPr/>
            </p:nvSpPr>
            <p:spPr>
              <a:xfrm>
                <a:off x="2738817" y="4957033"/>
                <a:ext cx="1041059" cy="487680"/>
              </a:xfrm>
              <a:prstGeom prst="rect">
                <a:avLst/>
              </a:prstGeom>
              <a:noFill/>
            </p:spPr>
            <p:txBody>
              <a:bodyPr rtlCol="0" wrap="square">
                <a:spAutoFit/>
              </a:bodyPr>
              <a:lstStyle/>
              <a:p>
                <a:pPr algn="ctr"/>
                <a:r>
                  <a:rPr altLang="zh-CN" lang="en-US" smtClean="0">
                    <a:solidFill>
                      <a:schemeClr val="bg1"/>
                    </a:solidFill>
                    <a:latin charset="-122" panose="020b0503020204020204" pitchFamily="34" typeface="微软雅黑"/>
                    <a:ea charset="-122" pitchFamily="34" typeface="微软雅黑"/>
                  </a:rPr>
                  <a:t>STEP</a:t>
                </a:r>
              </a:p>
            </p:txBody>
          </p:sp>
        </p:grpSp>
      </p:grpSp>
      <p:grpSp>
        <p:nvGrpSpPr>
          <p:cNvPr id="258" name="组合 257"/>
          <p:cNvGrpSpPr/>
          <p:nvPr/>
        </p:nvGrpSpPr>
        <p:grpSpPr>
          <a:xfrm flipV="1">
            <a:off x="5885362" y="1260612"/>
            <a:ext cx="1829015" cy="549357"/>
            <a:chOff x="5246304" y="4593021"/>
            <a:chExt cx="2438687" cy="732476"/>
          </a:xfrm>
        </p:grpSpPr>
        <p:sp>
          <p:nvSpPr>
            <p:cNvPr id="259" name="椭圆 258"/>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60" name="任意多边形 259"/>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grpSp>
      <p:grpSp>
        <p:nvGrpSpPr>
          <p:cNvPr id="261" name="Group 13"/>
          <p:cNvGrpSpPr>
            <a:grpSpLocks noChangeAspect="1"/>
          </p:cNvGrpSpPr>
          <p:nvPr/>
        </p:nvGrpSpPr>
        <p:grpSpPr>
          <a:xfrm>
            <a:off x="6449427" y="1288883"/>
            <a:ext cx="254775" cy="200424"/>
            <a:chOff x="3996" y="2321"/>
            <a:chExt cx="75" cy="59"/>
          </a:xfrm>
          <a:solidFill>
            <a:srgbClr val="C00000"/>
          </a:solidFill>
          <a:effectLst/>
        </p:grpSpPr>
        <p:sp>
          <p:nvSpPr>
            <p:cNvPr id="262" name="Freeform 14"/>
            <p:cNvSpPr>
              <a:spLocks noEditPoints="1"/>
            </p:cNvSpPr>
            <p:nvPr/>
          </p:nvSpPr>
          <p:spPr bwMode="auto">
            <a:xfrm>
              <a:off x="4014" y="2329"/>
              <a:ext cx="39" cy="22"/>
            </a:xfrm>
            <a:custGeom>
              <a:gdLst>
                <a:gd fmla="*/ 6 w 15" name="T0"/>
                <a:gd fmla="*/ 8 h 8" name="T1"/>
                <a:gd fmla="*/ 6 w 15" name="T2"/>
                <a:gd fmla="*/ 7 h 8" name="T3"/>
                <a:gd fmla="*/ 7 w 15" name="T4"/>
                <a:gd fmla="*/ 7 h 8" name="T5"/>
                <a:gd fmla="*/ 8 w 15" name="T6"/>
                <a:gd fmla="*/ 7 h 8" name="T7"/>
                <a:gd fmla="*/ 8 w 15" name="T8"/>
                <a:gd fmla="*/ 7 h 8" name="T9"/>
                <a:gd fmla="*/ 8 w 15" name="T10"/>
                <a:gd fmla="*/ 8 h 8" name="T11"/>
                <a:gd fmla="*/ 15 w 15" name="T12"/>
                <a:gd fmla="*/ 5 h 8" name="T13"/>
                <a:gd fmla="*/ 12 w 15" name="T14"/>
                <a:gd fmla="*/ 3 h 8" name="T15"/>
                <a:gd fmla="*/ 10 w 15" name="T16"/>
                <a:gd fmla="*/ 3 h 8" name="T17"/>
                <a:gd fmla="*/ 7 w 15" name="T18"/>
                <a:gd fmla="*/ 0 h 8" name="T19"/>
                <a:gd fmla="*/ 4 w 15" name="T20"/>
                <a:gd fmla="*/ 3 h 8" name="T21"/>
                <a:gd fmla="*/ 2 w 15" name="T22"/>
                <a:gd fmla="*/ 3 h 8" name="T23"/>
                <a:gd fmla="*/ 0 w 15" name="T24"/>
                <a:gd fmla="*/ 5 h 8" name="T25"/>
                <a:gd fmla="*/ 6 w 15" name="T26"/>
                <a:gd fmla="*/ 8 h 8" name="T27"/>
                <a:gd fmla="*/ 7 w 15" name="T28"/>
                <a:gd fmla="*/ 1 h 8" name="T29"/>
                <a:gd fmla="*/ 10 w 15" name="T30"/>
                <a:gd fmla="*/ 3 h 8" name="T31"/>
                <a:gd fmla="*/ 5 w 15" name="T32"/>
                <a:gd fmla="*/ 3 h 8" name="T33"/>
                <a:gd fmla="*/ 7 w 15" name="T34"/>
                <a:gd fmla="*/ 1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5">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63" name="Freeform 15"/>
            <p:cNvSpPr/>
            <p:nvPr/>
          </p:nvSpPr>
          <p:spPr bwMode="auto">
            <a:xfrm>
              <a:off x="4032" y="2348"/>
              <a:ext cx="3" cy="3"/>
            </a:xfrm>
            <a:custGeom>
              <a:gdLst>
                <a:gd fmla="*/ 0 w 1" name="T0"/>
                <a:gd fmla="*/ 0 h 1" name="T1"/>
                <a:gd fmla="*/ 0 w 1" name="T2"/>
                <a:gd fmla="*/ 0 h 1" name="T3"/>
                <a:gd fmla="*/ 0 w 1" name="T4"/>
                <a:gd fmla="*/ 1 h 1" name="T5"/>
                <a:gd fmla="*/ 0 w 1" name="T6"/>
                <a:gd fmla="*/ 1 h 1" name="T7"/>
                <a:gd fmla="*/ 0 w 1" name="T8"/>
                <a:gd fmla="*/ 1 h 1" name="T9"/>
                <a:gd fmla="*/ 1 w 1" name="T10"/>
                <a:gd fmla="*/ 1 h 1" name="T11"/>
                <a:gd fmla="*/ 1 w 1" name="T12"/>
                <a:gd fmla="*/ 0 h 1" name="T13"/>
                <a:gd fmla="*/ 0 w 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64" name="Freeform 16"/>
            <p:cNvSpPr/>
            <p:nvPr/>
          </p:nvSpPr>
          <p:spPr bwMode="auto">
            <a:xfrm>
              <a:off x="4014" y="2343"/>
              <a:ext cx="39" cy="18"/>
            </a:xfrm>
            <a:custGeom>
              <a:gdLst>
                <a:gd fmla="*/ 8 w 15" name="T0"/>
                <a:gd fmla="*/ 3 h 7" name="T1"/>
                <a:gd fmla="*/ 8 w 15" name="T2"/>
                <a:gd fmla="*/ 3 h 7" name="T3"/>
                <a:gd fmla="*/ 7 w 15" name="T4"/>
                <a:gd fmla="*/ 3 h 7" name="T5"/>
                <a:gd fmla="*/ 6 w 15" name="T6"/>
                <a:gd fmla="*/ 3 h 7" name="T7"/>
                <a:gd fmla="*/ 6 w 15" name="T8"/>
                <a:gd fmla="*/ 3 h 7" name="T9"/>
                <a:gd fmla="*/ 0 w 15" name="T10"/>
                <a:gd fmla="*/ 0 h 7" name="T11"/>
                <a:gd fmla="*/ 0 w 15" name="T12"/>
                <a:gd fmla="*/ 5 h 7" name="T13"/>
                <a:gd fmla="*/ 2 w 15" name="T14"/>
                <a:gd fmla="*/ 7 h 7" name="T15"/>
                <a:gd fmla="*/ 12 w 15" name="T16"/>
                <a:gd fmla="*/ 7 h 7" name="T17"/>
                <a:gd fmla="*/ 15 w 15" name="T18"/>
                <a:gd fmla="*/ 5 h 7" name="T19"/>
                <a:gd fmla="*/ 15 w 15" name="T20"/>
                <a:gd fmla="*/ 0 h 7" name="T21"/>
                <a:gd fmla="*/ 8 w 15" name="T22"/>
                <a:gd fmla="*/ 3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15">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65" name="Freeform 17"/>
            <p:cNvSpPr>
              <a:spLocks noEditPoints="1"/>
            </p:cNvSpPr>
            <p:nvPr/>
          </p:nvSpPr>
          <p:spPr bwMode="auto">
            <a:xfrm>
              <a:off x="3996" y="2321"/>
              <a:ext cx="75" cy="59"/>
            </a:xfrm>
            <a:custGeom>
              <a:gdLst>
                <a:gd fmla="*/ 26 w 29" name="T0"/>
                <a:gd fmla="*/ 0 h 22" name="T1"/>
                <a:gd fmla="*/ 3 w 29" name="T2"/>
                <a:gd fmla="*/ 0 h 22" name="T3"/>
                <a:gd fmla="*/ 0 w 29" name="T4"/>
                <a:gd fmla="*/ 3 h 22" name="T5"/>
                <a:gd fmla="*/ 0 w 29" name="T6"/>
                <a:gd fmla="*/ 16 h 22" name="T7"/>
                <a:gd fmla="*/ 3 w 29" name="T8"/>
                <a:gd fmla="*/ 19 h 22" name="T9"/>
                <a:gd fmla="*/ 10 w 29" name="T10"/>
                <a:gd fmla="*/ 19 h 22" name="T11"/>
                <a:gd fmla="*/ 8 w 29" name="T12"/>
                <a:gd fmla="*/ 20 h 22" name="T13"/>
                <a:gd fmla="*/ 5 w 29" name="T14"/>
                <a:gd fmla="*/ 20 h 22" name="T15"/>
                <a:gd fmla="*/ 3 w 29" name="T16"/>
                <a:gd fmla="*/ 21 h 22" name="T17"/>
                <a:gd fmla="*/ 5 w 29" name="T18"/>
                <a:gd fmla="*/ 22 h 22" name="T19"/>
                <a:gd fmla="*/ 24 w 29" name="T20"/>
                <a:gd fmla="*/ 22 h 22" name="T21"/>
                <a:gd fmla="*/ 26 w 29" name="T22"/>
                <a:gd fmla="*/ 21 h 22" name="T23"/>
                <a:gd fmla="*/ 24 w 29" name="T24"/>
                <a:gd fmla="*/ 20 h 22" name="T25"/>
                <a:gd fmla="*/ 20 w 29" name="T26"/>
                <a:gd fmla="*/ 20 h 22" name="T27"/>
                <a:gd fmla="*/ 19 w 29" name="T28"/>
                <a:gd fmla="*/ 19 h 22" name="T29"/>
                <a:gd fmla="*/ 26 w 29" name="T30"/>
                <a:gd fmla="*/ 19 h 22" name="T31"/>
                <a:gd fmla="*/ 29 w 29" name="T32"/>
                <a:gd fmla="*/ 16 h 22" name="T33"/>
                <a:gd fmla="*/ 29 w 29" name="T34"/>
                <a:gd fmla="*/ 3 h 22" name="T35"/>
                <a:gd fmla="*/ 26 w 29" name="T36"/>
                <a:gd fmla="*/ 0 h 22" name="T37"/>
                <a:gd fmla="*/ 27 w 29" name="T38"/>
                <a:gd fmla="*/ 16 h 22" name="T39"/>
                <a:gd fmla="*/ 26 w 29" name="T40"/>
                <a:gd fmla="*/ 17 h 22" name="T41"/>
                <a:gd fmla="*/ 3 w 29" name="T42"/>
                <a:gd fmla="*/ 17 h 22" name="T43"/>
                <a:gd fmla="*/ 1 w 29" name="T44"/>
                <a:gd fmla="*/ 16 h 22" name="T45"/>
                <a:gd fmla="*/ 1 w 29" name="T46"/>
                <a:gd fmla="*/ 3 h 22" name="T47"/>
                <a:gd fmla="*/ 3 w 29" name="T48"/>
                <a:gd fmla="*/ 2 h 22" name="T49"/>
                <a:gd fmla="*/ 26 w 29" name="T50"/>
                <a:gd fmla="*/ 2 h 22" name="T51"/>
                <a:gd fmla="*/ 27 w 29" name="T52"/>
                <a:gd fmla="*/ 3 h 22" name="T53"/>
                <a:gd fmla="*/ 27 w 29" name="T54"/>
                <a:gd fmla="*/ 16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28">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266" name="组合 265"/>
          <p:cNvGrpSpPr/>
          <p:nvPr/>
        </p:nvGrpSpPr>
        <p:grpSpPr>
          <a:xfrm flipH="1" flipV="1">
            <a:off x="1442047" y="1263734"/>
            <a:ext cx="1829015" cy="549357"/>
            <a:chOff x="5246304" y="4593021"/>
            <a:chExt cx="2438687" cy="732476"/>
          </a:xfrm>
        </p:grpSpPr>
        <p:sp>
          <p:nvSpPr>
            <p:cNvPr id="267" name="椭圆 26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68" name="任意多边形 267"/>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grpSp>
      <p:grpSp>
        <p:nvGrpSpPr>
          <p:cNvPr id="269" name="Group 32"/>
          <p:cNvGrpSpPr>
            <a:grpSpLocks noChangeAspect="1"/>
          </p:cNvGrpSpPr>
          <p:nvPr/>
        </p:nvGrpSpPr>
        <p:grpSpPr>
          <a:xfrm>
            <a:off x="1454872" y="1299621"/>
            <a:ext cx="265586" cy="172939"/>
            <a:chOff x="3798" y="2129"/>
            <a:chExt cx="86" cy="56"/>
          </a:xfrm>
          <a:solidFill>
            <a:srgbClr val="C00000"/>
          </a:solidFill>
          <a:effectLst/>
        </p:grpSpPr>
        <p:sp>
          <p:nvSpPr>
            <p:cNvPr id="270" name="Freeform 33"/>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1" name="Freeform 34"/>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2" name="Freeform 35"/>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3" name="Freeform 36"/>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4" name="Freeform 37"/>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5" name="Freeform 38"/>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6" name="Freeform 39"/>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7" name="Freeform 40"/>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8" name="Freeform 41"/>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79" name="Freeform 42"/>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80" name="Freeform 43"/>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81" name="Freeform 44"/>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82" name="Freeform 45"/>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83" name="Freeform 46"/>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sp>
        <p:nvSpPr>
          <p:cNvPr id="284" name="文本框 69"/>
          <p:cNvSpPr txBox="1"/>
          <p:nvPr/>
        </p:nvSpPr>
        <p:spPr>
          <a:xfrm>
            <a:off x="1736211" y="1260330"/>
            <a:ext cx="1120387" cy="251460"/>
          </a:xfrm>
          <a:prstGeom prst="rect">
            <a:avLst/>
          </a:prstGeom>
          <a:noFill/>
        </p:spPr>
        <p:txBody>
          <a:bodyPr bIns="34290" lIns="68580" rIns="68580" rtlCol="0" tIns="34290" wrap="square">
            <a:spAutoFit/>
          </a:bodyPr>
          <a:lstStyle/>
          <a:p>
            <a:r>
              <a:rPr altLang="en-US" lang="zh-CN" sz="1200">
                <a:solidFill>
                  <a:sysClr lastClr="000000" val="windowText"/>
                </a:solidFill>
                <a:latin charset="-122" panose="020b0503020204020204" pitchFamily="34" typeface="微软雅黑"/>
                <a:ea charset="-122" pitchFamily="34" typeface="微软雅黑"/>
              </a:rPr>
              <a:t>在此添加标题</a:t>
            </a:r>
          </a:p>
        </p:txBody>
      </p:sp>
      <p:sp>
        <p:nvSpPr>
          <p:cNvPr id="285" name="文本框 70"/>
          <p:cNvSpPr txBox="1"/>
          <p:nvPr/>
        </p:nvSpPr>
        <p:spPr>
          <a:xfrm>
            <a:off x="1372863" y="1457260"/>
            <a:ext cx="1424140" cy="342900"/>
          </a:xfrm>
          <a:prstGeom prst="rect">
            <a:avLst/>
          </a:prstGeom>
          <a:noFill/>
        </p:spPr>
        <p:txBody>
          <a:bodyPr bIns="34290" lIns="68580" rIns="68580" rtlCol="0" tIns="3429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a:t>
            </a:r>
          </a:p>
        </p:txBody>
      </p:sp>
      <p:grpSp>
        <p:nvGrpSpPr>
          <p:cNvPr id="286" name="Group 27"/>
          <p:cNvGrpSpPr>
            <a:grpSpLocks noChangeAspect="1"/>
          </p:cNvGrpSpPr>
          <p:nvPr/>
        </p:nvGrpSpPr>
        <p:grpSpPr>
          <a:xfrm>
            <a:off x="6473319" y="4006679"/>
            <a:ext cx="227939" cy="250361"/>
            <a:chOff x="3811" y="2125"/>
            <a:chExt cx="61" cy="67"/>
          </a:xfrm>
          <a:solidFill>
            <a:srgbClr val="C00000"/>
          </a:solidFill>
          <a:effectLst/>
        </p:grpSpPr>
        <p:sp>
          <p:nvSpPr>
            <p:cNvPr id="287" name="Freeform 28"/>
            <p:cNvSpPr>
              <a:spLocks noEditPoints="1"/>
            </p:cNvSpPr>
            <p:nvPr/>
          </p:nvSpPr>
          <p:spPr bwMode="auto">
            <a:xfrm>
              <a:off x="3811" y="2125"/>
              <a:ext cx="61" cy="67"/>
            </a:xfrm>
            <a:custGeom>
              <a:gdLst>
                <a:gd fmla="*/ 20 w 23" name="T0"/>
                <a:gd fmla="*/ 14 h 25" name="T1"/>
                <a:gd fmla="*/ 18 w 23" name="T2"/>
                <a:gd fmla="*/ 20 h 25" name="T3"/>
                <a:gd fmla="*/ 17 w 23" name="T4"/>
                <a:gd fmla="*/ 16 h 25" name="T5"/>
                <a:gd fmla="*/ 15 w 23" name="T6"/>
                <a:gd fmla="*/ 15 h 25" name="T7"/>
                <a:gd fmla="*/ 15 w 23" name="T8"/>
                <a:gd fmla="*/ 15 h 25" name="T9"/>
                <a:gd fmla="*/ 14 w 23" name="T10"/>
                <a:gd fmla="*/ 15 h 25" name="T11"/>
                <a:gd fmla="*/ 13 w 23" name="T12"/>
                <a:gd fmla="*/ 17 h 25" name="T13"/>
                <a:gd fmla="*/ 12 w 23" name="T14"/>
                <a:gd fmla="*/ 18 h 25" name="T15"/>
                <a:gd fmla="*/ 12 w 23" name="T16"/>
                <a:gd fmla="*/ 15 h 25" name="T17"/>
                <a:gd fmla="*/ 12 w 23" name="T18"/>
                <a:gd fmla="*/ 15 h 25" name="T19"/>
                <a:gd fmla="*/ 12 w 23" name="T20"/>
                <a:gd fmla="*/ 15 h 25" name="T21"/>
                <a:gd fmla="*/ 11 w 23" name="T22"/>
                <a:gd fmla="*/ 15 h 25" name="T23"/>
                <a:gd fmla="*/ 11 w 23" name="T24"/>
                <a:gd fmla="*/ 15 h 25" name="T25"/>
                <a:gd fmla="*/ 11 w 23" name="T26"/>
                <a:gd fmla="*/ 18 h 25" name="T27"/>
                <a:gd fmla="*/ 11 w 23" name="T28"/>
                <a:gd fmla="*/ 17 h 25" name="T29"/>
                <a:gd fmla="*/ 10 w 23" name="T30"/>
                <a:gd fmla="*/ 15 h 25" name="T31"/>
                <a:gd fmla="*/ 8 w 23" name="T32"/>
                <a:gd fmla="*/ 15 h 25" name="T33"/>
                <a:gd fmla="*/ 8 w 23" name="T34"/>
                <a:gd fmla="*/ 15 h 25" name="T35"/>
                <a:gd fmla="*/ 6 w 23" name="T36"/>
                <a:gd fmla="*/ 16 h 25" name="T37"/>
                <a:gd fmla="*/ 5 w 23" name="T38"/>
                <a:gd fmla="*/ 20 h 25" name="T39"/>
                <a:gd fmla="*/ 3 w 23" name="T40"/>
                <a:gd fmla="*/ 14 h 25" name="T41"/>
                <a:gd fmla="*/ 12 w 23" name="T42"/>
                <a:gd fmla="*/ 5 h 25" name="T43"/>
                <a:gd fmla="*/ 12 w 23" name="T44"/>
                <a:gd fmla="*/ 6 h 25" name="T45"/>
                <a:gd fmla="*/ 13 w 23" name="T46"/>
                <a:gd fmla="*/ 7 h 25" name="T47"/>
                <a:gd fmla="*/ 14 w 23" name="T48"/>
                <a:gd fmla="*/ 6 h 25" name="T49"/>
                <a:gd fmla="*/ 16 w 23" name="T50"/>
                <a:gd fmla="*/ 5 h 25" name="T51"/>
                <a:gd fmla="*/ 17 w 23" name="T52"/>
                <a:gd fmla="*/ 4 h 25" name="T53"/>
                <a:gd fmla="*/ 17 w 23" name="T54"/>
                <a:gd fmla="*/ 3 h 25" name="T55"/>
                <a:gd fmla="*/ 16 w 23" name="T56"/>
                <a:gd fmla="*/ 2 h 25" name="T57"/>
                <a:gd fmla="*/ 14 w 23" name="T58"/>
                <a:gd fmla="*/ 1 h 25" name="T59"/>
                <a:gd fmla="*/ 13 w 23" name="T60"/>
                <a:gd fmla="*/ 0 h 25" name="T61"/>
                <a:gd fmla="*/ 12 w 23" name="T62"/>
                <a:gd fmla="*/ 1 h 25" name="T63"/>
                <a:gd fmla="*/ 12 w 23" name="T64"/>
                <a:gd fmla="*/ 2 h 25" name="T65"/>
                <a:gd fmla="*/ 0 w 23" name="T66"/>
                <a:gd fmla="*/ 14 h 25" name="T67"/>
                <a:gd fmla="*/ 12 w 23" name="T68"/>
                <a:gd fmla="*/ 25 h 25" name="T69"/>
                <a:gd fmla="*/ 23 w 23" name="T70"/>
                <a:gd fmla="*/ 14 h 25" name="T71"/>
                <a:gd fmla="*/ 20 w 23" name="T72"/>
                <a:gd fmla="*/ 14 h 25" name="T73"/>
                <a:gd fmla="*/ 15 w 23" name="T74"/>
                <a:gd fmla="*/ 18 h 25" name="T75"/>
                <a:gd fmla="*/ 15 w 23" name="T76"/>
                <a:gd fmla="*/ 18 h 25" name="T77"/>
                <a:gd fmla="*/ 15 w 23" name="T78"/>
                <a:gd fmla="*/ 22 h 25" name="T79"/>
                <a:gd fmla="*/ 15 w 23" name="T80"/>
                <a:gd fmla="*/ 22 h 25" name="T81"/>
                <a:gd fmla="*/ 15 w 23" name="T82"/>
                <a:gd fmla="*/ 18 h 25" name="T83"/>
                <a:gd fmla="*/ 15 w 23" name="T84"/>
                <a:gd fmla="*/ 18 h 25" name="T85"/>
                <a:gd fmla="*/ 8 w 23" name="T86"/>
                <a:gd fmla="*/ 18 h 25" name="T87"/>
                <a:gd fmla="*/ 8 w 23" name="T88"/>
                <a:gd fmla="*/ 22 h 25" name="T89"/>
                <a:gd fmla="*/ 7 w 23" name="T90"/>
                <a:gd fmla="*/ 21 h 25" name="T91"/>
                <a:gd fmla="*/ 8 w 23" name="T92"/>
                <a:gd fmla="*/ 18 h 25" name="T93"/>
                <a:gd fmla="*/ 8 w 23" name="T94"/>
                <a:gd fmla="*/ 18 h 2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5" w="23">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88" name="Oval 29"/>
            <p:cNvSpPr>
              <a:spLocks noChangeArrowheads="1"/>
            </p:cNvSpPr>
            <p:nvPr/>
          </p:nvSpPr>
          <p:spPr bwMode="auto">
            <a:xfrm>
              <a:off x="3835" y="2149"/>
              <a:ext cx="13" cy="1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289" name="组合 288"/>
          <p:cNvGrpSpPr/>
          <p:nvPr/>
        </p:nvGrpSpPr>
        <p:grpSpPr>
          <a:xfrm>
            <a:off x="5872150" y="4149551"/>
            <a:ext cx="1829015" cy="549357"/>
            <a:chOff x="5246304" y="4593021"/>
            <a:chExt cx="2438687" cy="732476"/>
          </a:xfrm>
        </p:grpSpPr>
        <p:sp>
          <p:nvSpPr>
            <p:cNvPr id="290" name="椭圆 289"/>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91" name="任意多边形 290"/>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grpSp>
      <p:grpSp>
        <p:nvGrpSpPr>
          <p:cNvPr id="292" name="Group 20"/>
          <p:cNvGrpSpPr>
            <a:grpSpLocks noChangeAspect="1"/>
          </p:cNvGrpSpPr>
          <p:nvPr/>
        </p:nvGrpSpPr>
        <p:grpSpPr>
          <a:xfrm>
            <a:off x="1459809" y="4050902"/>
            <a:ext cx="251380" cy="200424"/>
            <a:chOff x="3899" y="2225"/>
            <a:chExt cx="74" cy="59"/>
          </a:xfrm>
          <a:solidFill>
            <a:srgbClr val="C00000"/>
          </a:solidFill>
          <a:effectLst/>
        </p:grpSpPr>
        <p:sp>
          <p:nvSpPr>
            <p:cNvPr id="293" name="Freeform 21"/>
            <p:cNvSpPr>
              <a:spLocks noEditPoints="1"/>
            </p:cNvSpPr>
            <p:nvPr/>
          </p:nvSpPr>
          <p:spPr bwMode="auto">
            <a:xfrm>
              <a:off x="3899" y="2225"/>
              <a:ext cx="74" cy="59"/>
            </a:xfrm>
            <a:custGeom>
              <a:gdLst>
                <a:gd fmla="*/ 27 w 29" name="T0"/>
                <a:gd fmla="*/ 0 h 22" name="T1"/>
                <a:gd fmla="*/ 3 w 29" name="T2"/>
                <a:gd fmla="*/ 0 h 22" name="T3"/>
                <a:gd fmla="*/ 0 w 29" name="T4"/>
                <a:gd fmla="*/ 3 h 22" name="T5"/>
                <a:gd fmla="*/ 0 w 29" name="T6"/>
                <a:gd fmla="*/ 16 h 22" name="T7"/>
                <a:gd fmla="*/ 3 w 29" name="T8"/>
                <a:gd fmla="*/ 19 h 22" name="T9"/>
                <a:gd fmla="*/ 10 w 29" name="T10"/>
                <a:gd fmla="*/ 19 h 22" name="T11"/>
                <a:gd fmla="*/ 9 w 29" name="T12"/>
                <a:gd fmla="*/ 20 h 22" name="T13"/>
                <a:gd fmla="*/ 5 w 29" name="T14"/>
                <a:gd fmla="*/ 20 h 22" name="T15"/>
                <a:gd fmla="*/ 3 w 29" name="T16"/>
                <a:gd fmla="*/ 21 h 22" name="T17"/>
                <a:gd fmla="*/ 5 w 29" name="T18"/>
                <a:gd fmla="*/ 22 h 22" name="T19"/>
                <a:gd fmla="*/ 24 w 29" name="T20"/>
                <a:gd fmla="*/ 22 h 22" name="T21"/>
                <a:gd fmla="*/ 26 w 29" name="T22"/>
                <a:gd fmla="*/ 21 h 22" name="T23"/>
                <a:gd fmla="*/ 24 w 29" name="T24"/>
                <a:gd fmla="*/ 20 h 22" name="T25"/>
                <a:gd fmla="*/ 21 w 29" name="T26"/>
                <a:gd fmla="*/ 20 h 22" name="T27"/>
                <a:gd fmla="*/ 19 w 29" name="T28"/>
                <a:gd fmla="*/ 19 h 22" name="T29"/>
                <a:gd fmla="*/ 27 w 29" name="T30"/>
                <a:gd fmla="*/ 19 h 22" name="T31"/>
                <a:gd fmla="*/ 29 w 29" name="T32"/>
                <a:gd fmla="*/ 16 h 22" name="T33"/>
                <a:gd fmla="*/ 29 w 29" name="T34"/>
                <a:gd fmla="*/ 3 h 22" name="T35"/>
                <a:gd fmla="*/ 27 w 29" name="T36"/>
                <a:gd fmla="*/ 0 h 22" name="T37"/>
                <a:gd fmla="*/ 28 w 29" name="T38"/>
                <a:gd fmla="*/ 16 h 22" name="T39"/>
                <a:gd fmla="*/ 27 w 29" name="T40"/>
                <a:gd fmla="*/ 17 h 22" name="T41"/>
                <a:gd fmla="*/ 3 w 29" name="T42"/>
                <a:gd fmla="*/ 17 h 22" name="T43"/>
                <a:gd fmla="*/ 2 w 29" name="T44"/>
                <a:gd fmla="*/ 16 h 22" name="T45"/>
                <a:gd fmla="*/ 2 w 29" name="T46"/>
                <a:gd fmla="*/ 3 h 22" name="T47"/>
                <a:gd fmla="*/ 3 w 29" name="T48"/>
                <a:gd fmla="*/ 2 h 22" name="T49"/>
                <a:gd fmla="*/ 27 w 29" name="T50"/>
                <a:gd fmla="*/ 2 h 22" name="T51"/>
                <a:gd fmla="*/ 28 w 29" name="T52"/>
                <a:gd fmla="*/ 3 h 22" name="T53"/>
                <a:gd fmla="*/ 28 w 29" name="T54"/>
                <a:gd fmla="*/ 16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28">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94" name="Freeform 22"/>
            <p:cNvSpPr>
              <a:spLocks noEditPoints="1"/>
            </p:cNvSpPr>
            <p:nvPr/>
          </p:nvSpPr>
          <p:spPr bwMode="auto">
            <a:xfrm>
              <a:off x="3917" y="2241"/>
              <a:ext cx="25" cy="27"/>
            </a:xfrm>
            <a:custGeom>
              <a:gdLst>
                <a:gd fmla="*/ 10 w 10" name="T0"/>
                <a:gd fmla="*/ 6 h 10" name="T1"/>
                <a:gd fmla="*/ 10 w 10" name="T2"/>
                <a:gd fmla="*/ 4 h 10" name="T3"/>
                <a:gd fmla="*/ 9 w 10" name="T4"/>
                <a:gd fmla="*/ 4 h 10" name="T5"/>
                <a:gd fmla="*/ 8 w 10" name="T6"/>
                <a:gd fmla="*/ 3 h 10" name="T7"/>
                <a:gd fmla="*/ 9 w 10" name="T8"/>
                <a:gd fmla="*/ 2 h 10" name="T9"/>
                <a:gd fmla="*/ 8 w 10" name="T10"/>
                <a:gd fmla="*/ 1 h 10" name="T11"/>
                <a:gd fmla="*/ 8 w 10" name="T12"/>
                <a:gd fmla="*/ 2 h 10" name="T13"/>
                <a:gd fmla="*/ 6 w 10" name="T14"/>
                <a:gd fmla="*/ 1 h 10" name="T15"/>
                <a:gd fmla="*/ 6 w 10" name="T16"/>
                <a:gd fmla="*/ 0 h 10" name="T17"/>
                <a:gd fmla="*/ 4 w 10" name="T18"/>
                <a:gd fmla="*/ 0 h 10" name="T19"/>
                <a:gd fmla="*/ 4 w 10" name="T20"/>
                <a:gd fmla="*/ 1 h 10" name="T21"/>
                <a:gd fmla="*/ 3 w 10" name="T22"/>
                <a:gd fmla="*/ 2 h 10" name="T23"/>
                <a:gd fmla="*/ 2 w 10" name="T24"/>
                <a:gd fmla="*/ 1 h 10" name="T25"/>
                <a:gd fmla="*/ 1 w 10" name="T26"/>
                <a:gd fmla="*/ 2 h 10" name="T27"/>
                <a:gd fmla="*/ 2 w 10" name="T28"/>
                <a:gd fmla="*/ 3 h 10" name="T29"/>
                <a:gd fmla="*/ 1 w 10" name="T30"/>
                <a:gd fmla="*/ 4 h 10" name="T31"/>
                <a:gd fmla="*/ 0 w 10" name="T32"/>
                <a:gd fmla="*/ 4 h 10" name="T33"/>
                <a:gd fmla="*/ 0 w 10" name="T34"/>
                <a:gd fmla="*/ 6 h 10" name="T35"/>
                <a:gd fmla="*/ 1 w 10" name="T36"/>
                <a:gd fmla="*/ 6 h 10" name="T37"/>
                <a:gd fmla="*/ 2 w 10" name="T38"/>
                <a:gd fmla="*/ 8 h 10" name="T39"/>
                <a:gd fmla="*/ 1 w 10" name="T40"/>
                <a:gd fmla="*/ 8 h 10" name="T41"/>
                <a:gd fmla="*/ 2 w 10" name="T42"/>
                <a:gd fmla="*/ 9 h 10" name="T43"/>
                <a:gd fmla="*/ 3 w 10" name="T44"/>
                <a:gd fmla="*/ 8 h 10" name="T45"/>
                <a:gd fmla="*/ 4 w 10" name="T46"/>
                <a:gd fmla="*/ 9 h 10" name="T47"/>
                <a:gd fmla="*/ 4 w 10" name="T48"/>
                <a:gd fmla="*/ 10 h 10" name="T49"/>
                <a:gd fmla="*/ 6 w 10" name="T50"/>
                <a:gd fmla="*/ 10 h 10" name="T51"/>
                <a:gd fmla="*/ 6 w 10" name="T52"/>
                <a:gd fmla="*/ 9 h 10" name="T53"/>
                <a:gd fmla="*/ 8 w 10" name="T54"/>
                <a:gd fmla="*/ 8 h 10" name="T55"/>
                <a:gd fmla="*/ 8 w 10" name="T56"/>
                <a:gd fmla="*/ 9 h 10" name="T57"/>
                <a:gd fmla="*/ 9 w 10" name="T58"/>
                <a:gd fmla="*/ 8 h 10" name="T59"/>
                <a:gd fmla="*/ 8 w 10" name="T60"/>
                <a:gd fmla="*/ 8 h 10" name="T61"/>
                <a:gd fmla="*/ 9 w 10" name="T62"/>
                <a:gd fmla="*/ 6 h 10" name="T63"/>
                <a:gd fmla="*/ 10 w 10" name="T64"/>
                <a:gd fmla="*/ 6 h 10" name="T65"/>
                <a:gd fmla="*/ 8 w 10" name="T66"/>
                <a:gd fmla="*/ 5 h 10" name="T67"/>
                <a:gd fmla="*/ 5 w 10" name="T68"/>
                <a:gd fmla="*/ 8 h 10" name="T69"/>
                <a:gd fmla="*/ 2 w 10" name="T70"/>
                <a:gd fmla="*/ 5 h 10" name="T71"/>
                <a:gd fmla="*/ 5 w 10" name="T72"/>
                <a:gd fmla="*/ 2 h 10" name="T73"/>
                <a:gd fmla="*/ 8 w 10" name="T74"/>
                <a:gd fmla="*/ 5 h 1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 w="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95" name="Freeform 23"/>
            <p:cNvSpPr>
              <a:spLocks noEditPoints="1"/>
            </p:cNvSpPr>
            <p:nvPr/>
          </p:nvSpPr>
          <p:spPr bwMode="auto">
            <a:xfrm>
              <a:off x="3942" y="2252"/>
              <a:ext cx="13" cy="13"/>
            </a:xfrm>
            <a:custGeom>
              <a:gdLst>
                <a:gd fmla="*/ 5 w 5" name="T0"/>
                <a:gd fmla="*/ 3 h 5" name="T1"/>
                <a:gd fmla="*/ 5 w 5" name="T2"/>
                <a:gd fmla="*/ 2 h 5" name="T3"/>
                <a:gd fmla="*/ 5 w 5" name="T4"/>
                <a:gd fmla="*/ 2 h 5" name="T5"/>
                <a:gd fmla="*/ 4 w 5" name="T6"/>
                <a:gd fmla="*/ 1 h 5" name="T7"/>
                <a:gd fmla="*/ 5 w 5" name="T8"/>
                <a:gd fmla="*/ 1 h 5" name="T9"/>
                <a:gd fmla="*/ 4 w 5" name="T10"/>
                <a:gd fmla="*/ 1 h 5" name="T11"/>
                <a:gd fmla="*/ 4 w 5" name="T12"/>
                <a:gd fmla="*/ 1 h 5" name="T13"/>
                <a:gd fmla="*/ 3 w 5" name="T14"/>
                <a:gd fmla="*/ 1 h 5" name="T15"/>
                <a:gd fmla="*/ 3 w 5" name="T16"/>
                <a:gd fmla="*/ 0 h 5" name="T17"/>
                <a:gd fmla="*/ 2 w 5" name="T18"/>
                <a:gd fmla="*/ 0 h 5" name="T19"/>
                <a:gd fmla="*/ 2 w 5" name="T20"/>
                <a:gd fmla="*/ 1 h 5" name="T21"/>
                <a:gd fmla="*/ 1 w 5" name="T22"/>
                <a:gd fmla="*/ 1 h 5" name="T23"/>
                <a:gd fmla="*/ 1 w 5" name="T24"/>
                <a:gd fmla="*/ 1 h 5" name="T25"/>
                <a:gd fmla="*/ 1 w 5" name="T26"/>
                <a:gd fmla="*/ 1 h 5" name="T27"/>
                <a:gd fmla="*/ 1 w 5" name="T28"/>
                <a:gd fmla="*/ 1 h 5" name="T29"/>
                <a:gd fmla="*/ 1 w 5" name="T30"/>
                <a:gd fmla="*/ 2 h 5" name="T31"/>
                <a:gd fmla="*/ 0 w 5" name="T32"/>
                <a:gd fmla="*/ 2 h 5" name="T33"/>
                <a:gd fmla="*/ 0 w 5" name="T34"/>
                <a:gd fmla="*/ 3 h 5" name="T35"/>
                <a:gd fmla="*/ 1 w 5" name="T36"/>
                <a:gd fmla="*/ 3 h 5" name="T37"/>
                <a:gd fmla="*/ 1 w 5" name="T38"/>
                <a:gd fmla="*/ 4 h 5" name="T39"/>
                <a:gd fmla="*/ 1 w 5" name="T40"/>
                <a:gd fmla="*/ 4 h 5" name="T41"/>
                <a:gd fmla="*/ 1 w 5" name="T42"/>
                <a:gd fmla="*/ 5 h 5" name="T43"/>
                <a:gd fmla="*/ 1 w 5" name="T44"/>
                <a:gd fmla="*/ 4 h 5" name="T45"/>
                <a:gd fmla="*/ 2 w 5" name="T46"/>
                <a:gd fmla="*/ 5 h 5" name="T47"/>
                <a:gd fmla="*/ 2 w 5" name="T48"/>
                <a:gd fmla="*/ 5 h 5" name="T49"/>
                <a:gd fmla="*/ 3 w 5" name="T50"/>
                <a:gd fmla="*/ 5 h 5" name="T51"/>
                <a:gd fmla="*/ 3 w 5" name="T52"/>
                <a:gd fmla="*/ 5 h 5" name="T53"/>
                <a:gd fmla="*/ 4 w 5" name="T54"/>
                <a:gd fmla="*/ 4 h 5" name="T55"/>
                <a:gd fmla="*/ 4 w 5" name="T56"/>
                <a:gd fmla="*/ 5 h 5" name="T57"/>
                <a:gd fmla="*/ 5 w 5" name="T58"/>
                <a:gd fmla="*/ 4 h 5" name="T59"/>
                <a:gd fmla="*/ 4 w 5" name="T60"/>
                <a:gd fmla="*/ 4 h 5" name="T61"/>
                <a:gd fmla="*/ 5 w 5" name="T62"/>
                <a:gd fmla="*/ 3 h 5" name="T63"/>
                <a:gd fmla="*/ 4 w 5" name="T64"/>
                <a:gd fmla="*/ 3 h 5" name="T65"/>
                <a:gd fmla="*/ 3 w 5" name="T66"/>
                <a:gd fmla="*/ 4 h 5" name="T67"/>
                <a:gd fmla="*/ 1 w 5" name="T68"/>
                <a:gd fmla="*/ 3 h 5" name="T69"/>
                <a:gd fmla="*/ 3 w 5" name="T70"/>
                <a:gd fmla="*/ 1 h 5" name="T71"/>
                <a:gd fmla="*/ 4 w 5"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96" name="Freeform 24"/>
            <p:cNvSpPr>
              <a:spLocks noEditPoints="1"/>
            </p:cNvSpPr>
            <p:nvPr/>
          </p:nvSpPr>
          <p:spPr bwMode="auto">
            <a:xfrm>
              <a:off x="3937" y="2233"/>
              <a:ext cx="18" cy="19"/>
            </a:xfrm>
            <a:custGeom>
              <a:gdLst>
                <a:gd fmla="*/ 7 w 7" name="T0"/>
                <a:gd fmla="*/ 4 h 7" name="T1"/>
                <a:gd fmla="*/ 7 w 7" name="T2"/>
                <a:gd fmla="*/ 3 h 7" name="T3"/>
                <a:gd fmla="*/ 6 w 7" name="T4"/>
                <a:gd fmla="*/ 3 h 7" name="T5"/>
                <a:gd fmla="*/ 6 w 7" name="T6"/>
                <a:gd fmla="*/ 2 h 7" name="T7"/>
                <a:gd fmla="*/ 6 w 7" name="T8"/>
                <a:gd fmla="*/ 1 h 7" name="T9"/>
                <a:gd fmla="*/ 6 w 7" name="T10"/>
                <a:gd fmla="*/ 1 h 7" name="T11"/>
                <a:gd fmla="*/ 5 w 7" name="T12"/>
                <a:gd fmla="*/ 1 h 7" name="T13"/>
                <a:gd fmla="*/ 4 w 7" name="T14"/>
                <a:gd fmla="*/ 1 h 7" name="T15"/>
                <a:gd fmla="*/ 4 w 7" name="T16"/>
                <a:gd fmla="*/ 0 h 7" name="T17"/>
                <a:gd fmla="*/ 3 w 7" name="T18"/>
                <a:gd fmla="*/ 0 h 7" name="T19"/>
                <a:gd fmla="*/ 3 w 7" name="T20"/>
                <a:gd fmla="*/ 1 h 7" name="T21"/>
                <a:gd fmla="*/ 2 w 7" name="T22"/>
                <a:gd fmla="*/ 1 h 7" name="T23"/>
                <a:gd fmla="*/ 2 w 7" name="T24"/>
                <a:gd fmla="*/ 1 h 7" name="T25"/>
                <a:gd fmla="*/ 1 w 7" name="T26"/>
                <a:gd fmla="*/ 1 h 7" name="T27"/>
                <a:gd fmla="*/ 2 w 7" name="T28"/>
                <a:gd fmla="*/ 2 h 7" name="T29"/>
                <a:gd fmla="*/ 1 w 7" name="T30"/>
                <a:gd fmla="*/ 3 h 7" name="T31"/>
                <a:gd fmla="*/ 0 w 7" name="T32"/>
                <a:gd fmla="*/ 3 h 7" name="T33"/>
                <a:gd fmla="*/ 0 w 7" name="T34"/>
                <a:gd fmla="*/ 4 h 7" name="T35"/>
                <a:gd fmla="*/ 1 w 7" name="T36"/>
                <a:gd fmla="*/ 4 h 7" name="T37"/>
                <a:gd fmla="*/ 2 w 7" name="T38"/>
                <a:gd fmla="*/ 5 h 7" name="T39"/>
                <a:gd fmla="*/ 1 w 7" name="T40"/>
                <a:gd fmla="*/ 5 h 7" name="T41"/>
                <a:gd fmla="*/ 2 w 7" name="T42"/>
                <a:gd fmla="*/ 6 h 7" name="T43"/>
                <a:gd fmla="*/ 2 w 7" name="T44"/>
                <a:gd fmla="*/ 5 h 7" name="T45"/>
                <a:gd fmla="*/ 3 w 7" name="T46"/>
                <a:gd fmla="*/ 6 h 7" name="T47"/>
                <a:gd fmla="*/ 3 w 7" name="T48"/>
                <a:gd fmla="*/ 7 h 7" name="T49"/>
                <a:gd fmla="*/ 4 w 7" name="T50"/>
                <a:gd fmla="*/ 7 h 7" name="T51"/>
                <a:gd fmla="*/ 4 w 7" name="T52"/>
                <a:gd fmla="*/ 6 h 7" name="T53"/>
                <a:gd fmla="*/ 5 w 7" name="T54"/>
                <a:gd fmla="*/ 5 h 7" name="T55"/>
                <a:gd fmla="*/ 6 w 7" name="T56"/>
                <a:gd fmla="*/ 6 h 7" name="T57"/>
                <a:gd fmla="*/ 6 w 7" name="T58"/>
                <a:gd fmla="*/ 5 h 7" name="T59"/>
                <a:gd fmla="*/ 6 w 7" name="T60"/>
                <a:gd fmla="*/ 5 h 7" name="T61"/>
                <a:gd fmla="*/ 6 w 7" name="T62"/>
                <a:gd fmla="*/ 4 h 7" name="T63"/>
                <a:gd fmla="*/ 7 w 7" name="T64"/>
                <a:gd fmla="*/ 4 h 7" name="T65"/>
                <a:gd fmla="*/ 6 w 7" name="T66"/>
                <a:gd fmla="*/ 3 h 7" name="T67"/>
                <a:gd fmla="*/ 4 w 7" name="T68"/>
                <a:gd fmla="*/ 5 h 7" name="T69"/>
                <a:gd fmla="*/ 2 w 7" name="T70"/>
                <a:gd fmla="*/ 3 h 7" name="T71"/>
                <a:gd fmla="*/ 4 w 7" name="T72"/>
                <a:gd fmla="*/ 1 h 7" name="T73"/>
                <a:gd fmla="*/ 6 w 7" name="T74"/>
                <a:gd fmla="*/ 3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297" name="组合 296"/>
          <p:cNvGrpSpPr/>
          <p:nvPr/>
        </p:nvGrpSpPr>
        <p:grpSpPr>
          <a:xfrm flipH="1">
            <a:off x="1438458" y="4149551"/>
            <a:ext cx="1829015" cy="549357"/>
            <a:chOff x="5246304" y="4593021"/>
            <a:chExt cx="2438687" cy="732476"/>
          </a:xfrm>
        </p:grpSpPr>
        <p:sp>
          <p:nvSpPr>
            <p:cNvPr id="298" name="椭圆 29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299" name="任意多边形 298"/>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grpSp>
      <p:sp>
        <p:nvSpPr>
          <p:cNvPr id="300" name="文本框 85"/>
          <p:cNvSpPr txBox="1"/>
          <p:nvPr/>
        </p:nvSpPr>
        <p:spPr>
          <a:xfrm>
            <a:off x="1736211" y="4034757"/>
            <a:ext cx="1120387" cy="251460"/>
          </a:xfrm>
          <a:prstGeom prst="rect">
            <a:avLst/>
          </a:prstGeom>
          <a:noFill/>
        </p:spPr>
        <p:txBody>
          <a:bodyPr bIns="34290" lIns="68580" rIns="68580" rtlCol="0" tIns="34290" wrap="square">
            <a:spAutoFit/>
          </a:bodyPr>
          <a:lstStyle/>
          <a:p>
            <a:r>
              <a:rPr altLang="en-US" lang="zh-CN" sz="1200">
                <a:solidFill>
                  <a:sysClr lastClr="000000" val="windowText"/>
                </a:solidFill>
                <a:latin charset="-122" panose="020b0503020204020204" pitchFamily="34" typeface="微软雅黑"/>
                <a:ea charset="-122" pitchFamily="34" typeface="微软雅黑"/>
              </a:rPr>
              <a:t>在此添加标题</a:t>
            </a:r>
          </a:p>
        </p:txBody>
      </p:sp>
      <p:sp>
        <p:nvSpPr>
          <p:cNvPr id="301" name="文本框 86"/>
          <p:cNvSpPr txBox="1"/>
          <p:nvPr/>
        </p:nvSpPr>
        <p:spPr>
          <a:xfrm>
            <a:off x="1372863" y="4230424"/>
            <a:ext cx="1424140" cy="342900"/>
          </a:xfrm>
          <a:prstGeom prst="rect">
            <a:avLst/>
          </a:prstGeom>
          <a:noFill/>
        </p:spPr>
        <p:txBody>
          <a:bodyPr bIns="34290" lIns="68580" rIns="68580" rtlCol="0" tIns="3429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a:t>
            </a:r>
          </a:p>
        </p:txBody>
      </p:sp>
      <p:sp>
        <p:nvSpPr>
          <p:cNvPr id="302" name="文本框 87"/>
          <p:cNvSpPr txBox="1"/>
          <p:nvPr/>
        </p:nvSpPr>
        <p:spPr>
          <a:xfrm>
            <a:off x="6729805" y="1260330"/>
            <a:ext cx="1120387" cy="251460"/>
          </a:xfrm>
          <a:prstGeom prst="rect">
            <a:avLst/>
          </a:prstGeom>
          <a:noFill/>
        </p:spPr>
        <p:txBody>
          <a:bodyPr bIns="34290" lIns="68580" rIns="68580" rtlCol="0" tIns="34290" wrap="square">
            <a:spAutoFit/>
          </a:bodyPr>
          <a:lstStyle/>
          <a:p>
            <a:r>
              <a:rPr altLang="en-US" lang="zh-CN" sz="1200">
                <a:solidFill>
                  <a:sysClr lastClr="000000" val="windowText"/>
                </a:solidFill>
                <a:latin charset="-122" panose="020b0503020204020204" pitchFamily="34" typeface="微软雅黑"/>
                <a:ea charset="-122" pitchFamily="34" typeface="微软雅黑"/>
              </a:rPr>
              <a:t>在此添加标题</a:t>
            </a:r>
          </a:p>
        </p:txBody>
      </p:sp>
      <p:sp>
        <p:nvSpPr>
          <p:cNvPr id="303" name="文本框 88"/>
          <p:cNvSpPr txBox="1"/>
          <p:nvPr/>
        </p:nvSpPr>
        <p:spPr>
          <a:xfrm>
            <a:off x="6366456" y="1457260"/>
            <a:ext cx="1424140" cy="342900"/>
          </a:xfrm>
          <a:prstGeom prst="rect">
            <a:avLst/>
          </a:prstGeom>
          <a:noFill/>
        </p:spPr>
        <p:txBody>
          <a:bodyPr bIns="34290" lIns="68580" rIns="68580" rtlCol="0" tIns="3429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a:t>
            </a:r>
          </a:p>
        </p:txBody>
      </p:sp>
      <p:sp>
        <p:nvSpPr>
          <p:cNvPr id="304" name="文本框 89"/>
          <p:cNvSpPr txBox="1"/>
          <p:nvPr/>
        </p:nvSpPr>
        <p:spPr>
          <a:xfrm>
            <a:off x="6740691" y="4034757"/>
            <a:ext cx="1120387" cy="251460"/>
          </a:xfrm>
          <a:prstGeom prst="rect">
            <a:avLst/>
          </a:prstGeom>
          <a:noFill/>
        </p:spPr>
        <p:txBody>
          <a:bodyPr bIns="34290" lIns="68580" rIns="68580" rtlCol="0" tIns="34290" wrap="square">
            <a:spAutoFit/>
          </a:bodyPr>
          <a:lstStyle/>
          <a:p>
            <a:r>
              <a:rPr altLang="en-US" lang="zh-CN" sz="1200">
                <a:solidFill>
                  <a:sysClr lastClr="000000" val="windowText"/>
                </a:solidFill>
                <a:latin charset="-122" panose="020b0503020204020204" pitchFamily="34" typeface="微软雅黑"/>
                <a:ea charset="-122" pitchFamily="34" typeface="微软雅黑"/>
              </a:rPr>
              <a:t>在此添加标题</a:t>
            </a:r>
          </a:p>
        </p:txBody>
      </p:sp>
      <p:sp>
        <p:nvSpPr>
          <p:cNvPr id="305" name="文本框 90"/>
          <p:cNvSpPr txBox="1"/>
          <p:nvPr/>
        </p:nvSpPr>
        <p:spPr>
          <a:xfrm>
            <a:off x="6377342" y="4230424"/>
            <a:ext cx="1424140" cy="342900"/>
          </a:xfrm>
          <a:prstGeom prst="rect">
            <a:avLst/>
          </a:prstGeom>
          <a:noFill/>
        </p:spPr>
        <p:txBody>
          <a:bodyPr bIns="34290" lIns="68580" rIns="68580" rtlCol="0" tIns="3429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a:t>
            </a:r>
          </a:p>
        </p:txBody>
      </p:sp>
    </p:spTree>
    <p:extLst>
      <p:ext uri="{BB962C8B-B14F-4D97-AF65-F5344CB8AC3E}">
        <p14:creationId val="38173527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66"/>
                                        </p:tgtEl>
                                        <p:attrNameLst>
                                          <p:attrName>style.visibility</p:attrName>
                                        </p:attrNameLst>
                                      </p:cBhvr>
                                      <p:to>
                                        <p:strVal val="visible"/>
                                      </p:to>
                                    </p:set>
                                    <p:anim calcmode="lin" valueType="num">
                                      <p:cBhvr additive="base">
                                        <p:cTn dur="500" fill="hold" id="7"/>
                                        <p:tgtEl>
                                          <p:spTgt spid="266"/>
                                        </p:tgtEl>
                                        <p:attrNameLst>
                                          <p:attrName>ppt_x</p:attrName>
                                        </p:attrNameLst>
                                      </p:cBhvr>
                                      <p:tavLst>
                                        <p:tav tm="0">
                                          <p:val>
                                            <p:strVal val="0-#ppt_w/2"/>
                                          </p:val>
                                        </p:tav>
                                        <p:tav tm="100000">
                                          <p:val>
                                            <p:strVal val="#ppt_x"/>
                                          </p:val>
                                        </p:tav>
                                      </p:tavLst>
                                    </p:anim>
                                    <p:anim calcmode="lin" valueType="num">
                                      <p:cBhvr additive="base">
                                        <p:cTn dur="500" fill="hold" id="8"/>
                                        <p:tgtEl>
                                          <p:spTgt spid="266"/>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69"/>
                                        </p:tgtEl>
                                        <p:attrNameLst>
                                          <p:attrName>style.visibility</p:attrName>
                                        </p:attrNameLst>
                                      </p:cBhvr>
                                      <p:to>
                                        <p:strVal val="visible"/>
                                      </p:to>
                                    </p:set>
                                    <p:anim calcmode="lin" valueType="num">
                                      <p:cBhvr additive="base">
                                        <p:cTn dur="500" fill="hold" id="11"/>
                                        <p:tgtEl>
                                          <p:spTgt spid="269"/>
                                        </p:tgtEl>
                                        <p:attrNameLst>
                                          <p:attrName>ppt_x</p:attrName>
                                        </p:attrNameLst>
                                      </p:cBhvr>
                                      <p:tavLst>
                                        <p:tav tm="0">
                                          <p:val>
                                            <p:strVal val="0-#ppt_w/2"/>
                                          </p:val>
                                        </p:tav>
                                        <p:tav tm="100000">
                                          <p:val>
                                            <p:strVal val="#ppt_x"/>
                                          </p:val>
                                        </p:tav>
                                      </p:tavLst>
                                    </p:anim>
                                    <p:anim calcmode="lin" valueType="num">
                                      <p:cBhvr additive="base">
                                        <p:cTn dur="500" fill="hold" id="12"/>
                                        <p:tgtEl>
                                          <p:spTgt spid="26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284"/>
                                        </p:tgtEl>
                                        <p:attrNameLst>
                                          <p:attrName>style.visibility</p:attrName>
                                        </p:attrNameLst>
                                      </p:cBhvr>
                                      <p:to>
                                        <p:strVal val="visible"/>
                                      </p:to>
                                    </p:set>
                                    <p:anim calcmode="lin" valueType="num">
                                      <p:cBhvr additive="base">
                                        <p:cTn dur="500" fill="hold" id="15"/>
                                        <p:tgtEl>
                                          <p:spTgt spid="284"/>
                                        </p:tgtEl>
                                        <p:attrNameLst>
                                          <p:attrName>ppt_x</p:attrName>
                                        </p:attrNameLst>
                                      </p:cBhvr>
                                      <p:tavLst>
                                        <p:tav tm="0">
                                          <p:val>
                                            <p:strVal val="0-#ppt_w/2"/>
                                          </p:val>
                                        </p:tav>
                                        <p:tav tm="100000">
                                          <p:val>
                                            <p:strVal val="#ppt_x"/>
                                          </p:val>
                                        </p:tav>
                                      </p:tavLst>
                                    </p:anim>
                                    <p:anim calcmode="lin" valueType="num">
                                      <p:cBhvr additive="base">
                                        <p:cTn dur="500" fill="hold" id="16"/>
                                        <p:tgtEl>
                                          <p:spTgt spid="284"/>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285"/>
                                        </p:tgtEl>
                                        <p:attrNameLst>
                                          <p:attrName>style.visibility</p:attrName>
                                        </p:attrNameLst>
                                      </p:cBhvr>
                                      <p:to>
                                        <p:strVal val="visible"/>
                                      </p:to>
                                    </p:set>
                                    <p:anim calcmode="lin" valueType="num">
                                      <p:cBhvr additive="base">
                                        <p:cTn dur="500" fill="hold" id="19"/>
                                        <p:tgtEl>
                                          <p:spTgt spid="285"/>
                                        </p:tgtEl>
                                        <p:attrNameLst>
                                          <p:attrName>ppt_x</p:attrName>
                                        </p:attrNameLst>
                                      </p:cBhvr>
                                      <p:tavLst>
                                        <p:tav tm="0">
                                          <p:val>
                                            <p:strVal val="0-#ppt_w/2"/>
                                          </p:val>
                                        </p:tav>
                                        <p:tav tm="100000">
                                          <p:val>
                                            <p:strVal val="#ppt_x"/>
                                          </p:val>
                                        </p:tav>
                                      </p:tavLst>
                                    </p:anim>
                                    <p:anim calcmode="lin" valueType="num">
                                      <p:cBhvr additive="base">
                                        <p:cTn dur="500" fill="hold" id="20"/>
                                        <p:tgtEl>
                                          <p:spTgt spid="285"/>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222"/>
                                        </p:tgtEl>
                                        <p:attrNameLst>
                                          <p:attrName>style.visibility</p:attrName>
                                        </p:attrNameLst>
                                      </p:cBhvr>
                                      <p:to>
                                        <p:strVal val="visible"/>
                                      </p:to>
                                    </p:set>
                                    <p:anim calcmode="lin" valueType="num">
                                      <p:cBhvr additive="base">
                                        <p:cTn dur="500" fill="hold" id="23"/>
                                        <p:tgtEl>
                                          <p:spTgt spid="222"/>
                                        </p:tgtEl>
                                        <p:attrNameLst>
                                          <p:attrName>ppt_x</p:attrName>
                                        </p:attrNameLst>
                                      </p:cBhvr>
                                      <p:tavLst>
                                        <p:tav tm="0">
                                          <p:val>
                                            <p:strVal val="0-#ppt_w/2"/>
                                          </p:val>
                                        </p:tav>
                                        <p:tav tm="100000">
                                          <p:val>
                                            <p:strVal val="#ppt_x"/>
                                          </p:val>
                                        </p:tav>
                                      </p:tavLst>
                                    </p:anim>
                                    <p:anim calcmode="lin" valueType="num">
                                      <p:cBhvr additive="base">
                                        <p:cTn dur="500" fill="hold" id="24"/>
                                        <p:tgtEl>
                                          <p:spTgt spid="222"/>
                                        </p:tgtEl>
                                        <p:attrNameLst>
                                          <p:attrName>ppt_y</p:attrName>
                                        </p:attrNameLst>
                                      </p:cBhvr>
                                      <p:tavLst>
                                        <p:tav tm="0">
                                          <p:val>
                                            <p:strVal val="#ppt_y"/>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2">
                                  <p:stCondLst>
                                    <p:cond delay="0"/>
                                  </p:stCondLst>
                                  <p:childTnLst>
                                    <p:set>
                                      <p:cBhvr>
                                        <p:cTn dur="1" fill="hold" id="28">
                                          <p:stCondLst>
                                            <p:cond delay="0"/>
                                          </p:stCondLst>
                                        </p:cTn>
                                        <p:tgtEl>
                                          <p:spTgt spid="258"/>
                                        </p:tgtEl>
                                        <p:attrNameLst>
                                          <p:attrName>style.visibility</p:attrName>
                                        </p:attrNameLst>
                                      </p:cBhvr>
                                      <p:to>
                                        <p:strVal val="visible"/>
                                      </p:to>
                                    </p:set>
                                    <p:anim calcmode="lin" valueType="num">
                                      <p:cBhvr additive="base">
                                        <p:cTn dur="500" fill="hold" id="29"/>
                                        <p:tgtEl>
                                          <p:spTgt spid="258"/>
                                        </p:tgtEl>
                                        <p:attrNameLst>
                                          <p:attrName>ppt_x</p:attrName>
                                        </p:attrNameLst>
                                      </p:cBhvr>
                                      <p:tavLst>
                                        <p:tav tm="0">
                                          <p:val>
                                            <p:strVal val="1+#ppt_w/2"/>
                                          </p:val>
                                        </p:tav>
                                        <p:tav tm="100000">
                                          <p:val>
                                            <p:strVal val="#ppt_x"/>
                                          </p:val>
                                        </p:tav>
                                      </p:tavLst>
                                    </p:anim>
                                    <p:anim calcmode="lin" valueType="num">
                                      <p:cBhvr additive="base">
                                        <p:cTn dur="500" fill="hold" id="30"/>
                                        <p:tgtEl>
                                          <p:spTgt spid="258"/>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0"/>
                                  </p:stCondLst>
                                  <p:childTnLst>
                                    <p:set>
                                      <p:cBhvr>
                                        <p:cTn dur="1" fill="hold" id="32">
                                          <p:stCondLst>
                                            <p:cond delay="0"/>
                                          </p:stCondLst>
                                        </p:cTn>
                                        <p:tgtEl>
                                          <p:spTgt spid="261"/>
                                        </p:tgtEl>
                                        <p:attrNameLst>
                                          <p:attrName>style.visibility</p:attrName>
                                        </p:attrNameLst>
                                      </p:cBhvr>
                                      <p:to>
                                        <p:strVal val="visible"/>
                                      </p:to>
                                    </p:set>
                                    <p:anim calcmode="lin" valueType="num">
                                      <p:cBhvr additive="base">
                                        <p:cTn dur="500" fill="hold" id="33"/>
                                        <p:tgtEl>
                                          <p:spTgt spid="261"/>
                                        </p:tgtEl>
                                        <p:attrNameLst>
                                          <p:attrName>ppt_x</p:attrName>
                                        </p:attrNameLst>
                                      </p:cBhvr>
                                      <p:tavLst>
                                        <p:tav tm="0">
                                          <p:val>
                                            <p:strVal val="1+#ppt_w/2"/>
                                          </p:val>
                                        </p:tav>
                                        <p:tav tm="100000">
                                          <p:val>
                                            <p:strVal val="#ppt_x"/>
                                          </p:val>
                                        </p:tav>
                                      </p:tavLst>
                                    </p:anim>
                                    <p:anim calcmode="lin" valueType="num">
                                      <p:cBhvr additive="base">
                                        <p:cTn dur="500" fill="hold" id="34"/>
                                        <p:tgtEl>
                                          <p:spTgt spid="261"/>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302"/>
                                        </p:tgtEl>
                                        <p:attrNameLst>
                                          <p:attrName>style.visibility</p:attrName>
                                        </p:attrNameLst>
                                      </p:cBhvr>
                                      <p:to>
                                        <p:strVal val="visible"/>
                                      </p:to>
                                    </p:set>
                                    <p:anim calcmode="lin" valueType="num">
                                      <p:cBhvr additive="base">
                                        <p:cTn dur="500" fill="hold" id="37"/>
                                        <p:tgtEl>
                                          <p:spTgt spid="302"/>
                                        </p:tgtEl>
                                        <p:attrNameLst>
                                          <p:attrName>ppt_x</p:attrName>
                                        </p:attrNameLst>
                                      </p:cBhvr>
                                      <p:tavLst>
                                        <p:tav tm="0">
                                          <p:val>
                                            <p:strVal val="1+#ppt_w/2"/>
                                          </p:val>
                                        </p:tav>
                                        <p:tav tm="100000">
                                          <p:val>
                                            <p:strVal val="#ppt_x"/>
                                          </p:val>
                                        </p:tav>
                                      </p:tavLst>
                                    </p:anim>
                                    <p:anim calcmode="lin" valueType="num">
                                      <p:cBhvr additive="base">
                                        <p:cTn dur="500" fill="hold" id="38"/>
                                        <p:tgtEl>
                                          <p:spTgt spid="302"/>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303"/>
                                        </p:tgtEl>
                                        <p:attrNameLst>
                                          <p:attrName>style.visibility</p:attrName>
                                        </p:attrNameLst>
                                      </p:cBhvr>
                                      <p:to>
                                        <p:strVal val="visible"/>
                                      </p:to>
                                    </p:set>
                                    <p:anim calcmode="lin" valueType="num">
                                      <p:cBhvr additive="base">
                                        <p:cTn dur="500" fill="hold" id="41"/>
                                        <p:tgtEl>
                                          <p:spTgt spid="303"/>
                                        </p:tgtEl>
                                        <p:attrNameLst>
                                          <p:attrName>ppt_x</p:attrName>
                                        </p:attrNameLst>
                                      </p:cBhvr>
                                      <p:tavLst>
                                        <p:tav tm="0">
                                          <p:val>
                                            <p:strVal val="1+#ppt_w/2"/>
                                          </p:val>
                                        </p:tav>
                                        <p:tav tm="100000">
                                          <p:val>
                                            <p:strVal val="#ppt_x"/>
                                          </p:val>
                                        </p:tav>
                                      </p:tavLst>
                                    </p:anim>
                                    <p:anim calcmode="lin" valueType="num">
                                      <p:cBhvr additive="base">
                                        <p:cTn dur="500" fill="hold" id="42"/>
                                        <p:tgtEl>
                                          <p:spTgt spid="303"/>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0"/>
                                  </p:stCondLst>
                                  <p:childTnLst>
                                    <p:set>
                                      <p:cBhvr>
                                        <p:cTn dur="1" fill="hold" id="44">
                                          <p:stCondLst>
                                            <p:cond delay="0"/>
                                          </p:stCondLst>
                                        </p:cTn>
                                        <p:tgtEl>
                                          <p:spTgt spid="240"/>
                                        </p:tgtEl>
                                        <p:attrNameLst>
                                          <p:attrName>style.visibility</p:attrName>
                                        </p:attrNameLst>
                                      </p:cBhvr>
                                      <p:to>
                                        <p:strVal val="visible"/>
                                      </p:to>
                                    </p:set>
                                    <p:anim calcmode="lin" valueType="num">
                                      <p:cBhvr additive="base">
                                        <p:cTn dur="500" fill="hold" id="45"/>
                                        <p:tgtEl>
                                          <p:spTgt spid="240"/>
                                        </p:tgtEl>
                                        <p:attrNameLst>
                                          <p:attrName>ppt_x</p:attrName>
                                        </p:attrNameLst>
                                      </p:cBhvr>
                                      <p:tavLst>
                                        <p:tav tm="0">
                                          <p:val>
                                            <p:strVal val="1+#ppt_w/2"/>
                                          </p:val>
                                        </p:tav>
                                        <p:tav tm="100000">
                                          <p:val>
                                            <p:strVal val="#ppt_x"/>
                                          </p:val>
                                        </p:tav>
                                      </p:tavLst>
                                    </p:anim>
                                    <p:anim calcmode="lin" valueType="num">
                                      <p:cBhvr additive="base">
                                        <p:cTn dur="500" fill="hold" id="46"/>
                                        <p:tgtEl>
                                          <p:spTgt spid="240"/>
                                        </p:tgtEl>
                                        <p:attrNameLst>
                                          <p:attrName>ppt_y</p:attrName>
                                        </p:attrNameLst>
                                      </p:cBhvr>
                                      <p:tavLst>
                                        <p:tav tm="0">
                                          <p:val>
                                            <p:strVal val="#ppt_y"/>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2" presetSubtype="4">
                                  <p:stCondLst>
                                    <p:cond delay="0"/>
                                  </p:stCondLst>
                                  <p:childTnLst>
                                    <p:set>
                                      <p:cBhvr>
                                        <p:cTn dur="1" fill="hold" id="50">
                                          <p:stCondLst>
                                            <p:cond delay="0"/>
                                          </p:stCondLst>
                                        </p:cTn>
                                        <p:tgtEl>
                                          <p:spTgt spid="231"/>
                                        </p:tgtEl>
                                        <p:attrNameLst>
                                          <p:attrName>style.visibility</p:attrName>
                                        </p:attrNameLst>
                                      </p:cBhvr>
                                      <p:to>
                                        <p:strVal val="visible"/>
                                      </p:to>
                                    </p:set>
                                    <p:anim calcmode="lin" valueType="num">
                                      <p:cBhvr additive="base">
                                        <p:cTn dur="500" fill="hold" id="51"/>
                                        <p:tgtEl>
                                          <p:spTgt spid="231"/>
                                        </p:tgtEl>
                                        <p:attrNameLst>
                                          <p:attrName>ppt_x</p:attrName>
                                        </p:attrNameLst>
                                      </p:cBhvr>
                                      <p:tavLst>
                                        <p:tav tm="0">
                                          <p:val>
                                            <p:strVal val="#ppt_x"/>
                                          </p:val>
                                        </p:tav>
                                        <p:tav tm="100000">
                                          <p:val>
                                            <p:strVal val="#ppt_x"/>
                                          </p:val>
                                        </p:tav>
                                      </p:tavLst>
                                    </p:anim>
                                    <p:anim calcmode="lin" valueType="num">
                                      <p:cBhvr additive="base">
                                        <p:cTn dur="500" fill="hold" id="52"/>
                                        <p:tgtEl>
                                          <p:spTgt spid="231"/>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0"/>
                                  </p:stCondLst>
                                  <p:childTnLst>
                                    <p:set>
                                      <p:cBhvr>
                                        <p:cTn dur="1" fill="hold" id="54">
                                          <p:stCondLst>
                                            <p:cond delay="0"/>
                                          </p:stCondLst>
                                        </p:cTn>
                                        <p:tgtEl>
                                          <p:spTgt spid="292"/>
                                        </p:tgtEl>
                                        <p:attrNameLst>
                                          <p:attrName>style.visibility</p:attrName>
                                        </p:attrNameLst>
                                      </p:cBhvr>
                                      <p:to>
                                        <p:strVal val="visible"/>
                                      </p:to>
                                    </p:set>
                                    <p:anim calcmode="lin" valueType="num">
                                      <p:cBhvr additive="base">
                                        <p:cTn dur="500" fill="hold" id="55"/>
                                        <p:tgtEl>
                                          <p:spTgt spid="292"/>
                                        </p:tgtEl>
                                        <p:attrNameLst>
                                          <p:attrName>ppt_x</p:attrName>
                                        </p:attrNameLst>
                                      </p:cBhvr>
                                      <p:tavLst>
                                        <p:tav tm="0">
                                          <p:val>
                                            <p:strVal val="#ppt_x"/>
                                          </p:val>
                                        </p:tav>
                                        <p:tav tm="100000">
                                          <p:val>
                                            <p:strVal val="#ppt_x"/>
                                          </p:val>
                                        </p:tav>
                                      </p:tavLst>
                                    </p:anim>
                                    <p:anim calcmode="lin" valueType="num">
                                      <p:cBhvr additive="base">
                                        <p:cTn dur="500" fill="hold" id="56"/>
                                        <p:tgtEl>
                                          <p:spTgt spid="292"/>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4">
                                  <p:stCondLst>
                                    <p:cond delay="0"/>
                                  </p:stCondLst>
                                  <p:childTnLst>
                                    <p:set>
                                      <p:cBhvr>
                                        <p:cTn dur="1" fill="hold" id="58">
                                          <p:stCondLst>
                                            <p:cond delay="0"/>
                                          </p:stCondLst>
                                        </p:cTn>
                                        <p:tgtEl>
                                          <p:spTgt spid="297"/>
                                        </p:tgtEl>
                                        <p:attrNameLst>
                                          <p:attrName>style.visibility</p:attrName>
                                        </p:attrNameLst>
                                      </p:cBhvr>
                                      <p:to>
                                        <p:strVal val="visible"/>
                                      </p:to>
                                    </p:set>
                                    <p:anim calcmode="lin" valueType="num">
                                      <p:cBhvr additive="base">
                                        <p:cTn dur="500" fill="hold" id="59"/>
                                        <p:tgtEl>
                                          <p:spTgt spid="297"/>
                                        </p:tgtEl>
                                        <p:attrNameLst>
                                          <p:attrName>ppt_x</p:attrName>
                                        </p:attrNameLst>
                                      </p:cBhvr>
                                      <p:tavLst>
                                        <p:tav tm="0">
                                          <p:val>
                                            <p:strVal val="#ppt_x"/>
                                          </p:val>
                                        </p:tav>
                                        <p:tav tm="100000">
                                          <p:val>
                                            <p:strVal val="#ppt_x"/>
                                          </p:val>
                                        </p:tav>
                                      </p:tavLst>
                                    </p:anim>
                                    <p:anim calcmode="lin" valueType="num">
                                      <p:cBhvr additive="base">
                                        <p:cTn dur="500" fill="hold" id="60"/>
                                        <p:tgtEl>
                                          <p:spTgt spid="297"/>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300"/>
                                        </p:tgtEl>
                                        <p:attrNameLst>
                                          <p:attrName>style.visibility</p:attrName>
                                        </p:attrNameLst>
                                      </p:cBhvr>
                                      <p:to>
                                        <p:strVal val="visible"/>
                                      </p:to>
                                    </p:set>
                                    <p:anim calcmode="lin" valueType="num">
                                      <p:cBhvr additive="base">
                                        <p:cTn dur="500" fill="hold" id="63"/>
                                        <p:tgtEl>
                                          <p:spTgt spid="300"/>
                                        </p:tgtEl>
                                        <p:attrNameLst>
                                          <p:attrName>ppt_x</p:attrName>
                                        </p:attrNameLst>
                                      </p:cBhvr>
                                      <p:tavLst>
                                        <p:tav tm="0">
                                          <p:val>
                                            <p:strVal val="#ppt_x"/>
                                          </p:val>
                                        </p:tav>
                                        <p:tav tm="100000">
                                          <p:val>
                                            <p:strVal val="#ppt_x"/>
                                          </p:val>
                                        </p:tav>
                                      </p:tavLst>
                                    </p:anim>
                                    <p:anim calcmode="lin" valueType="num">
                                      <p:cBhvr additive="base">
                                        <p:cTn dur="500" fill="hold" id="64"/>
                                        <p:tgtEl>
                                          <p:spTgt spid="300"/>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301"/>
                                        </p:tgtEl>
                                        <p:attrNameLst>
                                          <p:attrName>style.visibility</p:attrName>
                                        </p:attrNameLst>
                                      </p:cBhvr>
                                      <p:to>
                                        <p:strVal val="visible"/>
                                      </p:to>
                                    </p:set>
                                    <p:anim calcmode="lin" valueType="num">
                                      <p:cBhvr additive="base">
                                        <p:cTn dur="500" fill="hold" id="67"/>
                                        <p:tgtEl>
                                          <p:spTgt spid="301"/>
                                        </p:tgtEl>
                                        <p:attrNameLst>
                                          <p:attrName>ppt_x</p:attrName>
                                        </p:attrNameLst>
                                      </p:cBhvr>
                                      <p:tavLst>
                                        <p:tav tm="0">
                                          <p:val>
                                            <p:strVal val="#ppt_x"/>
                                          </p:val>
                                        </p:tav>
                                        <p:tav tm="100000">
                                          <p:val>
                                            <p:strVal val="#ppt_x"/>
                                          </p:val>
                                        </p:tav>
                                      </p:tavLst>
                                    </p:anim>
                                    <p:anim calcmode="lin" valueType="num">
                                      <p:cBhvr additive="base">
                                        <p:cTn dur="500" fill="hold" id="68"/>
                                        <p:tgtEl>
                                          <p:spTgt spid="301"/>
                                        </p:tgtEl>
                                        <p:attrNameLst>
                                          <p:attrName>ppt_y</p:attrName>
                                        </p:attrNameLst>
                                      </p:cBhvr>
                                      <p:tavLst>
                                        <p:tav tm="0">
                                          <p:val>
                                            <p:strVal val="1+#ppt_h/2"/>
                                          </p:val>
                                        </p:tav>
                                        <p:tav tm="100000">
                                          <p:val>
                                            <p:strVal val="#ppt_y"/>
                                          </p:val>
                                        </p:tav>
                                      </p:tavLst>
                                    </p:anim>
                                  </p:childTnLst>
                                </p:cTn>
                              </p:par>
                            </p:childTnLst>
                          </p:cTn>
                        </p:par>
                      </p:childTnLst>
                    </p:cTn>
                  </p:par>
                  <p:par>
                    <p:cTn fill="hold" id="69" nodeType="clickPar">
                      <p:stCondLst>
                        <p:cond delay="indefinite"/>
                      </p:stCondLst>
                      <p:childTnLst>
                        <p:par>
                          <p:cTn fill="hold" id="70" nodeType="afterGroup">
                            <p:stCondLst>
                              <p:cond delay="0"/>
                            </p:stCondLst>
                            <p:childTnLst>
                              <p:par>
                                <p:cTn fill="hold" id="71" nodeType="clickEffect" presetClass="entr" presetID="2" presetSubtype="4">
                                  <p:stCondLst>
                                    <p:cond delay="0"/>
                                  </p:stCondLst>
                                  <p:childTnLst>
                                    <p:set>
                                      <p:cBhvr>
                                        <p:cTn dur="1" fill="hold" id="72">
                                          <p:stCondLst>
                                            <p:cond delay="0"/>
                                          </p:stCondLst>
                                        </p:cTn>
                                        <p:tgtEl>
                                          <p:spTgt spid="249"/>
                                        </p:tgtEl>
                                        <p:attrNameLst>
                                          <p:attrName>style.visibility</p:attrName>
                                        </p:attrNameLst>
                                      </p:cBhvr>
                                      <p:to>
                                        <p:strVal val="visible"/>
                                      </p:to>
                                    </p:set>
                                    <p:anim calcmode="lin" valueType="num">
                                      <p:cBhvr additive="base">
                                        <p:cTn dur="500" fill="hold" id="73"/>
                                        <p:tgtEl>
                                          <p:spTgt spid="249"/>
                                        </p:tgtEl>
                                        <p:attrNameLst>
                                          <p:attrName>ppt_x</p:attrName>
                                        </p:attrNameLst>
                                      </p:cBhvr>
                                      <p:tavLst>
                                        <p:tav tm="0">
                                          <p:val>
                                            <p:strVal val="#ppt_x"/>
                                          </p:val>
                                        </p:tav>
                                        <p:tav tm="100000">
                                          <p:val>
                                            <p:strVal val="#ppt_x"/>
                                          </p:val>
                                        </p:tav>
                                      </p:tavLst>
                                    </p:anim>
                                    <p:anim calcmode="lin" valueType="num">
                                      <p:cBhvr additive="base">
                                        <p:cTn dur="500" fill="hold" id="74"/>
                                        <p:tgtEl>
                                          <p:spTgt spid="249"/>
                                        </p:tgtEl>
                                        <p:attrNameLst>
                                          <p:attrName>ppt_y</p:attrName>
                                        </p:attrNameLst>
                                      </p:cBhvr>
                                      <p:tavLst>
                                        <p:tav tm="0">
                                          <p:val>
                                            <p:strVal val="1+#ppt_h/2"/>
                                          </p:val>
                                        </p:tav>
                                        <p:tav tm="100000">
                                          <p:val>
                                            <p:strVal val="#ppt_y"/>
                                          </p:val>
                                        </p:tav>
                                      </p:tavLst>
                                    </p:anim>
                                  </p:childTnLst>
                                </p:cTn>
                              </p:par>
                              <p:par>
                                <p:cTn fill="hold" id="75" nodeType="withEffect" presetClass="entr" presetID="2" presetSubtype="4">
                                  <p:stCondLst>
                                    <p:cond delay="0"/>
                                  </p:stCondLst>
                                  <p:childTnLst>
                                    <p:set>
                                      <p:cBhvr>
                                        <p:cTn dur="1" fill="hold" id="76">
                                          <p:stCondLst>
                                            <p:cond delay="0"/>
                                          </p:stCondLst>
                                        </p:cTn>
                                        <p:tgtEl>
                                          <p:spTgt spid="286"/>
                                        </p:tgtEl>
                                        <p:attrNameLst>
                                          <p:attrName>style.visibility</p:attrName>
                                        </p:attrNameLst>
                                      </p:cBhvr>
                                      <p:to>
                                        <p:strVal val="visible"/>
                                      </p:to>
                                    </p:set>
                                    <p:anim calcmode="lin" valueType="num">
                                      <p:cBhvr additive="base">
                                        <p:cTn dur="500" fill="hold" id="77"/>
                                        <p:tgtEl>
                                          <p:spTgt spid="286"/>
                                        </p:tgtEl>
                                        <p:attrNameLst>
                                          <p:attrName>ppt_x</p:attrName>
                                        </p:attrNameLst>
                                      </p:cBhvr>
                                      <p:tavLst>
                                        <p:tav tm="0">
                                          <p:val>
                                            <p:strVal val="#ppt_x"/>
                                          </p:val>
                                        </p:tav>
                                        <p:tav tm="100000">
                                          <p:val>
                                            <p:strVal val="#ppt_x"/>
                                          </p:val>
                                        </p:tav>
                                      </p:tavLst>
                                    </p:anim>
                                    <p:anim calcmode="lin" valueType="num">
                                      <p:cBhvr additive="base">
                                        <p:cTn dur="500" fill="hold" id="78"/>
                                        <p:tgtEl>
                                          <p:spTgt spid="286"/>
                                        </p:tgtEl>
                                        <p:attrNameLst>
                                          <p:attrName>ppt_y</p:attrName>
                                        </p:attrNameLst>
                                      </p:cBhvr>
                                      <p:tavLst>
                                        <p:tav tm="0">
                                          <p:val>
                                            <p:strVal val="1+#ppt_h/2"/>
                                          </p:val>
                                        </p:tav>
                                        <p:tav tm="100000">
                                          <p:val>
                                            <p:strVal val="#ppt_y"/>
                                          </p:val>
                                        </p:tav>
                                      </p:tavLst>
                                    </p:anim>
                                  </p:childTnLst>
                                </p:cTn>
                              </p:par>
                              <p:par>
                                <p:cTn fill="hold" id="79" nodeType="withEffect" presetClass="entr" presetID="2" presetSubtype="4">
                                  <p:stCondLst>
                                    <p:cond delay="0"/>
                                  </p:stCondLst>
                                  <p:childTnLst>
                                    <p:set>
                                      <p:cBhvr>
                                        <p:cTn dur="1" fill="hold" id="80">
                                          <p:stCondLst>
                                            <p:cond delay="0"/>
                                          </p:stCondLst>
                                        </p:cTn>
                                        <p:tgtEl>
                                          <p:spTgt spid="289"/>
                                        </p:tgtEl>
                                        <p:attrNameLst>
                                          <p:attrName>style.visibility</p:attrName>
                                        </p:attrNameLst>
                                      </p:cBhvr>
                                      <p:to>
                                        <p:strVal val="visible"/>
                                      </p:to>
                                    </p:set>
                                    <p:anim calcmode="lin" valueType="num">
                                      <p:cBhvr additive="base">
                                        <p:cTn dur="500" fill="hold" id="81"/>
                                        <p:tgtEl>
                                          <p:spTgt spid="289"/>
                                        </p:tgtEl>
                                        <p:attrNameLst>
                                          <p:attrName>ppt_x</p:attrName>
                                        </p:attrNameLst>
                                      </p:cBhvr>
                                      <p:tavLst>
                                        <p:tav tm="0">
                                          <p:val>
                                            <p:strVal val="#ppt_x"/>
                                          </p:val>
                                        </p:tav>
                                        <p:tav tm="100000">
                                          <p:val>
                                            <p:strVal val="#ppt_x"/>
                                          </p:val>
                                        </p:tav>
                                      </p:tavLst>
                                    </p:anim>
                                    <p:anim calcmode="lin" valueType="num">
                                      <p:cBhvr additive="base">
                                        <p:cTn dur="500" fill="hold" id="82"/>
                                        <p:tgtEl>
                                          <p:spTgt spid="289"/>
                                        </p:tgtEl>
                                        <p:attrNameLst>
                                          <p:attrName>ppt_y</p:attrName>
                                        </p:attrNameLst>
                                      </p:cBhvr>
                                      <p:tavLst>
                                        <p:tav tm="0">
                                          <p:val>
                                            <p:strVal val="1+#ppt_h/2"/>
                                          </p:val>
                                        </p:tav>
                                        <p:tav tm="100000">
                                          <p:val>
                                            <p:strVal val="#ppt_y"/>
                                          </p:val>
                                        </p:tav>
                                      </p:tavLst>
                                    </p:anim>
                                  </p:childTnLst>
                                </p:cTn>
                              </p:par>
                              <p:par>
                                <p:cTn fill="hold" grpId="0" id="83" nodeType="withEffect" presetClass="entr" presetID="2" presetSubtype="4">
                                  <p:stCondLst>
                                    <p:cond delay="0"/>
                                  </p:stCondLst>
                                  <p:childTnLst>
                                    <p:set>
                                      <p:cBhvr>
                                        <p:cTn dur="1" fill="hold" id="84">
                                          <p:stCondLst>
                                            <p:cond delay="0"/>
                                          </p:stCondLst>
                                        </p:cTn>
                                        <p:tgtEl>
                                          <p:spTgt spid="304"/>
                                        </p:tgtEl>
                                        <p:attrNameLst>
                                          <p:attrName>style.visibility</p:attrName>
                                        </p:attrNameLst>
                                      </p:cBhvr>
                                      <p:to>
                                        <p:strVal val="visible"/>
                                      </p:to>
                                    </p:set>
                                    <p:anim calcmode="lin" valueType="num">
                                      <p:cBhvr additive="base">
                                        <p:cTn dur="500" fill="hold" id="85"/>
                                        <p:tgtEl>
                                          <p:spTgt spid="304"/>
                                        </p:tgtEl>
                                        <p:attrNameLst>
                                          <p:attrName>ppt_x</p:attrName>
                                        </p:attrNameLst>
                                      </p:cBhvr>
                                      <p:tavLst>
                                        <p:tav tm="0">
                                          <p:val>
                                            <p:strVal val="#ppt_x"/>
                                          </p:val>
                                        </p:tav>
                                        <p:tav tm="100000">
                                          <p:val>
                                            <p:strVal val="#ppt_x"/>
                                          </p:val>
                                        </p:tav>
                                      </p:tavLst>
                                    </p:anim>
                                    <p:anim calcmode="lin" valueType="num">
                                      <p:cBhvr additive="base">
                                        <p:cTn dur="500" fill="hold" id="86"/>
                                        <p:tgtEl>
                                          <p:spTgt spid="304"/>
                                        </p:tgtEl>
                                        <p:attrNameLst>
                                          <p:attrName>ppt_y</p:attrName>
                                        </p:attrNameLst>
                                      </p:cBhvr>
                                      <p:tavLst>
                                        <p:tav tm="0">
                                          <p:val>
                                            <p:strVal val="1+#ppt_h/2"/>
                                          </p:val>
                                        </p:tav>
                                        <p:tav tm="100000">
                                          <p:val>
                                            <p:strVal val="#ppt_y"/>
                                          </p:val>
                                        </p:tav>
                                      </p:tavLst>
                                    </p:anim>
                                  </p:childTnLst>
                                </p:cTn>
                              </p:par>
                              <p:par>
                                <p:cTn fill="hold" grpId="0" id="87" nodeType="withEffect" presetClass="entr" presetID="2" presetSubtype="4">
                                  <p:stCondLst>
                                    <p:cond delay="0"/>
                                  </p:stCondLst>
                                  <p:childTnLst>
                                    <p:set>
                                      <p:cBhvr>
                                        <p:cTn dur="1" fill="hold" id="88">
                                          <p:stCondLst>
                                            <p:cond delay="0"/>
                                          </p:stCondLst>
                                        </p:cTn>
                                        <p:tgtEl>
                                          <p:spTgt spid="305"/>
                                        </p:tgtEl>
                                        <p:attrNameLst>
                                          <p:attrName>style.visibility</p:attrName>
                                        </p:attrNameLst>
                                      </p:cBhvr>
                                      <p:to>
                                        <p:strVal val="visible"/>
                                      </p:to>
                                    </p:set>
                                    <p:anim calcmode="lin" valueType="num">
                                      <p:cBhvr additive="base">
                                        <p:cTn dur="500" fill="hold" id="89"/>
                                        <p:tgtEl>
                                          <p:spTgt spid="305"/>
                                        </p:tgtEl>
                                        <p:attrNameLst>
                                          <p:attrName>ppt_x</p:attrName>
                                        </p:attrNameLst>
                                      </p:cBhvr>
                                      <p:tavLst>
                                        <p:tav tm="0">
                                          <p:val>
                                            <p:strVal val="#ppt_x"/>
                                          </p:val>
                                        </p:tav>
                                        <p:tav tm="100000">
                                          <p:val>
                                            <p:strVal val="#ppt_x"/>
                                          </p:val>
                                        </p:tav>
                                      </p:tavLst>
                                    </p:anim>
                                    <p:anim calcmode="lin" valueType="num">
                                      <p:cBhvr additive="base">
                                        <p:cTn dur="500" fill="hold" id="90"/>
                                        <p:tgtEl>
                                          <p:spTgt spid="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4"/>
      <p:bldP grpId="0" spid="285"/>
      <p:bldP grpId="0" spid="300"/>
      <p:bldP grpId="0" spid="301"/>
      <p:bldP grpId="0" spid="302"/>
      <p:bldP grpId="0" spid="303"/>
      <p:bldP grpId="0" spid="304"/>
      <p:bldP grpId="0" spid="30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727715" y="1186204"/>
            <a:ext cx="2582597" cy="1625113"/>
            <a:chOff x="727715" y="1186204"/>
            <a:chExt cx="2582597" cy="1625113"/>
          </a:xfrm>
        </p:grpSpPr>
        <p:sp>
          <p:nvSpPr>
            <p:cNvPr id="34" name="Down Arrow Callout 133"/>
            <p:cNvSpPr/>
            <p:nvPr/>
          </p:nvSpPr>
          <p:spPr>
            <a:xfrm>
              <a:off x="727715" y="1186204"/>
              <a:ext cx="2582597" cy="1625113"/>
            </a:xfrm>
            <a:prstGeom prst="downArrowCallout">
              <a:avLst>
                <a:gd fmla="val 25776" name="adj1"/>
                <a:gd fmla="val 9254" name="adj2"/>
                <a:gd fmla="val 9254" name="adj3"/>
                <a:gd fmla="val 90746" name="adj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ea"/>
                <a:ea typeface="+mj-ea"/>
              </a:endParaRPr>
            </a:p>
          </p:txBody>
        </p:sp>
        <p:sp>
          <p:nvSpPr>
            <p:cNvPr id="35" name="TextBox 34"/>
            <p:cNvSpPr txBox="1"/>
            <p:nvPr/>
          </p:nvSpPr>
          <p:spPr>
            <a:xfrm>
              <a:off x="1078513" y="1796315"/>
              <a:ext cx="1923767" cy="457200"/>
            </a:xfrm>
            <a:prstGeom prst="rect">
              <a:avLst/>
            </a:prstGeom>
            <a:noFill/>
          </p:spPr>
          <p:txBody>
            <a:bodyPr anchor="t" lIns="0" rtlCol="0" tIns="0" wrap="square">
              <a:spAutoFit/>
            </a:bodyPr>
            <a:lstStyle/>
            <a:p>
              <a:r>
                <a:rPr altLang="en-US" lang="zh-CN" sz="900">
                  <a:latin typeface="+mj-ea"/>
                </a:rPr>
                <a:t>单击此处添加文本单击此处添加文本</a:t>
              </a:r>
            </a:p>
            <a:p>
              <a:r>
                <a:rPr altLang="en-US" lang="zh-CN" sz="900">
                  <a:latin typeface="+mj-ea"/>
                </a:rPr>
                <a:t>单击此处添加文本单击此处添加文本</a:t>
              </a:r>
            </a:p>
            <a:p>
              <a:r>
                <a:rPr altLang="en-US" lang="zh-CN" sz="900">
                  <a:latin typeface="+mj-ea"/>
                </a:rPr>
                <a:t>单击此处添加文本单击此处添加文本</a:t>
              </a:r>
            </a:p>
          </p:txBody>
        </p:sp>
        <p:sp>
          <p:nvSpPr>
            <p:cNvPr id="36" name="TextBox 35"/>
            <p:cNvSpPr txBox="1"/>
            <p:nvPr/>
          </p:nvSpPr>
          <p:spPr>
            <a:xfrm>
              <a:off x="1612615" y="1476395"/>
              <a:ext cx="812800" cy="243840"/>
            </a:xfrm>
            <a:prstGeom prst="rect">
              <a:avLst/>
            </a:prstGeom>
            <a:noFill/>
          </p:spPr>
          <p:txBody>
            <a:bodyPr anchor="t" bIns="0" lIns="0" rIns="0" rtlCol="0" tIns="0" wrap="none">
              <a:spAutoFit/>
            </a:bodyPr>
            <a:lstStyle/>
            <a:p>
              <a:pPr algn="ctr"/>
              <a:r>
                <a:rPr altLang="en-US" lang="zh-CN" smtClean="0" sz="1600">
                  <a:latin typeface="+mj-ea"/>
                  <a:ea typeface="+mj-ea"/>
                </a:rPr>
                <a:t>标题文字</a:t>
              </a:r>
            </a:p>
          </p:txBody>
        </p:sp>
      </p:grpSp>
      <p:sp>
        <p:nvSpPr>
          <p:cNvPr id="37" name="TextBox 36"/>
          <p:cNvSpPr txBox="1"/>
          <p:nvPr/>
        </p:nvSpPr>
        <p:spPr>
          <a:xfrm>
            <a:off x="3988575" y="2581356"/>
            <a:ext cx="1219200" cy="182880"/>
          </a:xfrm>
          <a:prstGeom prst="rect">
            <a:avLst/>
          </a:prstGeom>
          <a:noFill/>
        </p:spPr>
        <p:txBody>
          <a:bodyPr anchor="t" bIns="0" lIns="0" rIns="0" rtlCol="0" tIns="0" wrap="none">
            <a:spAutoFit/>
          </a:bodyPr>
          <a:lstStyle/>
          <a:p>
            <a:pPr algn="ctr"/>
            <a:r>
              <a:rPr altLang="en-US" lang="zh-CN" smtClean="0" sz="1200">
                <a:latin typeface="+mj-ea"/>
                <a:ea typeface="+mj-ea"/>
              </a:rPr>
              <a:t>单击此处添加文本</a:t>
            </a:r>
          </a:p>
        </p:txBody>
      </p:sp>
      <p:grpSp>
        <p:nvGrpSpPr>
          <p:cNvPr id="38" name="组合 37"/>
          <p:cNvGrpSpPr/>
          <p:nvPr/>
        </p:nvGrpSpPr>
        <p:grpSpPr>
          <a:xfrm>
            <a:off x="4280415" y="1780908"/>
            <a:ext cx="635422" cy="635422"/>
            <a:chOff x="4529354" y="932804"/>
            <a:chExt cx="806358" cy="806358"/>
          </a:xfrm>
        </p:grpSpPr>
        <p:grpSp>
          <p:nvGrpSpPr>
            <p:cNvPr id="39" name="组合 38"/>
            <p:cNvGrpSpPr/>
            <p:nvPr/>
          </p:nvGrpSpPr>
          <p:grpSpPr>
            <a:xfrm>
              <a:off x="4529354" y="932804"/>
              <a:ext cx="806358" cy="806358"/>
              <a:chOff x="3724322" y="1908536"/>
              <a:chExt cx="1329153" cy="1329153"/>
            </a:xfrm>
          </p:grpSpPr>
          <p:sp>
            <p:nvSpPr>
              <p:cNvPr id="41" name="椭圆 40"/>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2" name="椭圆 41"/>
              <p:cNvSpPr/>
              <p:nvPr/>
            </p:nvSpPr>
            <p:spPr>
              <a:xfrm>
                <a:off x="3839838" y="2024052"/>
                <a:ext cx="1098122" cy="1098122"/>
              </a:xfrm>
              <a:prstGeom prst="ellipse">
                <a:avLst/>
              </a:prstGeom>
              <a:solidFill>
                <a:srgbClr val="C00000"/>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40" name="Freeform 144"/>
            <p:cNvSpPr>
              <a:spLocks noEditPoints="1"/>
            </p:cNvSpPr>
            <p:nvPr/>
          </p:nvSpPr>
          <p:spPr bwMode="auto">
            <a:xfrm>
              <a:off x="4749786" y="1205938"/>
              <a:ext cx="332846" cy="288640"/>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b="b" l="0" r="r" t="0"/>
              <a:pathLst>
                <a:path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typeface="+mj-ea"/>
                <a:ea typeface="+mj-ea"/>
              </a:endParaRPr>
            </a:p>
          </p:txBody>
        </p:sp>
      </p:grpSp>
      <p:grpSp>
        <p:nvGrpSpPr>
          <p:cNvPr id="43" name="组合 42"/>
          <p:cNvGrpSpPr/>
          <p:nvPr/>
        </p:nvGrpSpPr>
        <p:grpSpPr>
          <a:xfrm>
            <a:off x="6863059" y="3439407"/>
            <a:ext cx="635422" cy="635422"/>
            <a:chOff x="8057061" y="3375186"/>
            <a:chExt cx="635422" cy="635422"/>
          </a:xfrm>
        </p:grpSpPr>
        <p:grpSp>
          <p:nvGrpSpPr>
            <p:cNvPr id="44" name="组合 43"/>
            <p:cNvGrpSpPr/>
            <p:nvPr/>
          </p:nvGrpSpPr>
          <p:grpSpPr>
            <a:xfrm>
              <a:off x="8057061" y="3375186"/>
              <a:ext cx="635422" cy="635422"/>
              <a:chOff x="3724322" y="1908536"/>
              <a:chExt cx="1329153" cy="1329153"/>
            </a:xfrm>
          </p:grpSpPr>
          <p:sp>
            <p:nvSpPr>
              <p:cNvPr id="46" name="椭圆 45"/>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7" name="椭圆 46"/>
              <p:cNvSpPr/>
              <p:nvPr/>
            </p:nvSpPr>
            <p:spPr>
              <a:xfrm>
                <a:off x="3839838" y="2024052"/>
                <a:ext cx="1098122" cy="1098122"/>
              </a:xfrm>
              <a:prstGeom prst="ellipse">
                <a:avLst/>
              </a:prstGeom>
              <a:solidFill>
                <a:srgbClr val="C00000"/>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45" name="Freeform 20"/>
            <p:cNvSpPr/>
            <p:nvPr/>
          </p:nvSpPr>
          <p:spPr bwMode="auto">
            <a:xfrm>
              <a:off x="8245635" y="3596276"/>
              <a:ext cx="246092" cy="246089"/>
            </a:xfrm>
            <a:custGeom>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b="b" l="0" r="r" t="0"/>
              <a:pathLst>
                <a:path h="55" w="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typeface="+mj-ea"/>
                <a:ea typeface="+mj-ea"/>
              </a:endParaRPr>
            </a:p>
          </p:txBody>
        </p:sp>
      </p:grpSp>
      <p:grpSp>
        <p:nvGrpSpPr>
          <p:cNvPr id="48" name="组合 47"/>
          <p:cNvGrpSpPr/>
          <p:nvPr/>
        </p:nvGrpSpPr>
        <p:grpSpPr>
          <a:xfrm>
            <a:off x="1705279" y="3173184"/>
            <a:ext cx="635422" cy="635422"/>
            <a:chOff x="1316606" y="4114400"/>
            <a:chExt cx="635422" cy="635422"/>
          </a:xfrm>
        </p:grpSpPr>
        <p:grpSp>
          <p:nvGrpSpPr>
            <p:cNvPr id="49" name="组合 48"/>
            <p:cNvGrpSpPr/>
            <p:nvPr/>
          </p:nvGrpSpPr>
          <p:grpSpPr>
            <a:xfrm>
              <a:off x="1316606" y="4114400"/>
              <a:ext cx="635422" cy="635422"/>
              <a:chOff x="3724322" y="1908536"/>
              <a:chExt cx="1329153" cy="1329153"/>
            </a:xfrm>
          </p:grpSpPr>
          <p:sp>
            <p:nvSpPr>
              <p:cNvPr id="51" name="椭圆 50"/>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2" name="椭圆 51"/>
              <p:cNvSpPr/>
              <p:nvPr/>
            </p:nvSpPr>
            <p:spPr>
              <a:xfrm>
                <a:off x="3839838" y="2024052"/>
                <a:ext cx="1098122" cy="1098122"/>
              </a:xfrm>
              <a:prstGeom prst="ellipse">
                <a:avLst/>
              </a:prstGeom>
              <a:solidFill>
                <a:srgbClr val="C00000"/>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50" name="Freeform 56"/>
            <p:cNvSpPr>
              <a:spLocks noEditPoints="1"/>
            </p:cNvSpPr>
            <p:nvPr/>
          </p:nvSpPr>
          <p:spPr bwMode="auto">
            <a:xfrm>
              <a:off x="1468934" y="4282875"/>
              <a:ext cx="298473" cy="298473"/>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b="b" l="0" r="r" t="0"/>
              <a:pathLst>
                <a:path h="64" w="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typeface="+mj-ea"/>
                <a:ea typeface="+mj-ea"/>
              </a:endParaRPr>
            </a:p>
          </p:txBody>
        </p:sp>
      </p:grpSp>
      <p:grpSp>
        <p:nvGrpSpPr>
          <p:cNvPr id="53" name="组合 52"/>
          <p:cNvGrpSpPr/>
          <p:nvPr/>
        </p:nvGrpSpPr>
        <p:grpSpPr>
          <a:xfrm>
            <a:off x="772603" y="2844572"/>
            <a:ext cx="2492820" cy="179992"/>
            <a:chOff x="772603" y="2844572"/>
            <a:chExt cx="2492820" cy="179992"/>
          </a:xfrm>
          <a:solidFill>
            <a:srgbClr val="C00000"/>
          </a:solidFill>
        </p:grpSpPr>
        <p:cxnSp>
          <p:nvCxnSpPr>
            <p:cNvPr id="54" name="Straight Connector 101"/>
            <p:cNvCxnSpPr/>
            <p:nvPr/>
          </p:nvCxnSpPr>
          <p:spPr>
            <a:xfrm flipH="1">
              <a:off x="772603"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1925033" y="2844572"/>
              <a:ext cx="179992" cy="179992"/>
            </a:xfrm>
            <a:prstGeom prst="ellipse">
              <a:avLst/>
            </a:prstGeom>
            <a:grpFill/>
            <a:ln w="28575">
              <a:solidFill>
                <a:srgbClr val="C00000"/>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3351763" y="2844572"/>
            <a:ext cx="2492820" cy="179992"/>
            <a:chOff x="3351763" y="2844572"/>
            <a:chExt cx="2492820" cy="179992"/>
          </a:xfrm>
          <a:solidFill>
            <a:srgbClr val="C00000"/>
          </a:solidFill>
        </p:grpSpPr>
        <p:cxnSp>
          <p:nvCxnSpPr>
            <p:cNvPr id="57" name="Straight Connector 141"/>
            <p:cNvCxnSpPr/>
            <p:nvPr/>
          </p:nvCxnSpPr>
          <p:spPr>
            <a:xfrm flipH="1">
              <a:off x="3351763"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4503648" y="2844572"/>
              <a:ext cx="179992" cy="179992"/>
            </a:xfrm>
            <a:prstGeom prst="ellipse">
              <a:avLst/>
            </a:prstGeom>
            <a:grpFill/>
            <a:ln w="28575">
              <a:solidFill>
                <a:srgbClr val="C00000"/>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a:off x="5934360" y="2844572"/>
            <a:ext cx="2492820" cy="179992"/>
            <a:chOff x="5934360" y="2844572"/>
            <a:chExt cx="2492820" cy="179992"/>
          </a:xfrm>
          <a:solidFill>
            <a:srgbClr val="C00000"/>
          </a:solidFill>
        </p:grpSpPr>
        <p:cxnSp>
          <p:nvCxnSpPr>
            <p:cNvPr id="60" name="Straight Connector 149"/>
            <p:cNvCxnSpPr/>
            <p:nvPr/>
          </p:nvCxnSpPr>
          <p:spPr>
            <a:xfrm flipH="1">
              <a:off x="5934360"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7065216" y="2844572"/>
              <a:ext cx="179992" cy="179992"/>
            </a:xfrm>
            <a:prstGeom prst="ellipse">
              <a:avLst/>
            </a:prstGeom>
            <a:grpFill/>
            <a:ln w="28575">
              <a:solidFill>
                <a:srgbClr val="C00000"/>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2" name="组合 61"/>
          <p:cNvGrpSpPr/>
          <p:nvPr/>
        </p:nvGrpSpPr>
        <p:grpSpPr>
          <a:xfrm>
            <a:off x="5889471" y="1205938"/>
            <a:ext cx="2582597" cy="1625113"/>
            <a:chOff x="5889471" y="1205938"/>
            <a:chExt cx="2582597" cy="1625113"/>
          </a:xfrm>
        </p:grpSpPr>
        <p:sp>
          <p:nvSpPr>
            <p:cNvPr id="63" name="Down Arrow Callout 152"/>
            <p:cNvSpPr/>
            <p:nvPr/>
          </p:nvSpPr>
          <p:spPr>
            <a:xfrm>
              <a:off x="5889471" y="1205938"/>
              <a:ext cx="2582597" cy="1625113"/>
            </a:xfrm>
            <a:prstGeom prst="downArrowCallout">
              <a:avLst>
                <a:gd fmla="val 25776" name="adj1"/>
                <a:gd fmla="val 9254" name="adj2"/>
                <a:gd fmla="val 9254" name="adj3"/>
                <a:gd fmla="val 90746" name="adj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ea"/>
                <a:ea typeface="+mj-ea"/>
              </a:endParaRPr>
            </a:p>
          </p:txBody>
        </p:sp>
        <p:sp>
          <p:nvSpPr>
            <p:cNvPr id="64" name="TextBox 63"/>
            <p:cNvSpPr txBox="1"/>
            <p:nvPr/>
          </p:nvSpPr>
          <p:spPr>
            <a:xfrm>
              <a:off x="6214709" y="1796315"/>
              <a:ext cx="1923767" cy="457200"/>
            </a:xfrm>
            <a:prstGeom prst="rect">
              <a:avLst/>
            </a:prstGeom>
            <a:noFill/>
          </p:spPr>
          <p:txBody>
            <a:bodyPr anchor="t" lIns="0" rtlCol="0" tIns="0" wrap="square">
              <a:spAutoFit/>
            </a:bodyPr>
            <a:lstStyle/>
            <a:p>
              <a:r>
                <a:rPr altLang="en-US" lang="zh-CN" sz="900">
                  <a:latin typeface="+mj-ea"/>
                </a:rPr>
                <a:t>单击此处添加文本单击此处添加文本</a:t>
              </a:r>
            </a:p>
            <a:p>
              <a:r>
                <a:rPr altLang="en-US" lang="zh-CN" sz="900">
                  <a:latin typeface="+mj-ea"/>
                </a:rPr>
                <a:t>单击此处添加文本单击此处添加文本</a:t>
              </a:r>
            </a:p>
            <a:p>
              <a:r>
                <a:rPr altLang="en-US" lang="zh-CN" sz="900">
                  <a:latin typeface="+mj-ea"/>
                </a:rPr>
                <a:t>单击此处添加文本单击此处添加文本</a:t>
              </a:r>
            </a:p>
          </p:txBody>
        </p:sp>
        <p:sp>
          <p:nvSpPr>
            <p:cNvPr id="65" name="TextBox 64"/>
            <p:cNvSpPr txBox="1"/>
            <p:nvPr/>
          </p:nvSpPr>
          <p:spPr>
            <a:xfrm>
              <a:off x="6748812" y="1476395"/>
              <a:ext cx="812800" cy="243840"/>
            </a:xfrm>
            <a:prstGeom prst="rect">
              <a:avLst/>
            </a:prstGeom>
            <a:noFill/>
          </p:spPr>
          <p:txBody>
            <a:bodyPr anchor="t" bIns="0" lIns="0" rIns="0" rtlCol="0" tIns="0" wrap="none">
              <a:spAutoFit/>
            </a:bodyPr>
            <a:lstStyle/>
            <a:p>
              <a:pPr algn="ctr"/>
              <a:r>
                <a:rPr altLang="en-US" lang="zh-CN" smtClean="0" sz="1600">
                  <a:latin typeface="+mj-ea"/>
                  <a:ea typeface="+mj-ea"/>
                </a:rPr>
                <a:t>标题文字</a:t>
              </a:r>
            </a:p>
          </p:txBody>
        </p:sp>
      </p:grpSp>
      <p:grpSp>
        <p:nvGrpSpPr>
          <p:cNvPr id="66" name="组合 65"/>
          <p:cNvGrpSpPr/>
          <p:nvPr/>
        </p:nvGrpSpPr>
        <p:grpSpPr>
          <a:xfrm>
            <a:off x="3306875" y="3072222"/>
            <a:ext cx="2582597" cy="1625113"/>
            <a:chOff x="3306875" y="3072222"/>
            <a:chExt cx="2582597" cy="1625113"/>
          </a:xfrm>
        </p:grpSpPr>
        <p:sp>
          <p:nvSpPr>
            <p:cNvPr id="67" name="Down Arrow Callout 144"/>
            <p:cNvSpPr/>
            <p:nvPr/>
          </p:nvSpPr>
          <p:spPr>
            <a:xfrm flipV="1">
              <a:off x="3306875" y="3072222"/>
              <a:ext cx="2582597" cy="1625113"/>
            </a:xfrm>
            <a:prstGeom prst="downArrowCallout">
              <a:avLst>
                <a:gd fmla="val 25776" name="adj1"/>
                <a:gd fmla="val 9254" name="adj2"/>
                <a:gd fmla="val 9254" name="adj3"/>
                <a:gd fmla="val 90746" name="adj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ea"/>
                <a:ea typeface="+mj-ea"/>
              </a:endParaRPr>
            </a:p>
          </p:txBody>
        </p:sp>
        <p:sp>
          <p:nvSpPr>
            <p:cNvPr id="68" name="TextBox 67"/>
            <p:cNvSpPr txBox="1"/>
            <p:nvPr/>
          </p:nvSpPr>
          <p:spPr>
            <a:xfrm>
              <a:off x="3614990" y="3882305"/>
              <a:ext cx="1923767" cy="457200"/>
            </a:xfrm>
            <a:prstGeom prst="rect">
              <a:avLst/>
            </a:prstGeom>
            <a:noFill/>
          </p:spPr>
          <p:txBody>
            <a:bodyPr anchor="t" lIns="0" rtlCol="0" tIns="0" wrap="square">
              <a:spAutoFit/>
            </a:bodyPr>
            <a:lstStyle/>
            <a:p>
              <a:r>
                <a:rPr altLang="en-US" lang="zh-CN" sz="900">
                  <a:latin typeface="+mj-ea"/>
                </a:rPr>
                <a:t>单击此处添加文本单击此处添加文本</a:t>
              </a:r>
            </a:p>
            <a:p>
              <a:r>
                <a:rPr altLang="en-US" lang="zh-CN" sz="900">
                  <a:latin typeface="+mj-ea"/>
                </a:rPr>
                <a:t>单击此处添加文本单击此处添加文本</a:t>
              </a:r>
            </a:p>
            <a:p>
              <a:r>
                <a:rPr altLang="en-US" lang="zh-CN" sz="900">
                  <a:latin typeface="+mj-ea"/>
                </a:rPr>
                <a:t>单击此处添加文本单击此处添加文本</a:t>
              </a:r>
            </a:p>
          </p:txBody>
        </p:sp>
        <p:sp>
          <p:nvSpPr>
            <p:cNvPr id="69" name="TextBox 68"/>
            <p:cNvSpPr txBox="1"/>
            <p:nvPr/>
          </p:nvSpPr>
          <p:spPr>
            <a:xfrm>
              <a:off x="4149092" y="3562385"/>
              <a:ext cx="812800" cy="243840"/>
            </a:xfrm>
            <a:prstGeom prst="rect">
              <a:avLst/>
            </a:prstGeom>
            <a:noFill/>
          </p:spPr>
          <p:txBody>
            <a:bodyPr anchor="t" bIns="0" lIns="0" rIns="0" rtlCol="0" tIns="0" wrap="none">
              <a:spAutoFit/>
            </a:bodyPr>
            <a:lstStyle/>
            <a:p>
              <a:pPr algn="ctr"/>
              <a:r>
                <a:rPr altLang="en-US" lang="zh-CN" smtClean="0" sz="1600">
                  <a:latin typeface="+mj-ea"/>
                  <a:ea typeface="+mj-ea"/>
                </a:rPr>
                <a:t>标题文字</a:t>
              </a:r>
            </a:p>
          </p:txBody>
        </p:sp>
      </p:grpSp>
      <p:sp>
        <p:nvSpPr>
          <p:cNvPr id="70" name="TextBox 69"/>
          <p:cNvSpPr txBox="1"/>
          <p:nvPr/>
        </p:nvSpPr>
        <p:spPr>
          <a:xfrm>
            <a:off x="1430796" y="3947006"/>
            <a:ext cx="1219200" cy="182880"/>
          </a:xfrm>
          <a:prstGeom prst="rect">
            <a:avLst/>
          </a:prstGeom>
          <a:noFill/>
        </p:spPr>
        <p:txBody>
          <a:bodyPr anchor="t" bIns="0" lIns="0" rIns="0" rtlCol="0" tIns="0" wrap="none">
            <a:spAutoFit/>
          </a:bodyPr>
          <a:lstStyle/>
          <a:p>
            <a:pPr algn="ctr"/>
            <a:r>
              <a:rPr altLang="en-US" lang="zh-CN" smtClean="0" sz="1200">
                <a:latin typeface="+mj-ea"/>
                <a:ea typeface="+mj-ea"/>
              </a:rPr>
              <a:t>单击此处添加文本</a:t>
            </a:r>
          </a:p>
        </p:txBody>
      </p:sp>
      <p:sp>
        <p:nvSpPr>
          <p:cNvPr id="71" name="TextBox 70"/>
          <p:cNvSpPr txBox="1"/>
          <p:nvPr/>
        </p:nvSpPr>
        <p:spPr>
          <a:xfrm>
            <a:off x="6571169" y="3179470"/>
            <a:ext cx="1219200" cy="182880"/>
          </a:xfrm>
          <a:prstGeom prst="rect">
            <a:avLst/>
          </a:prstGeom>
          <a:noFill/>
        </p:spPr>
        <p:txBody>
          <a:bodyPr anchor="t" bIns="0" lIns="0" rIns="0" rtlCol="0" tIns="0" wrap="none">
            <a:spAutoFit/>
          </a:bodyPr>
          <a:lstStyle/>
          <a:p>
            <a:pPr algn="ctr"/>
            <a:r>
              <a:rPr altLang="en-US" lang="zh-CN" smtClean="0" sz="1200">
                <a:latin typeface="+mj-ea"/>
                <a:ea typeface="+mj-ea"/>
              </a:rPr>
              <a:t>单击此处添加文本</a:t>
            </a:r>
          </a:p>
        </p:txBody>
      </p:sp>
    </p:spTree>
    <p:extLst>
      <p:ext uri="{BB962C8B-B14F-4D97-AF65-F5344CB8AC3E}">
        <p14:creationId val="195710973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500" fill="hold" id="7"/>
                                        <p:tgtEl>
                                          <p:spTgt spid="53"/>
                                        </p:tgtEl>
                                        <p:attrNameLst>
                                          <p:attrName>ppt_x</p:attrName>
                                        </p:attrNameLst>
                                      </p:cBhvr>
                                      <p:tavLst>
                                        <p:tav tm="0">
                                          <p:val>
                                            <p:strVal val="0-#ppt_w/2"/>
                                          </p:val>
                                        </p:tav>
                                        <p:tav tm="100000">
                                          <p:val>
                                            <p:strVal val="#ppt_x"/>
                                          </p:val>
                                        </p:tav>
                                      </p:tavLst>
                                    </p:anim>
                                    <p:anim calcmode="lin" valueType="num">
                                      <p:cBhvr additive="base">
                                        <p:cTn dur="500" fill="hold" id="8"/>
                                        <p:tgtEl>
                                          <p:spTgt spid="5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additive="base">
                                        <p:cTn dur="500" fill="hold" id="11"/>
                                        <p:tgtEl>
                                          <p:spTgt spid="56"/>
                                        </p:tgtEl>
                                        <p:attrNameLst>
                                          <p:attrName>ppt_x</p:attrName>
                                        </p:attrNameLst>
                                      </p:cBhvr>
                                      <p:tavLst>
                                        <p:tav tm="0">
                                          <p:val>
                                            <p:strVal val="0-#ppt_w/2"/>
                                          </p:val>
                                        </p:tav>
                                        <p:tav tm="100000">
                                          <p:val>
                                            <p:strVal val="#ppt_x"/>
                                          </p:val>
                                        </p:tav>
                                      </p:tavLst>
                                    </p:anim>
                                    <p:anim calcmode="lin" valueType="num">
                                      <p:cBhvr additive="base">
                                        <p:cTn dur="500" fill="hold" id="12"/>
                                        <p:tgtEl>
                                          <p:spTgt spid="56"/>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59"/>
                                        </p:tgtEl>
                                        <p:attrNameLst>
                                          <p:attrName>style.visibility</p:attrName>
                                        </p:attrNameLst>
                                      </p:cBhvr>
                                      <p:to>
                                        <p:strVal val="visible"/>
                                      </p:to>
                                    </p:set>
                                    <p:anim calcmode="lin" valueType="num">
                                      <p:cBhvr additive="base">
                                        <p:cTn dur="500" fill="hold" id="15"/>
                                        <p:tgtEl>
                                          <p:spTgt spid="59"/>
                                        </p:tgtEl>
                                        <p:attrNameLst>
                                          <p:attrName>ppt_x</p:attrName>
                                        </p:attrNameLst>
                                      </p:cBhvr>
                                      <p:tavLst>
                                        <p:tav tm="0">
                                          <p:val>
                                            <p:strVal val="0-#ppt_w/2"/>
                                          </p:val>
                                        </p:tav>
                                        <p:tav tm="100000">
                                          <p:val>
                                            <p:strVal val="#ppt_x"/>
                                          </p:val>
                                        </p:tav>
                                      </p:tavLst>
                                    </p:anim>
                                    <p:anim calcmode="lin" valueType="num">
                                      <p:cBhvr additive="base">
                                        <p:cTn dur="500" fill="hold" id="16"/>
                                        <p:tgtEl>
                                          <p:spTgt spid="59"/>
                                        </p:tgtEl>
                                        <p:attrNameLst>
                                          <p:attrName>ppt_y</p:attrName>
                                        </p:attrNameLst>
                                      </p:cBhvr>
                                      <p:tavLst>
                                        <p:tav tm="0">
                                          <p:val>
                                            <p:strVal val="#ppt_y"/>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33"/>
                                        </p:tgtEl>
                                        <p:attrNameLst>
                                          <p:attrName>style.visibility</p:attrName>
                                        </p:attrNameLst>
                                      </p:cBhvr>
                                      <p:to>
                                        <p:strVal val="visible"/>
                                      </p:to>
                                    </p:set>
                                    <p:animEffect filter="fade" transition="in">
                                      <p:cBhvr>
                                        <p:cTn dur="500" id="21"/>
                                        <p:tgtEl>
                                          <p:spTgt spid="33"/>
                                        </p:tgtEl>
                                      </p:cBhvr>
                                    </p:animEffect>
                                    <p:anim calcmode="lin" valueType="num">
                                      <p:cBhvr>
                                        <p:cTn dur="500" fill="hold" id="22"/>
                                        <p:tgtEl>
                                          <p:spTgt spid="33"/>
                                        </p:tgtEl>
                                        <p:attrNameLst>
                                          <p:attrName>ppt_x</p:attrName>
                                        </p:attrNameLst>
                                      </p:cBhvr>
                                      <p:tavLst>
                                        <p:tav tm="0">
                                          <p:val>
                                            <p:strVal val="#ppt_x"/>
                                          </p:val>
                                        </p:tav>
                                        <p:tav tm="100000">
                                          <p:val>
                                            <p:strVal val="#ppt_x"/>
                                          </p:val>
                                        </p:tav>
                                      </p:tavLst>
                                    </p:anim>
                                    <p:anim calcmode="lin" valueType="num">
                                      <p:cBhvr>
                                        <p:cTn dur="500" fill="hold" id="23"/>
                                        <p:tgtEl>
                                          <p:spTgt spid="33"/>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62"/>
                                        </p:tgtEl>
                                        <p:attrNameLst>
                                          <p:attrName>style.visibility</p:attrName>
                                        </p:attrNameLst>
                                      </p:cBhvr>
                                      <p:to>
                                        <p:strVal val="visible"/>
                                      </p:to>
                                    </p:set>
                                    <p:animEffect filter="fade" transition="in">
                                      <p:cBhvr>
                                        <p:cTn dur="500" id="26"/>
                                        <p:tgtEl>
                                          <p:spTgt spid="62"/>
                                        </p:tgtEl>
                                      </p:cBhvr>
                                    </p:animEffect>
                                    <p:anim calcmode="lin" valueType="num">
                                      <p:cBhvr>
                                        <p:cTn dur="500" fill="hold" id="27"/>
                                        <p:tgtEl>
                                          <p:spTgt spid="62"/>
                                        </p:tgtEl>
                                        <p:attrNameLst>
                                          <p:attrName>ppt_x</p:attrName>
                                        </p:attrNameLst>
                                      </p:cBhvr>
                                      <p:tavLst>
                                        <p:tav tm="0">
                                          <p:val>
                                            <p:strVal val="#ppt_x"/>
                                          </p:val>
                                        </p:tav>
                                        <p:tav tm="100000">
                                          <p:val>
                                            <p:strVal val="#ppt_x"/>
                                          </p:val>
                                        </p:tav>
                                      </p:tavLst>
                                    </p:anim>
                                    <p:anim calcmode="lin" valueType="num">
                                      <p:cBhvr>
                                        <p:cTn dur="500" fill="hold" id="28"/>
                                        <p:tgtEl>
                                          <p:spTgt spid="62"/>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0"/>
                                  </p:stCondLst>
                                  <p:childTnLst>
                                    <p:set>
                                      <p:cBhvr>
                                        <p:cTn dur="1" fill="hold" id="30">
                                          <p:stCondLst>
                                            <p:cond delay="0"/>
                                          </p:stCondLst>
                                        </p:cTn>
                                        <p:tgtEl>
                                          <p:spTgt spid="66"/>
                                        </p:tgtEl>
                                        <p:attrNameLst>
                                          <p:attrName>style.visibility</p:attrName>
                                        </p:attrNameLst>
                                      </p:cBhvr>
                                      <p:to>
                                        <p:strVal val="visible"/>
                                      </p:to>
                                    </p:set>
                                    <p:animEffect filter="fade" transition="in">
                                      <p:cBhvr>
                                        <p:cTn dur="500" id="31"/>
                                        <p:tgtEl>
                                          <p:spTgt spid="66"/>
                                        </p:tgtEl>
                                      </p:cBhvr>
                                    </p:animEffect>
                                    <p:anim calcmode="lin" valueType="num">
                                      <p:cBhvr>
                                        <p:cTn dur="500" fill="hold" id="32"/>
                                        <p:tgtEl>
                                          <p:spTgt spid="66"/>
                                        </p:tgtEl>
                                        <p:attrNameLst>
                                          <p:attrName>ppt_x</p:attrName>
                                        </p:attrNameLst>
                                      </p:cBhvr>
                                      <p:tavLst>
                                        <p:tav tm="0">
                                          <p:val>
                                            <p:strVal val="#ppt_x"/>
                                          </p:val>
                                        </p:tav>
                                        <p:tav tm="100000">
                                          <p:val>
                                            <p:strVal val="#ppt_x"/>
                                          </p:val>
                                        </p:tav>
                                      </p:tavLst>
                                    </p:anim>
                                    <p:anim calcmode="lin" valueType="num">
                                      <p:cBhvr>
                                        <p:cTn dur="500" fill="hold" id="33"/>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42" presetSubtype="0">
                                  <p:stCondLst>
                                    <p:cond delay="0"/>
                                  </p:stCondLst>
                                  <p:childTnLst>
                                    <p:set>
                                      <p:cBhvr>
                                        <p:cTn dur="1" fill="hold" id="37">
                                          <p:stCondLst>
                                            <p:cond delay="0"/>
                                          </p:stCondLst>
                                        </p:cTn>
                                        <p:tgtEl>
                                          <p:spTgt spid="37"/>
                                        </p:tgtEl>
                                        <p:attrNameLst>
                                          <p:attrName>style.visibility</p:attrName>
                                        </p:attrNameLst>
                                      </p:cBhvr>
                                      <p:to>
                                        <p:strVal val="visible"/>
                                      </p:to>
                                    </p:set>
                                    <p:animEffect filter="fade" transition="in">
                                      <p:cBhvr>
                                        <p:cTn dur="500" id="38"/>
                                        <p:tgtEl>
                                          <p:spTgt spid="37"/>
                                        </p:tgtEl>
                                      </p:cBhvr>
                                    </p:animEffect>
                                    <p:anim calcmode="lin" valueType="num">
                                      <p:cBhvr>
                                        <p:cTn dur="500" fill="hold" id="39"/>
                                        <p:tgtEl>
                                          <p:spTgt spid="37"/>
                                        </p:tgtEl>
                                        <p:attrNameLst>
                                          <p:attrName>ppt_x</p:attrName>
                                        </p:attrNameLst>
                                      </p:cBhvr>
                                      <p:tavLst>
                                        <p:tav tm="0">
                                          <p:val>
                                            <p:strVal val="#ppt_x"/>
                                          </p:val>
                                        </p:tav>
                                        <p:tav tm="100000">
                                          <p:val>
                                            <p:strVal val="#ppt_x"/>
                                          </p:val>
                                        </p:tav>
                                      </p:tavLst>
                                    </p:anim>
                                    <p:anim calcmode="lin" valueType="num">
                                      <p:cBhvr>
                                        <p:cTn dur="500" fill="hold" id="40"/>
                                        <p:tgtEl>
                                          <p:spTgt spid="37"/>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38"/>
                                        </p:tgtEl>
                                        <p:attrNameLst>
                                          <p:attrName>style.visibility</p:attrName>
                                        </p:attrNameLst>
                                      </p:cBhvr>
                                      <p:to>
                                        <p:strVal val="visible"/>
                                      </p:to>
                                    </p:set>
                                    <p:animEffect filter="fade" transition="in">
                                      <p:cBhvr>
                                        <p:cTn dur="500" id="43"/>
                                        <p:tgtEl>
                                          <p:spTgt spid="38"/>
                                        </p:tgtEl>
                                      </p:cBhvr>
                                    </p:animEffect>
                                    <p:anim calcmode="lin" valueType="num">
                                      <p:cBhvr>
                                        <p:cTn dur="500" fill="hold" id="44"/>
                                        <p:tgtEl>
                                          <p:spTgt spid="38"/>
                                        </p:tgtEl>
                                        <p:attrNameLst>
                                          <p:attrName>ppt_x</p:attrName>
                                        </p:attrNameLst>
                                      </p:cBhvr>
                                      <p:tavLst>
                                        <p:tav tm="0">
                                          <p:val>
                                            <p:strVal val="#ppt_x"/>
                                          </p:val>
                                        </p:tav>
                                        <p:tav tm="100000">
                                          <p:val>
                                            <p:strVal val="#ppt_x"/>
                                          </p:val>
                                        </p:tav>
                                      </p:tavLst>
                                    </p:anim>
                                    <p:anim calcmode="lin" valueType="num">
                                      <p:cBhvr>
                                        <p:cTn dur="500" fill="hold" id="45"/>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id="48" nodeType="clickEffect" presetClass="entr" presetID="47" presetSubtype="0">
                                  <p:stCondLst>
                                    <p:cond delay="0"/>
                                  </p:stCondLst>
                                  <p:childTnLst>
                                    <p:set>
                                      <p:cBhvr>
                                        <p:cTn dur="1" fill="hold" id="49">
                                          <p:stCondLst>
                                            <p:cond delay="0"/>
                                          </p:stCondLst>
                                        </p:cTn>
                                        <p:tgtEl>
                                          <p:spTgt spid="48"/>
                                        </p:tgtEl>
                                        <p:attrNameLst>
                                          <p:attrName>style.visibility</p:attrName>
                                        </p:attrNameLst>
                                      </p:cBhvr>
                                      <p:to>
                                        <p:strVal val="visible"/>
                                      </p:to>
                                    </p:set>
                                    <p:animEffect filter="fade" transition="in">
                                      <p:cBhvr>
                                        <p:cTn dur="500" id="50"/>
                                        <p:tgtEl>
                                          <p:spTgt spid="48"/>
                                        </p:tgtEl>
                                      </p:cBhvr>
                                    </p:animEffect>
                                    <p:anim calcmode="lin" valueType="num">
                                      <p:cBhvr>
                                        <p:cTn dur="500" fill="hold" id="51"/>
                                        <p:tgtEl>
                                          <p:spTgt spid="48"/>
                                        </p:tgtEl>
                                        <p:attrNameLst>
                                          <p:attrName>ppt_x</p:attrName>
                                        </p:attrNameLst>
                                      </p:cBhvr>
                                      <p:tavLst>
                                        <p:tav tm="0">
                                          <p:val>
                                            <p:strVal val="#ppt_x"/>
                                          </p:val>
                                        </p:tav>
                                        <p:tav tm="100000">
                                          <p:val>
                                            <p:strVal val="#ppt_x"/>
                                          </p:val>
                                        </p:tav>
                                      </p:tavLst>
                                    </p:anim>
                                    <p:anim calcmode="lin" valueType="num">
                                      <p:cBhvr>
                                        <p:cTn dur="500" fill="hold" id="52"/>
                                        <p:tgtEl>
                                          <p:spTgt spid="48"/>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0"/>
                                  </p:stCondLst>
                                  <p:childTnLst>
                                    <p:set>
                                      <p:cBhvr>
                                        <p:cTn dur="1" fill="hold" id="54">
                                          <p:stCondLst>
                                            <p:cond delay="0"/>
                                          </p:stCondLst>
                                        </p:cTn>
                                        <p:tgtEl>
                                          <p:spTgt spid="70"/>
                                        </p:tgtEl>
                                        <p:attrNameLst>
                                          <p:attrName>style.visibility</p:attrName>
                                        </p:attrNameLst>
                                      </p:cBhvr>
                                      <p:to>
                                        <p:strVal val="visible"/>
                                      </p:to>
                                    </p:set>
                                    <p:animEffect filter="fade" transition="in">
                                      <p:cBhvr>
                                        <p:cTn dur="500" id="55"/>
                                        <p:tgtEl>
                                          <p:spTgt spid="70"/>
                                        </p:tgtEl>
                                      </p:cBhvr>
                                    </p:animEffect>
                                    <p:anim calcmode="lin" valueType="num">
                                      <p:cBhvr>
                                        <p:cTn dur="500" fill="hold" id="56"/>
                                        <p:tgtEl>
                                          <p:spTgt spid="70"/>
                                        </p:tgtEl>
                                        <p:attrNameLst>
                                          <p:attrName>ppt_x</p:attrName>
                                        </p:attrNameLst>
                                      </p:cBhvr>
                                      <p:tavLst>
                                        <p:tav tm="0">
                                          <p:val>
                                            <p:strVal val="#ppt_x"/>
                                          </p:val>
                                        </p:tav>
                                        <p:tav tm="100000">
                                          <p:val>
                                            <p:strVal val="#ppt_x"/>
                                          </p:val>
                                        </p:tav>
                                      </p:tavLst>
                                    </p:anim>
                                    <p:anim calcmode="lin" valueType="num">
                                      <p:cBhvr>
                                        <p:cTn dur="500" fill="hold" id="57"/>
                                        <p:tgtEl>
                                          <p:spTgt spid="70"/>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7" presetSubtype="0">
                                  <p:stCondLst>
                                    <p:cond delay="0"/>
                                  </p:stCondLst>
                                  <p:childTnLst>
                                    <p:set>
                                      <p:cBhvr>
                                        <p:cTn dur="1" fill="hold" id="61">
                                          <p:stCondLst>
                                            <p:cond delay="0"/>
                                          </p:stCondLst>
                                        </p:cTn>
                                        <p:tgtEl>
                                          <p:spTgt spid="71"/>
                                        </p:tgtEl>
                                        <p:attrNameLst>
                                          <p:attrName>style.visibility</p:attrName>
                                        </p:attrNameLst>
                                      </p:cBhvr>
                                      <p:to>
                                        <p:strVal val="visible"/>
                                      </p:to>
                                    </p:set>
                                    <p:animEffect filter="fade" transition="in">
                                      <p:cBhvr>
                                        <p:cTn dur="500" id="62"/>
                                        <p:tgtEl>
                                          <p:spTgt spid="71"/>
                                        </p:tgtEl>
                                      </p:cBhvr>
                                    </p:animEffect>
                                    <p:anim calcmode="lin" valueType="num">
                                      <p:cBhvr>
                                        <p:cTn dur="500" fill="hold" id="63"/>
                                        <p:tgtEl>
                                          <p:spTgt spid="71"/>
                                        </p:tgtEl>
                                        <p:attrNameLst>
                                          <p:attrName>ppt_x</p:attrName>
                                        </p:attrNameLst>
                                      </p:cBhvr>
                                      <p:tavLst>
                                        <p:tav tm="0">
                                          <p:val>
                                            <p:strVal val="#ppt_x"/>
                                          </p:val>
                                        </p:tav>
                                        <p:tav tm="100000">
                                          <p:val>
                                            <p:strVal val="#ppt_x"/>
                                          </p:val>
                                        </p:tav>
                                      </p:tavLst>
                                    </p:anim>
                                    <p:anim calcmode="lin" valueType="num">
                                      <p:cBhvr>
                                        <p:cTn dur="500" fill="hold" id="64"/>
                                        <p:tgtEl>
                                          <p:spTgt spid="71"/>
                                        </p:tgtEl>
                                        <p:attrNameLst>
                                          <p:attrName>ppt_y</p:attrName>
                                        </p:attrNameLst>
                                      </p:cBhvr>
                                      <p:tavLst>
                                        <p:tav tm="0">
                                          <p:val>
                                            <p:strVal val="#ppt_y-.1"/>
                                          </p:val>
                                        </p:tav>
                                        <p:tav tm="100000">
                                          <p:val>
                                            <p:strVal val="#ppt_y"/>
                                          </p:val>
                                        </p:tav>
                                      </p:tavLst>
                                    </p:anim>
                                  </p:childTnLst>
                                </p:cTn>
                              </p:par>
                              <p:par>
                                <p:cTn fill="hold" id="65" nodeType="withEffect" presetClass="entr" presetID="47" presetSubtype="0">
                                  <p:stCondLst>
                                    <p:cond delay="0"/>
                                  </p:stCondLst>
                                  <p:childTnLst>
                                    <p:set>
                                      <p:cBhvr>
                                        <p:cTn dur="1" fill="hold" id="66">
                                          <p:stCondLst>
                                            <p:cond delay="0"/>
                                          </p:stCondLst>
                                        </p:cTn>
                                        <p:tgtEl>
                                          <p:spTgt spid="43"/>
                                        </p:tgtEl>
                                        <p:attrNameLst>
                                          <p:attrName>style.visibility</p:attrName>
                                        </p:attrNameLst>
                                      </p:cBhvr>
                                      <p:to>
                                        <p:strVal val="visible"/>
                                      </p:to>
                                    </p:set>
                                    <p:animEffect filter="fade" transition="in">
                                      <p:cBhvr>
                                        <p:cTn dur="500" id="67"/>
                                        <p:tgtEl>
                                          <p:spTgt spid="43"/>
                                        </p:tgtEl>
                                      </p:cBhvr>
                                    </p:animEffect>
                                    <p:anim calcmode="lin" valueType="num">
                                      <p:cBhvr>
                                        <p:cTn dur="500" fill="hold" id="68"/>
                                        <p:tgtEl>
                                          <p:spTgt spid="43"/>
                                        </p:tgtEl>
                                        <p:attrNameLst>
                                          <p:attrName>ppt_x</p:attrName>
                                        </p:attrNameLst>
                                      </p:cBhvr>
                                      <p:tavLst>
                                        <p:tav tm="0">
                                          <p:val>
                                            <p:strVal val="#ppt_x"/>
                                          </p:val>
                                        </p:tav>
                                        <p:tav tm="100000">
                                          <p:val>
                                            <p:strVal val="#ppt_x"/>
                                          </p:val>
                                        </p:tav>
                                      </p:tavLst>
                                    </p:anim>
                                    <p:anim calcmode="lin" valueType="num">
                                      <p:cBhvr>
                                        <p:cTn dur="500" fill="hold" id="69"/>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70"/>
      <p:bldP grpId="0" spid="7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AutoShape 3"/>
          <p:cNvSpPr>
            <a:spLocks noChangeArrowheads="1" noChangeAspect="1" noTextEdit="1"/>
          </p:cNvSpPr>
          <p:nvPr/>
        </p:nvSpPr>
        <p:spPr bwMode="auto">
          <a:xfrm>
            <a:off x="1822347" y="2054506"/>
            <a:ext cx="6555869" cy="14533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25" name="任意多边形 24"/>
          <p:cNvSpPr/>
          <p:nvPr/>
        </p:nvSpPr>
        <p:spPr bwMode="auto">
          <a:xfrm>
            <a:off x="3695992" y="1676032"/>
            <a:ext cx="1945085" cy="1157743"/>
          </a:xfrm>
          <a:custGeom>
            <a:gdLst>
              <a:gd fmla="*/ 2389719 w 3268922" name="connsiteX0"/>
              <a:gd fmla="*/ 97 h 1945710" name="connsiteY0"/>
              <a:gd fmla="*/ 2489590 w 3268922" name="connsiteX1"/>
              <a:gd fmla="*/ 73289 h 1945710" name="connsiteY1"/>
              <a:gd fmla="*/ 3193503 w 3268922" name="connsiteX2"/>
              <a:gd fmla="*/ 771568 h 1945710" name="connsiteY2"/>
              <a:gd fmla="*/ 3193503 w 3268922" name="connsiteX3"/>
              <a:gd fmla="*/ 1159501 h 1945710" name="connsiteY3"/>
              <a:gd fmla="*/ 2489590 w 3268922" name="connsiteX4"/>
              <a:gd fmla="*/ 1883641 h 1945710" name="connsiteY4"/>
              <a:gd fmla="*/ 2313612 w 3268922" name="connsiteX5"/>
              <a:gd fmla="*/ 1806055 h 1945710" name="connsiteY5"/>
              <a:gd fmla="*/ 2037075 w 3268922" name="connsiteX6"/>
              <a:gd fmla="*/ 1521571 h 1945710" name="connsiteY6"/>
              <a:gd fmla="*/ 1374210 w 3268922" name="connsiteX7"/>
              <a:gd fmla="*/ 1521571 h 1945710" name="connsiteY7"/>
              <a:gd fmla="*/ 1283452 w 3268922" name="connsiteX8"/>
              <a:gd fmla="*/ 1521571 h 1945710" name="connsiteY8"/>
              <a:gd fmla="*/ 1283452 w 3268922" name="connsiteX9"/>
              <a:gd fmla="*/ 1521571 h 1945710" name="connsiteY9"/>
              <a:gd fmla="*/ 1275261 w 3268922" name="connsiteX10"/>
              <a:gd fmla="*/ 1521571 h 1945710" name="connsiteY10"/>
              <a:gd fmla="*/ 1108752 w 3268922" name="connsiteX11"/>
              <a:gd fmla="*/ 1521571 h 1945710" name="connsiteY11"/>
              <a:gd fmla="*/ 956065 w 3268922" name="connsiteX12"/>
              <a:gd fmla="*/ 1521571 h 1945710" name="connsiteY12"/>
              <a:gd fmla="*/ 947874 w 3268922" name="connsiteX13"/>
              <a:gd fmla="*/ 1521571 h 1945710" name="connsiteY13"/>
              <a:gd fmla="*/ 903970 w 3268922" name="connsiteX14"/>
              <a:gd fmla="*/ 1521571 h 1945710" name="connsiteY14"/>
              <a:gd fmla="*/ 781365 w 3268922" name="connsiteX15"/>
              <a:gd fmla="*/ 1521571 h 1945710" name="connsiteY15"/>
              <a:gd fmla="*/ 654774 w 3268922" name="connsiteX16"/>
              <a:gd fmla="*/ 1521571 h 1945710" name="connsiteY16"/>
              <a:gd fmla="*/ 646583 w 3268922" name="connsiteX17"/>
              <a:gd fmla="*/ 1521571 h 1945710" name="connsiteY17"/>
              <a:gd fmla="*/ 576583 w 3268922" name="connsiteX18"/>
              <a:gd fmla="*/ 1521571 h 1945710" name="connsiteY18"/>
              <a:gd fmla="*/ 480074 w 3268922" name="connsiteX19"/>
              <a:gd fmla="*/ 1521571 h 1945710" name="connsiteY19"/>
              <a:gd fmla="*/ 275292 w 3268922" name="connsiteX20"/>
              <a:gd fmla="*/ 1521571 h 1945710" name="connsiteY20"/>
              <a:gd fmla="*/ 0 w 3268922" name="connsiteX21"/>
              <a:gd fmla="*/ 1237087 h 1945710" name="connsiteY21"/>
              <a:gd fmla="*/ 0 w 3268922" name="connsiteX22"/>
              <a:gd fmla="*/ 693981 h 1945710" name="connsiteY22"/>
              <a:gd fmla="*/ 275292 w 3268922" name="connsiteX23"/>
              <a:gd fmla="*/ 409497 h 1945710" name="connsiteY23"/>
              <a:gd fmla="*/ 501631 w 3268922" name="connsiteX24"/>
              <a:gd fmla="*/ 409497 h 1945710" name="connsiteY24"/>
              <a:gd fmla="*/ 576583 w 3268922" name="connsiteX25"/>
              <a:gd fmla="*/ 409497 h 1945710" name="connsiteY25"/>
              <a:gd fmla="*/ 604876 w 3268922" name="connsiteX26"/>
              <a:gd fmla="*/ 409497 h 1945710" name="connsiteY26"/>
              <a:gd fmla="*/ 613150 w 3268922" name="connsiteX27"/>
              <a:gd fmla="*/ 409497 h 1945710" name="connsiteY27"/>
              <a:gd fmla="*/ 631842 w 3268922" name="connsiteX28"/>
              <a:gd fmla="*/ 409497 h 1945710" name="connsiteY28"/>
              <a:gd fmla="*/ 654774 w 3268922" name="connsiteX29"/>
              <a:gd fmla="*/ 409497 h 1945710" name="connsiteY29"/>
              <a:gd fmla="*/ 672070 w 3268922" name="connsiteX30"/>
              <a:gd fmla="*/ 409497 h 1945710" name="connsiteY30"/>
              <a:gd fmla="*/ 802922 w 3268922" name="connsiteX31"/>
              <a:gd fmla="*/ 409497 h 1945710" name="connsiteY31"/>
              <a:gd fmla="*/ 903970 w 3268922" name="connsiteX32"/>
              <a:gd fmla="*/ 409497 h 1945710" name="connsiteY32"/>
              <a:gd fmla="*/ 909249 w 3268922" name="connsiteX33"/>
              <a:gd fmla="*/ 409497 h 1945710" name="connsiteY33"/>
              <a:gd fmla="*/ 914441 w 3268922" name="connsiteX34"/>
              <a:gd fmla="*/ 409497 h 1945710" name="connsiteY34"/>
              <a:gd fmla="*/ 921787 w 3268922" name="connsiteX35"/>
              <a:gd fmla="*/ 409497 h 1945710" name="connsiteY35"/>
              <a:gd fmla="*/ 946202 w 3268922" name="connsiteX36"/>
              <a:gd fmla="*/ 409497 h 1945710" name="connsiteY36"/>
              <a:gd fmla="*/ 956065 w 3268922" name="connsiteX37"/>
              <a:gd fmla="*/ 409497 h 1945710" name="connsiteY37"/>
              <a:gd fmla="*/ 986455 w 3268922" name="connsiteX38"/>
              <a:gd fmla="*/ 409497 h 1945710" name="connsiteY38"/>
              <a:gd fmla="*/ 1241828 w 3268922" name="connsiteX39"/>
              <a:gd fmla="*/ 409497 h 1945710" name="connsiteY39"/>
              <a:gd fmla="*/ 1283452 w 3268922" name="connsiteX40"/>
              <a:gd fmla="*/ 409497 h 1945710" name="connsiteY40"/>
              <a:gd fmla="*/ 1283452 w 3268922" name="connsiteX41"/>
              <a:gd fmla="*/ 409497 h 1945710" name="connsiteY41"/>
              <a:gd fmla="*/ 1333161 w 3268922" name="connsiteX42"/>
              <a:gd fmla="*/ 409497 h 1945710" name="connsiteY42"/>
              <a:gd fmla="*/ 2037075 w 3268922" name="connsiteX43"/>
              <a:gd fmla="*/ 409497 h 1945710" name="connsiteY43"/>
              <a:gd fmla="*/ 2313612 w 3268922" name="connsiteX44"/>
              <a:gd fmla="*/ 150875 h 1945710" name="connsiteY44"/>
              <a:gd fmla="*/ 2389719 w 3268922" name="connsiteX45"/>
              <a:gd fmla="*/ 97 h 194571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1945710" w="3268922">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gradFill>
            <a:gsLst>
              <a:gs pos="53000">
                <a:srgbClr val="F2F2F2"/>
              </a:gs>
              <a:gs pos="100000">
                <a:schemeClr val="bg1"/>
              </a:gs>
              <a:gs pos="0">
                <a:srgbClr val="D7D7D7"/>
              </a:gs>
            </a:gsLst>
            <a:lin ang="3600000" scaled="0"/>
          </a:gradFill>
          <a:ln w="28575">
            <a:gradFill>
              <a:gsLst>
                <a:gs pos="22000">
                  <a:schemeClr val="bg1"/>
                </a:gs>
                <a:gs pos="58000">
                  <a:srgbClr val="EEEEEE"/>
                </a:gs>
                <a:gs pos="100000">
                  <a:srgbClr val="FAFAFA"/>
                </a:gs>
              </a:gsLst>
              <a:lin ang="3600000" scaled="0"/>
            </a:gradFill>
          </a:ln>
          <a:effectLst>
            <a:outerShdw algn="tl" blurRad="317500" dir="2700000" dist="127000" rotWithShape="0">
              <a:prstClr val="black">
                <a:alpha val="30000"/>
              </a:prstClr>
            </a:outerShdw>
          </a:effectLst>
          <a:ex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122" panose="020b0503020204020204" pitchFamily="34" typeface="微软雅黑"/>
              <a:ea charset="-122" pitchFamily="34" typeface="微软雅黑"/>
            </a:endParaRPr>
          </a:p>
        </p:txBody>
      </p:sp>
      <p:sp>
        <p:nvSpPr>
          <p:cNvPr id="26" name="任意多边形 25"/>
          <p:cNvSpPr/>
          <p:nvPr/>
        </p:nvSpPr>
        <p:spPr bwMode="auto">
          <a:xfrm>
            <a:off x="6266530" y="1676032"/>
            <a:ext cx="1945085" cy="1157743"/>
          </a:xfrm>
          <a:custGeom>
            <a:gdLst>
              <a:gd fmla="*/ 2389719 w 3268922" name="connsiteX0"/>
              <a:gd fmla="*/ 97 h 1945710" name="connsiteY0"/>
              <a:gd fmla="*/ 2489590 w 3268922" name="connsiteX1"/>
              <a:gd fmla="*/ 73289 h 1945710" name="connsiteY1"/>
              <a:gd fmla="*/ 3193503 w 3268922" name="connsiteX2"/>
              <a:gd fmla="*/ 771568 h 1945710" name="connsiteY2"/>
              <a:gd fmla="*/ 3193503 w 3268922" name="connsiteX3"/>
              <a:gd fmla="*/ 1159501 h 1945710" name="connsiteY3"/>
              <a:gd fmla="*/ 2489590 w 3268922" name="connsiteX4"/>
              <a:gd fmla="*/ 1883641 h 1945710" name="connsiteY4"/>
              <a:gd fmla="*/ 2313612 w 3268922" name="connsiteX5"/>
              <a:gd fmla="*/ 1806055 h 1945710" name="connsiteY5"/>
              <a:gd fmla="*/ 2037075 w 3268922" name="connsiteX6"/>
              <a:gd fmla="*/ 1521571 h 1945710" name="connsiteY6"/>
              <a:gd fmla="*/ 1374210 w 3268922" name="connsiteX7"/>
              <a:gd fmla="*/ 1521571 h 1945710" name="connsiteY7"/>
              <a:gd fmla="*/ 1283452 w 3268922" name="connsiteX8"/>
              <a:gd fmla="*/ 1521571 h 1945710" name="connsiteY8"/>
              <a:gd fmla="*/ 1283452 w 3268922" name="connsiteX9"/>
              <a:gd fmla="*/ 1521571 h 1945710" name="connsiteY9"/>
              <a:gd fmla="*/ 1275261 w 3268922" name="connsiteX10"/>
              <a:gd fmla="*/ 1521571 h 1945710" name="connsiteY10"/>
              <a:gd fmla="*/ 1108752 w 3268922" name="connsiteX11"/>
              <a:gd fmla="*/ 1521571 h 1945710" name="connsiteY11"/>
              <a:gd fmla="*/ 956065 w 3268922" name="connsiteX12"/>
              <a:gd fmla="*/ 1521571 h 1945710" name="connsiteY12"/>
              <a:gd fmla="*/ 947874 w 3268922" name="connsiteX13"/>
              <a:gd fmla="*/ 1521571 h 1945710" name="connsiteY13"/>
              <a:gd fmla="*/ 903970 w 3268922" name="connsiteX14"/>
              <a:gd fmla="*/ 1521571 h 1945710" name="connsiteY14"/>
              <a:gd fmla="*/ 781365 w 3268922" name="connsiteX15"/>
              <a:gd fmla="*/ 1521571 h 1945710" name="connsiteY15"/>
              <a:gd fmla="*/ 654774 w 3268922" name="connsiteX16"/>
              <a:gd fmla="*/ 1521571 h 1945710" name="connsiteY16"/>
              <a:gd fmla="*/ 646583 w 3268922" name="connsiteX17"/>
              <a:gd fmla="*/ 1521571 h 1945710" name="connsiteY17"/>
              <a:gd fmla="*/ 576583 w 3268922" name="connsiteX18"/>
              <a:gd fmla="*/ 1521571 h 1945710" name="connsiteY18"/>
              <a:gd fmla="*/ 480074 w 3268922" name="connsiteX19"/>
              <a:gd fmla="*/ 1521571 h 1945710" name="connsiteY19"/>
              <a:gd fmla="*/ 275292 w 3268922" name="connsiteX20"/>
              <a:gd fmla="*/ 1521571 h 1945710" name="connsiteY20"/>
              <a:gd fmla="*/ 0 w 3268922" name="connsiteX21"/>
              <a:gd fmla="*/ 1237087 h 1945710" name="connsiteY21"/>
              <a:gd fmla="*/ 0 w 3268922" name="connsiteX22"/>
              <a:gd fmla="*/ 693981 h 1945710" name="connsiteY22"/>
              <a:gd fmla="*/ 275292 w 3268922" name="connsiteX23"/>
              <a:gd fmla="*/ 409497 h 1945710" name="connsiteY23"/>
              <a:gd fmla="*/ 501631 w 3268922" name="connsiteX24"/>
              <a:gd fmla="*/ 409497 h 1945710" name="connsiteY24"/>
              <a:gd fmla="*/ 576583 w 3268922" name="connsiteX25"/>
              <a:gd fmla="*/ 409497 h 1945710" name="connsiteY25"/>
              <a:gd fmla="*/ 604876 w 3268922" name="connsiteX26"/>
              <a:gd fmla="*/ 409497 h 1945710" name="connsiteY26"/>
              <a:gd fmla="*/ 613150 w 3268922" name="connsiteX27"/>
              <a:gd fmla="*/ 409497 h 1945710" name="connsiteY27"/>
              <a:gd fmla="*/ 631842 w 3268922" name="connsiteX28"/>
              <a:gd fmla="*/ 409497 h 1945710" name="connsiteY28"/>
              <a:gd fmla="*/ 654774 w 3268922" name="connsiteX29"/>
              <a:gd fmla="*/ 409497 h 1945710" name="connsiteY29"/>
              <a:gd fmla="*/ 672070 w 3268922" name="connsiteX30"/>
              <a:gd fmla="*/ 409497 h 1945710" name="connsiteY30"/>
              <a:gd fmla="*/ 802922 w 3268922" name="connsiteX31"/>
              <a:gd fmla="*/ 409497 h 1945710" name="connsiteY31"/>
              <a:gd fmla="*/ 903970 w 3268922" name="connsiteX32"/>
              <a:gd fmla="*/ 409497 h 1945710" name="connsiteY32"/>
              <a:gd fmla="*/ 909249 w 3268922" name="connsiteX33"/>
              <a:gd fmla="*/ 409497 h 1945710" name="connsiteY33"/>
              <a:gd fmla="*/ 914441 w 3268922" name="connsiteX34"/>
              <a:gd fmla="*/ 409497 h 1945710" name="connsiteY34"/>
              <a:gd fmla="*/ 921787 w 3268922" name="connsiteX35"/>
              <a:gd fmla="*/ 409497 h 1945710" name="connsiteY35"/>
              <a:gd fmla="*/ 946202 w 3268922" name="connsiteX36"/>
              <a:gd fmla="*/ 409497 h 1945710" name="connsiteY36"/>
              <a:gd fmla="*/ 956065 w 3268922" name="connsiteX37"/>
              <a:gd fmla="*/ 409497 h 1945710" name="connsiteY37"/>
              <a:gd fmla="*/ 986455 w 3268922" name="connsiteX38"/>
              <a:gd fmla="*/ 409497 h 1945710" name="connsiteY38"/>
              <a:gd fmla="*/ 1241828 w 3268922" name="connsiteX39"/>
              <a:gd fmla="*/ 409497 h 1945710" name="connsiteY39"/>
              <a:gd fmla="*/ 1283452 w 3268922" name="connsiteX40"/>
              <a:gd fmla="*/ 409497 h 1945710" name="connsiteY40"/>
              <a:gd fmla="*/ 1283452 w 3268922" name="connsiteX41"/>
              <a:gd fmla="*/ 409497 h 1945710" name="connsiteY41"/>
              <a:gd fmla="*/ 1333161 w 3268922" name="connsiteX42"/>
              <a:gd fmla="*/ 409497 h 1945710" name="connsiteY42"/>
              <a:gd fmla="*/ 2037075 w 3268922" name="connsiteX43"/>
              <a:gd fmla="*/ 409497 h 1945710" name="connsiteY43"/>
              <a:gd fmla="*/ 2313612 w 3268922" name="connsiteX44"/>
              <a:gd fmla="*/ 150875 h 1945710" name="connsiteY44"/>
              <a:gd fmla="*/ 2389719 w 3268922" name="connsiteX45"/>
              <a:gd fmla="*/ 97 h 194571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1945710" w="3268922">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gradFill>
            <a:gsLst>
              <a:gs pos="53000">
                <a:srgbClr val="F2F2F2"/>
              </a:gs>
              <a:gs pos="100000">
                <a:schemeClr val="bg1"/>
              </a:gs>
              <a:gs pos="0">
                <a:srgbClr val="D7D7D7"/>
              </a:gs>
            </a:gsLst>
            <a:lin ang="3600000" scaled="0"/>
          </a:gradFill>
          <a:ln w="28575">
            <a:gradFill>
              <a:gsLst>
                <a:gs pos="22000">
                  <a:schemeClr val="bg1"/>
                </a:gs>
                <a:gs pos="58000">
                  <a:srgbClr val="EEEEEE"/>
                </a:gs>
                <a:gs pos="100000">
                  <a:srgbClr val="FAFAFA"/>
                </a:gs>
              </a:gsLst>
              <a:lin ang="3600000" scaled="0"/>
            </a:gradFill>
          </a:ln>
          <a:effectLst>
            <a:outerShdw algn="tl" blurRad="317500" dir="2700000" dist="127000" rotWithShape="0">
              <a:prstClr val="black">
                <a:alpha val="30000"/>
              </a:prstClr>
            </a:outerShdw>
          </a:effectLst>
          <a:ex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122" panose="020b0503020204020204" pitchFamily="34" typeface="微软雅黑"/>
              <a:ea charset="-122" pitchFamily="34" typeface="微软雅黑"/>
            </a:endParaRPr>
          </a:p>
        </p:txBody>
      </p:sp>
      <p:sp>
        <p:nvSpPr>
          <p:cNvPr id="27" name="任意多边形 26"/>
          <p:cNvSpPr/>
          <p:nvPr/>
        </p:nvSpPr>
        <p:spPr bwMode="auto">
          <a:xfrm>
            <a:off x="1125453" y="1676033"/>
            <a:ext cx="1945085" cy="1157743"/>
          </a:xfrm>
          <a:custGeom>
            <a:gdLst>
              <a:gd fmla="*/ 2389719 w 3268922" name="connsiteX0"/>
              <a:gd fmla="*/ 97 h 1945710" name="connsiteY0"/>
              <a:gd fmla="*/ 2489590 w 3268922" name="connsiteX1"/>
              <a:gd fmla="*/ 73289 h 1945710" name="connsiteY1"/>
              <a:gd fmla="*/ 3193503 w 3268922" name="connsiteX2"/>
              <a:gd fmla="*/ 771568 h 1945710" name="connsiteY2"/>
              <a:gd fmla="*/ 3193503 w 3268922" name="connsiteX3"/>
              <a:gd fmla="*/ 1159501 h 1945710" name="connsiteY3"/>
              <a:gd fmla="*/ 2489590 w 3268922" name="connsiteX4"/>
              <a:gd fmla="*/ 1883641 h 1945710" name="connsiteY4"/>
              <a:gd fmla="*/ 2313612 w 3268922" name="connsiteX5"/>
              <a:gd fmla="*/ 1806055 h 1945710" name="connsiteY5"/>
              <a:gd fmla="*/ 2037075 w 3268922" name="connsiteX6"/>
              <a:gd fmla="*/ 1521571 h 1945710" name="connsiteY6"/>
              <a:gd fmla="*/ 1374210 w 3268922" name="connsiteX7"/>
              <a:gd fmla="*/ 1521571 h 1945710" name="connsiteY7"/>
              <a:gd fmla="*/ 1283452 w 3268922" name="connsiteX8"/>
              <a:gd fmla="*/ 1521571 h 1945710" name="connsiteY8"/>
              <a:gd fmla="*/ 1283452 w 3268922" name="connsiteX9"/>
              <a:gd fmla="*/ 1521571 h 1945710" name="connsiteY9"/>
              <a:gd fmla="*/ 1275261 w 3268922" name="connsiteX10"/>
              <a:gd fmla="*/ 1521571 h 1945710" name="connsiteY10"/>
              <a:gd fmla="*/ 1108752 w 3268922" name="connsiteX11"/>
              <a:gd fmla="*/ 1521571 h 1945710" name="connsiteY11"/>
              <a:gd fmla="*/ 956065 w 3268922" name="connsiteX12"/>
              <a:gd fmla="*/ 1521571 h 1945710" name="connsiteY12"/>
              <a:gd fmla="*/ 947874 w 3268922" name="connsiteX13"/>
              <a:gd fmla="*/ 1521571 h 1945710" name="connsiteY13"/>
              <a:gd fmla="*/ 903970 w 3268922" name="connsiteX14"/>
              <a:gd fmla="*/ 1521571 h 1945710" name="connsiteY14"/>
              <a:gd fmla="*/ 781365 w 3268922" name="connsiteX15"/>
              <a:gd fmla="*/ 1521571 h 1945710" name="connsiteY15"/>
              <a:gd fmla="*/ 654774 w 3268922" name="connsiteX16"/>
              <a:gd fmla="*/ 1521571 h 1945710" name="connsiteY16"/>
              <a:gd fmla="*/ 646583 w 3268922" name="connsiteX17"/>
              <a:gd fmla="*/ 1521571 h 1945710" name="connsiteY17"/>
              <a:gd fmla="*/ 576583 w 3268922" name="connsiteX18"/>
              <a:gd fmla="*/ 1521571 h 1945710" name="connsiteY18"/>
              <a:gd fmla="*/ 480074 w 3268922" name="connsiteX19"/>
              <a:gd fmla="*/ 1521571 h 1945710" name="connsiteY19"/>
              <a:gd fmla="*/ 275292 w 3268922" name="connsiteX20"/>
              <a:gd fmla="*/ 1521571 h 1945710" name="connsiteY20"/>
              <a:gd fmla="*/ 0 w 3268922" name="connsiteX21"/>
              <a:gd fmla="*/ 1237087 h 1945710" name="connsiteY21"/>
              <a:gd fmla="*/ 0 w 3268922" name="connsiteX22"/>
              <a:gd fmla="*/ 693981 h 1945710" name="connsiteY22"/>
              <a:gd fmla="*/ 275292 w 3268922" name="connsiteX23"/>
              <a:gd fmla="*/ 409497 h 1945710" name="connsiteY23"/>
              <a:gd fmla="*/ 501631 w 3268922" name="connsiteX24"/>
              <a:gd fmla="*/ 409497 h 1945710" name="connsiteY24"/>
              <a:gd fmla="*/ 576583 w 3268922" name="connsiteX25"/>
              <a:gd fmla="*/ 409497 h 1945710" name="connsiteY25"/>
              <a:gd fmla="*/ 604876 w 3268922" name="connsiteX26"/>
              <a:gd fmla="*/ 409497 h 1945710" name="connsiteY26"/>
              <a:gd fmla="*/ 613150 w 3268922" name="connsiteX27"/>
              <a:gd fmla="*/ 409497 h 1945710" name="connsiteY27"/>
              <a:gd fmla="*/ 631842 w 3268922" name="connsiteX28"/>
              <a:gd fmla="*/ 409497 h 1945710" name="connsiteY28"/>
              <a:gd fmla="*/ 654774 w 3268922" name="connsiteX29"/>
              <a:gd fmla="*/ 409497 h 1945710" name="connsiteY29"/>
              <a:gd fmla="*/ 672070 w 3268922" name="connsiteX30"/>
              <a:gd fmla="*/ 409497 h 1945710" name="connsiteY30"/>
              <a:gd fmla="*/ 802922 w 3268922" name="connsiteX31"/>
              <a:gd fmla="*/ 409497 h 1945710" name="connsiteY31"/>
              <a:gd fmla="*/ 903970 w 3268922" name="connsiteX32"/>
              <a:gd fmla="*/ 409497 h 1945710" name="connsiteY32"/>
              <a:gd fmla="*/ 909249 w 3268922" name="connsiteX33"/>
              <a:gd fmla="*/ 409497 h 1945710" name="connsiteY33"/>
              <a:gd fmla="*/ 914441 w 3268922" name="connsiteX34"/>
              <a:gd fmla="*/ 409497 h 1945710" name="connsiteY34"/>
              <a:gd fmla="*/ 921787 w 3268922" name="connsiteX35"/>
              <a:gd fmla="*/ 409497 h 1945710" name="connsiteY35"/>
              <a:gd fmla="*/ 946202 w 3268922" name="connsiteX36"/>
              <a:gd fmla="*/ 409497 h 1945710" name="connsiteY36"/>
              <a:gd fmla="*/ 956065 w 3268922" name="connsiteX37"/>
              <a:gd fmla="*/ 409497 h 1945710" name="connsiteY37"/>
              <a:gd fmla="*/ 986455 w 3268922" name="connsiteX38"/>
              <a:gd fmla="*/ 409497 h 1945710" name="connsiteY38"/>
              <a:gd fmla="*/ 1241828 w 3268922" name="connsiteX39"/>
              <a:gd fmla="*/ 409497 h 1945710" name="connsiteY39"/>
              <a:gd fmla="*/ 1283452 w 3268922" name="connsiteX40"/>
              <a:gd fmla="*/ 409497 h 1945710" name="connsiteY40"/>
              <a:gd fmla="*/ 1283452 w 3268922" name="connsiteX41"/>
              <a:gd fmla="*/ 409497 h 1945710" name="connsiteY41"/>
              <a:gd fmla="*/ 1333161 w 3268922" name="connsiteX42"/>
              <a:gd fmla="*/ 409497 h 1945710" name="connsiteY42"/>
              <a:gd fmla="*/ 2037075 w 3268922" name="connsiteX43"/>
              <a:gd fmla="*/ 409497 h 1945710" name="connsiteY43"/>
              <a:gd fmla="*/ 2313612 w 3268922" name="connsiteX44"/>
              <a:gd fmla="*/ 150875 h 1945710" name="connsiteY44"/>
              <a:gd fmla="*/ 2389719 w 3268922" name="connsiteX45"/>
              <a:gd fmla="*/ 97 h 194571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1945710" w="3268922">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gradFill>
            <a:gsLst>
              <a:gs pos="53000">
                <a:srgbClr val="F2F2F2"/>
              </a:gs>
              <a:gs pos="100000">
                <a:schemeClr val="bg1"/>
              </a:gs>
              <a:gs pos="0">
                <a:srgbClr val="D7D7D7"/>
              </a:gs>
            </a:gsLst>
            <a:lin ang="3600000" scaled="0"/>
          </a:gradFill>
          <a:ln w="28575">
            <a:gradFill>
              <a:gsLst>
                <a:gs pos="22000">
                  <a:schemeClr val="bg1"/>
                </a:gs>
                <a:gs pos="58000">
                  <a:srgbClr val="EEEEEE"/>
                </a:gs>
                <a:gs pos="100000">
                  <a:srgbClr val="FAFAFA"/>
                </a:gs>
              </a:gsLst>
              <a:lin ang="3600000" scaled="0"/>
            </a:gradFill>
          </a:ln>
          <a:effectLst>
            <a:outerShdw algn="tl" blurRad="317500" dir="2700000" dist="127000" rotWithShape="0">
              <a:prstClr val="black">
                <a:alpha val="30000"/>
              </a:prstClr>
            </a:outerShdw>
          </a:effectLst>
          <a:ex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122" panose="020b0503020204020204" pitchFamily="34" typeface="微软雅黑"/>
              <a:ea charset="-122" pitchFamily="34" typeface="微软雅黑"/>
            </a:endParaRPr>
          </a:p>
        </p:txBody>
      </p:sp>
      <p:grpSp>
        <p:nvGrpSpPr>
          <p:cNvPr id="28" name="组合 27"/>
          <p:cNvGrpSpPr/>
          <p:nvPr/>
        </p:nvGrpSpPr>
        <p:grpSpPr>
          <a:xfrm>
            <a:off x="3903840" y="2076666"/>
            <a:ext cx="354060" cy="356474"/>
            <a:chOff x="3771900" y="3200400"/>
            <a:chExt cx="2011680" cy="2025396"/>
          </a:xfrm>
          <a:solidFill>
            <a:srgbClr val="C00000"/>
          </a:solidFill>
        </p:grpSpPr>
        <p:sp>
          <p:nvSpPr>
            <p:cNvPr id="29" name="任意多边形 28"/>
            <p:cNvSpPr/>
            <p:nvPr/>
          </p:nvSpPr>
          <p:spPr>
            <a:xfrm>
              <a:off x="3775166" y="3370217"/>
              <a:ext cx="770708" cy="796834"/>
            </a:xfrm>
            <a:custGeom>
              <a:gdLst>
                <a:gd fmla="*/ 0 w 770708" name="connsiteX0"/>
                <a:gd fmla="*/ 104503 h 796834" name="connsiteY0"/>
                <a:gd fmla="*/ 0 w 770708" name="connsiteX1"/>
                <a:gd fmla="*/ 796834 h 796834" name="connsiteY1"/>
                <a:gd fmla="*/ 770708 w 770708" name="connsiteX2"/>
                <a:gd fmla="*/ 770709 h 796834" name="connsiteY2"/>
                <a:gd fmla="*/ 770708 w 770708" name="connsiteX3"/>
                <a:gd fmla="*/ 0 h 796834" name="connsiteY3"/>
                <a:gd fmla="*/ 0 w 770708" name="connsiteX4"/>
                <a:gd fmla="*/ 104503 h 7968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96834" w="770708">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30" name="任意多边形 29"/>
            <p:cNvSpPr/>
            <p:nvPr/>
          </p:nvSpPr>
          <p:spPr>
            <a:xfrm>
              <a:off x="4704588" y="3200400"/>
              <a:ext cx="1078992" cy="937260"/>
            </a:xfrm>
            <a:custGeom>
              <a:gdLst>
                <a:gd fmla="*/ 0 w 1078992" name="connsiteX0"/>
                <a:gd fmla="*/ 155448 h 937260" name="connsiteY0"/>
                <a:gd fmla="*/ 1078992 w 1078992" name="connsiteX1"/>
                <a:gd fmla="*/ 0 h 937260" name="connsiteY1"/>
                <a:gd fmla="*/ 1078992 w 1078992" name="connsiteX2"/>
                <a:gd fmla="*/ 928116 h 937260" name="connsiteY2"/>
                <a:gd fmla="*/ 9144 w 1078992" name="connsiteX3"/>
                <a:gd fmla="*/ 937260 h 937260" name="connsiteY3"/>
                <a:gd fmla="*/ 0 w 1078992" name="connsiteX4"/>
                <a:gd fmla="*/ 155448 h 9372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7260" w="1078992">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31" name="任意多边形 30"/>
            <p:cNvSpPr/>
            <p:nvPr/>
          </p:nvSpPr>
          <p:spPr>
            <a:xfrm>
              <a:off x="3771900" y="4279392"/>
              <a:ext cx="772668" cy="786384"/>
            </a:xfrm>
            <a:custGeom>
              <a:gdLst>
                <a:gd fmla="*/ 0 w 772668" name="connsiteX0"/>
                <a:gd fmla="*/ 0 h 786384" name="connsiteY0"/>
                <a:gd fmla="*/ 772668 w 772668" name="connsiteX1"/>
                <a:gd fmla="*/ 13716 h 786384" name="connsiteY1"/>
                <a:gd fmla="*/ 772668 w 772668" name="connsiteX2"/>
                <a:gd fmla="*/ 786384 h 786384" name="connsiteY2"/>
                <a:gd fmla="*/ 4572 w 772668" name="connsiteX3"/>
                <a:gd fmla="*/ 667512 h 786384" name="connsiteY3"/>
                <a:gd fmla="*/ 0 w 772668" name="connsiteX4"/>
                <a:gd fmla="*/ 0 h 7863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86384" w="772668">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32" name="任意多边形 31"/>
            <p:cNvSpPr/>
            <p:nvPr/>
          </p:nvSpPr>
          <p:spPr>
            <a:xfrm>
              <a:off x="4704587" y="4293109"/>
              <a:ext cx="1076201" cy="932687"/>
            </a:xfrm>
            <a:custGeom>
              <a:gdLst>
                <a:gd fmla="*/ 0 w 1092708" name="connsiteX0"/>
                <a:gd fmla="*/ 0 h 932688" name="connsiteY0"/>
                <a:gd fmla="*/ 0 w 1092708" name="connsiteX1"/>
                <a:gd fmla="*/ 795528 h 932688" name="connsiteY1"/>
                <a:gd fmla="*/ 1092708 w 1092708" name="connsiteX2"/>
                <a:gd fmla="*/ 932688 h 932688" name="connsiteY2"/>
                <a:gd fmla="*/ 1092708 w 1092708" name="connsiteX3"/>
                <a:gd fmla="*/ 9144 h 932688" name="connsiteY3"/>
                <a:gd fmla="*/ 0 w 1092708" name="connsiteX4"/>
                <a:gd fmla="*/ 0 h 9326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2688" w="109270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grpSp>
      <p:grpSp>
        <p:nvGrpSpPr>
          <p:cNvPr id="33" name="组合 32"/>
          <p:cNvGrpSpPr/>
          <p:nvPr/>
        </p:nvGrpSpPr>
        <p:grpSpPr>
          <a:xfrm>
            <a:off x="6441112" y="2013465"/>
            <a:ext cx="378542" cy="456320"/>
            <a:chOff x="4141788" y="809625"/>
            <a:chExt cx="3600450" cy="4340225"/>
          </a:xfrm>
          <a:solidFill>
            <a:srgbClr val="C00000"/>
          </a:solidFill>
        </p:grpSpPr>
        <p:sp>
          <p:nvSpPr>
            <p:cNvPr id="34" name="Freeform 7"/>
            <p:cNvSpPr/>
            <p:nvPr/>
          </p:nvSpPr>
          <p:spPr bwMode="auto">
            <a:xfrm>
              <a:off x="4141788" y="1774825"/>
              <a:ext cx="3600450" cy="3375025"/>
            </a:xfrm>
            <a:custGeom>
              <a:gdLst>
                <a:gd fmla="*/ 923 w 958" name="T0"/>
                <a:gd fmla="*/ 114 h 898" name="T1"/>
                <a:gd fmla="*/ 721 w 958" name="T2"/>
                <a:gd fmla="*/ 0 h 898" name="T3"/>
                <a:gd fmla="*/ 508 w 958" name="T4"/>
                <a:gd fmla="*/ 65 h 898" name="T5"/>
                <a:gd fmla="*/ 326 w 958" name="T6"/>
                <a:gd fmla="*/ 3 h 898" name="T7"/>
                <a:gd fmla="*/ 0 w 958" name="T8"/>
                <a:gd fmla="*/ 341 h 898" name="T9"/>
                <a:gd fmla="*/ 107 w 958" name="T10"/>
                <a:gd fmla="*/ 734 h 898" name="T11"/>
                <a:gd fmla="*/ 301 w 958" name="T12"/>
                <a:gd fmla="*/ 898 h 898" name="T13"/>
                <a:gd fmla="*/ 494 w 958" name="T14"/>
                <a:gd fmla="*/ 849 h 898" name="T15"/>
                <a:gd fmla="*/ 681 w 958" name="T16"/>
                <a:gd fmla="*/ 894 h 898" name="T17"/>
                <a:gd fmla="*/ 958 w 958" name="T18"/>
                <a:gd fmla="*/ 583 h 898" name="T19"/>
                <a:gd fmla="*/ 956 w 958" name="T20"/>
                <a:gd fmla="*/ 567 h 898" name="T21"/>
                <a:gd fmla="*/ 956 w 958" name="T22"/>
                <a:gd fmla="*/ 559 h 898" name="T23"/>
                <a:gd fmla="*/ 812 w 958" name="T24"/>
                <a:gd fmla="*/ 327 h 898" name="T25"/>
                <a:gd fmla="*/ 920 w 958" name="T26"/>
                <a:gd fmla="*/ 116 h 898" name="T27"/>
                <a:gd fmla="*/ 923 w 958" name="T28"/>
                <a:gd fmla="*/ 114 h 8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98" w="95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35" name="Freeform 8"/>
            <p:cNvSpPr/>
            <p:nvPr/>
          </p:nvSpPr>
          <p:spPr bwMode="auto">
            <a:xfrm>
              <a:off x="6021388" y="809625"/>
              <a:ext cx="792163" cy="1135063"/>
            </a:xfrm>
            <a:custGeom>
              <a:gdLst>
                <a:gd fmla="*/ 5 w 211" name="T0"/>
                <a:gd fmla="*/ 302 h 302" name="T1"/>
                <a:gd fmla="*/ 211 w 211" name="T2"/>
                <a:gd fmla="*/ 47 h 302" name="T3"/>
                <a:gd fmla="*/ 208 w 211" name="T4"/>
                <a:gd fmla="*/ 6 h 302" name="T5"/>
                <a:gd fmla="*/ 207 w 211" name="T6"/>
                <a:gd fmla="*/ 0 h 302" name="T7"/>
                <a:gd fmla="*/ 0 w 211" name="T8"/>
                <a:gd fmla="*/ 249 h 302" name="T9"/>
                <a:gd fmla="*/ 5 w 211" name="T10"/>
                <a:gd fmla="*/ 295 h 302" name="T11"/>
                <a:gd fmla="*/ 5 w 211" name="T12"/>
                <a:gd fmla="*/ 302 h 302" name="T13"/>
              </a:gdLst>
              <a:cxnLst>
                <a:cxn ang="0">
                  <a:pos x="T0" y="T1"/>
                </a:cxn>
                <a:cxn ang="0">
                  <a:pos x="T2" y="T3"/>
                </a:cxn>
                <a:cxn ang="0">
                  <a:pos x="T4" y="T5"/>
                </a:cxn>
                <a:cxn ang="0">
                  <a:pos x="T6" y="T7"/>
                </a:cxn>
                <a:cxn ang="0">
                  <a:pos x="T8" y="T9"/>
                </a:cxn>
                <a:cxn ang="0">
                  <a:pos x="T10" y="T11"/>
                </a:cxn>
                <a:cxn ang="0">
                  <a:pos x="T12" y="T13"/>
                </a:cxn>
              </a:cxnLst>
              <a:rect b="b" l="0" r="r" t="0"/>
              <a:pathLst>
                <a:path h="302" w="211">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sp>
        <p:nvSpPr>
          <p:cNvPr id="36" name="椭圆 70"/>
          <p:cNvSpPr/>
          <p:nvPr/>
        </p:nvSpPr>
        <p:spPr>
          <a:xfrm>
            <a:off x="1285625" y="2031839"/>
            <a:ext cx="370121" cy="446128"/>
          </a:xfrm>
          <a:custGeom>
            <a:rect b="b" l="l" r="r" t="t"/>
            <a:pathLst>
              <a:path h="2018114" w="1674288">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a:solidFill>
                <a:srgbClr val="F4E0B9"/>
              </a:solidFill>
              <a:latin charset="-122" panose="020b0503020204020204" pitchFamily="34" typeface="微软雅黑"/>
              <a:ea charset="-122" pitchFamily="34" typeface="微软雅黑"/>
            </a:endParaRPr>
          </a:p>
        </p:txBody>
      </p:sp>
      <p:sp>
        <p:nvSpPr>
          <p:cNvPr id="37" name="文本框 17"/>
          <p:cNvSpPr txBox="1"/>
          <p:nvPr/>
        </p:nvSpPr>
        <p:spPr>
          <a:xfrm>
            <a:off x="1546752" y="2077369"/>
            <a:ext cx="1412266" cy="342900"/>
          </a:xfrm>
          <a:prstGeom prst="rect">
            <a:avLst/>
          </a:prstGeom>
          <a:noFill/>
        </p:spPr>
        <p:txBody>
          <a:bodyPr bIns="34290" lIns="68580" rIns="68580" rtlCol="0" tIns="34290" wrap="square">
            <a:spAutoFit/>
          </a:bodyPr>
          <a:lstStyle/>
          <a:p>
            <a:pPr algn="ctr"/>
            <a:r>
              <a:rPr altLang="en-US" lang="zh-CN" sz="1800">
                <a:latin charset="-122" panose="020b0503020204020204" pitchFamily="34" typeface="微软雅黑"/>
                <a:ea charset="-122" pitchFamily="34" typeface="微软雅黑"/>
              </a:rPr>
              <a:t>添加标题</a:t>
            </a:r>
          </a:p>
        </p:txBody>
      </p:sp>
      <p:sp>
        <p:nvSpPr>
          <p:cNvPr id="38" name="文本框 18"/>
          <p:cNvSpPr txBox="1"/>
          <p:nvPr/>
        </p:nvSpPr>
        <p:spPr>
          <a:xfrm>
            <a:off x="4148086" y="2077369"/>
            <a:ext cx="1412266" cy="342900"/>
          </a:xfrm>
          <a:prstGeom prst="rect">
            <a:avLst/>
          </a:prstGeom>
          <a:noFill/>
        </p:spPr>
        <p:txBody>
          <a:bodyPr bIns="34290" lIns="68580" rIns="68580" rtlCol="0" tIns="34290" wrap="square">
            <a:spAutoFit/>
          </a:bodyPr>
          <a:lstStyle/>
          <a:p>
            <a:pPr algn="ctr"/>
            <a:r>
              <a:rPr altLang="en-US" lang="zh-CN" sz="1800">
                <a:latin charset="-122" panose="020b0503020204020204" pitchFamily="34" typeface="微软雅黑"/>
                <a:ea charset="-122" pitchFamily="34" typeface="微软雅黑"/>
              </a:rPr>
              <a:t>添加标题</a:t>
            </a:r>
          </a:p>
        </p:txBody>
      </p:sp>
      <p:sp>
        <p:nvSpPr>
          <p:cNvPr id="39" name="文本框 19"/>
          <p:cNvSpPr txBox="1"/>
          <p:nvPr/>
        </p:nvSpPr>
        <p:spPr>
          <a:xfrm>
            <a:off x="6712775" y="2077369"/>
            <a:ext cx="1412266" cy="342900"/>
          </a:xfrm>
          <a:prstGeom prst="rect">
            <a:avLst/>
          </a:prstGeom>
          <a:noFill/>
        </p:spPr>
        <p:txBody>
          <a:bodyPr bIns="34290" lIns="68580" rIns="68580" rtlCol="0" tIns="34290" wrap="square">
            <a:spAutoFit/>
          </a:bodyPr>
          <a:lstStyle/>
          <a:p>
            <a:pPr algn="ctr"/>
            <a:r>
              <a:rPr altLang="en-US" lang="zh-CN" sz="1800">
                <a:latin charset="-122" panose="020b0503020204020204" pitchFamily="34" typeface="微软雅黑"/>
                <a:ea charset="-122" pitchFamily="34" typeface="微软雅黑"/>
              </a:rPr>
              <a:t>添加标题</a:t>
            </a:r>
          </a:p>
        </p:txBody>
      </p:sp>
      <p:sp>
        <p:nvSpPr>
          <p:cNvPr id="40" name="文本框 20"/>
          <p:cNvSpPr txBox="1"/>
          <p:nvPr/>
        </p:nvSpPr>
        <p:spPr>
          <a:xfrm>
            <a:off x="1051729" y="3020602"/>
            <a:ext cx="2273384" cy="464820"/>
          </a:xfrm>
          <a:prstGeom prst="rect">
            <a:avLst/>
          </a:prstGeom>
          <a:noFill/>
        </p:spPr>
        <p:txBody>
          <a:bodyPr bIns="34290" lIns="68580" rIns="68580" rtlCol="0" tIns="34290" wrap="square">
            <a:spAutoFit/>
          </a:bodyPr>
          <a:lstStyle/>
          <a:p>
            <a:pPr>
              <a:lnSpc>
                <a:spcPct val="130000"/>
              </a:lnSpc>
              <a:spcBef>
                <a:spcPct val="0"/>
              </a:spcBef>
            </a:pPr>
            <a:r>
              <a:rPr altLang="en-US" lang="zh-CN" sz="1000">
                <a:latin charset="-122" panose="020b0503020204020204" pitchFamily="34" typeface="微软雅黑"/>
                <a:ea charset="-122" pitchFamily="34" typeface="微软雅黑"/>
                <a:sym charset="-122" panose="02000000000000000000" pitchFamily="2" typeface="方正兰亭黑_GBK"/>
              </a:rPr>
              <a:t>在此录入图表的综合描述说明。在此录入上述图表的综合描述</a:t>
            </a:r>
          </a:p>
        </p:txBody>
      </p:sp>
      <p:sp>
        <p:nvSpPr>
          <p:cNvPr id="41" name="文本框 21"/>
          <p:cNvSpPr txBox="1"/>
          <p:nvPr/>
        </p:nvSpPr>
        <p:spPr>
          <a:xfrm>
            <a:off x="3617567" y="3020602"/>
            <a:ext cx="2273384" cy="464820"/>
          </a:xfrm>
          <a:prstGeom prst="rect">
            <a:avLst/>
          </a:prstGeom>
          <a:noFill/>
        </p:spPr>
        <p:txBody>
          <a:bodyPr bIns="34290" lIns="68580" rIns="68580" rtlCol="0" tIns="34290" wrap="square">
            <a:spAutoFit/>
          </a:bodyPr>
          <a:lstStyle/>
          <a:p>
            <a:pPr>
              <a:lnSpc>
                <a:spcPct val="130000"/>
              </a:lnSpc>
              <a:spcBef>
                <a:spcPct val="0"/>
              </a:spcBef>
            </a:pPr>
            <a:r>
              <a:rPr altLang="en-US" lang="zh-CN" sz="1000">
                <a:latin charset="-122" panose="020b0503020204020204" pitchFamily="34" typeface="微软雅黑"/>
                <a:ea charset="-122" pitchFamily="34" typeface="微软雅黑"/>
                <a:sym charset="-122" panose="02000000000000000000" pitchFamily="2" typeface="方正兰亭黑_GBK"/>
              </a:rPr>
              <a:t>在此录入图表的综合描述说明。在此录入上述图表的综合描述</a:t>
            </a:r>
          </a:p>
        </p:txBody>
      </p:sp>
      <p:sp>
        <p:nvSpPr>
          <p:cNvPr id="42" name="文本框 22"/>
          <p:cNvSpPr txBox="1"/>
          <p:nvPr/>
        </p:nvSpPr>
        <p:spPr>
          <a:xfrm>
            <a:off x="6190550" y="3020602"/>
            <a:ext cx="2273384" cy="464820"/>
          </a:xfrm>
          <a:prstGeom prst="rect">
            <a:avLst/>
          </a:prstGeom>
          <a:noFill/>
        </p:spPr>
        <p:txBody>
          <a:bodyPr bIns="34290" lIns="68580" rIns="68580" rtlCol="0" tIns="34290" wrap="square">
            <a:spAutoFit/>
          </a:bodyPr>
          <a:lstStyle/>
          <a:p>
            <a:pPr>
              <a:lnSpc>
                <a:spcPct val="130000"/>
              </a:lnSpc>
              <a:spcBef>
                <a:spcPct val="0"/>
              </a:spcBef>
            </a:pPr>
            <a:r>
              <a:rPr altLang="en-US" lang="zh-CN" sz="1000">
                <a:latin charset="-122" panose="020b0503020204020204" pitchFamily="34" typeface="微软雅黑"/>
                <a:ea charset="-122" pitchFamily="34" typeface="微软雅黑"/>
                <a:sym charset="-122" panose="02000000000000000000" pitchFamily="2" typeface="方正兰亭黑_GBK"/>
              </a:rPr>
              <a:t>在此录入图表的综合描述说明。在此录入上述图表的综合描述</a:t>
            </a:r>
          </a:p>
        </p:txBody>
      </p:sp>
    </p:spTree>
    <p:extLst>
      <p:ext uri="{BB962C8B-B14F-4D97-AF65-F5344CB8AC3E}">
        <p14:creationId val="255151438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0-#ppt_w/2"/>
                                          </p:val>
                                        </p:tav>
                                        <p:tav tm="100000">
                                          <p:val>
                                            <p:strVal val="#ppt_x"/>
                                          </p:val>
                                        </p:tav>
                                      </p:tavLst>
                                    </p:anim>
                                    <p:anim calcmode="lin" valueType="num">
                                      <p:cBhvr additive="base">
                                        <p:cTn dur="500" fill="hold" id="12"/>
                                        <p:tgtEl>
                                          <p:spTgt spid="3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500" fill="hold" id="15"/>
                                        <p:tgtEl>
                                          <p:spTgt spid="37"/>
                                        </p:tgtEl>
                                        <p:attrNameLst>
                                          <p:attrName>ppt_x</p:attrName>
                                        </p:attrNameLst>
                                      </p:cBhvr>
                                      <p:tavLst>
                                        <p:tav tm="0">
                                          <p:val>
                                            <p:strVal val="0-#ppt_w/2"/>
                                          </p:val>
                                        </p:tav>
                                        <p:tav tm="100000">
                                          <p:val>
                                            <p:strVal val="#ppt_x"/>
                                          </p:val>
                                        </p:tav>
                                      </p:tavLst>
                                    </p:anim>
                                    <p:anim calcmode="lin" valueType="num">
                                      <p:cBhvr additive="base">
                                        <p:cTn dur="500" fill="hold" id="16"/>
                                        <p:tgtEl>
                                          <p:spTgt spid="3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40"/>
                                        </p:tgtEl>
                                        <p:attrNameLst>
                                          <p:attrName>style.visibility</p:attrName>
                                        </p:attrNameLst>
                                      </p:cBhvr>
                                      <p:to>
                                        <p:strVal val="visible"/>
                                      </p:to>
                                    </p:set>
                                    <p:anim calcmode="lin" valueType="num">
                                      <p:cBhvr additive="base">
                                        <p:cTn dur="500" fill="hold" id="19"/>
                                        <p:tgtEl>
                                          <p:spTgt spid="40"/>
                                        </p:tgtEl>
                                        <p:attrNameLst>
                                          <p:attrName>ppt_x</p:attrName>
                                        </p:attrNameLst>
                                      </p:cBhvr>
                                      <p:tavLst>
                                        <p:tav tm="0">
                                          <p:val>
                                            <p:strVal val="0-#ppt_w/2"/>
                                          </p:val>
                                        </p:tav>
                                        <p:tav tm="100000">
                                          <p:val>
                                            <p:strVal val="#ppt_x"/>
                                          </p:val>
                                        </p:tav>
                                      </p:tavLst>
                                    </p:anim>
                                    <p:anim calcmode="lin" valueType="num">
                                      <p:cBhvr additive="base">
                                        <p:cTn dur="500" fill="hold" id="20"/>
                                        <p:tgtEl>
                                          <p:spTgt spid="40"/>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25"/>
                                        </p:tgtEl>
                                        <p:attrNameLst>
                                          <p:attrName>style.visibility</p:attrName>
                                        </p:attrNameLst>
                                      </p:cBhvr>
                                      <p:to>
                                        <p:strVal val="visible"/>
                                      </p:to>
                                    </p:set>
                                    <p:anim calcmode="lin" valueType="num">
                                      <p:cBhvr additive="base">
                                        <p:cTn dur="500" fill="hold" id="25"/>
                                        <p:tgtEl>
                                          <p:spTgt spid="25"/>
                                        </p:tgtEl>
                                        <p:attrNameLst>
                                          <p:attrName>ppt_x</p:attrName>
                                        </p:attrNameLst>
                                      </p:cBhvr>
                                      <p:tavLst>
                                        <p:tav tm="0">
                                          <p:val>
                                            <p:strVal val="0-#ppt_w/2"/>
                                          </p:val>
                                        </p:tav>
                                        <p:tav tm="100000">
                                          <p:val>
                                            <p:strVal val="#ppt_x"/>
                                          </p:val>
                                        </p:tav>
                                      </p:tavLst>
                                    </p:anim>
                                    <p:anim calcmode="lin" valueType="num">
                                      <p:cBhvr additive="base">
                                        <p:cTn dur="500" fill="hold" id="26"/>
                                        <p:tgtEl>
                                          <p:spTgt spid="25"/>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28"/>
                                        </p:tgtEl>
                                        <p:attrNameLst>
                                          <p:attrName>style.visibility</p:attrName>
                                        </p:attrNameLst>
                                      </p:cBhvr>
                                      <p:to>
                                        <p:strVal val="visible"/>
                                      </p:to>
                                    </p:set>
                                    <p:anim calcmode="lin" valueType="num">
                                      <p:cBhvr additive="base">
                                        <p:cTn dur="500" fill="hold" id="29"/>
                                        <p:tgtEl>
                                          <p:spTgt spid="28"/>
                                        </p:tgtEl>
                                        <p:attrNameLst>
                                          <p:attrName>ppt_x</p:attrName>
                                        </p:attrNameLst>
                                      </p:cBhvr>
                                      <p:tavLst>
                                        <p:tav tm="0">
                                          <p:val>
                                            <p:strVal val="0-#ppt_w/2"/>
                                          </p:val>
                                        </p:tav>
                                        <p:tav tm="100000">
                                          <p:val>
                                            <p:strVal val="#ppt_x"/>
                                          </p:val>
                                        </p:tav>
                                      </p:tavLst>
                                    </p:anim>
                                    <p:anim calcmode="lin" valueType="num">
                                      <p:cBhvr additive="base">
                                        <p:cTn dur="500" fill="hold" id="30"/>
                                        <p:tgtEl>
                                          <p:spTgt spid="28"/>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0"/>
                                  </p:stCondLst>
                                  <p:childTnLst>
                                    <p:set>
                                      <p:cBhvr>
                                        <p:cTn dur="1" fill="hold" id="32">
                                          <p:stCondLst>
                                            <p:cond delay="0"/>
                                          </p:stCondLst>
                                        </p:cTn>
                                        <p:tgtEl>
                                          <p:spTgt spid="38"/>
                                        </p:tgtEl>
                                        <p:attrNameLst>
                                          <p:attrName>style.visibility</p:attrName>
                                        </p:attrNameLst>
                                      </p:cBhvr>
                                      <p:to>
                                        <p:strVal val="visible"/>
                                      </p:to>
                                    </p:set>
                                    <p:anim calcmode="lin" valueType="num">
                                      <p:cBhvr additive="base">
                                        <p:cTn dur="500" fill="hold" id="33"/>
                                        <p:tgtEl>
                                          <p:spTgt spid="38"/>
                                        </p:tgtEl>
                                        <p:attrNameLst>
                                          <p:attrName>ppt_x</p:attrName>
                                        </p:attrNameLst>
                                      </p:cBhvr>
                                      <p:tavLst>
                                        <p:tav tm="0">
                                          <p:val>
                                            <p:strVal val="0-#ppt_w/2"/>
                                          </p:val>
                                        </p:tav>
                                        <p:tav tm="100000">
                                          <p:val>
                                            <p:strVal val="#ppt_x"/>
                                          </p:val>
                                        </p:tav>
                                      </p:tavLst>
                                    </p:anim>
                                    <p:anim calcmode="lin" valueType="num">
                                      <p:cBhvr additive="base">
                                        <p:cTn dur="500" fill="hold" id="34"/>
                                        <p:tgtEl>
                                          <p:spTgt spid="38"/>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0"/>
                                  </p:stCondLst>
                                  <p:childTnLst>
                                    <p:set>
                                      <p:cBhvr>
                                        <p:cTn dur="1" fill="hold" id="36">
                                          <p:stCondLst>
                                            <p:cond delay="0"/>
                                          </p:stCondLst>
                                        </p:cTn>
                                        <p:tgtEl>
                                          <p:spTgt spid="41"/>
                                        </p:tgtEl>
                                        <p:attrNameLst>
                                          <p:attrName>style.visibility</p:attrName>
                                        </p:attrNameLst>
                                      </p:cBhvr>
                                      <p:to>
                                        <p:strVal val="visible"/>
                                      </p:to>
                                    </p:set>
                                    <p:anim calcmode="lin" valueType="num">
                                      <p:cBhvr additive="base">
                                        <p:cTn dur="500" fill="hold" id="37"/>
                                        <p:tgtEl>
                                          <p:spTgt spid="41"/>
                                        </p:tgtEl>
                                        <p:attrNameLst>
                                          <p:attrName>ppt_x</p:attrName>
                                        </p:attrNameLst>
                                      </p:cBhvr>
                                      <p:tavLst>
                                        <p:tav tm="0">
                                          <p:val>
                                            <p:strVal val="0-#ppt_w/2"/>
                                          </p:val>
                                        </p:tav>
                                        <p:tav tm="100000">
                                          <p:val>
                                            <p:strVal val="#ppt_x"/>
                                          </p:val>
                                        </p:tav>
                                      </p:tavLst>
                                    </p:anim>
                                    <p:anim calcmode="lin" valueType="num">
                                      <p:cBhvr additive="base">
                                        <p:cTn dur="500" fill="hold" id="38"/>
                                        <p:tgtEl>
                                          <p:spTgt spid="41"/>
                                        </p:tgtEl>
                                        <p:attrNameLst>
                                          <p:attrName>ppt_y</p:attrName>
                                        </p:attrNameLst>
                                      </p:cBhvr>
                                      <p:tavLst>
                                        <p:tav tm="0">
                                          <p:val>
                                            <p:strVal val="#ppt_y"/>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8">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additive="base">
                                        <p:cTn dur="500" fill="hold" id="43"/>
                                        <p:tgtEl>
                                          <p:spTgt spid="26"/>
                                        </p:tgtEl>
                                        <p:attrNameLst>
                                          <p:attrName>ppt_x</p:attrName>
                                        </p:attrNameLst>
                                      </p:cBhvr>
                                      <p:tavLst>
                                        <p:tav tm="0">
                                          <p:val>
                                            <p:strVal val="0-#ppt_w/2"/>
                                          </p:val>
                                        </p:tav>
                                        <p:tav tm="100000">
                                          <p:val>
                                            <p:strVal val="#ppt_x"/>
                                          </p:val>
                                        </p:tav>
                                      </p:tavLst>
                                    </p:anim>
                                    <p:anim calcmode="lin" valueType="num">
                                      <p:cBhvr additive="base">
                                        <p:cTn dur="500" fill="hold" id="44"/>
                                        <p:tgtEl>
                                          <p:spTgt spid="26"/>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0"/>
                                  </p:stCondLst>
                                  <p:childTnLst>
                                    <p:set>
                                      <p:cBhvr>
                                        <p:cTn dur="1" fill="hold" id="46">
                                          <p:stCondLst>
                                            <p:cond delay="0"/>
                                          </p:stCondLst>
                                        </p:cTn>
                                        <p:tgtEl>
                                          <p:spTgt spid="33"/>
                                        </p:tgtEl>
                                        <p:attrNameLst>
                                          <p:attrName>style.visibility</p:attrName>
                                        </p:attrNameLst>
                                      </p:cBhvr>
                                      <p:to>
                                        <p:strVal val="visible"/>
                                      </p:to>
                                    </p:set>
                                    <p:anim calcmode="lin" valueType="num">
                                      <p:cBhvr additive="base">
                                        <p:cTn dur="500" fill="hold" id="47"/>
                                        <p:tgtEl>
                                          <p:spTgt spid="33"/>
                                        </p:tgtEl>
                                        <p:attrNameLst>
                                          <p:attrName>ppt_x</p:attrName>
                                        </p:attrNameLst>
                                      </p:cBhvr>
                                      <p:tavLst>
                                        <p:tav tm="0">
                                          <p:val>
                                            <p:strVal val="0-#ppt_w/2"/>
                                          </p:val>
                                        </p:tav>
                                        <p:tav tm="100000">
                                          <p:val>
                                            <p:strVal val="#ppt_x"/>
                                          </p:val>
                                        </p:tav>
                                      </p:tavLst>
                                    </p:anim>
                                    <p:anim calcmode="lin" valueType="num">
                                      <p:cBhvr additive="base">
                                        <p:cTn dur="500" fill="hold" id="48"/>
                                        <p:tgtEl>
                                          <p:spTgt spid="33"/>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additive="base">
                                        <p:cTn dur="500" fill="hold" id="51"/>
                                        <p:tgtEl>
                                          <p:spTgt spid="39"/>
                                        </p:tgtEl>
                                        <p:attrNameLst>
                                          <p:attrName>ppt_x</p:attrName>
                                        </p:attrNameLst>
                                      </p:cBhvr>
                                      <p:tavLst>
                                        <p:tav tm="0">
                                          <p:val>
                                            <p:strVal val="0-#ppt_w/2"/>
                                          </p:val>
                                        </p:tav>
                                        <p:tav tm="100000">
                                          <p:val>
                                            <p:strVal val="#ppt_x"/>
                                          </p:val>
                                        </p:tav>
                                      </p:tavLst>
                                    </p:anim>
                                    <p:anim calcmode="lin" valueType="num">
                                      <p:cBhvr additive="base">
                                        <p:cTn dur="500" fill="hold" id="52"/>
                                        <p:tgtEl>
                                          <p:spTgt spid="39"/>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42"/>
                                        </p:tgtEl>
                                        <p:attrNameLst>
                                          <p:attrName>style.visibility</p:attrName>
                                        </p:attrNameLst>
                                      </p:cBhvr>
                                      <p:to>
                                        <p:strVal val="visible"/>
                                      </p:to>
                                    </p:set>
                                    <p:anim calcmode="lin" valueType="num">
                                      <p:cBhvr additive="base">
                                        <p:cTn dur="500" fill="hold" id="55"/>
                                        <p:tgtEl>
                                          <p:spTgt spid="42"/>
                                        </p:tgtEl>
                                        <p:attrNameLst>
                                          <p:attrName>ppt_x</p:attrName>
                                        </p:attrNameLst>
                                      </p:cBhvr>
                                      <p:tavLst>
                                        <p:tav tm="0">
                                          <p:val>
                                            <p:strVal val="0-#ppt_w/2"/>
                                          </p:val>
                                        </p:tav>
                                        <p:tav tm="100000">
                                          <p:val>
                                            <p:strVal val="#ppt_x"/>
                                          </p:val>
                                        </p:tav>
                                      </p:tavLst>
                                    </p:anim>
                                    <p:anim calcmode="lin" valueType="num">
                                      <p:cBhvr additive="base">
                                        <p:cTn dur="500" fill="hold" id="56"/>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36"/>
      <p:bldP grpId="0" spid="37"/>
      <p:bldP grpId="0" spid="38"/>
      <p:bldP grpId="0" spid="39"/>
      <p:bldP grpId="0" spid="40"/>
      <p:bldP grpId="0" spid="41"/>
      <p:bldP grpId="0" spid="4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2641852" y="2810409"/>
            <a:ext cx="1307391" cy="1321216"/>
            <a:chOff x="2641852" y="2810409"/>
            <a:chExt cx="1307391" cy="1321216"/>
          </a:xfrm>
        </p:grpSpPr>
        <p:grpSp>
          <p:nvGrpSpPr>
            <p:cNvPr id="33" name="组合 102"/>
            <p:cNvGrpSpPr/>
            <p:nvPr/>
          </p:nvGrpSpPr>
          <p:grpSpPr>
            <a:xfrm>
              <a:off x="2641852" y="2810409"/>
              <a:ext cx="1307391" cy="1321216"/>
              <a:chOff x="1148973" y="1803300"/>
              <a:chExt cx="2641800" cy="2641800"/>
            </a:xfrm>
            <a:solidFill>
              <a:schemeClr val="accent5"/>
            </a:solidFill>
          </p:grpSpPr>
          <p:grpSp>
            <p:nvGrpSpPr>
              <p:cNvPr id="44" name="组合 103"/>
              <p:cNvGrpSpPr/>
              <p:nvPr/>
            </p:nvGrpSpPr>
            <p:grpSpPr>
              <a:xfrm>
                <a:off x="1148973" y="1803300"/>
                <a:ext cx="2641800" cy="2641800"/>
                <a:chOff x="1148973" y="1803300"/>
                <a:chExt cx="2641800" cy="2641800"/>
              </a:xfrm>
              <a:grpFill/>
            </p:grpSpPr>
            <p:sp>
              <p:nvSpPr>
                <p:cNvPr id="4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4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4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4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5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45" name="同心圆 104"/>
              <p:cNvSpPr/>
              <p:nvPr/>
            </p:nvSpPr>
            <p:spPr>
              <a:xfrm>
                <a:off x="1548094" y="2204639"/>
                <a:ext cx="1872068" cy="1872223"/>
              </a:xfrm>
              <a:prstGeom prst="donut">
                <a:avLst>
                  <a:gd fmla="val 5497" name="adj"/>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34" name="Group 178"/>
            <p:cNvGrpSpPr/>
            <p:nvPr/>
          </p:nvGrpSpPr>
          <p:grpSpPr>
            <a:xfrm>
              <a:off x="3133136" y="3308569"/>
              <a:ext cx="332891" cy="333460"/>
              <a:chOff x="9145588" y="4435475"/>
              <a:chExt cx="464344" cy="465138"/>
            </a:xfrm>
            <a:solidFill>
              <a:schemeClr val="bg2"/>
            </a:solidFill>
          </p:grpSpPr>
          <p:sp>
            <p:nvSpPr>
              <p:cNvPr id="35"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6"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7"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8"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9"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40"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41"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42"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43"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grpSp>
        <p:nvGrpSpPr>
          <p:cNvPr id="58" name="组合 57"/>
          <p:cNvGrpSpPr/>
          <p:nvPr/>
        </p:nvGrpSpPr>
        <p:grpSpPr>
          <a:xfrm>
            <a:off x="3102891" y="1262744"/>
            <a:ext cx="1581943" cy="1598672"/>
            <a:chOff x="3102891" y="1262744"/>
            <a:chExt cx="1581943" cy="1598672"/>
          </a:xfrm>
        </p:grpSpPr>
        <p:grpSp>
          <p:nvGrpSpPr>
            <p:cNvPr id="59" name="组合 102"/>
            <p:cNvGrpSpPr/>
            <p:nvPr/>
          </p:nvGrpSpPr>
          <p:grpSpPr>
            <a:xfrm>
              <a:off x="3102891" y="1262744"/>
              <a:ext cx="1581943" cy="1598672"/>
              <a:chOff x="1148973" y="1803300"/>
              <a:chExt cx="2641800" cy="2641800"/>
            </a:xfrm>
            <a:solidFill>
              <a:schemeClr val="accent1"/>
            </a:solidFill>
          </p:grpSpPr>
          <p:grpSp>
            <p:nvGrpSpPr>
              <p:cNvPr id="63" name="组合 103"/>
              <p:cNvGrpSpPr/>
              <p:nvPr/>
            </p:nvGrpSpPr>
            <p:grpSpPr>
              <a:xfrm>
                <a:off x="1148973" y="1803300"/>
                <a:ext cx="2641800" cy="2641800"/>
                <a:chOff x="1148973" y="1803300"/>
                <a:chExt cx="2641800" cy="2641800"/>
              </a:xfrm>
              <a:grpFill/>
            </p:grpSpPr>
            <p:sp>
              <p:nvSpPr>
                <p:cNvPr id="65"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66"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67"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68"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69"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70"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71"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72"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73"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74"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75"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76"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64" name="同心圆 104"/>
              <p:cNvSpPr/>
              <p:nvPr/>
            </p:nvSpPr>
            <p:spPr>
              <a:xfrm>
                <a:off x="1548094" y="2204639"/>
                <a:ext cx="1872068" cy="1872223"/>
              </a:xfrm>
              <a:prstGeom prst="donut">
                <a:avLst>
                  <a:gd fmla="val 5497" name="adj"/>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60" name="Group 188"/>
            <p:cNvGrpSpPr/>
            <p:nvPr/>
          </p:nvGrpSpPr>
          <p:grpSpPr>
            <a:xfrm>
              <a:off x="3736644" y="1900472"/>
              <a:ext cx="332891" cy="323217"/>
              <a:chOff x="8216107" y="4449763"/>
              <a:chExt cx="464344" cy="450850"/>
            </a:xfrm>
            <a:solidFill>
              <a:schemeClr val="tx2"/>
            </a:solidFill>
          </p:grpSpPr>
          <p:sp>
            <p:nvSpPr>
              <p:cNvPr id="61" name="AutoShape 16"/>
              <p:cNvSpPr/>
              <p:nvPr/>
            </p:nvSpPr>
            <p:spPr bwMode="auto">
              <a:xfrm>
                <a:off x="8448675" y="4696619"/>
                <a:ext cx="57944" cy="587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2" name="AutoShape 17"/>
              <p:cNvSpPr/>
              <p:nvPr/>
            </p:nvSpPr>
            <p:spPr bwMode="auto">
              <a:xfrm>
                <a:off x="8216107" y="4449763"/>
                <a:ext cx="464344" cy="450850"/>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77" name="组合 76"/>
          <p:cNvGrpSpPr/>
          <p:nvPr/>
        </p:nvGrpSpPr>
        <p:grpSpPr>
          <a:xfrm>
            <a:off x="4000774" y="2517757"/>
            <a:ext cx="2105566" cy="2127832"/>
            <a:chOff x="4000774" y="2517757"/>
            <a:chExt cx="2105566" cy="2127832"/>
          </a:xfrm>
        </p:grpSpPr>
        <p:grpSp>
          <p:nvGrpSpPr>
            <p:cNvPr id="78" name="组合 102"/>
            <p:cNvGrpSpPr/>
            <p:nvPr/>
          </p:nvGrpSpPr>
          <p:grpSpPr>
            <a:xfrm>
              <a:off x="4000774" y="2517757"/>
              <a:ext cx="2105566" cy="2127832"/>
              <a:chOff x="1148973" y="1803300"/>
              <a:chExt cx="2641800" cy="2641800"/>
            </a:xfrm>
            <a:solidFill>
              <a:schemeClr val="accent4"/>
            </a:solidFill>
          </p:grpSpPr>
          <p:grpSp>
            <p:nvGrpSpPr>
              <p:cNvPr id="83" name="组合 103"/>
              <p:cNvGrpSpPr/>
              <p:nvPr/>
            </p:nvGrpSpPr>
            <p:grpSpPr>
              <a:xfrm>
                <a:off x="1148973" y="1803300"/>
                <a:ext cx="2641800" cy="2641800"/>
                <a:chOff x="1148973" y="1803300"/>
                <a:chExt cx="2641800" cy="2641800"/>
              </a:xfrm>
              <a:grpFill/>
            </p:grpSpPr>
            <p:sp>
              <p:nvSpPr>
                <p:cNvPr id="85"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6"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7"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8"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9"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0"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1"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2"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3"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4"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5"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6"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84" name="同心圆 104"/>
              <p:cNvSpPr/>
              <p:nvPr/>
            </p:nvSpPr>
            <p:spPr>
              <a:xfrm>
                <a:off x="1548094" y="2204639"/>
                <a:ext cx="1872068" cy="1872223"/>
              </a:xfrm>
              <a:prstGeom prst="donut">
                <a:avLst>
                  <a:gd fmla="val 5497" name="adj"/>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79" name="Group 191"/>
            <p:cNvGrpSpPr/>
            <p:nvPr/>
          </p:nvGrpSpPr>
          <p:grpSpPr>
            <a:xfrm>
              <a:off x="4869442" y="3379417"/>
              <a:ext cx="402798" cy="402798"/>
              <a:chOff x="4439444" y="1652588"/>
              <a:chExt cx="464344" cy="464344"/>
            </a:xfrm>
            <a:solidFill>
              <a:schemeClr val="tx2"/>
            </a:solidFill>
          </p:grpSpPr>
          <p:sp>
            <p:nvSpPr>
              <p:cNvPr id="80"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81"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82"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75"/>
                    </a:cubicBezTo>
                    <a:lnTo>
                      <a:pt x="18720" y="20175"/>
                    </a:lnTo>
                    <a:cubicBezTo>
                      <a:pt x="18722" y="20959"/>
                      <a:pt x="19366" y="21600"/>
                      <a:pt x="20170" y="21600"/>
                    </a:cubicBezTo>
                    <a:cubicBezTo>
                      <a:pt x="20955" y="21600"/>
                      <a:pt x="21599" y="20956"/>
                      <a:pt x="21599" y="2017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grpSp>
        <p:nvGrpSpPr>
          <p:cNvPr id="97" name="组合 96"/>
          <p:cNvGrpSpPr/>
          <p:nvPr/>
        </p:nvGrpSpPr>
        <p:grpSpPr>
          <a:xfrm>
            <a:off x="4756435" y="1407939"/>
            <a:ext cx="1080488" cy="1091915"/>
            <a:chOff x="4756435" y="1407939"/>
            <a:chExt cx="1080488" cy="1091915"/>
          </a:xfrm>
        </p:grpSpPr>
        <p:grpSp>
          <p:nvGrpSpPr>
            <p:cNvPr id="98" name="组合 102"/>
            <p:cNvGrpSpPr/>
            <p:nvPr/>
          </p:nvGrpSpPr>
          <p:grpSpPr>
            <a:xfrm>
              <a:off x="4756435" y="1407939"/>
              <a:ext cx="1080488" cy="1091915"/>
              <a:chOff x="1148973" y="1803300"/>
              <a:chExt cx="2641800" cy="2641800"/>
            </a:xfrm>
            <a:solidFill>
              <a:schemeClr val="accent2"/>
            </a:solidFill>
          </p:grpSpPr>
          <p:grpSp>
            <p:nvGrpSpPr>
              <p:cNvPr id="107" name="组合 103"/>
              <p:cNvGrpSpPr/>
              <p:nvPr/>
            </p:nvGrpSpPr>
            <p:grpSpPr>
              <a:xfrm>
                <a:off x="1148973" y="1803300"/>
                <a:ext cx="2641800" cy="2641800"/>
                <a:chOff x="1148973" y="1803300"/>
                <a:chExt cx="2641800" cy="2641800"/>
              </a:xfrm>
              <a:grpFill/>
            </p:grpSpPr>
            <p:sp>
              <p:nvSpPr>
                <p:cNvPr id="10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08" name="同心圆 104"/>
              <p:cNvSpPr/>
              <p:nvPr/>
            </p:nvSpPr>
            <p:spPr>
              <a:xfrm>
                <a:off x="1548094" y="2204639"/>
                <a:ext cx="1872068" cy="1872223"/>
              </a:xfrm>
              <a:prstGeom prst="donut">
                <a:avLst>
                  <a:gd fmla="val 5497" name="adj"/>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99" name="Group 195"/>
            <p:cNvGrpSpPr/>
            <p:nvPr/>
          </p:nvGrpSpPr>
          <p:grpSpPr>
            <a:xfrm>
              <a:off x="5132906" y="1822348"/>
              <a:ext cx="332891" cy="260053"/>
              <a:chOff x="2581275" y="1710532"/>
              <a:chExt cx="464344" cy="362744"/>
            </a:xfrm>
            <a:solidFill>
              <a:schemeClr val="bg2"/>
            </a:solidFill>
          </p:grpSpPr>
          <p:sp>
            <p:nvSpPr>
              <p:cNvPr id="100"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78" y="8008"/>
                      <a:pt x="2017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1"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C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2"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3"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4"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5"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6"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21" name="组合 120"/>
          <p:cNvGrpSpPr/>
          <p:nvPr/>
        </p:nvGrpSpPr>
        <p:grpSpPr>
          <a:xfrm>
            <a:off x="1078513" y="1638320"/>
            <a:ext cx="1923767" cy="781585"/>
            <a:chOff x="1078513" y="1638320"/>
            <a:chExt cx="1923767" cy="781585"/>
          </a:xfrm>
        </p:grpSpPr>
        <p:sp>
          <p:nvSpPr>
            <p:cNvPr id="122" name="TextBox 121"/>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ysClr lastClr="000000" val="windowText"/>
                  </a:solidFill>
                  <a:latin typeface="+mj-ea"/>
                </a:rPr>
                <a:t>单击此处添加文本单击此处添加文本</a:t>
              </a:r>
            </a:p>
            <a:p>
              <a:r>
                <a:rPr altLang="en-US" lang="zh-CN" sz="900">
                  <a:solidFill>
                    <a:sysClr lastClr="000000" val="windowText"/>
                  </a:solidFill>
                  <a:latin typeface="+mj-ea"/>
                </a:rPr>
                <a:t>单击此处添加文本单击此处添加文本</a:t>
              </a:r>
            </a:p>
            <a:p>
              <a:r>
                <a:rPr altLang="en-US" lang="zh-CN" sz="900">
                  <a:solidFill>
                    <a:sysClr lastClr="000000" val="windowText"/>
                  </a:solidFill>
                  <a:latin typeface="+mj-ea"/>
                </a:rPr>
                <a:t>单击此处添加文本单击此处添加文本</a:t>
              </a:r>
            </a:p>
          </p:txBody>
        </p:sp>
        <p:sp>
          <p:nvSpPr>
            <p:cNvPr id="123" name="TextBox 122"/>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mtClean="0" sz="1600">
                  <a:solidFill>
                    <a:sysClr lastClr="000000" val="windowText"/>
                  </a:solidFill>
                  <a:latin typeface="+mj-ea"/>
                  <a:ea typeface="+mj-ea"/>
                </a:rPr>
                <a:t>标题文字</a:t>
              </a:r>
            </a:p>
          </p:txBody>
        </p:sp>
      </p:grpSp>
      <p:grpSp>
        <p:nvGrpSpPr>
          <p:cNvPr id="124" name="组合 123"/>
          <p:cNvGrpSpPr/>
          <p:nvPr/>
        </p:nvGrpSpPr>
        <p:grpSpPr>
          <a:xfrm>
            <a:off x="6059713" y="1638320"/>
            <a:ext cx="1923767" cy="781585"/>
            <a:chOff x="1078513" y="1638320"/>
            <a:chExt cx="1923767" cy="781585"/>
          </a:xfrm>
        </p:grpSpPr>
        <p:sp>
          <p:nvSpPr>
            <p:cNvPr id="125" name="TextBox 124"/>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ysClr lastClr="000000" val="windowText"/>
                  </a:solidFill>
                  <a:latin typeface="+mj-ea"/>
                </a:rPr>
                <a:t>单击此处添加文本单击此处添加文本</a:t>
              </a:r>
            </a:p>
            <a:p>
              <a:r>
                <a:rPr altLang="en-US" lang="zh-CN" sz="900">
                  <a:solidFill>
                    <a:sysClr lastClr="000000" val="windowText"/>
                  </a:solidFill>
                  <a:latin typeface="+mj-ea"/>
                </a:rPr>
                <a:t>单击此处添加文本单击此处添加文本</a:t>
              </a:r>
            </a:p>
            <a:p>
              <a:r>
                <a:rPr altLang="en-US" lang="zh-CN" sz="900">
                  <a:solidFill>
                    <a:sysClr lastClr="000000" val="windowText"/>
                  </a:solidFill>
                  <a:latin typeface="+mj-ea"/>
                </a:rPr>
                <a:t>单击此处添加文本单击此处添加文本</a:t>
              </a:r>
            </a:p>
          </p:txBody>
        </p:sp>
        <p:sp>
          <p:nvSpPr>
            <p:cNvPr id="126" name="TextBox 125"/>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mtClean="0" sz="1600">
                  <a:solidFill>
                    <a:sysClr lastClr="000000" val="windowText"/>
                  </a:solidFill>
                  <a:latin typeface="+mj-ea"/>
                  <a:ea typeface="+mj-ea"/>
                </a:rPr>
                <a:t>标题文字</a:t>
              </a:r>
            </a:p>
          </p:txBody>
        </p:sp>
      </p:grpSp>
      <p:grpSp>
        <p:nvGrpSpPr>
          <p:cNvPr id="127" name="组合 126"/>
          <p:cNvGrpSpPr/>
          <p:nvPr/>
        </p:nvGrpSpPr>
        <p:grpSpPr>
          <a:xfrm>
            <a:off x="640363" y="3200269"/>
            <a:ext cx="1923767" cy="781585"/>
            <a:chOff x="1078513" y="1638320"/>
            <a:chExt cx="1923767" cy="781585"/>
          </a:xfrm>
        </p:grpSpPr>
        <p:sp>
          <p:nvSpPr>
            <p:cNvPr id="128" name="TextBox 127"/>
            <p:cNvSpPr txBox="1"/>
            <p:nvPr/>
          </p:nvSpPr>
          <p:spPr>
            <a:xfrm>
              <a:off x="1078513" y="1958240"/>
              <a:ext cx="1923767" cy="457200"/>
            </a:xfrm>
            <a:prstGeom prst="rect">
              <a:avLst/>
            </a:prstGeom>
            <a:noFill/>
          </p:spPr>
          <p:txBody>
            <a:bodyPr anchor="t" lIns="0" rtlCol="0" tIns="0" wrap="square">
              <a:spAutoFit/>
            </a:bodyPr>
            <a:lstStyle/>
            <a:p>
              <a:r>
                <a:rPr altLang="en-US" lang="zh-CN" sz="900">
                  <a:latin typeface="+mj-ea"/>
                </a:rPr>
                <a:t>单击此处添加文本单击此处添加文本</a:t>
              </a:r>
            </a:p>
            <a:p>
              <a:r>
                <a:rPr altLang="en-US" lang="zh-CN" sz="900">
                  <a:latin typeface="+mj-ea"/>
                </a:rPr>
                <a:t>单击此处添加文本单击此处添加文本</a:t>
              </a:r>
            </a:p>
            <a:p>
              <a:r>
                <a:rPr altLang="en-US" lang="zh-CN" sz="900">
                  <a:latin typeface="+mj-ea"/>
                </a:rPr>
                <a:t>单击此处添加文本单击此处添加文本</a:t>
              </a:r>
            </a:p>
          </p:txBody>
        </p:sp>
        <p:sp>
          <p:nvSpPr>
            <p:cNvPr id="129" name="TextBox 128"/>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mtClean="0" sz="1600">
                  <a:solidFill>
                    <a:sysClr lastClr="000000" val="windowText"/>
                  </a:solidFill>
                  <a:latin typeface="+mj-ea"/>
                  <a:ea typeface="+mj-ea"/>
                </a:rPr>
                <a:t>标题文字</a:t>
              </a:r>
            </a:p>
          </p:txBody>
        </p:sp>
      </p:grpSp>
      <p:grpSp>
        <p:nvGrpSpPr>
          <p:cNvPr id="130" name="组合 129"/>
          <p:cNvGrpSpPr/>
          <p:nvPr/>
        </p:nvGrpSpPr>
        <p:grpSpPr>
          <a:xfrm>
            <a:off x="6469288" y="3200269"/>
            <a:ext cx="1923767" cy="781585"/>
            <a:chOff x="1078513" y="1638320"/>
            <a:chExt cx="1923767" cy="781585"/>
          </a:xfrm>
        </p:grpSpPr>
        <p:sp>
          <p:nvSpPr>
            <p:cNvPr id="131" name="TextBox 130"/>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ysClr lastClr="000000" val="windowText"/>
                  </a:solidFill>
                  <a:latin typeface="+mj-ea"/>
                </a:rPr>
                <a:t>单击此处添加文本单击此处添加文本</a:t>
              </a:r>
            </a:p>
            <a:p>
              <a:r>
                <a:rPr altLang="en-US" lang="zh-CN" sz="900">
                  <a:solidFill>
                    <a:sysClr lastClr="000000" val="windowText"/>
                  </a:solidFill>
                  <a:latin typeface="+mj-ea"/>
                </a:rPr>
                <a:t>单击此处添加文本单击此处添加文本</a:t>
              </a:r>
            </a:p>
            <a:p>
              <a:r>
                <a:rPr altLang="en-US" lang="zh-CN" sz="900">
                  <a:solidFill>
                    <a:sysClr lastClr="000000" val="windowText"/>
                  </a:solidFill>
                  <a:latin typeface="+mj-ea"/>
                </a:rPr>
                <a:t>单击此处添加文本单击此处添加文本</a:t>
              </a:r>
            </a:p>
          </p:txBody>
        </p:sp>
        <p:sp>
          <p:nvSpPr>
            <p:cNvPr id="132" name="TextBox 131"/>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mtClean="0" sz="1600">
                  <a:solidFill>
                    <a:sysClr lastClr="000000" val="windowText"/>
                  </a:solidFill>
                  <a:latin typeface="+mj-ea"/>
                  <a:ea typeface="+mj-ea"/>
                </a:rPr>
                <a:t>标题文字</a:t>
              </a:r>
            </a:p>
          </p:txBody>
        </p:sp>
      </p:grpSp>
    </p:spTree>
    <p:extLst>
      <p:ext uri="{BB962C8B-B14F-4D97-AF65-F5344CB8AC3E}">
        <p14:creationId val="346019677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par>
                                <p:cTn fill="hold" id="10" nodeType="withEffect" presetClass="entr" presetID="53" presetSubtype="0">
                                  <p:stCondLst>
                                    <p:cond delay="0"/>
                                  </p:stCondLst>
                                  <p:childTnLst>
                                    <p:set>
                                      <p:cBhvr>
                                        <p:cTn dur="1" fill="hold" id="11">
                                          <p:stCondLst>
                                            <p:cond delay="0"/>
                                          </p:stCondLst>
                                        </p:cTn>
                                        <p:tgtEl>
                                          <p:spTgt spid="58"/>
                                        </p:tgtEl>
                                        <p:attrNameLst>
                                          <p:attrName>style.visibility</p:attrName>
                                        </p:attrNameLst>
                                      </p:cBhvr>
                                      <p:to>
                                        <p:strVal val="visible"/>
                                      </p:to>
                                    </p:set>
                                    <p:anim calcmode="lin" valueType="num">
                                      <p:cBhvr>
                                        <p:cTn dur="500" fill="hold" id="12"/>
                                        <p:tgtEl>
                                          <p:spTgt spid="58"/>
                                        </p:tgtEl>
                                        <p:attrNameLst>
                                          <p:attrName>ppt_w</p:attrName>
                                        </p:attrNameLst>
                                      </p:cBhvr>
                                      <p:tavLst>
                                        <p:tav tm="0">
                                          <p:val>
                                            <p:fltVal val="0"/>
                                          </p:val>
                                        </p:tav>
                                        <p:tav tm="100000">
                                          <p:val>
                                            <p:strVal val="#ppt_w"/>
                                          </p:val>
                                        </p:tav>
                                      </p:tavLst>
                                    </p:anim>
                                    <p:anim calcmode="lin" valueType="num">
                                      <p:cBhvr>
                                        <p:cTn dur="500" fill="hold" id="13"/>
                                        <p:tgtEl>
                                          <p:spTgt spid="58"/>
                                        </p:tgtEl>
                                        <p:attrNameLst>
                                          <p:attrName>ppt_h</p:attrName>
                                        </p:attrNameLst>
                                      </p:cBhvr>
                                      <p:tavLst>
                                        <p:tav tm="0">
                                          <p:val>
                                            <p:fltVal val="0"/>
                                          </p:val>
                                        </p:tav>
                                        <p:tav tm="100000">
                                          <p:val>
                                            <p:strVal val="#ppt_h"/>
                                          </p:val>
                                        </p:tav>
                                      </p:tavLst>
                                    </p:anim>
                                    <p:animEffect filter="fade" transition="in">
                                      <p:cBhvr>
                                        <p:cTn dur="500" id="14"/>
                                        <p:tgtEl>
                                          <p:spTgt spid="58"/>
                                        </p:tgtEl>
                                      </p:cBhvr>
                                    </p:animEffect>
                                  </p:childTnLst>
                                </p:cTn>
                              </p:par>
                              <p:par>
                                <p:cTn fill="hold" id="15" nodeType="withEffect" presetClass="entr" presetID="53" presetSubtype="0">
                                  <p:stCondLst>
                                    <p:cond delay="0"/>
                                  </p:stCondLst>
                                  <p:childTnLst>
                                    <p:set>
                                      <p:cBhvr>
                                        <p:cTn dur="1" fill="hold" id="16">
                                          <p:stCondLst>
                                            <p:cond delay="0"/>
                                          </p:stCondLst>
                                        </p:cTn>
                                        <p:tgtEl>
                                          <p:spTgt spid="77"/>
                                        </p:tgtEl>
                                        <p:attrNameLst>
                                          <p:attrName>style.visibility</p:attrName>
                                        </p:attrNameLst>
                                      </p:cBhvr>
                                      <p:to>
                                        <p:strVal val="visible"/>
                                      </p:to>
                                    </p:set>
                                    <p:anim calcmode="lin" valueType="num">
                                      <p:cBhvr>
                                        <p:cTn dur="500" fill="hold" id="17"/>
                                        <p:tgtEl>
                                          <p:spTgt spid="77"/>
                                        </p:tgtEl>
                                        <p:attrNameLst>
                                          <p:attrName>ppt_w</p:attrName>
                                        </p:attrNameLst>
                                      </p:cBhvr>
                                      <p:tavLst>
                                        <p:tav tm="0">
                                          <p:val>
                                            <p:fltVal val="0"/>
                                          </p:val>
                                        </p:tav>
                                        <p:tav tm="100000">
                                          <p:val>
                                            <p:strVal val="#ppt_w"/>
                                          </p:val>
                                        </p:tav>
                                      </p:tavLst>
                                    </p:anim>
                                    <p:anim calcmode="lin" valueType="num">
                                      <p:cBhvr>
                                        <p:cTn dur="500" fill="hold" id="18"/>
                                        <p:tgtEl>
                                          <p:spTgt spid="77"/>
                                        </p:tgtEl>
                                        <p:attrNameLst>
                                          <p:attrName>ppt_h</p:attrName>
                                        </p:attrNameLst>
                                      </p:cBhvr>
                                      <p:tavLst>
                                        <p:tav tm="0">
                                          <p:val>
                                            <p:fltVal val="0"/>
                                          </p:val>
                                        </p:tav>
                                        <p:tav tm="100000">
                                          <p:val>
                                            <p:strVal val="#ppt_h"/>
                                          </p:val>
                                        </p:tav>
                                      </p:tavLst>
                                    </p:anim>
                                    <p:animEffect filter="fade" transition="in">
                                      <p:cBhvr>
                                        <p:cTn dur="500" id="19"/>
                                        <p:tgtEl>
                                          <p:spTgt spid="77"/>
                                        </p:tgtEl>
                                      </p:cBhvr>
                                    </p:animEffect>
                                  </p:childTnLst>
                                </p:cTn>
                              </p:par>
                              <p:par>
                                <p:cTn fill="hold" id="20" nodeType="withEffect" presetClass="entr" presetID="53" presetSubtype="0">
                                  <p:stCondLst>
                                    <p:cond delay="0"/>
                                  </p:stCondLst>
                                  <p:childTnLst>
                                    <p:set>
                                      <p:cBhvr>
                                        <p:cTn dur="1" fill="hold" id="21">
                                          <p:stCondLst>
                                            <p:cond delay="0"/>
                                          </p:stCondLst>
                                        </p:cTn>
                                        <p:tgtEl>
                                          <p:spTgt spid="97"/>
                                        </p:tgtEl>
                                        <p:attrNameLst>
                                          <p:attrName>style.visibility</p:attrName>
                                        </p:attrNameLst>
                                      </p:cBhvr>
                                      <p:to>
                                        <p:strVal val="visible"/>
                                      </p:to>
                                    </p:set>
                                    <p:anim calcmode="lin" valueType="num">
                                      <p:cBhvr>
                                        <p:cTn dur="500" fill="hold" id="22"/>
                                        <p:tgtEl>
                                          <p:spTgt spid="97"/>
                                        </p:tgtEl>
                                        <p:attrNameLst>
                                          <p:attrName>ppt_w</p:attrName>
                                        </p:attrNameLst>
                                      </p:cBhvr>
                                      <p:tavLst>
                                        <p:tav tm="0">
                                          <p:val>
                                            <p:fltVal val="0"/>
                                          </p:val>
                                        </p:tav>
                                        <p:tav tm="100000">
                                          <p:val>
                                            <p:strVal val="#ppt_w"/>
                                          </p:val>
                                        </p:tav>
                                      </p:tavLst>
                                    </p:anim>
                                    <p:anim calcmode="lin" valueType="num">
                                      <p:cBhvr>
                                        <p:cTn dur="500" fill="hold" id="23"/>
                                        <p:tgtEl>
                                          <p:spTgt spid="97"/>
                                        </p:tgtEl>
                                        <p:attrNameLst>
                                          <p:attrName>ppt_h</p:attrName>
                                        </p:attrNameLst>
                                      </p:cBhvr>
                                      <p:tavLst>
                                        <p:tav tm="0">
                                          <p:val>
                                            <p:fltVal val="0"/>
                                          </p:val>
                                        </p:tav>
                                        <p:tav tm="100000">
                                          <p:val>
                                            <p:strVal val="#ppt_h"/>
                                          </p:val>
                                        </p:tav>
                                      </p:tavLst>
                                    </p:anim>
                                    <p:animEffect filter="fade" transition="in">
                                      <p:cBhvr>
                                        <p:cTn dur="500" id="24"/>
                                        <p:tgtEl>
                                          <p:spTgt spid="97"/>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8">
                                  <p:stCondLst>
                                    <p:cond delay="0"/>
                                  </p:stCondLst>
                                  <p:childTnLst>
                                    <p:set>
                                      <p:cBhvr>
                                        <p:cTn dur="1" fill="hold" id="28">
                                          <p:stCondLst>
                                            <p:cond delay="0"/>
                                          </p:stCondLst>
                                        </p:cTn>
                                        <p:tgtEl>
                                          <p:spTgt spid="121"/>
                                        </p:tgtEl>
                                        <p:attrNameLst>
                                          <p:attrName>style.visibility</p:attrName>
                                        </p:attrNameLst>
                                      </p:cBhvr>
                                      <p:to>
                                        <p:strVal val="visible"/>
                                      </p:to>
                                    </p:set>
                                    <p:anim calcmode="lin" valueType="num">
                                      <p:cBhvr additive="base">
                                        <p:cTn dur="500" fill="hold" id="29"/>
                                        <p:tgtEl>
                                          <p:spTgt spid="121"/>
                                        </p:tgtEl>
                                        <p:attrNameLst>
                                          <p:attrName>ppt_x</p:attrName>
                                        </p:attrNameLst>
                                      </p:cBhvr>
                                      <p:tavLst>
                                        <p:tav tm="0">
                                          <p:val>
                                            <p:strVal val="0-#ppt_w/2"/>
                                          </p:val>
                                        </p:tav>
                                        <p:tav tm="100000">
                                          <p:val>
                                            <p:strVal val="#ppt_x"/>
                                          </p:val>
                                        </p:tav>
                                      </p:tavLst>
                                    </p:anim>
                                    <p:anim calcmode="lin" valueType="num">
                                      <p:cBhvr additive="base">
                                        <p:cTn dur="500" fill="hold" id="30"/>
                                        <p:tgtEl>
                                          <p:spTgt spid="121"/>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127"/>
                                        </p:tgtEl>
                                        <p:attrNameLst>
                                          <p:attrName>style.visibility</p:attrName>
                                        </p:attrNameLst>
                                      </p:cBhvr>
                                      <p:to>
                                        <p:strVal val="visible"/>
                                      </p:to>
                                    </p:set>
                                    <p:anim calcmode="lin" valueType="num">
                                      <p:cBhvr additive="base">
                                        <p:cTn dur="500" fill="hold" id="33"/>
                                        <p:tgtEl>
                                          <p:spTgt spid="127"/>
                                        </p:tgtEl>
                                        <p:attrNameLst>
                                          <p:attrName>ppt_x</p:attrName>
                                        </p:attrNameLst>
                                      </p:cBhvr>
                                      <p:tavLst>
                                        <p:tav tm="0">
                                          <p:val>
                                            <p:strVal val="0-#ppt_w/2"/>
                                          </p:val>
                                        </p:tav>
                                        <p:tav tm="100000">
                                          <p:val>
                                            <p:strVal val="#ppt_x"/>
                                          </p:val>
                                        </p:tav>
                                      </p:tavLst>
                                    </p:anim>
                                    <p:anim calcmode="lin" valueType="num">
                                      <p:cBhvr additive="base">
                                        <p:cTn dur="500" fill="hold" id="34"/>
                                        <p:tgtEl>
                                          <p:spTgt spid="127"/>
                                        </p:tgtEl>
                                        <p:attrNameLst>
                                          <p:attrName>ppt_y</p:attrName>
                                        </p:attrNameLst>
                                      </p:cBhvr>
                                      <p:tavLst>
                                        <p:tav tm="0">
                                          <p:val>
                                            <p:strVal val="#ppt_y"/>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 presetSubtype="2">
                                  <p:stCondLst>
                                    <p:cond delay="0"/>
                                  </p:stCondLst>
                                  <p:childTnLst>
                                    <p:set>
                                      <p:cBhvr>
                                        <p:cTn dur="1" fill="hold" id="38">
                                          <p:stCondLst>
                                            <p:cond delay="0"/>
                                          </p:stCondLst>
                                        </p:cTn>
                                        <p:tgtEl>
                                          <p:spTgt spid="124"/>
                                        </p:tgtEl>
                                        <p:attrNameLst>
                                          <p:attrName>style.visibility</p:attrName>
                                        </p:attrNameLst>
                                      </p:cBhvr>
                                      <p:to>
                                        <p:strVal val="visible"/>
                                      </p:to>
                                    </p:set>
                                    <p:anim calcmode="lin" valueType="num">
                                      <p:cBhvr additive="base">
                                        <p:cTn dur="500" fill="hold" id="39"/>
                                        <p:tgtEl>
                                          <p:spTgt spid="124"/>
                                        </p:tgtEl>
                                        <p:attrNameLst>
                                          <p:attrName>ppt_x</p:attrName>
                                        </p:attrNameLst>
                                      </p:cBhvr>
                                      <p:tavLst>
                                        <p:tav tm="0">
                                          <p:val>
                                            <p:strVal val="1+#ppt_w/2"/>
                                          </p:val>
                                        </p:tav>
                                        <p:tav tm="100000">
                                          <p:val>
                                            <p:strVal val="#ppt_x"/>
                                          </p:val>
                                        </p:tav>
                                      </p:tavLst>
                                    </p:anim>
                                    <p:anim calcmode="lin" valueType="num">
                                      <p:cBhvr additive="base">
                                        <p:cTn dur="500" fill="hold" id="40"/>
                                        <p:tgtEl>
                                          <p:spTgt spid="124"/>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130"/>
                                        </p:tgtEl>
                                        <p:attrNameLst>
                                          <p:attrName>style.visibility</p:attrName>
                                        </p:attrNameLst>
                                      </p:cBhvr>
                                      <p:to>
                                        <p:strVal val="visible"/>
                                      </p:to>
                                    </p:set>
                                    <p:anim calcmode="lin" valueType="num">
                                      <p:cBhvr additive="base">
                                        <p:cTn dur="500" fill="hold" id="43"/>
                                        <p:tgtEl>
                                          <p:spTgt spid="130"/>
                                        </p:tgtEl>
                                        <p:attrNameLst>
                                          <p:attrName>ppt_x</p:attrName>
                                        </p:attrNameLst>
                                      </p:cBhvr>
                                      <p:tavLst>
                                        <p:tav tm="0">
                                          <p:val>
                                            <p:strVal val="1+#ppt_w/2"/>
                                          </p:val>
                                        </p:tav>
                                        <p:tav tm="100000">
                                          <p:val>
                                            <p:strVal val="#ppt_x"/>
                                          </p:val>
                                        </p:tav>
                                      </p:tavLst>
                                    </p:anim>
                                    <p:anim calcmode="lin" valueType="num">
                                      <p:cBhvr additive="base">
                                        <p:cTn dur="500" fill="hold" id="44"/>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 name="矩形 132"/>
          <p:cNvSpPr/>
          <p:nvPr/>
        </p:nvSpPr>
        <p:spPr>
          <a:xfrm>
            <a:off x="822116" y="1129963"/>
            <a:ext cx="1727259" cy="390594"/>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defTabSz="531455">
              <a:defRPr/>
            </a:pPr>
            <a:endParaRPr altLang="en-US" b="1" lang="zh-CN" sz="1000">
              <a:solidFill>
                <a:srgbClr val="1F4E79"/>
              </a:solidFill>
              <a:latin charset="-122" panose="020b0503020204020204" pitchFamily="34" typeface="微软雅黑"/>
              <a:ea charset="-122" pitchFamily="34" typeface="微软雅黑"/>
            </a:endParaRPr>
          </a:p>
        </p:txBody>
      </p:sp>
      <p:sp>
        <p:nvSpPr>
          <p:cNvPr id="134" name="矩形 133"/>
          <p:cNvSpPr/>
          <p:nvPr/>
        </p:nvSpPr>
        <p:spPr>
          <a:xfrm>
            <a:off x="825862" y="1654056"/>
            <a:ext cx="1683036" cy="2564123"/>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b="1" lang="zh-CN" sz="1300"/>
          </a:p>
        </p:txBody>
      </p:sp>
      <p:sp>
        <p:nvSpPr>
          <p:cNvPr id="135" name="矩形 134"/>
          <p:cNvSpPr/>
          <p:nvPr/>
        </p:nvSpPr>
        <p:spPr>
          <a:xfrm>
            <a:off x="2686120" y="1185597"/>
            <a:ext cx="1683207" cy="2564123"/>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b="1" lang="zh-CN" sz="1300"/>
          </a:p>
        </p:txBody>
      </p:sp>
      <p:sp>
        <p:nvSpPr>
          <p:cNvPr id="136" name="矩形 100"/>
          <p:cNvSpPr/>
          <p:nvPr/>
        </p:nvSpPr>
        <p:spPr>
          <a:xfrm>
            <a:off x="2664332" y="3886848"/>
            <a:ext cx="1727260" cy="390594"/>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defTabSz="531455">
              <a:defRPr/>
            </a:pPr>
            <a:endParaRPr altLang="en-US" b="1" lang="zh-CN" sz="1000">
              <a:solidFill>
                <a:srgbClr val="1F4E79"/>
              </a:solidFill>
              <a:latin charset="-122" panose="020b0503020204020204" pitchFamily="34" typeface="微软雅黑"/>
              <a:ea charset="-122" pitchFamily="34" typeface="微软雅黑"/>
            </a:endParaRPr>
          </a:p>
        </p:txBody>
      </p:sp>
      <p:sp>
        <p:nvSpPr>
          <p:cNvPr id="137" name="矩形 100"/>
          <p:cNvSpPr/>
          <p:nvPr/>
        </p:nvSpPr>
        <p:spPr>
          <a:xfrm>
            <a:off x="4533938" y="1129963"/>
            <a:ext cx="1727260" cy="390594"/>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defTabSz="531455">
              <a:defRPr/>
            </a:pPr>
            <a:endParaRPr altLang="en-US" b="1" lang="zh-CN" sz="1000">
              <a:solidFill>
                <a:srgbClr val="1F4E79"/>
              </a:solidFill>
              <a:latin charset="-122" panose="020b0503020204020204" pitchFamily="34" typeface="微软雅黑"/>
              <a:ea charset="-122" pitchFamily="34" typeface="微软雅黑"/>
            </a:endParaRPr>
          </a:p>
        </p:txBody>
      </p:sp>
      <p:sp>
        <p:nvSpPr>
          <p:cNvPr id="138" name="矩形 6"/>
          <p:cNvSpPr/>
          <p:nvPr/>
        </p:nvSpPr>
        <p:spPr>
          <a:xfrm>
            <a:off x="4537684" y="1654056"/>
            <a:ext cx="1683036" cy="2564123"/>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b="1" lang="zh-CN" sz="1300"/>
          </a:p>
        </p:txBody>
      </p:sp>
      <p:sp>
        <p:nvSpPr>
          <p:cNvPr id="139" name="矩形 7"/>
          <p:cNvSpPr/>
          <p:nvPr/>
        </p:nvSpPr>
        <p:spPr>
          <a:xfrm>
            <a:off x="6397944" y="1185597"/>
            <a:ext cx="1683206" cy="2564123"/>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b="1" lang="zh-CN" sz="1300"/>
          </a:p>
        </p:txBody>
      </p:sp>
      <p:sp>
        <p:nvSpPr>
          <p:cNvPr id="140" name="矩形 100"/>
          <p:cNvSpPr/>
          <p:nvPr/>
        </p:nvSpPr>
        <p:spPr>
          <a:xfrm>
            <a:off x="6376155" y="3886848"/>
            <a:ext cx="1727259" cy="390594"/>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defTabSz="531455">
              <a:defRPr/>
            </a:pPr>
            <a:endParaRPr altLang="en-US" b="1" lang="zh-CN" sz="1000">
              <a:solidFill>
                <a:srgbClr val="1F4E79"/>
              </a:solidFill>
              <a:latin charset="-122" panose="020b0503020204020204" pitchFamily="34" typeface="微软雅黑"/>
              <a:ea charset="-122" pitchFamily="34" typeface="微软雅黑"/>
            </a:endParaRPr>
          </a:p>
        </p:txBody>
      </p:sp>
      <p:sp>
        <p:nvSpPr>
          <p:cNvPr id="141" name="Rectangle 49"/>
          <p:cNvSpPr>
            <a:spLocks noChangeArrowheads="1"/>
          </p:cNvSpPr>
          <p:nvPr/>
        </p:nvSpPr>
        <p:spPr bwMode="auto">
          <a:xfrm>
            <a:off x="1111046" y="1182861"/>
            <a:ext cx="1126956" cy="266298"/>
          </a:xfrm>
          <a:prstGeom prst="rect">
            <a:avLst/>
          </a:prstGeom>
          <a:noFill/>
          <a:ln w="9525">
            <a:noFill/>
            <a:miter lim="800000"/>
          </a:ln>
        </p:spPr>
        <p:txBody>
          <a:bodyPr bIns="34089" lIns="68178" rIns="68178" tIns="34089" wrap="none">
            <a:spAutoFit/>
          </a:bodyPr>
          <a:lstStyle/>
          <a:p>
            <a:r>
              <a:rPr altLang="en-US" b="1" lang="zh-CN" sz="1300">
                <a:solidFill>
                  <a:srgbClr val="C00000"/>
                </a:solidFill>
                <a:ea charset="-122" pitchFamily="34" typeface="微软雅黑"/>
              </a:rPr>
              <a:t>添加标题内容</a:t>
            </a:r>
          </a:p>
        </p:txBody>
      </p:sp>
      <p:sp>
        <p:nvSpPr>
          <p:cNvPr id="142" name="Rectangle 50"/>
          <p:cNvSpPr>
            <a:spLocks noChangeArrowheads="1"/>
          </p:cNvSpPr>
          <p:nvPr/>
        </p:nvSpPr>
        <p:spPr bwMode="auto">
          <a:xfrm>
            <a:off x="2966362" y="3951456"/>
            <a:ext cx="1126956" cy="266298"/>
          </a:xfrm>
          <a:prstGeom prst="rect">
            <a:avLst/>
          </a:prstGeom>
          <a:noFill/>
          <a:ln w="9525">
            <a:noFill/>
            <a:miter lim="800000"/>
          </a:ln>
        </p:spPr>
        <p:txBody>
          <a:bodyPr bIns="34089" lIns="68178" rIns="68178" tIns="34089" wrap="none">
            <a:spAutoFit/>
          </a:bodyPr>
          <a:lstStyle/>
          <a:p>
            <a:r>
              <a:rPr altLang="en-US" b="1" lang="zh-CN" sz="1300">
                <a:solidFill>
                  <a:srgbClr val="C00000"/>
                </a:solidFill>
                <a:ea charset="-122" pitchFamily="34" typeface="微软雅黑"/>
              </a:rPr>
              <a:t>添加标题内容</a:t>
            </a:r>
          </a:p>
        </p:txBody>
      </p:sp>
      <p:sp>
        <p:nvSpPr>
          <p:cNvPr id="143" name="Rectangle 51"/>
          <p:cNvSpPr>
            <a:spLocks noChangeArrowheads="1"/>
          </p:cNvSpPr>
          <p:nvPr/>
        </p:nvSpPr>
        <p:spPr bwMode="auto">
          <a:xfrm>
            <a:off x="4809770" y="1182861"/>
            <a:ext cx="1126956" cy="266298"/>
          </a:xfrm>
          <a:prstGeom prst="rect">
            <a:avLst/>
          </a:prstGeom>
          <a:noFill/>
          <a:ln w="9525">
            <a:noFill/>
            <a:miter lim="800000"/>
          </a:ln>
        </p:spPr>
        <p:txBody>
          <a:bodyPr bIns="34089" lIns="68178" rIns="68178" tIns="34089" wrap="none">
            <a:spAutoFit/>
          </a:bodyPr>
          <a:lstStyle/>
          <a:p>
            <a:r>
              <a:rPr altLang="en-US" b="1" lang="zh-CN" sz="1300">
                <a:solidFill>
                  <a:srgbClr val="C00000"/>
                </a:solidFill>
                <a:ea charset="-122" pitchFamily="34" typeface="微软雅黑"/>
              </a:rPr>
              <a:t>添加标题内容</a:t>
            </a:r>
          </a:p>
        </p:txBody>
      </p:sp>
      <p:sp>
        <p:nvSpPr>
          <p:cNvPr id="144" name="Rectangle 52"/>
          <p:cNvSpPr>
            <a:spLocks noChangeArrowheads="1"/>
          </p:cNvSpPr>
          <p:nvPr/>
        </p:nvSpPr>
        <p:spPr bwMode="auto">
          <a:xfrm>
            <a:off x="6665087" y="3951456"/>
            <a:ext cx="1126956" cy="266298"/>
          </a:xfrm>
          <a:prstGeom prst="rect">
            <a:avLst/>
          </a:prstGeom>
          <a:noFill/>
          <a:ln w="9525">
            <a:noFill/>
            <a:miter lim="800000"/>
          </a:ln>
        </p:spPr>
        <p:txBody>
          <a:bodyPr bIns="34089" lIns="68178" rIns="68178" tIns="34089" wrap="none">
            <a:spAutoFit/>
          </a:bodyPr>
          <a:lstStyle/>
          <a:p>
            <a:r>
              <a:rPr altLang="en-US" b="1" lang="zh-CN" sz="1300">
                <a:solidFill>
                  <a:srgbClr val="C00000"/>
                </a:solidFill>
                <a:ea charset="-122" pitchFamily="34" typeface="微软雅黑"/>
              </a:rPr>
              <a:t>添加标题内容</a:t>
            </a:r>
          </a:p>
        </p:txBody>
      </p:sp>
      <p:sp>
        <p:nvSpPr>
          <p:cNvPr id="145" name="Rectangle 53"/>
          <p:cNvSpPr>
            <a:spLocks noChangeArrowheads="1"/>
          </p:cNvSpPr>
          <p:nvPr/>
        </p:nvSpPr>
        <p:spPr bwMode="auto">
          <a:xfrm>
            <a:off x="1072940" y="1760237"/>
            <a:ext cx="1126956" cy="2148438"/>
          </a:xfrm>
          <a:prstGeom prst="rect">
            <a:avLst/>
          </a:prstGeom>
          <a:noFill/>
          <a:ln w="9525">
            <a:noFill/>
            <a:miter lim="800000"/>
          </a:ln>
        </p:spPr>
        <p:txBody>
          <a:bodyPr bIns="34089" lIns="68178" rIns="68178" tIns="34089" wrap="none">
            <a:spAutoFit/>
          </a:bodyPr>
          <a:lstStyle/>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p:txBody>
      </p:sp>
      <p:sp>
        <p:nvSpPr>
          <p:cNvPr id="146" name="Rectangle 54"/>
          <p:cNvSpPr>
            <a:spLocks noChangeArrowheads="1"/>
          </p:cNvSpPr>
          <p:nvPr/>
        </p:nvSpPr>
        <p:spPr bwMode="auto">
          <a:xfrm>
            <a:off x="2966362" y="1331597"/>
            <a:ext cx="1126956" cy="2148438"/>
          </a:xfrm>
          <a:prstGeom prst="rect">
            <a:avLst/>
          </a:prstGeom>
          <a:noFill/>
          <a:ln w="9525">
            <a:noFill/>
            <a:miter lim="800000"/>
          </a:ln>
        </p:spPr>
        <p:txBody>
          <a:bodyPr bIns="34089" lIns="68178" rIns="68178" tIns="34089" wrap="none">
            <a:spAutoFit/>
          </a:bodyPr>
          <a:lstStyle/>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p:txBody>
      </p:sp>
      <p:sp>
        <p:nvSpPr>
          <p:cNvPr id="147" name="Rectangle 55"/>
          <p:cNvSpPr>
            <a:spLocks noChangeArrowheads="1"/>
          </p:cNvSpPr>
          <p:nvPr/>
        </p:nvSpPr>
        <p:spPr bwMode="auto">
          <a:xfrm>
            <a:off x="4808579" y="1832848"/>
            <a:ext cx="1126956" cy="2148438"/>
          </a:xfrm>
          <a:prstGeom prst="rect">
            <a:avLst/>
          </a:prstGeom>
          <a:noFill/>
          <a:ln w="9525">
            <a:noFill/>
            <a:miter lim="800000"/>
          </a:ln>
        </p:spPr>
        <p:txBody>
          <a:bodyPr bIns="34089" lIns="68178" rIns="68178" tIns="34089" wrap="none">
            <a:spAutoFit/>
          </a:bodyPr>
          <a:lstStyle/>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p:txBody>
      </p:sp>
      <p:sp>
        <p:nvSpPr>
          <p:cNvPr id="148" name="Rectangle 56"/>
          <p:cNvSpPr>
            <a:spLocks noChangeArrowheads="1"/>
          </p:cNvSpPr>
          <p:nvPr/>
        </p:nvSpPr>
        <p:spPr bwMode="auto">
          <a:xfrm>
            <a:off x="6663894" y="1357362"/>
            <a:ext cx="1126956" cy="2148438"/>
          </a:xfrm>
          <a:prstGeom prst="rect">
            <a:avLst/>
          </a:prstGeom>
          <a:noFill/>
          <a:ln w="9525">
            <a:noFill/>
            <a:miter lim="800000"/>
          </a:ln>
        </p:spPr>
        <p:txBody>
          <a:bodyPr bIns="34089" lIns="68178" rIns="68178" tIns="34089" wrap="none">
            <a:spAutoFit/>
          </a:bodyPr>
          <a:lstStyle/>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a:p>
            <a:pPr>
              <a:lnSpc>
                <a:spcPct val="150000"/>
              </a:lnSpc>
            </a:pPr>
            <a:r>
              <a:rPr altLang="en-US" lang="zh-CN" sz="1300">
                <a:ea charset="-122" pitchFamily="34" typeface="微软雅黑"/>
              </a:rPr>
              <a:t>添加文本内容</a:t>
            </a:r>
          </a:p>
        </p:txBody>
      </p:sp>
    </p:spTree>
    <p:extLst>
      <p:ext uri="{BB962C8B-B14F-4D97-AF65-F5344CB8AC3E}">
        <p14:creationId val="182643842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133"/>
                                        </p:tgtEl>
                                        <p:attrNameLst>
                                          <p:attrName>style.visibility</p:attrName>
                                        </p:attrNameLst>
                                      </p:cBhvr>
                                      <p:to>
                                        <p:strVal val="visible"/>
                                      </p:to>
                                    </p:set>
                                    <p:animEffect filter="slide(fromBottom)" transition="in">
                                      <p:cBhvr>
                                        <p:cTn dur="500" id="7"/>
                                        <p:tgtEl>
                                          <p:spTgt spid="133"/>
                                        </p:tgtEl>
                                      </p:cBhvr>
                                    </p:animEffect>
                                  </p:childTnLst>
                                </p:cTn>
                              </p:par>
                              <p:par>
                                <p:cTn fill="hold" grpId="0" id="8" nodeType="withEffect" presetClass="entr" presetID="12" presetSubtype="4">
                                  <p:stCondLst>
                                    <p:cond delay="0"/>
                                  </p:stCondLst>
                                  <p:childTnLst>
                                    <p:set>
                                      <p:cBhvr>
                                        <p:cTn dur="1" fill="hold" id="9">
                                          <p:stCondLst>
                                            <p:cond delay="0"/>
                                          </p:stCondLst>
                                        </p:cTn>
                                        <p:tgtEl>
                                          <p:spTgt spid="141"/>
                                        </p:tgtEl>
                                        <p:attrNameLst>
                                          <p:attrName>style.visibility</p:attrName>
                                        </p:attrNameLst>
                                      </p:cBhvr>
                                      <p:to>
                                        <p:strVal val="visible"/>
                                      </p:to>
                                    </p:set>
                                    <p:animEffect filter="slide(fromBottom)" transition="in">
                                      <p:cBhvr>
                                        <p:cTn dur="500" id="10"/>
                                        <p:tgtEl>
                                          <p:spTgt spid="141"/>
                                        </p:tgtEl>
                                      </p:cBhvr>
                                    </p:animEffect>
                                  </p:childTnLst>
                                </p:cTn>
                              </p:par>
                            </p:childTnLst>
                          </p:cTn>
                        </p:par>
                        <p:par>
                          <p:cTn fill="hold" id="11" nodeType="afterGroup">
                            <p:stCondLst>
                              <p:cond delay="500"/>
                            </p:stCondLst>
                            <p:childTnLst>
                              <p:par>
                                <p:cTn fill="hold" id="12" nodeType="afterEffect" presetClass="entr" presetID="12" presetSubtype="4">
                                  <p:stCondLst>
                                    <p:cond delay="0"/>
                                  </p:stCondLst>
                                  <p:childTnLst>
                                    <p:set>
                                      <p:cBhvr>
                                        <p:cTn dur="1" fill="hold" id="13">
                                          <p:stCondLst>
                                            <p:cond delay="0"/>
                                          </p:stCondLst>
                                        </p:cTn>
                                        <p:tgtEl>
                                          <p:spTgt spid="134"/>
                                        </p:tgtEl>
                                        <p:attrNameLst>
                                          <p:attrName>style.visibility</p:attrName>
                                        </p:attrNameLst>
                                      </p:cBhvr>
                                      <p:to>
                                        <p:strVal val="visible"/>
                                      </p:to>
                                    </p:set>
                                    <p:animEffect filter="slide(fromBottom)" transition="in">
                                      <p:cBhvr>
                                        <p:cTn dur="500" id="14"/>
                                        <p:tgtEl>
                                          <p:spTgt spid="134"/>
                                        </p:tgtEl>
                                      </p:cBhvr>
                                    </p:animEffect>
                                  </p:childTnLst>
                                </p:cTn>
                              </p:par>
                            </p:childTnLst>
                          </p:cTn>
                        </p:par>
                        <p:par>
                          <p:cTn fill="hold" id="15" nodeType="afterGroup">
                            <p:stCondLst>
                              <p:cond delay="1000"/>
                            </p:stCondLst>
                            <p:childTnLst>
                              <p:par>
                                <p:cTn fill="hold" grpId="0" id="16" nodeType="afterEffect" presetClass="entr" presetID="18" presetSubtype="12">
                                  <p:stCondLst>
                                    <p:cond delay="0"/>
                                  </p:stCondLst>
                                  <p:childTnLst>
                                    <p:set>
                                      <p:cBhvr>
                                        <p:cTn dur="1" fill="hold" id="17">
                                          <p:stCondLst>
                                            <p:cond delay="0"/>
                                          </p:stCondLst>
                                        </p:cTn>
                                        <p:tgtEl>
                                          <p:spTgt spid="145"/>
                                        </p:tgtEl>
                                        <p:attrNameLst>
                                          <p:attrName>style.visibility</p:attrName>
                                        </p:attrNameLst>
                                      </p:cBhvr>
                                      <p:to>
                                        <p:strVal val="visible"/>
                                      </p:to>
                                    </p:set>
                                    <p:animEffect filter="strips(downLeft)" transition="in">
                                      <p:cBhvr>
                                        <p:cTn dur="500" id="18"/>
                                        <p:tgtEl>
                                          <p:spTgt spid="145"/>
                                        </p:tgtEl>
                                      </p:cBhvr>
                                    </p:animEffect>
                                  </p:childTnLst>
                                </p:cTn>
                              </p:par>
                            </p:childTnLst>
                          </p:cTn>
                        </p:par>
                        <p:par>
                          <p:cTn fill="hold" id="19" nodeType="afterGroup">
                            <p:stCondLst>
                              <p:cond delay="1500"/>
                            </p:stCondLst>
                            <p:childTnLst>
                              <p:par>
                                <p:cTn fill="hold" id="20" nodeType="afterEffect" presetClass="entr" presetID="12" presetSubtype="4">
                                  <p:stCondLst>
                                    <p:cond delay="0"/>
                                  </p:stCondLst>
                                  <p:childTnLst>
                                    <p:set>
                                      <p:cBhvr>
                                        <p:cTn dur="1" fill="hold" id="21">
                                          <p:stCondLst>
                                            <p:cond delay="0"/>
                                          </p:stCondLst>
                                        </p:cTn>
                                        <p:tgtEl>
                                          <p:spTgt spid="136"/>
                                        </p:tgtEl>
                                        <p:attrNameLst>
                                          <p:attrName>style.visibility</p:attrName>
                                        </p:attrNameLst>
                                      </p:cBhvr>
                                      <p:to>
                                        <p:strVal val="visible"/>
                                      </p:to>
                                    </p:set>
                                    <p:animEffect filter="slide(fromBottom)" transition="in">
                                      <p:cBhvr>
                                        <p:cTn dur="500" id="22"/>
                                        <p:tgtEl>
                                          <p:spTgt spid="136"/>
                                        </p:tgtEl>
                                      </p:cBhvr>
                                    </p:animEffect>
                                  </p:childTnLst>
                                </p:cTn>
                              </p:par>
                              <p:par>
                                <p:cTn fill="hold" grpId="0" id="23" nodeType="withEffect" presetClass="entr" presetID="12" presetSubtype="4">
                                  <p:stCondLst>
                                    <p:cond delay="0"/>
                                  </p:stCondLst>
                                  <p:childTnLst>
                                    <p:set>
                                      <p:cBhvr>
                                        <p:cTn dur="1" fill="hold" id="24">
                                          <p:stCondLst>
                                            <p:cond delay="0"/>
                                          </p:stCondLst>
                                        </p:cTn>
                                        <p:tgtEl>
                                          <p:spTgt spid="142"/>
                                        </p:tgtEl>
                                        <p:attrNameLst>
                                          <p:attrName>style.visibility</p:attrName>
                                        </p:attrNameLst>
                                      </p:cBhvr>
                                      <p:to>
                                        <p:strVal val="visible"/>
                                      </p:to>
                                    </p:set>
                                    <p:animEffect filter="slide(fromBottom)" transition="in">
                                      <p:cBhvr>
                                        <p:cTn dur="500" id="25"/>
                                        <p:tgtEl>
                                          <p:spTgt spid="142"/>
                                        </p:tgtEl>
                                      </p:cBhvr>
                                    </p:animEffect>
                                  </p:childTnLst>
                                </p:cTn>
                              </p:par>
                            </p:childTnLst>
                          </p:cTn>
                        </p:par>
                        <p:par>
                          <p:cTn fill="hold" id="26" nodeType="afterGroup">
                            <p:stCondLst>
                              <p:cond delay="2000"/>
                            </p:stCondLst>
                            <p:childTnLst>
                              <p:par>
                                <p:cTn fill="hold" id="27" nodeType="afterEffect" presetClass="entr" presetID="12" presetSubtype="4">
                                  <p:stCondLst>
                                    <p:cond delay="0"/>
                                  </p:stCondLst>
                                  <p:childTnLst>
                                    <p:set>
                                      <p:cBhvr>
                                        <p:cTn dur="1" fill="hold" id="28">
                                          <p:stCondLst>
                                            <p:cond delay="0"/>
                                          </p:stCondLst>
                                        </p:cTn>
                                        <p:tgtEl>
                                          <p:spTgt spid="135"/>
                                        </p:tgtEl>
                                        <p:attrNameLst>
                                          <p:attrName>style.visibility</p:attrName>
                                        </p:attrNameLst>
                                      </p:cBhvr>
                                      <p:to>
                                        <p:strVal val="visible"/>
                                      </p:to>
                                    </p:set>
                                    <p:animEffect filter="slide(fromBottom)" transition="in">
                                      <p:cBhvr>
                                        <p:cTn dur="500" id="29"/>
                                        <p:tgtEl>
                                          <p:spTgt spid="135"/>
                                        </p:tgtEl>
                                      </p:cBhvr>
                                    </p:animEffect>
                                  </p:childTnLst>
                                </p:cTn>
                              </p:par>
                            </p:childTnLst>
                          </p:cTn>
                        </p:par>
                        <p:par>
                          <p:cTn fill="hold" id="30" nodeType="afterGroup">
                            <p:stCondLst>
                              <p:cond delay="2500"/>
                            </p:stCondLst>
                            <p:childTnLst>
                              <p:par>
                                <p:cTn fill="hold" grpId="0" id="31" nodeType="afterEffect" presetClass="entr" presetID="18" presetSubtype="12">
                                  <p:stCondLst>
                                    <p:cond delay="0"/>
                                  </p:stCondLst>
                                  <p:childTnLst>
                                    <p:set>
                                      <p:cBhvr>
                                        <p:cTn dur="1" fill="hold" id="32">
                                          <p:stCondLst>
                                            <p:cond delay="0"/>
                                          </p:stCondLst>
                                        </p:cTn>
                                        <p:tgtEl>
                                          <p:spTgt spid="146"/>
                                        </p:tgtEl>
                                        <p:attrNameLst>
                                          <p:attrName>style.visibility</p:attrName>
                                        </p:attrNameLst>
                                      </p:cBhvr>
                                      <p:to>
                                        <p:strVal val="visible"/>
                                      </p:to>
                                    </p:set>
                                    <p:animEffect filter="strips(downLeft)" transition="in">
                                      <p:cBhvr>
                                        <p:cTn dur="500" id="33"/>
                                        <p:tgtEl>
                                          <p:spTgt spid="146"/>
                                        </p:tgtEl>
                                      </p:cBhvr>
                                    </p:animEffect>
                                  </p:childTnLst>
                                </p:cTn>
                              </p:par>
                            </p:childTnLst>
                          </p:cTn>
                        </p:par>
                        <p:par>
                          <p:cTn fill="hold" id="34" nodeType="afterGroup">
                            <p:stCondLst>
                              <p:cond delay="3000"/>
                            </p:stCondLst>
                            <p:childTnLst>
                              <p:par>
                                <p:cTn fill="hold" id="35" nodeType="afterEffect" presetClass="entr" presetID="12" presetSubtype="4">
                                  <p:stCondLst>
                                    <p:cond delay="0"/>
                                  </p:stCondLst>
                                  <p:childTnLst>
                                    <p:set>
                                      <p:cBhvr>
                                        <p:cTn dur="1" fill="hold" id="36">
                                          <p:stCondLst>
                                            <p:cond delay="0"/>
                                          </p:stCondLst>
                                        </p:cTn>
                                        <p:tgtEl>
                                          <p:spTgt spid="137"/>
                                        </p:tgtEl>
                                        <p:attrNameLst>
                                          <p:attrName>style.visibility</p:attrName>
                                        </p:attrNameLst>
                                      </p:cBhvr>
                                      <p:to>
                                        <p:strVal val="visible"/>
                                      </p:to>
                                    </p:set>
                                    <p:animEffect filter="slide(fromBottom)" transition="in">
                                      <p:cBhvr>
                                        <p:cTn dur="500" id="37"/>
                                        <p:tgtEl>
                                          <p:spTgt spid="137"/>
                                        </p:tgtEl>
                                      </p:cBhvr>
                                    </p:animEffect>
                                  </p:childTnLst>
                                </p:cTn>
                              </p:par>
                              <p:par>
                                <p:cTn fill="hold" grpId="0" id="38" nodeType="withEffect" presetClass="entr" presetID="12" presetSubtype="4">
                                  <p:stCondLst>
                                    <p:cond delay="0"/>
                                  </p:stCondLst>
                                  <p:childTnLst>
                                    <p:set>
                                      <p:cBhvr>
                                        <p:cTn dur="1" fill="hold" id="39">
                                          <p:stCondLst>
                                            <p:cond delay="0"/>
                                          </p:stCondLst>
                                        </p:cTn>
                                        <p:tgtEl>
                                          <p:spTgt spid="143"/>
                                        </p:tgtEl>
                                        <p:attrNameLst>
                                          <p:attrName>style.visibility</p:attrName>
                                        </p:attrNameLst>
                                      </p:cBhvr>
                                      <p:to>
                                        <p:strVal val="visible"/>
                                      </p:to>
                                    </p:set>
                                    <p:animEffect filter="slide(fromBottom)" transition="in">
                                      <p:cBhvr>
                                        <p:cTn dur="500" id="40"/>
                                        <p:tgtEl>
                                          <p:spTgt spid="143"/>
                                        </p:tgtEl>
                                      </p:cBhvr>
                                    </p:animEffect>
                                  </p:childTnLst>
                                </p:cTn>
                              </p:par>
                            </p:childTnLst>
                          </p:cTn>
                        </p:par>
                        <p:par>
                          <p:cTn fill="hold" id="41" nodeType="afterGroup">
                            <p:stCondLst>
                              <p:cond delay="3500"/>
                            </p:stCondLst>
                            <p:childTnLst>
                              <p:par>
                                <p:cTn fill="hold" id="42" nodeType="afterEffect" presetClass="entr" presetID="12" presetSubtype="4">
                                  <p:stCondLst>
                                    <p:cond delay="0"/>
                                  </p:stCondLst>
                                  <p:childTnLst>
                                    <p:set>
                                      <p:cBhvr>
                                        <p:cTn dur="1" fill="hold" id="43">
                                          <p:stCondLst>
                                            <p:cond delay="0"/>
                                          </p:stCondLst>
                                        </p:cTn>
                                        <p:tgtEl>
                                          <p:spTgt spid="138"/>
                                        </p:tgtEl>
                                        <p:attrNameLst>
                                          <p:attrName>style.visibility</p:attrName>
                                        </p:attrNameLst>
                                      </p:cBhvr>
                                      <p:to>
                                        <p:strVal val="visible"/>
                                      </p:to>
                                    </p:set>
                                    <p:animEffect filter="slide(fromBottom)" transition="in">
                                      <p:cBhvr>
                                        <p:cTn dur="500" id="44"/>
                                        <p:tgtEl>
                                          <p:spTgt spid="138"/>
                                        </p:tgtEl>
                                      </p:cBhvr>
                                    </p:animEffect>
                                  </p:childTnLst>
                                </p:cTn>
                              </p:par>
                            </p:childTnLst>
                          </p:cTn>
                        </p:par>
                        <p:par>
                          <p:cTn fill="hold" id="45" nodeType="afterGroup">
                            <p:stCondLst>
                              <p:cond delay="4000"/>
                            </p:stCondLst>
                            <p:childTnLst>
                              <p:par>
                                <p:cTn fill="hold" grpId="0" id="46" nodeType="afterEffect" presetClass="entr" presetID="18" presetSubtype="12">
                                  <p:stCondLst>
                                    <p:cond delay="0"/>
                                  </p:stCondLst>
                                  <p:childTnLst>
                                    <p:set>
                                      <p:cBhvr>
                                        <p:cTn dur="1" fill="hold" id="47">
                                          <p:stCondLst>
                                            <p:cond delay="0"/>
                                          </p:stCondLst>
                                        </p:cTn>
                                        <p:tgtEl>
                                          <p:spTgt spid="147"/>
                                        </p:tgtEl>
                                        <p:attrNameLst>
                                          <p:attrName>style.visibility</p:attrName>
                                        </p:attrNameLst>
                                      </p:cBhvr>
                                      <p:to>
                                        <p:strVal val="visible"/>
                                      </p:to>
                                    </p:set>
                                    <p:animEffect filter="strips(downLeft)" transition="in">
                                      <p:cBhvr>
                                        <p:cTn dur="500" id="48"/>
                                        <p:tgtEl>
                                          <p:spTgt spid="147"/>
                                        </p:tgtEl>
                                      </p:cBhvr>
                                    </p:animEffect>
                                  </p:childTnLst>
                                </p:cTn>
                              </p:par>
                            </p:childTnLst>
                          </p:cTn>
                        </p:par>
                        <p:par>
                          <p:cTn fill="hold" id="49" nodeType="afterGroup">
                            <p:stCondLst>
                              <p:cond delay="4500"/>
                            </p:stCondLst>
                            <p:childTnLst>
                              <p:par>
                                <p:cTn fill="hold" id="50" nodeType="afterEffect" presetClass="entr" presetID="12" presetSubtype="4">
                                  <p:stCondLst>
                                    <p:cond delay="0"/>
                                  </p:stCondLst>
                                  <p:childTnLst>
                                    <p:set>
                                      <p:cBhvr>
                                        <p:cTn dur="1" fill="hold" id="51">
                                          <p:stCondLst>
                                            <p:cond delay="0"/>
                                          </p:stCondLst>
                                        </p:cTn>
                                        <p:tgtEl>
                                          <p:spTgt spid="140"/>
                                        </p:tgtEl>
                                        <p:attrNameLst>
                                          <p:attrName>style.visibility</p:attrName>
                                        </p:attrNameLst>
                                      </p:cBhvr>
                                      <p:to>
                                        <p:strVal val="visible"/>
                                      </p:to>
                                    </p:set>
                                    <p:animEffect filter="slide(fromBottom)" transition="in">
                                      <p:cBhvr>
                                        <p:cTn dur="500" id="52"/>
                                        <p:tgtEl>
                                          <p:spTgt spid="140"/>
                                        </p:tgtEl>
                                      </p:cBhvr>
                                    </p:animEffect>
                                  </p:childTnLst>
                                </p:cTn>
                              </p:par>
                              <p:par>
                                <p:cTn fill="hold" grpId="0" id="53" nodeType="withEffect" presetClass="entr" presetID="12" presetSubtype="4">
                                  <p:stCondLst>
                                    <p:cond delay="0"/>
                                  </p:stCondLst>
                                  <p:childTnLst>
                                    <p:set>
                                      <p:cBhvr>
                                        <p:cTn dur="1" fill="hold" id="54">
                                          <p:stCondLst>
                                            <p:cond delay="0"/>
                                          </p:stCondLst>
                                        </p:cTn>
                                        <p:tgtEl>
                                          <p:spTgt spid="144"/>
                                        </p:tgtEl>
                                        <p:attrNameLst>
                                          <p:attrName>style.visibility</p:attrName>
                                        </p:attrNameLst>
                                      </p:cBhvr>
                                      <p:to>
                                        <p:strVal val="visible"/>
                                      </p:to>
                                    </p:set>
                                    <p:animEffect filter="slide(fromBottom)" transition="in">
                                      <p:cBhvr>
                                        <p:cTn dur="500" id="55"/>
                                        <p:tgtEl>
                                          <p:spTgt spid="144"/>
                                        </p:tgtEl>
                                      </p:cBhvr>
                                    </p:animEffect>
                                  </p:childTnLst>
                                </p:cTn>
                              </p:par>
                            </p:childTnLst>
                          </p:cTn>
                        </p:par>
                        <p:par>
                          <p:cTn fill="hold" id="56" nodeType="afterGroup">
                            <p:stCondLst>
                              <p:cond delay="5000"/>
                            </p:stCondLst>
                            <p:childTnLst>
                              <p:par>
                                <p:cTn fill="hold" id="57" nodeType="afterEffect" presetClass="entr" presetID="12" presetSubtype="4">
                                  <p:stCondLst>
                                    <p:cond delay="0"/>
                                  </p:stCondLst>
                                  <p:childTnLst>
                                    <p:set>
                                      <p:cBhvr>
                                        <p:cTn dur="1" fill="hold" id="58">
                                          <p:stCondLst>
                                            <p:cond delay="0"/>
                                          </p:stCondLst>
                                        </p:cTn>
                                        <p:tgtEl>
                                          <p:spTgt spid="139"/>
                                        </p:tgtEl>
                                        <p:attrNameLst>
                                          <p:attrName>style.visibility</p:attrName>
                                        </p:attrNameLst>
                                      </p:cBhvr>
                                      <p:to>
                                        <p:strVal val="visible"/>
                                      </p:to>
                                    </p:set>
                                    <p:animEffect filter="slide(fromBottom)" transition="in">
                                      <p:cBhvr>
                                        <p:cTn dur="500" id="59"/>
                                        <p:tgtEl>
                                          <p:spTgt spid="139"/>
                                        </p:tgtEl>
                                      </p:cBhvr>
                                    </p:animEffect>
                                  </p:childTnLst>
                                </p:cTn>
                              </p:par>
                            </p:childTnLst>
                          </p:cTn>
                        </p:par>
                        <p:par>
                          <p:cTn fill="hold" id="60" nodeType="afterGroup">
                            <p:stCondLst>
                              <p:cond delay="5500"/>
                            </p:stCondLst>
                            <p:childTnLst>
                              <p:par>
                                <p:cTn fill="hold" grpId="0" id="61" nodeType="afterEffect" presetClass="entr" presetID="18" presetSubtype="12">
                                  <p:stCondLst>
                                    <p:cond delay="0"/>
                                  </p:stCondLst>
                                  <p:childTnLst>
                                    <p:set>
                                      <p:cBhvr>
                                        <p:cTn dur="1" fill="hold" id="62">
                                          <p:stCondLst>
                                            <p:cond delay="0"/>
                                          </p:stCondLst>
                                        </p:cTn>
                                        <p:tgtEl>
                                          <p:spTgt spid="148"/>
                                        </p:tgtEl>
                                        <p:attrNameLst>
                                          <p:attrName>style.visibility</p:attrName>
                                        </p:attrNameLst>
                                      </p:cBhvr>
                                      <p:to>
                                        <p:strVal val="visible"/>
                                      </p:to>
                                    </p:set>
                                    <p:animEffect filter="strips(downLeft)" transition="in">
                                      <p:cBhvr>
                                        <p:cTn dur="500" id="63"/>
                                        <p:tgtEl>
                                          <p:spTgt spid="1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1"/>
      <p:bldP grpId="0" spid="142"/>
      <p:bldP grpId="0" spid="143"/>
      <p:bldP grpId="0" spid="144"/>
      <p:bldP grpId="0" spid="145"/>
      <p:bldP grpId="0" spid="146"/>
      <p:bldP grpId="0" spid="147"/>
      <p:bldP grpId="0" spid="14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AutoShape 8"/>
          <p:cNvSpPr>
            <a:spLocks noChangeArrowheads="1"/>
          </p:cNvSpPr>
          <p:nvPr/>
        </p:nvSpPr>
        <p:spPr bwMode="auto">
          <a:xfrm>
            <a:off x="5976785" y="1776578"/>
            <a:ext cx="2382854" cy="3027420"/>
          </a:xfrm>
          <a:prstGeom prst="roundRect">
            <a:avLst>
              <a:gd fmla="val 16667" name="adj"/>
            </a:avLst>
          </a:prstGeom>
          <a:noFill/>
          <a:ln w="25400">
            <a:solidFill>
              <a:schemeClr val="tx1"/>
            </a:solidFill>
            <a:prstDash val="sysDot"/>
            <a:round/>
          </a:ln>
        </p:spPr>
        <p:txBody>
          <a:bodyPr anchor="ctr" bIns="34089" lIns="68178" rIns="68178" tIns="34089" wrap="none"/>
          <a:lstStyle/>
          <a:p>
            <a:endParaRPr altLang="en-US" lang="zh-CN" sz="1300"/>
          </a:p>
        </p:txBody>
      </p:sp>
      <p:sp>
        <p:nvSpPr>
          <p:cNvPr id="24" name="Oval 53"/>
          <p:cNvSpPr>
            <a:spLocks noChangeArrowheads="1"/>
          </p:cNvSpPr>
          <p:nvPr/>
        </p:nvSpPr>
        <p:spPr bwMode="auto">
          <a:xfrm>
            <a:off x="6250070" y="822864"/>
            <a:ext cx="1758008" cy="1687998"/>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lang="zh-CN" sz="1300"/>
          </a:p>
        </p:txBody>
      </p:sp>
      <p:grpSp>
        <p:nvGrpSpPr>
          <p:cNvPr id="25" name="组合 1"/>
          <p:cNvGrpSpPr/>
          <p:nvPr/>
        </p:nvGrpSpPr>
        <p:grpSpPr>
          <a:xfrm>
            <a:off x="478225" y="1094137"/>
            <a:ext cx="4176036" cy="3515111"/>
            <a:chOff x="1243649" y="1306887"/>
            <a:chExt cx="6153580" cy="5266736"/>
          </a:xfrm>
          <a:solidFill>
            <a:srgbClr val="C00000"/>
          </a:solidFill>
        </p:grpSpPr>
        <p:sp>
          <p:nvSpPr>
            <p:cNvPr id="26" name="任意多边形 25"/>
            <p:cNvSpPr/>
            <p:nvPr/>
          </p:nvSpPr>
          <p:spPr bwMode="gray">
            <a:xfrm>
              <a:off x="3611263" y="4109462"/>
              <a:ext cx="1445846" cy="1188744"/>
            </a:xfrm>
            <a:custGeom>
              <a:gdLst>
                <a:gd fmla="*/ 1597670 w 5621432" name="connsiteX0"/>
                <a:gd fmla="*/ 4265814 h 4315196" name="connsiteY0"/>
                <a:gd fmla="*/ 1601110 w 5621432" name="connsiteX1"/>
                <a:gd fmla="*/ 4267402 h 4315196" name="connsiteY1"/>
                <a:gd fmla="*/ 1601110 w 5621432" name="connsiteX2"/>
                <a:gd fmla="*/ 4315196 h 4315196" name="connsiteY2"/>
                <a:gd fmla="*/ 1597670 w 5621432" name="connsiteX3"/>
                <a:gd fmla="*/ 4315196 h 4315196" name="connsiteY3"/>
                <a:gd fmla="*/ 1479324 w 5621432" name="connsiteX4"/>
                <a:gd fmla="*/ 3933314 h 4315196" name="connsiteY4"/>
                <a:gd fmla="*/ 1482764 w 5621432" name="connsiteX5"/>
                <a:gd fmla="*/ 3939665 h 4315196" name="connsiteY5"/>
                <a:gd fmla="*/ 1482764 w 5621432" name="connsiteX6"/>
                <a:gd fmla="*/ 4207538 h 4315196" name="connsiteY6"/>
                <a:gd fmla="*/ 1479324 w 5621432" name="connsiteX7"/>
                <a:gd fmla="*/ 4205951 h 4315196" name="connsiteY7"/>
                <a:gd fmla="*/ 3551353 w 5621432" name="connsiteX8"/>
                <a:gd fmla="*/ 3386610 h 4315196" name="connsiteY8"/>
                <a:gd fmla="*/ 3727897 w 5621432" name="connsiteX9"/>
                <a:gd fmla="*/ 3386610 h 4315196" name="connsiteY9"/>
                <a:gd fmla="*/ 3729746 w 5621432" name="connsiteX10"/>
                <a:gd fmla="*/ 3393438 h 4315196" name="connsiteY10"/>
                <a:gd fmla="*/ 3553818 w 5621432" name="connsiteX11"/>
                <a:gd fmla="*/ 3393438 h 4315196" name="connsiteY11"/>
                <a:gd fmla="*/ 1005046 w 5621432" name="connsiteX12"/>
                <a:gd fmla="*/ 3223568 h 4315196" name="connsiteY12"/>
                <a:gd fmla="*/ 1009381 w 5621432" name="connsiteX13"/>
                <a:gd fmla="*/ 3229570 h 4315196" name="connsiteY13"/>
                <a:gd fmla="*/ 951103 w 5621432" name="connsiteX14"/>
                <a:gd fmla="*/ 3283367 h 4315196" name="connsiteY14"/>
                <a:gd fmla="*/ 946768 w 5621432" name="connsiteX15"/>
                <a:gd fmla="*/ 3277364 h 4315196" name="connsiteY15"/>
                <a:gd fmla="*/ 2899475 w 5621432" name="connsiteX16"/>
                <a:gd fmla="*/ 3120324 h 4315196" name="connsiteY16"/>
                <a:gd fmla="*/ 2902915 w 5621432" name="connsiteX17"/>
                <a:gd fmla="*/ 3120324 h 4315196" name="connsiteY17"/>
                <a:gd fmla="*/ 2902915 w 5621432" name="connsiteX18"/>
                <a:gd fmla="*/ 3443350 h 4315196" name="connsiteY18"/>
                <a:gd fmla="*/ 2899475 w 5621432" name="connsiteX19"/>
                <a:gd fmla="*/ 3441233 h 4315196" name="connsiteY19"/>
                <a:gd fmla="*/ 532481 w 5621432" name="connsiteX20"/>
                <a:gd fmla="*/ 1695265 h 4315196" name="connsiteY20"/>
                <a:gd fmla="*/ 535997 w 5621432" name="connsiteX21"/>
                <a:gd fmla="*/ 1700133 h 4315196" name="connsiteY21"/>
                <a:gd fmla="*/ 477156 w 5621432" name="connsiteX22"/>
                <a:gd fmla="*/ 3221001 h 4315196" name="connsiteY22"/>
                <a:gd fmla="*/ 473384 w 5621432" name="connsiteX23"/>
                <a:gd fmla="*/ 3222742 h 4315196" name="connsiteY23"/>
                <a:gd fmla="*/ 531945 w 5621432" name="connsiteX24"/>
                <a:gd fmla="*/ 1475097 h 4315196" name="connsiteY24"/>
                <a:gd fmla="*/ 535997 w 5621432" name="connsiteX25"/>
                <a:gd fmla="*/ 1481642 h 4315196" name="connsiteY25"/>
                <a:gd fmla="*/ 418770 w 5621432" name="connsiteX26"/>
                <a:gd fmla="*/ 1535749 h 4315196" name="connsiteY26"/>
                <a:gd fmla="*/ 414211 w 5621432" name="connsiteX27"/>
                <a:gd fmla="*/ 1529437 h 4315196" name="connsiteY27"/>
                <a:gd fmla="*/ 295865 w 5621432" name="connsiteX28"/>
                <a:gd fmla="*/ 932240 h 4315196" name="connsiteY28"/>
                <a:gd fmla="*/ 299305 w 5621432" name="connsiteX29"/>
                <a:gd fmla="*/ 935415 h 4315196" name="connsiteY29"/>
                <a:gd fmla="*/ 299305 w 5621432" name="connsiteX30"/>
                <a:gd fmla="*/ 1098012 h 4315196" name="connsiteY30"/>
                <a:gd fmla="*/ 295865 w 5621432" name="connsiteX31"/>
                <a:gd fmla="*/ 1092455 h 4315196" name="connsiteY31"/>
                <a:gd fmla="*/ 3668724 w 5621432" name="connsiteX32"/>
                <a:gd fmla="*/ 873964 h 4315196" name="connsiteY32"/>
                <a:gd fmla="*/ 3787070 w 5621432" name="connsiteX33"/>
                <a:gd fmla="*/ 928587 h 4315196" name="connsiteY33"/>
                <a:gd fmla="*/ 3846243 w 5621432" name="connsiteX34"/>
                <a:gd fmla="*/ 1037832 h 4315196" name="connsiteY34"/>
                <a:gd fmla="*/ 4082934 w 5621432" name="connsiteX35"/>
                <a:gd fmla="*/ 983209 h 4315196" name="connsiteY35"/>
                <a:gd fmla="*/ 4378799 w 5621432" name="connsiteX36"/>
                <a:gd fmla="*/ 1201700 h 4315196" name="connsiteY36"/>
                <a:gd fmla="*/ 4615491 w 5621432" name="connsiteX37"/>
                <a:gd fmla="*/ 1256323 h 4315196" name="connsiteY37"/>
                <a:gd fmla="*/ 4852183 w 5621432" name="connsiteX38"/>
                <a:gd fmla="*/ 1310946 h 4315196" name="connsiteY38"/>
                <a:gd fmla="*/ 5207221 w 5621432" name="connsiteX39"/>
                <a:gd fmla="*/ 1529437 h 4315196" name="connsiteY39"/>
                <a:gd fmla="*/ 5384740 w 5621432" name="connsiteX40"/>
                <a:gd fmla="*/ 1584060 h 4315196" name="connsiteY40"/>
                <a:gd fmla="*/ 5621432 w 5621432" name="connsiteX41"/>
                <a:gd fmla="*/ 1747928 h 4315196" name="connsiteY41"/>
                <a:gd fmla="*/ 5621432 w 5621432" name="connsiteX42"/>
                <a:gd fmla="*/ 2021041 h 4315196" name="connsiteY42"/>
                <a:gd fmla="*/ 5503086 w 5621432" name="connsiteX43"/>
                <a:gd fmla="*/ 2021041 h 4315196" name="connsiteY43"/>
                <a:gd fmla="*/ 5266394 w 5621432" name="connsiteX44"/>
                <a:gd fmla="*/ 2130287 h 4315196" name="connsiteY44"/>
                <a:gd fmla="*/ 4911356 w 5621432" name="connsiteX45"/>
                <a:gd fmla="*/ 2130287 h 4315196" name="connsiteY45"/>
                <a:gd fmla="*/ 4793010 w 5621432" name="connsiteX46"/>
                <a:gd fmla="*/ 2239532 h 4315196" name="connsiteY46"/>
                <a:gd fmla="*/ 4793010 w 5621432" name="connsiteX47"/>
                <a:gd fmla="*/ 2294155 h 4315196" name="connsiteY47"/>
                <a:gd fmla="*/ 4852183 w 5621432" name="connsiteX48"/>
                <a:gd fmla="*/ 2403401 h 4315196" name="connsiteY48"/>
                <a:gd fmla="*/ 4852183 w 5621432" name="connsiteX49"/>
                <a:gd fmla="*/ 2458023 h 4315196" name="connsiteY49"/>
                <a:gd fmla="*/ 4793010 w 5621432" name="connsiteX50"/>
                <a:gd fmla="*/ 2567269 h 4315196" name="connsiteY50"/>
                <a:gd fmla="*/ 4852183 w 5621432" name="connsiteX51"/>
                <a:gd fmla="*/ 2567269 h 4315196" name="connsiteY51"/>
                <a:gd fmla="*/ 5148048 w 5621432" name="connsiteX52"/>
                <a:gd fmla="*/ 2895005 h 4315196" name="connsiteY52"/>
                <a:gd fmla="*/ 5207221 w 5621432" name="connsiteX53"/>
                <a:gd fmla="*/ 3113496 h 4315196" name="connsiteY53"/>
                <a:gd fmla="*/ 5148048 w 5621432" name="connsiteX54"/>
                <a:gd fmla="*/ 3277364 h 4315196" name="connsiteY54"/>
                <a:gd fmla="*/ 5148048 w 5621432" name="connsiteX55"/>
                <a:gd fmla="*/ 3331987 h 4315196" name="connsiteY55"/>
                <a:gd fmla="*/ 5088875 w 5621432" name="connsiteX56"/>
                <a:gd fmla="*/ 3441233 h 4315196" name="connsiteY56"/>
                <a:gd fmla="*/ 4970529 w 5621432" name="connsiteX57"/>
                <a:gd fmla="*/ 3441233 h 4315196" name="connsiteY57"/>
                <a:gd fmla="*/ 4911356 w 5621432" name="connsiteX58"/>
                <a:gd fmla="*/ 3331987 h 4315196" name="connsiteY58"/>
                <a:gd fmla="*/ 4852183 w 5621432" name="connsiteX59"/>
                <a:gd fmla="*/ 3331987 h 4315196" name="connsiteY59"/>
                <a:gd fmla="*/ 4674664 w 5621432" name="connsiteX60"/>
                <a:gd fmla="*/ 2949628 h 4315196" name="connsiteY60"/>
                <a:gd fmla="*/ 4497145 w 5621432" name="connsiteX61"/>
                <a:gd fmla="*/ 2949628 h 4315196" name="connsiteY61"/>
                <a:gd fmla="*/ 4378799 w 5621432" name="connsiteX62"/>
                <a:gd fmla="*/ 2840382 h 4315196" name="connsiteY62"/>
                <a:gd fmla="*/ 4319626 w 5621432" name="connsiteX63"/>
                <a:gd fmla="*/ 2895005 h 4315196" name="connsiteY63"/>
                <a:gd fmla="*/ 4260454 w 5621432" name="connsiteX64"/>
                <a:gd fmla="*/ 3113496 h 4315196" name="connsiteY64"/>
                <a:gd fmla="*/ 4082934 w 5621432" name="connsiteX65"/>
                <a:gd fmla="*/ 3004251 h 4315196" name="connsiteY65"/>
                <a:gd fmla="*/ 4082934 w 5621432" name="connsiteX66"/>
                <a:gd fmla="*/ 3168119 h 4315196" name="connsiteY66"/>
                <a:gd fmla="*/ 3964589 w 5621432" name="connsiteX67"/>
                <a:gd fmla="*/ 3222742 h 4315196" name="connsiteY67"/>
                <a:gd fmla="*/ 3905416 w 5621432" name="connsiteX68"/>
                <a:gd fmla="*/ 3168119 h 4315196" name="connsiteY68"/>
                <a:gd fmla="*/ 3787070 w 5621432" name="connsiteX69"/>
                <a:gd fmla="*/ 3168119 h 4315196" name="connsiteY69"/>
                <a:gd fmla="*/ 3734248 w 5621432" name="connsiteX70"/>
                <a:gd fmla="*/ 3151866 h 4315196" name="connsiteY70"/>
                <a:gd fmla="*/ 3723828 w 5621432" name="connsiteX71"/>
                <a:gd fmla="*/ 3131027 h 4315196" name="connsiteY71"/>
                <a:gd fmla="*/ 3638103 w 5621432" name="connsiteX72"/>
                <a:gd fmla="*/ 3035777 h 4315196" name="connsiteY72"/>
                <a:gd fmla="*/ 3561903 w 5621432" name="connsiteX73"/>
                <a:gd fmla="*/ 3073877 h 4315196" name="connsiteY73"/>
                <a:gd fmla="*/ 3495228 w 5621432" name="connsiteX74"/>
                <a:gd fmla="*/ 2997677 h 4315196" name="connsiteY74"/>
                <a:gd fmla="*/ 3438078 w 5621432" name="connsiteX75"/>
                <a:gd fmla="*/ 2892902 h 4315196" name="connsiteY75"/>
                <a:gd fmla="*/ 3323778 w 5621432" name="connsiteX76"/>
                <a:gd fmla="*/ 2854802 h 4315196" name="connsiteY76"/>
                <a:gd fmla="*/ 3285678 w 5621432" name="connsiteX77"/>
                <a:gd fmla="*/ 2778602 h 4315196" name="connsiteY77"/>
                <a:gd fmla="*/ 3266628 w 5621432" name="connsiteX78"/>
                <a:gd fmla="*/ 2673827 h 4315196" name="connsiteY78"/>
                <a:gd fmla="*/ 3342828 w 5621432" name="connsiteX79"/>
                <a:gd fmla="*/ 2607152 h 4315196" name="connsiteY79"/>
                <a:gd fmla="*/ 3457128 w 5621432" name="connsiteX80"/>
                <a:gd fmla="*/ 2530952 h 4315196" name="connsiteY80"/>
                <a:gd fmla="*/ 3428553 w 5621432" name="connsiteX81"/>
                <a:gd fmla="*/ 2435702 h 4315196" name="connsiteY81"/>
                <a:gd fmla="*/ 3352353 w 5621432" name="connsiteX82"/>
                <a:gd fmla="*/ 2349977 h 4315196" name="connsiteY82"/>
                <a:gd fmla="*/ 3466653 w 5621432" name="connsiteX83"/>
                <a:gd fmla="*/ 2302352 h 4315196" name="connsiteY83"/>
                <a:gd fmla="*/ 3466653 w 5621432" name="connsiteX84"/>
                <a:gd fmla="*/ 2254727 h 4315196" name="connsiteY84"/>
                <a:gd fmla="*/ 3580953 w 5621432" name="connsiteX85"/>
                <a:gd fmla="*/ 2235677 h 4315196" name="connsiteY85"/>
                <a:gd fmla="*/ 3733353 w 5621432" name="connsiteX86"/>
                <a:gd fmla="*/ 2340452 h 4315196" name="connsiteY86"/>
                <a:gd fmla="*/ 3800028 w 5621432" name="connsiteX87"/>
                <a:gd fmla="*/ 2330927 h 4315196" name="connsiteY87"/>
                <a:gd fmla="*/ 3923853 w 5621432" name="connsiteX88"/>
                <a:gd fmla="*/ 2283302 h 4315196" name="connsiteY88"/>
                <a:gd fmla="*/ 3961953 w 5621432" name="connsiteX89"/>
                <a:gd fmla="*/ 2369027 h 4315196" name="connsiteY89"/>
                <a:gd fmla="*/ 4038153 w 5621432" name="connsiteX90"/>
                <a:gd fmla="*/ 2426177 h 4315196" name="connsiteY90"/>
                <a:gd fmla="*/ 4123878 w 5621432" name="connsiteX91"/>
                <a:gd fmla="*/ 2407127 h 4315196" name="connsiteY91"/>
                <a:gd fmla="*/ 4200078 w 5621432" name="connsiteX92"/>
                <a:gd fmla="*/ 2340452 h 4315196" name="connsiteY92"/>
                <a:gd fmla="*/ 4247703 w 5621432" name="connsiteX93"/>
                <a:gd fmla="*/ 2216627 h 4315196" name="connsiteY93"/>
                <a:gd fmla="*/ 4285803 w 5621432" name="connsiteX94"/>
                <a:gd fmla="*/ 2149952 h 4315196" name="connsiteY94"/>
                <a:gd fmla="*/ 4257228 w 5621432" name="connsiteX95"/>
                <a:gd fmla="*/ 2092802 h 4315196" name="connsiteY95"/>
                <a:gd fmla="*/ 4304853 w 5621432" name="connsiteX96"/>
                <a:gd fmla="*/ 2017602 h 4315196" name="connsiteY96"/>
                <a:gd fmla="*/ 4371528 w 5621432" name="connsiteX97"/>
                <a:gd fmla="*/ 2026127 h 4315196" name="connsiteY97"/>
                <a:gd fmla="*/ 4447728 w 5621432" name="connsiteX98"/>
                <a:gd fmla="*/ 1988027 h 4315196" name="connsiteY98"/>
                <a:gd fmla="*/ 4495353 w 5621432" name="connsiteX99"/>
                <a:gd fmla="*/ 2035652 h 4315196" name="connsiteY99"/>
                <a:gd fmla="*/ 4533453 w 5621432" name="connsiteX100"/>
                <a:gd fmla="*/ 2017602 h 4315196" name="connsiteY100"/>
                <a:gd fmla="*/ 4523928 w 5621432" name="connsiteX101"/>
                <a:gd fmla="*/ 1959452 h 4315196" name="connsiteY101"/>
                <a:gd fmla="*/ 4562028 w 5621432" name="connsiteX102"/>
                <a:gd fmla="*/ 1911827 h 4315196" name="connsiteY102"/>
                <a:gd fmla="*/ 4562028 w 5621432" name="connsiteX103"/>
                <a:gd fmla="*/ 1835627 h 4315196" name="connsiteY103"/>
                <a:gd fmla="*/ 4619178 w 5621432" name="connsiteX104"/>
                <a:gd fmla="*/ 1788002 h 4315196" name="connsiteY104"/>
                <a:gd fmla="*/ 4600128 w 5621432" name="connsiteX105"/>
                <a:gd fmla="*/ 1759427 h 4315196" name="connsiteY105"/>
                <a:gd fmla="*/ 4657278 w 5621432" name="connsiteX106"/>
                <a:gd fmla="*/ 1711802 h 4315196" name="connsiteY106"/>
                <a:gd fmla="*/ 4666803 w 5621432" name="connsiteX107"/>
                <a:gd fmla="*/ 1673702 h 4315196" name="connsiteY107"/>
                <a:gd fmla="*/ 4733478 w 5621432" name="connsiteX108"/>
                <a:gd fmla="*/ 1664177 h 4315196" name="connsiteY108"/>
                <a:gd fmla="*/ 4771578 w 5621432" name="connsiteX109"/>
                <a:gd fmla="*/ 1635602 h 4315196" name="connsiteY109"/>
                <a:gd fmla="*/ 4819203 w 5621432" name="connsiteX110"/>
                <a:gd fmla="*/ 1587977 h 4315196" name="connsiteY110"/>
                <a:gd fmla="*/ 4800153 w 5621432" name="connsiteX111"/>
                <a:gd fmla="*/ 1559402 h 4315196" name="connsiteY111"/>
                <a:gd fmla="*/ 4723953 w 5621432" name="connsiteX112"/>
                <a:gd fmla="*/ 1483202 h 4315196" name="connsiteY112"/>
                <a:gd fmla="*/ 4685853 w 5621432" name="connsiteX113"/>
                <a:gd fmla="*/ 1435577 h 4315196" name="connsiteY113"/>
                <a:gd fmla="*/ 4723953 w 5621432" name="connsiteX114"/>
                <a:gd fmla="*/ 1416527 h 4315196" name="connsiteY114"/>
                <a:gd fmla="*/ 4733478 w 5621432" name="connsiteX115"/>
                <a:gd fmla="*/ 1378427 h 4315196" name="connsiteY115"/>
                <a:gd fmla="*/ 4762053 w 5621432" name="connsiteX116"/>
                <a:gd fmla="*/ 1321277 h 4315196" name="connsiteY116"/>
                <a:gd fmla="*/ 4883954 w 5621432" name="connsiteX117"/>
                <a:gd fmla="*/ 1335209 h 4315196" name="connsiteY117"/>
                <a:gd fmla="*/ 4855623 w 5621432" name="connsiteX118"/>
                <a:gd fmla="*/ 1317774 h 4315196" name="connsiteY118"/>
                <a:gd fmla="*/ 4618931 w 5621432" name="connsiteX119"/>
                <a:gd fmla="*/ 1263151 h 4315196" name="connsiteY119"/>
                <a:gd fmla="*/ 4382239 w 5621432" name="connsiteX120"/>
                <a:gd fmla="*/ 1208528 h 4315196" name="connsiteY120"/>
                <a:gd fmla="*/ 4086374 w 5621432" name="connsiteX121"/>
                <a:gd fmla="*/ 990037 h 4315196" name="connsiteY121"/>
                <a:gd fmla="*/ 3849683 w 5621432" name="connsiteX122"/>
                <a:gd fmla="*/ 1044660 h 4315196" name="connsiteY122"/>
                <a:gd fmla="*/ 3790510 w 5621432" name="connsiteX123"/>
                <a:gd fmla="*/ 935415 h 4315196" name="connsiteY123"/>
                <a:gd fmla="*/ 3672164 w 5621432" name="connsiteX124"/>
                <a:gd fmla="*/ 880792 h 4315196" name="connsiteY124"/>
                <a:gd fmla="*/ 3494645 w 5621432" name="connsiteX125"/>
                <a:gd fmla="*/ 1099283 h 4315196" name="connsiteY125"/>
                <a:gd fmla="*/ 3198780 w 5621432" name="connsiteX126"/>
                <a:gd fmla="*/ 1044660 h 4315196" name="connsiteY126"/>
                <a:gd fmla="*/ 3080434 w 5621432" name="connsiteX127"/>
                <a:gd fmla="*/ 935415 h 4315196" name="connsiteY127"/>
                <a:gd fmla="*/ 3078456 w 5621432" name="connsiteX128"/>
                <a:gd fmla="*/ 929936 h 4315196" name="connsiteY128"/>
                <a:gd fmla="*/ 3195340 w 5621432" name="connsiteX129"/>
                <a:gd fmla="*/ 1037832 h 4315196" name="connsiteY129"/>
                <a:gd fmla="*/ 3491205 w 5621432" name="connsiteX130"/>
                <a:gd fmla="*/ 1092455 h 4315196" name="connsiteY130"/>
                <a:gd fmla="*/ 2545655 w 5621432" name="connsiteX131"/>
                <a:gd fmla="*/ 328411 h 4315196" name="connsiteY131"/>
                <a:gd fmla="*/ 2840302 w 5621432" name="connsiteX132"/>
                <a:gd fmla="*/ 491605 h 4315196" name="connsiteY132"/>
                <a:gd fmla="*/ 2958648 w 5621432" name="connsiteX133"/>
                <a:gd fmla="*/ 491605 h 4315196" name="connsiteY133"/>
                <a:gd fmla="*/ 2958648 w 5621432" name="connsiteX134"/>
                <a:gd fmla="*/ 498433 h 4315196" name="connsiteY134"/>
                <a:gd fmla="*/ 2843742 w 5621432" name="connsiteX135"/>
                <a:gd fmla="*/ 498433 h 4315196" name="connsiteY135"/>
                <a:gd fmla="*/ 2547877 w 5621432" name="connsiteX136"/>
                <a:gd fmla="*/ 334565 h 4315196" name="connsiteY136"/>
                <a:gd fmla="*/ 177347 w 5621432" name="connsiteX137"/>
                <a:gd fmla="*/ 327896 h 4315196" name="connsiteY137"/>
                <a:gd fmla="*/ 180959 w 5621432" name="connsiteX138"/>
                <a:gd fmla="*/ 334565 h 4315196" name="connsiteY138"/>
                <a:gd fmla="*/ 62613 w 5621432" name="connsiteX139"/>
                <a:gd fmla="*/ 443810 h 4315196" name="connsiteY139"/>
                <a:gd fmla="*/ 3440 w 5621432" name="connsiteX140"/>
                <a:gd fmla="*/ 662301 h 4315196" name="connsiteY140"/>
                <a:gd fmla="*/ 3440 w 5621432" name="connsiteX141"/>
                <a:gd fmla="*/ 711683 h 4315196" name="connsiteY141"/>
                <a:gd fmla="*/ 0 w 5621432" name="connsiteX142"/>
                <a:gd fmla="*/ 710096 h 4315196" name="connsiteY142"/>
                <a:gd fmla="*/ 0 w 5621432" name="connsiteX143"/>
                <a:gd fmla="*/ 655473 h 4315196" name="connsiteY143"/>
                <a:gd fmla="*/ 59173 w 5621432" name="connsiteX144"/>
                <a:gd fmla="*/ 436982 h 4315196" name="connsiteY144"/>
                <a:gd fmla="*/ 2485265 w 5621432" name="connsiteX145"/>
                <a:gd fmla="*/ 163868 h 4315196" name="connsiteY145"/>
                <a:gd fmla="*/ 2487869 w 5621432" name="connsiteX146"/>
                <a:gd fmla="*/ 171082 h 4315196" name="connsiteY146"/>
                <a:gd fmla="*/ 2370359 w 5621432" name="connsiteX147"/>
                <a:gd fmla="*/ 225319 h 4315196" name="connsiteY147"/>
                <a:gd fmla="*/ 2192840 w 5621432" name="connsiteX148"/>
                <a:gd fmla="*/ 225319 h 4315196" name="connsiteY148"/>
                <a:gd fmla="*/ 2192840 w 5621432" name="connsiteX149"/>
                <a:gd fmla="*/ 279942 h 4315196" name="connsiteY149"/>
                <a:gd fmla="*/ 2252013 w 5621432" name="connsiteX150"/>
                <a:gd fmla="*/ 498433 h 4315196" name="connsiteY150"/>
                <a:gd fmla="*/ 2133667 w 5621432" name="connsiteX151"/>
                <a:gd fmla="*/ 662301 h 4315196" name="connsiteY151"/>
                <a:gd fmla="*/ 1896975 w 5621432" name="connsiteX152"/>
                <a:gd fmla="*/ 607678 h 4315196" name="connsiteY152"/>
                <a:gd fmla="*/ 1660283 w 5621432" name="connsiteX153"/>
                <a:gd fmla="*/ 662301 h 4315196" name="connsiteY153"/>
                <a:gd fmla="*/ 1601110 w 5621432" name="connsiteX154"/>
                <a:gd fmla="*/ 880792 h 4315196" name="connsiteY154"/>
                <a:gd fmla="*/ 1305245 w 5621432" name="connsiteX155"/>
                <a:gd fmla="*/ 880792 h 4315196" name="connsiteY155"/>
                <a:gd fmla="*/ 1186899 w 5621432" name="connsiteX156"/>
                <a:gd fmla="*/ 771546 h 4315196" name="connsiteY156"/>
                <a:gd fmla="*/ 1127727 w 5621432" name="connsiteX157"/>
                <a:gd fmla="*/ 716924 h 4315196" name="connsiteY157"/>
                <a:gd fmla="*/ 1127727 w 5621432" name="connsiteX158"/>
                <a:gd fmla="*/ 771546 h 4315196" name="connsiteY158"/>
                <a:gd fmla="*/ 950208 w 5621432" name="connsiteX159"/>
                <a:gd fmla="*/ 826169 h 4315196" name="connsiteY159"/>
                <a:gd fmla="*/ 772689 w 5621432" name="connsiteX160"/>
                <a:gd fmla="*/ 553056 h 4315196" name="connsiteY160"/>
                <a:gd fmla="*/ 654343 w 5621432" name="connsiteX161"/>
                <a:gd fmla="*/ 553056 h 4315196" name="connsiteY161"/>
                <a:gd fmla="*/ 654343 w 5621432" name="connsiteX162"/>
                <a:gd fmla="*/ 546228 h 4315196" name="connsiteY162"/>
                <a:gd fmla="*/ 769249 w 5621432" name="connsiteX163"/>
                <a:gd fmla="*/ 546228 h 4315196" name="connsiteY163"/>
                <a:gd fmla="*/ 946768 w 5621432" name="connsiteX164"/>
                <a:gd fmla="*/ 819341 h 4315196" name="connsiteY164"/>
                <a:gd fmla="*/ 1124286 w 5621432" name="connsiteX165"/>
                <a:gd fmla="*/ 764718 h 4315196" name="connsiteY165"/>
                <a:gd fmla="*/ 1124286 w 5621432" name="connsiteX166"/>
                <a:gd fmla="*/ 710096 h 4315196" name="connsiteY166"/>
                <a:gd fmla="*/ 1183459 w 5621432" name="connsiteX167"/>
                <a:gd fmla="*/ 764718 h 4315196" name="connsiteY167"/>
                <a:gd fmla="*/ 1301805 w 5621432" name="connsiteX168"/>
                <a:gd fmla="*/ 873964 h 4315196" name="connsiteY168"/>
                <a:gd fmla="*/ 1597670 w 5621432" name="connsiteX169"/>
                <a:gd fmla="*/ 873964 h 4315196" name="connsiteY169"/>
                <a:gd fmla="*/ 1656843 w 5621432" name="connsiteX170"/>
                <a:gd fmla="*/ 655473 h 4315196" name="connsiteY170"/>
                <a:gd fmla="*/ 1893535 w 5621432" name="connsiteX171"/>
                <a:gd fmla="*/ 600850 h 4315196" name="connsiteY171"/>
                <a:gd fmla="*/ 2130227 w 5621432" name="connsiteX172"/>
                <a:gd fmla="*/ 655473 h 4315196" name="connsiteY172"/>
                <a:gd fmla="*/ 2248573 w 5621432" name="connsiteX173"/>
                <a:gd fmla="*/ 491605 h 4315196" name="connsiteY173"/>
                <a:gd fmla="*/ 2189400 w 5621432" name="connsiteX174"/>
                <a:gd fmla="*/ 273114 h 4315196" name="connsiteY174"/>
                <a:gd fmla="*/ 2189400 w 5621432" name="connsiteX175"/>
                <a:gd fmla="*/ 218491 h 4315196" name="connsiteY175"/>
                <a:gd fmla="*/ 2366919 w 5621432" name="connsiteX176"/>
                <a:gd fmla="*/ 218491 h 4315196" name="connsiteY176"/>
                <a:gd fmla="*/ 118346 w 5621432" name="connsiteX177"/>
                <a:gd fmla="*/ 0 h 4315196" name="connsiteY177"/>
                <a:gd fmla="*/ 236692 w 5621432" name="connsiteX178"/>
                <a:gd fmla="*/ 0 h 4315196" name="connsiteY178"/>
                <a:gd fmla="*/ 295865 w 5621432" name="connsiteX179"/>
                <a:gd fmla="*/ 109246 h 4315196" name="connsiteY179"/>
                <a:gd fmla="*/ 473384 w 5621432" name="connsiteX180"/>
                <a:gd fmla="*/ 109246 h 4315196" name="connsiteY180"/>
                <a:gd fmla="*/ 650903 w 5621432" name="connsiteX181"/>
                <a:gd fmla="*/ 273114 h 4315196" name="connsiteY181"/>
                <a:gd fmla="*/ 650903 w 5621432" name="connsiteX182"/>
                <a:gd fmla="*/ 276766 h 4315196" name="connsiteY182"/>
                <a:gd fmla="*/ 476824 w 5621432" name="connsiteX183"/>
                <a:gd fmla="*/ 116074 h 4315196" name="connsiteY183"/>
                <a:gd fmla="*/ 299305 w 5621432" name="connsiteX184"/>
                <a:gd fmla="*/ 116074 h 4315196" name="connsiteY184"/>
                <a:gd fmla="*/ 240132 w 5621432" name="connsiteX185"/>
                <a:gd fmla="*/ 6828 h 4315196" name="connsiteY185"/>
                <a:gd fmla="*/ 121786 w 5621432" name="connsiteX186"/>
                <a:gd fmla="*/ 6828 h 4315196" name="connsiteY186"/>
                <a:gd fmla="*/ 121786 w 5621432" name="connsiteX187"/>
                <a:gd fmla="*/ 224842 h 4315196" name="connsiteY187"/>
                <a:gd fmla="*/ 118346 w 5621432" name="connsiteX188"/>
                <a:gd fmla="*/ 218491 h 4315196" name="connsiteY1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b="b" l="l" r="r" t="t"/>
              <a:pathLst>
                <a:path h="4315196" w="5621432">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7602"/>
                  </a:lnTo>
                  <a:lnTo>
                    <a:pt x="4371528" y="2026127"/>
                  </a:lnTo>
                  <a:lnTo>
                    <a:pt x="4447728" y="1988027"/>
                  </a:lnTo>
                  <a:lnTo>
                    <a:pt x="4495353" y="2035652"/>
                  </a:lnTo>
                  <a:lnTo>
                    <a:pt x="4533453" y="2017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32" name="任意多边形 31"/>
            <p:cNvSpPr/>
            <p:nvPr/>
          </p:nvSpPr>
          <p:spPr bwMode="gray">
            <a:xfrm>
              <a:off x="3608512" y="4113168"/>
              <a:ext cx="1255281" cy="1188744"/>
            </a:xfrm>
            <a:custGeom>
              <a:gdLst>
                <a:gd fmla="*/ 118346 w 4880514" name="connsiteX0"/>
                <a:gd fmla="*/ 0 h 4315196" name="connsiteY0"/>
                <a:gd fmla="*/ 236692 w 4880514" name="connsiteX1"/>
                <a:gd fmla="*/ 0 h 4315196" name="connsiteY1"/>
                <a:gd fmla="*/ 295865 w 4880514" name="connsiteX2"/>
                <a:gd fmla="*/ 109246 h 4315196" name="connsiteY2"/>
                <a:gd fmla="*/ 473384 w 4880514" name="connsiteX3"/>
                <a:gd fmla="*/ 109246 h 4315196" name="connsiteY3"/>
                <a:gd fmla="*/ 650903 w 4880514" name="connsiteX4"/>
                <a:gd fmla="*/ 273114 h 4315196" name="connsiteY4"/>
                <a:gd fmla="*/ 650903 w 4880514" name="connsiteX5"/>
                <a:gd fmla="*/ 546228 h 4315196" name="connsiteY5"/>
                <a:gd fmla="*/ 769249 w 4880514" name="connsiteX6"/>
                <a:gd fmla="*/ 546228 h 4315196" name="connsiteY6"/>
                <a:gd fmla="*/ 946768 w 4880514" name="connsiteX7"/>
                <a:gd fmla="*/ 819341 h 4315196" name="connsiteY7"/>
                <a:gd fmla="*/ 1124287 w 4880514" name="connsiteX8"/>
                <a:gd fmla="*/ 764718 h 4315196" name="connsiteY8"/>
                <a:gd fmla="*/ 1124287 w 4880514" name="connsiteX9"/>
                <a:gd fmla="*/ 710096 h 4315196" name="connsiteY9"/>
                <a:gd fmla="*/ 1183459 w 4880514" name="connsiteX10"/>
                <a:gd fmla="*/ 764718 h 4315196" name="connsiteY10"/>
                <a:gd fmla="*/ 1301805 w 4880514" name="connsiteX11"/>
                <a:gd fmla="*/ 873964 h 4315196" name="connsiteY11"/>
                <a:gd fmla="*/ 1597670 w 4880514" name="connsiteX12"/>
                <a:gd fmla="*/ 873964 h 4315196" name="connsiteY12"/>
                <a:gd fmla="*/ 1656843 w 4880514" name="connsiteX13"/>
                <a:gd fmla="*/ 655473 h 4315196" name="connsiteY13"/>
                <a:gd fmla="*/ 1893535 w 4880514" name="connsiteX14"/>
                <a:gd fmla="*/ 600850 h 4315196" name="connsiteY14"/>
                <a:gd fmla="*/ 2130227 w 4880514" name="connsiteX15"/>
                <a:gd fmla="*/ 655473 h 4315196" name="connsiteY15"/>
                <a:gd fmla="*/ 2248573 w 4880514" name="connsiteX16"/>
                <a:gd fmla="*/ 491605 h 4315196" name="connsiteY16"/>
                <a:gd fmla="*/ 2189400 w 4880514" name="connsiteX17"/>
                <a:gd fmla="*/ 273114 h 4315196" name="connsiteY17"/>
                <a:gd fmla="*/ 2189400 w 4880514" name="connsiteX18"/>
                <a:gd fmla="*/ 218491 h 4315196" name="connsiteY18"/>
                <a:gd fmla="*/ 2366919 w 4880514" name="connsiteX19"/>
                <a:gd fmla="*/ 218491 h 4315196" name="connsiteY19"/>
                <a:gd fmla="*/ 2485265 w 4880514" name="connsiteX20"/>
                <a:gd fmla="*/ 163868 h 4315196" name="connsiteY20"/>
                <a:gd fmla="*/ 2544437 w 4880514" name="connsiteX21"/>
                <a:gd fmla="*/ 327737 h 4315196" name="connsiteY21"/>
                <a:gd fmla="*/ 2840302 w 4880514" name="connsiteX22"/>
                <a:gd fmla="*/ 491605 h 4315196" name="connsiteY22"/>
                <a:gd fmla="*/ 2958648 w 4880514" name="connsiteX23"/>
                <a:gd fmla="*/ 491605 h 4315196" name="connsiteY23"/>
                <a:gd fmla="*/ 2958648 w 4880514" name="connsiteX24"/>
                <a:gd fmla="*/ 600850 h 4315196" name="connsiteY24"/>
                <a:gd fmla="*/ 3076994 w 4880514" name="connsiteX25"/>
                <a:gd fmla="*/ 928587 h 4315196" name="connsiteY25"/>
                <a:gd fmla="*/ 3195340 w 4880514" name="connsiteX26"/>
                <a:gd fmla="*/ 1037832 h 4315196" name="connsiteY26"/>
                <a:gd fmla="*/ 3491205 w 4880514" name="connsiteX27"/>
                <a:gd fmla="*/ 1092455 h 4315196" name="connsiteY27"/>
                <a:gd fmla="*/ 3668724 w 4880514" name="connsiteX28"/>
                <a:gd fmla="*/ 873964 h 4315196" name="connsiteY28"/>
                <a:gd fmla="*/ 3787070 w 4880514" name="connsiteX29"/>
                <a:gd fmla="*/ 928587 h 4315196" name="connsiteY29"/>
                <a:gd fmla="*/ 3846243 w 4880514" name="connsiteX30"/>
                <a:gd fmla="*/ 1037832 h 4315196" name="connsiteY30"/>
                <a:gd fmla="*/ 4082934 w 4880514" name="connsiteX31"/>
                <a:gd fmla="*/ 983209 h 4315196" name="connsiteY31"/>
                <a:gd fmla="*/ 4378799 w 4880514" name="connsiteX32"/>
                <a:gd fmla="*/ 1201700 h 4315196" name="connsiteY32"/>
                <a:gd fmla="*/ 4615491 w 4880514" name="connsiteX33"/>
                <a:gd fmla="*/ 1256323 h 4315196" name="connsiteY33"/>
                <a:gd fmla="*/ 4852183 w 4880514" name="connsiteX34"/>
                <a:gd fmla="*/ 1310946 h 4315196" name="connsiteY34"/>
                <a:gd fmla="*/ 4880514 w 4880514" name="connsiteX35"/>
                <a:gd fmla="*/ 1328381 h 4315196" name="connsiteY35"/>
                <a:gd fmla="*/ 4758613 w 4880514" name="connsiteX36"/>
                <a:gd fmla="*/ 1314449 h 4315196" name="connsiteY36"/>
                <a:gd fmla="*/ 4730038 w 4880514" name="connsiteX37"/>
                <a:gd fmla="*/ 1371599 h 4315196" name="connsiteY37"/>
                <a:gd fmla="*/ 4720513 w 4880514" name="connsiteX38"/>
                <a:gd fmla="*/ 1409699 h 4315196" name="connsiteY38"/>
                <a:gd fmla="*/ 4682413 w 4880514" name="connsiteX39"/>
                <a:gd fmla="*/ 1428749 h 4315196" name="connsiteY39"/>
                <a:gd fmla="*/ 4720513 w 4880514" name="connsiteX40"/>
                <a:gd fmla="*/ 1476374 h 4315196" name="connsiteY40"/>
                <a:gd fmla="*/ 4796713 w 4880514" name="connsiteX41"/>
                <a:gd fmla="*/ 1552574 h 4315196" name="connsiteY41"/>
                <a:gd fmla="*/ 4815763 w 4880514" name="connsiteX42"/>
                <a:gd fmla="*/ 1581149 h 4315196" name="connsiteY42"/>
                <a:gd fmla="*/ 4768138 w 4880514" name="connsiteX43"/>
                <a:gd fmla="*/ 1628774 h 4315196" name="connsiteY43"/>
                <a:gd fmla="*/ 4730038 w 4880514" name="connsiteX44"/>
                <a:gd fmla="*/ 1657349 h 4315196" name="connsiteY44"/>
                <a:gd fmla="*/ 4663363 w 4880514" name="connsiteX45"/>
                <a:gd fmla="*/ 1666874 h 4315196" name="connsiteY45"/>
                <a:gd fmla="*/ 4653838 w 4880514" name="connsiteX46"/>
                <a:gd fmla="*/ 1704974 h 4315196" name="connsiteY46"/>
                <a:gd fmla="*/ 4596688 w 4880514" name="connsiteX47"/>
                <a:gd fmla="*/ 1752599 h 4315196" name="connsiteY47"/>
                <a:gd fmla="*/ 4615738 w 4880514" name="connsiteX48"/>
                <a:gd fmla="*/ 1781174 h 4315196" name="connsiteY48"/>
                <a:gd fmla="*/ 4558588 w 4880514" name="connsiteX49"/>
                <a:gd fmla="*/ 1828799 h 4315196" name="connsiteY49"/>
                <a:gd fmla="*/ 4558588 w 4880514" name="connsiteX50"/>
                <a:gd fmla="*/ 1904999 h 4315196" name="connsiteY50"/>
                <a:gd fmla="*/ 4520488 w 4880514" name="connsiteX51"/>
                <a:gd fmla="*/ 1952624 h 4315196" name="connsiteY51"/>
                <a:gd fmla="*/ 4530013 w 4880514" name="connsiteX52"/>
                <a:gd fmla="*/ 2009774 h 4315196" name="connsiteY52"/>
                <a:gd fmla="*/ 4491913 w 4880514" name="connsiteX53"/>
                <a:gd fmla="*/ 2028824 h 4315196" name="connsiteY53"/>
                <a:gd fmla="*/ 4444288 w 4880514" name="connsiteX54"/>
                <a:gd fmla="*/ 1981199 h 4315196" name="connsiteY54"/>
                <a:gd fmla="*/ 4368088 w 4880514" name="connsiteX55"/>
                <a:gd fmla="*/ 2019299 h 4315196" name="connsiteY55"/>
                <a:gd fmla="*/ 4301413 w 4880514" name="connsiteX56"/>
                <a:gd fmla="*/ 2009774 h 4315196" name="connsiteY56"/>
                <a:gd fmla="*/ 4253788 w 4880514" name="connsiteX57"/>
                <a:gd fmla="*/ 2085974 h 4315196" name="connsiteY57"/>
                <a:gd fmla="*/ 4282363 w 4880514" name="connsiteX58"/>
                <a:gd fmla="*/ 2143124 h 4315196" name="connsiteY58"/>
                <a:gd fmla="*/ 4244263 w 4880514" name="connsiteX59"/>
                <a:gd fmla="*/ 2209799 h 4315196" name="connsiteY59"/>
                <a:gd fmla="*/ 4196638 w 4880514" name="connsiteX60"/>
                <a:gd fmla="*/ 2333624 h 4315196" name="connsiteY60"/>
                <a:gd fmla="*/ 4120438 w 4880514" name="connsiteX61"/>
                <a:gd fmla="*/ 2400299 h 4315196" name="connsiteY61"/>
                <a:gd fmla="*/ 4034713 w 4880514" name="connsiteX62"/>
                <a:gd fmla="*/ 2419349 h 4315196" name="connsiteY62"/>
                <a:gd fmla="*/ 3958513 w 4880514" name="connsiteX63"/>
                <a:gd fmla="*/ 2362199 h 4315196" name="connsiteY63"/>
                <a:gd fmla="*/ 3920413 w 4880514" name="connsiteX64"/>
                <a:gd fmla="*/ 2276474 h 4315196" name="connsiteY64"/>
                <a:gd fmla="*/ 3796588 w 4880514" name="connsiteX65"/>
                <a:gd fmla="*/ 2324099 h 4315196" name="connsiteY65"/>
                <a:gd fmla="*/ 3729913 w 4880514" name="connsiteX66"/>
                <a:gd fmla="*/ 2333624 h 4315196" name="connsiteY66"/>
                <a:gd fmla="*/ 3577513 w 4880514" name="connsiteX67"/>
                <a:gd fmla="*/ 2228849 h 4315196" name="connsiteY67"/>
                <a:gd fmla="*/ 3463213 w 4880514" name="connsiteX68"/>
                <a:gd fmla="*/ 2247899 h 4315196" name="connsiteY68"/>
                <a:gd fmla="*/ 3463213 w 4880514" name="connsiteX69"/>
                <a:gd fmla="*/ 2295524 h 4315196" name="connsiteY69"/>
                <a:gd fmla="*/ 3348913 w 4880514" name="connsiteX70"/>
                <a:gd fmla="*/ 2343149 h 4315196" name="connsiteY70"/>
                <a:gd fmla="*/ 3425113 w 4880514" name="connsiteX71"/>
                <a:gd fmla="*/ 2428874 h 4315196" name="connsiteY71"/>
                <a:gd fmla="*/ 3453688 w 4880514" name="connsiteX72"/>
                <a:gd fmla="*/ 2524124 h 4315196" name="connsiteY72"/>
                <a:gd fmla="*/ 3339388 w 4880514" name="connsiteX73"/>
                <a:gd fmla="*/ 2600324 h 4315196" name="connsiteY73"/>
                <a:gd fmla="*/ 3263188 w 4880514" name="connsiteX74"/>
                <a:gd fmla="*/ 2666999 h 4315196" name="connsiteY74"/>
                <a:gd fmla="*/ 3282238 w 4880514" name="connsiteX75"/>
                <a:gd fmla="*/ 2771774 h 4315196" name="connsiteY75"/>
                <a:gd fmla="*/ 3320338 w 4880514" name="connsiteX76"/>
                <a:gd fmla="*/ 2847974 h 4315196" name="connsiteY76"/>
                <a:gd fmla="*/ 3434638 w 4880514" name="connsiteX77"/>
                <a:gd fmla="*/ 2886074 h 4315196" name="connsiteY77"/>
                <a:gd fmla="*/ 3491788 w 4880514" name="connsiteX78"/>
                <a:gd fmla="*/ 2990849 h 4315196" name="connsiteY78"/>
                <a:gd fmla="*/ 3558463 w 4880514" name="connsiteX79"/>
                <a:gd fmla="*/ 3067049 h 4315196" name="connsiteY79"/>
                <a:gd fmla="*/ 3634663 w 4880514" name="connsiteX80"/>
                <a:gd fmla="*/ 3028949 h 4315196" name="connsiteY80"/>
                <a:gd fmla="*/ 3720388 w 4880514" name="connsiteX81"/>
                <a:gd fmla="*/ 3124199 h 4315196" name="connsiteY81"/>
                <a:gd fmla="*/ 3734217 w 4880514" name="connsiteX82"/>
                <a:gd fmla="*/ 3151856 h 4315196" name="connsiteY82"/>
                <a:gd fmla="*/ 3609551 w 4880514" name="connsiteX83"/>
                <a:gd fmla="*/ 3113496 h 4315196" name="connsiteY83"/>
                <a:gd fmla="*/ 3491205 w 4880514" name="connsiteX84"/>
                <a:gd fmla="*/ 3222742 h 4315196" name="connsiteY84"/>
                <a:gd fmla="*/ 3550378 w 4880514" name="connsiteX85"/>
                <a:gd fmla="*/ 3386610 h 4315196" name="connsiteY85"/>
                <a:gd fmla="*/ 3727897 w 4880514" name="connsiteX86"/>
                <a:gd fmla="*/ 3386610 h 4315196" name="connsiteY86"/>
                <a:gd fmla="*/ 3787070 w 4880514" name="connsiteX87"/>
                <a:gd fmla="*/ 3605101 h 4315196" name="connsiteY87"/>
                <a:gd fmla="*/ 3372859 w 4880514" name="connsiteX88"/>
                <a:gd fmla="*/ 3605101 h 4315196" name="connsiteY88"/>
                <a:gd fmla="*/ 3254513 w 4880514" name="connsiteX89"/>
                <a:gd fmla="*/ 3441233 h 4315196" name="connsiteY89"/>
                <a:gd fmla="*/ 3076994 w 4880514" name="connsiteX90"/>
                <a:gd fmla="*/ 3550478 h 4315196" name="connsiteY90"/>
                <a:gd fmla="*/ 2899475 w 4880514" name="connsiteX91"/>
                <a:gd fmla="*/ 3441233 h 4315196" name="connsiteY91"/>
                <a:gd fmla="*/ 2899475 w 4880514" name="connsiteX92"/>
                <a:gd fmla="*/ 3113496 h 4315196" name="connsiteY92"/>
                <a:gd fmla="*/ 2662783 w 4880514" name="connsiteX93"/>
                <a:gd fmla="*/ 3113496 h 4315196" name="connsiteY93"/>
                <a:gd fmla="*/ 2662783 w 4880514" name="connsiteX94"/>
                <a:gd fmla="*/ 3331987 h 4315196" name="connsiteY94"/>
                <a:gd fmla="*/ 2485265 w 4880514" name="connsiteX95"/>
                <a:gd fmla="*/ 3386610 h 4315196" name="connsiteY95"/>
                <a:gd fmla="*/ 2485265 w 4880514" name="connsiteX96"/>
                <a:gd fmla="*/ 3441233 h 4315196" name="connsiteY96"/>
                <a:gd fmla="*/ 2307746 w 4880514" name="connsiteX97"/>
                <a:gd fmla="*/ 3659723 h 4315196" name="connsiteY97"/>
                <a:gd fmla="*/ 2189400 w 4880514" name="connsiteX98"/>
                <a:gd fmla="*/ 3659723 h 4315196" name="connsiteY98"/>
                <a:gd fmla="*/ 2189400 w 4880514" name="connsiteX99"/>
                <a:gd fmla="*/ 4315196 h 4315196" name="connsiteY99"/>
                <a:gd fmla="*/ 2011881 w 4880514" name="connsiteX100"/>
                <a:gd fmla="*/ 4315196 h 4315196" name="connsiteY100"/>
                <a:gd fmla="*/ 1952708 w 4880514" name="connsiteX101"/>
                <a:gd fmla="*/ 4205951 h 4315196" name="connsiteY101"/>
                <a:gd fmla="*/ 1834362 w 4880514" name="connsiteX102"/>
                <a:gd fmla="*/ 4315196 h 4315196" name="connsiteY102"/>
                <a:gd fmla="*/ 1597670 w 4880514" name="connsiteX103"/>
                <a:gd fmla="*/ 4315196 h 4315196" name="connsiteY103"/>
                <a:gd fmla="*/ 1597670 w 4880514" name="connsiteX104"/>
                <a:gd fmla="*/ 4260574 h 4315196" name="connsiteY104"/>
                <a:gd fmla="*/ 1479324 w 4880514" name="connsiteX105"/>
                <a:gd fmla="*/ 4205951 h 4315196" name="connsiteY105"/>
                <a:gd fmla="*/ 1479324 w 4880514" name="connsiteX106"/>
                <a:gd fmla="*/ 3932837 h 4315196" name="connsiteY106"/>
                <a:gd fmla="*/ 1183459 w 4880514" name="connsiteX107"/>
                <a:gd fmla="*/ 3386610 h 4315196" name="connsiteY107"/>
                <a:gd fmla="*/ 1065114 w 4880514" name="connsiteX108"/>
                <a:gd fmla="*/ 3386610 h 4315196" name="connsiteY108"/>
                <a:gd fmla="*/ 1065114 w 4880514" name="connsiteX109"/>
                <a:gd fmla="*/ 3441233 h 4315196" name="connsiteY109"/>
                <a:gd fmla="*/ 946768 w 4880514" name="connsiteX110"/>
                <a:gd fmla="*/ 3277364 h 4315196" name="connsiteY110"/>
                <a:gd fmla="*/ 1005941 w 4880514" name="connsiteX111"/>
                <a:gd fmla="*/ 3222742 h 4315196" name="connsiteY111"/>
                <a:gd fmla="*/ 769249 w 4880514" name="connsiteX112"/>
                <a:gd fmla="*/ 2895005 h 4315196" name="connsiteY112"/>
                <a:gd fmla="*/ 650903 w 4880514" name="connsiteX113"/>
                <a:gd fmla="*/ 2949628 h 4315196" name="connsiteY113"/>
                <a:gd fmla="*/ 591730 w 4880514" name="connsiteX114"/>
                <a:gd fmla="*/ 3168119 h 4315196" name="connsiteY114"/>
                <a:gd fmla="*/ 473384 w 4880514" name="connsiteX115"/>
                <a:gd fmla="*/ 3222742 h 4315196" name="connsiteY115"/>
                <a:gd fmla="*/ 532557 w 4880514" name="connsiteX116"/>
                <a:gd fmla="*/ 1693305 h 4315196" name="connsiteY116"/>
                <a:gd fmla="*/ 414211 w 4880514" name="connsiteX117"/>
                <a:gd fmla="*/ 1529437 h 4315196" name="connsiteY117"/>
                <a:gd fmla="*/ 532557 w 4880514" name="connsiteX118"/>
                <a:gd fmla="*/ 1474814 h 4315196" name="connsiteY118"/>
                <a:gd fmla="*/ 295865 w 4880514" name="connsiteX119"/>
                <a:gd fmla="*/ 1092455 h 4315196" name="connsiteY119"/>
                <a:gd fmla="*/ 295865 w 4880514" name="connsiteX120"/>
                <a:gd fmla="*/ 928587 h 4315196" name="connsiteY120"/>
                <a:gd fmla="*/ 118346 w 4880514" name="connsiteX121"/>
                <a:gd fmla="*/ 764718 h 4315196" name="connsiteY121"/>
                <a:gd fmla="*/ 0 w 4880514" name="connsiteX122"/>
                <a:gd fmla="*/ 710096 h 4315196" name="connsiteY122"/>
                <a:gd fmla="*/ 0 w 4880514" name="connsiteX123"/>
                <a:gd fmla="*/ 655473 h 4315196" name="connsiteY123"/>
                <a:gd fmla="*/ 59173 w 4880514" name="connsiteX124"/>
                <a:gd fmla="*/ 436982 h 4315196" name="connsiteY124"/>
                <a:gd fmla="*/ 177519 w 4880514" name="connsiteX125"/>
                <a:gd fmla="*/ 327737 h 4315196" name="connsiteY125"/>
                <a:gd fmla="*/ 118346 w 4880514" name="connsiteX126"/>
                <a:gd fmla="*/ 218491 h 4315196" name="connsiteY1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b="b" l="l" r="r" t="t"/>
              <a:pathLst>
                <a:path h="4315196" w="4880514">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33" name="Freeform 5"/>
            <p:cNvSpPr/>
            <p:nvPr/>
          </p:nvSpPr>
          <p:spPr bwMode="invGray">
            <a:xfrm>
              <a:off x="4833464" y="6269641"/>
              <a:ext cx="338010" cy="303982"/>
            </a:xfrm>
            <a:custGeom>
              <a:gdLst>
                <a:gd fmla="*/ 2147483646 w 177" name="T0"/>
                <a:gd fmla="*/ 2147483646 h 161" name="T1"/>
                <a:gd fmla="*/ 2147483646 w 177" name="T2"/>
                <a:gd fmla="*/ 2147483646 h 161" name="T3"/>
                <a:gd fmla="*/ 2147483646 w 177" name="T4"/>
                <a:gd fmla="*/ 2147483646 h 161" name="T5"/>
                <a:gd fmla="*/ 2147483646 w 177" name="T6"/>
                <a:gd fmla="*/ 2147483646 h 161" name="T7"/>
                <a:gd fmla="*/ 2147483646 w 177" name="T8"/>
                <a:gd fmla="*/ 0 h 161" name="T9"/>
                <a:gd fmla="*/ 2147483646 w 177" name="T10"/>
                <a:gd fmla="*/ 2147483646 h 161" name="T11"/>
                <a:gd fmla="*/ 2147483646 w 177" name="T12"/>
                <a:gd fmla="*/ 0 h 161" name="T13"/>
                <a:gd fmla="*/ 2147483646 w 177" name="T14"/>
                <a:gd fmla="*/ 2147483646 h 161" name="T15"/>
                <a:gd fmla="*/ 2147483646 w 177" name="T16"/>
                <a:gd fmla="*/ 2147483646 h 161" name="T17"/>
                <a:gd fmla="*/ 2147483646 w 177" name="T18"/>
                <a:gd fmla="*/ 2147483646 h 161" name="T19"/>
                <a:gd fmla="*/ 2147483646 w 177" name="T20"/>
                <a:gd fmla="*/ 2147483646 h 161" name="T21"/>
                <a:gd fmla="*/ 2147483646 w 177" name="T22"/>
                <a:gd fmla="*/ 2147483646 h 161" name="T23"/>
                <a:gd fmla="*/ 2147483646 w 177" name="T24"/>
                <a:gd fmla="*/ 2147483646 h 161" name="T25"/>
                <a:gd fmla="*/ 2147483646 w 177" name="T26"/>
                <a:gd fmla="*/ 2147483646 h 161" name="T27"/>
                <a:gd fmla="*/ 2147483646 w 177" name="T28"/>
                <a:gd fmla="*/ 2147483646 h 161" name="T29"/>
                <a:gd fmla="*/ 2147483646 w 177" name="T30"/>
                <a:gd fmla="*/ 2147483646 h 161" name="T31"/>
                <a:gd fmla="*/ 2147483646 w 177" name="T32"/>
                <a:gd fmla="*/ 2147483646 h 161" name="T33"/>
                <a:gd fmla="*/ 2147483646 w 177" name="T34"/>
                <a:gd fmla="*/ 2147483646 h 161" name="T35"/>
                <a:gd fmla="*/ 0 w 177" name="T36"/>
                <a:gd fmla="*/ 2147483646 h 161" name="T37"/>
                <a:gd fmla="*/ 0 w 177" name="T38"/>
                <a:gd fmla="*/ 2147483646 h 161" name="T39"/>
                <a:gd fmla="*/ 2147483646 w 177" name="T40"/>
                <a:gd fmla="*/ 2147483646 h 161" name="T41"/>
                <a:gd fmla="*/ 2147483646 w 177" name="T42"/>
                <a:gd fmla="*/ 2147483646 h 16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34" name="Freeform 7"/>
            <p:cNvSpPr/>
            <p:nvPr/>
          </p:nvSpPr>
          <p:spPr bwMode="invGray">
            <a:xfrm>
              <a:off x="6048382" y="1306887"/>
              <a:ext cx="1348847" cy="1318392"/>
            </a:xfrm>
            <a:custGeom>
              <a:gdLst>
                <a:gd fmla="*/ 2147483646 w 705" name="T0"/>
                <a:gd fmla="*/ 2147483646 h 697" name="T1"/>
                <a:gd fmla="*/ 2147483646 w 705" name="T2"/>
                <a:gd fmla="*/ 2147483646 h 697" name="T3"/>
                <a:gd fmla="*/ 2147483646 w 705" name="T4"/>
                <a:gd fmla="*/ 2147483646 h 697" name="T5"/>
                <a:gd fmla="*/ 2147483646 w 705" name="T6"/>
                <a:gd fmla="*/ 2147483646 h 697" name="T7"/>
                <a:gd fmla="*/ 2147483646 w 705" name="T8"/>
                <a:gd fmla="*/ 2147483646 h 697" name="T9"/>
                <a:gd fmla="*/ 2147483646 w 705" name="T10"/>
                <a:gd fmla="*/ 2147483646 h 697" name="T11"/>
                <a:gd fmla="*/ 2147483646 w 705" name="T12"/>
                <a:gd fmla="*/ 2147483646 h 697" name="T13"/>
                <a:gd fmla="*/ 2147483646 w 705" name="T14"/>
                <a:gd fmla="*/ 2147483646 h 697" name="T15"/>
                <a:gd fmla="*/ 2147483646 w 705" name="T16"/>
                <a:gd fmla="*/ 2147483646 h 697" name="T17"/>
                <a:gd fmla="*/ 2147483646 w 705" name="T18"/>
                <a:gd fmla="*/ 2147483646 h 697" name="T19"/>
                <a:gd fmla="*/ 2147483646 w 705" name="T20"/>
                <a:gd fmla="*/ 2147483646 h 697" name="T21"/>
                <a:gd fmla="*/ 2147483646 w 705" name="T22"/>
                <a:gd fmla="*/ 2147483646 h 697" name="T23"/>
                <a:gd fmla="*/ 2147483646 w 705" name="T24"/>
                <a:gd fmla="*/ 2147483646 h 697" name="T25"/>
                <a:gd fmla="*/ 2147483646 w 705" name="T26"/>
                <a:gd fmla="*/ 2147483646 h 697" name="T27"/>
                <a:gd fmla="*/ 2147483646 w 705" name="T28"/>
                <a:gd fmla="*/ 2147483646 h 697" name="T29"/>
                <a:gd fmla="*/ 2147483646 w 705" name="T30"/>
                <a:gd fmla="*/ 2147483646 h 697" name="T31"/>
                <a:gd fmla="*/ 2147483646 w 705" name="T32"/>
                <a:gd fmla="*/ 2147483646 h 697" name="T33"/>
                <a:gd fmla="*/ 2147483646 w 705" name="T34"/>
                <a:gd fmla="*/ 2147483646 h 697" name="T35"/>
                <a:gd fmla="*/ 2147483646 w 705" name="T36"/>
                <a:gd fmla="*/ 2147483646 h 697" name="T37"/>
                <a:gd fmla="*/ 2147483646 w 705" name="T38"/>
                <a:gd fmla="*/ 2147483646 h 697" name="T39"/>
                <a:gd fmla="*/ 2147483646 w 705" name="T40"/>
                <a:gd fmla="*/ 2147483646 h 697" name="T41"/>
                <a:gd fmla="*/ 2147483646 w 705" name="T42"/>
                <a:gd fmla="*/ 2147483646 h 697" name="T43"/>
                <a:gd fmla="*/ 2147483646 w 705" name="T44"/>
                <a:gd fmla="*/ 2147483646 h 697" name="T45"/>
                <a:gd fmla="*/ 2147483646 w 705" name="T46"/>
                <a:gd fmla="*/ 2147483646 h 697" name="T47"/>
                <a:gd fmla="*/ 2147483646 w 705" name="T48"/>
                <a:gd fmla="*/ 2147483646 h 697" name="T49"/>
                <a:gd fmla="*/ 2147483646 w 705" name="T50"/>
                <a:gd fmla="*/ 2147483646 h 697" name="T51"/>
                <a:gd fmla="*/ 2147483646 w 705" name="T52"/>
                <a:gd fmla="*/ 2147483646 h 697" name="T53"/>
                <a:gd fmla="*/ 2147483646 w 705" name="T54"/>
                <a:gd fmla="*/ 2147483646 h 697" name="T55"/>
                <a:gd fmla="*/ 2147483646 w 705" name="T56"/>
                <a:gd fmla="*/ 2147483646 h 697" name="T57"/>
                <a:gd fmla="*/ 2147483646 w 705" name="T58"/>
                <a:gd fmla="*/ 2147483646 h 697" name="T59"/>
                <a:gd fmla="*/ 2147483646 w 705" name="T60"/>
                <a:gd fmla="*/ 2147483646 h 697" name="T61"/>
                <a:gd fmla="*/ 2147483646 w 705" name="T62"/>
                <a:gd fmla="*/ 2147483646 h 697" name="T63"/>
                <a:gd fmla="*/ 2147483646 w 705" name="T64"/>
                <a:gd fmla="*/ 2147483646 h 697" name="T65"/>
                <a:gd fmla="*/ 2147483646 w 705" name="T66"/>
                <a:gd fmla="*/ 2147483646 h 697" name="T67"/>
                <a:gd fmla="*/ 2147483646 w 705" name="T68"/>
                <a:gd fmla="*/ 2147483646 h 697" name="T69"/>
                <a:gd fmla="*/ 2147483646 w 705" name="T70"/>
                <a:gd fmla="*/ 2147483646 h 697" name="T71"/>
                <a:gd fmla="*/ 2147483646 w 705" name="T72"/>
                <a:gd fmla="*/ 2147483646 h 697" name="T73"/>
                <a:gd fmla="*/ 2147483646 w 705" name="T74"/>
                <a:gd fmla="*/ 2147483646 h 69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35" name="Freeform 8"/>
            <p:cNvSpPr/>
            <p:nvPr/>
          </p:nvSpPr>
          <p:spPr bwMode="invGray">
            <a:xfrm>
              <a:off x="6183905" y="2321297"/>
              <a:ext cx="1012431" cy="759953"/>
            </a:xfrm>
            <a:custGeom>
              <a:gdLst>
                <a:gd fmla="*/ 2147483646 w 529" name="T0"/>
                <a:gd fmla="*/ 2147483646 h 401" name="T1"/>
                <a:gd fmla="*/ 2147483646 w 529" name="T2"/>
                <a:gd fmla="*/ 2147483646 h 401" name="T3"/>
                <a:gd fmla="*/ 2147483646 w 529" name="T4"/>
                <a:gd fmla="*/ 2147483646 h 401" name="T5"/>
                <a:gd fmla="*/ 2147483646 w 529" name="T6"/>
                <a:gd fmla="*/ 2147483646 h 401" name="T7"/>
                <a:gd fmla="*/ 2147483646 w 529" name="T8"/>
                <a:gd fmla="*/ 2147483646 h 401" name="T9"/>
                <a:gd fmla="*/ 2147483646 w 529" name="T10"/>
                <a:gd fmla="*/ 2147483646 h 401" name="T11"/>
                <a:gd fmla="*/ 2147483646 w 529" name="T12"/>
                <a:gd fmla="*/ 2147483646 h 401" name="T13"/>
                <a:gd fmla="*/ 2147483646 w 529" name="T14"/>
                <a:gd fmla="*/ 2147483646 h 401" name="T15"/>
                <a:gd fmla="*/ 2147483646 w 529" name="T16"/>
                <a:gd fmla="*/ 2147483646 h 401" name="T17"/>
                <a:gd fmla="*/ 2147483646 w 529" name="T18"/>
                <a:gd fmla="*/ 2147483646 h 401" name="T19"/>
                <a:gd fmla="*/ 2147483646 w 529" name="T20"/>
                <a:gd fmla="*/ 2147483646 h 401" name="T21"/>
                <a:gd fmla="*/ 2147483646 w 529" name="T22"/>
                <a:gd fmla="*/ 2147483646 h 401" name="T23"/>
                <a:gd fmla="*/ 2147483646 w 529" name="T24"/>
                <a:gd fmla="*/ 2147483646 h 401" name="T25"/>
                <a:gd fmla="*/ 2147483646 w 529" name="T26"/>
                <a:gd fmla="*/ 2147483646 h 401" name="T27"/>
                <a:gd fmla="*/ 2147483646 w 529" name="T28"/>
                <a:gd fmla="*/ 2147483646 h 401" name="T29"/>
                <a:gd fmla="*/ 2147483646 w 529" name="T30"/>
                <a:gd fmla="*/ 2147483646 h 401" name="T31"/>
                <a:gd fmla="*/ 2147483646 w 529" name="T32"/>
                <a:gd fmla="*/ 2147483646 h 401" name="T33"/>
                <a:gd fmla="*/ 2147483646 w 529" name="T34"/>
                <a:gd fmla="*/ 2147483646 h 401" name="T35"/>
                <a:gd fmla="*/ 2147483646 w 529" name="T36"/>
                <a:gd fmla="*/ 0 h 401" name="T37"/>
                <a:gd fmla="*/ 2147483646 w 529" name="T38"/>
                <a:gd fmla="*/ 2147483646 h 401" name="T39"/>
                <a:gd fmla="*/ 2147483646 w 529" name="T40"/>
                <a:gd fmla="*/ 2147483646 h 401" name="T41"/>
                <a:gd fmla="*/ 2147483646 w 529" name="T42"/>
                <a:gd fmla="*/ 2147483646 h 401" name="T43"/>
                <a:gd fmla="*/ 2147483646 w 529" name="T44"/>
                <a:gd fmla="*/ 2147483646 h 401" name="T45"/>
                <a:gd fmla="*/ 2147483646 w 529" name="T46"/>
                <a:gd fmla="*/ 2147483646 h 401" name="T47"/>
                <a:gd fmla="*/ 0 w 529" name="T48"/>
                <a:gd fmla="*/ 2147483646 h 401" name="T49"/>
                <a:gd fmla="*/ 2147483646 w 529" name="T50"/>
                <a:gd fmla="*/ 2147483646 h 401" name="T51"/>
                <a:gd fmla="*/ 2147483646 w 529" name="T52"/>
                <a:gd fmla="*/ 2147483646 h 401" name="T53"/>
                <a:gd fmla="*/ 2147483646 w 529" name="T54"/>
                <a:gd fmla="*/ 2147483646 h 401" name="T55"/>
                <a:gd fmla="*/ 2147483646 w 529" name="T56"/>
                <a:gd fmla="*/ 2147483646 h 401" name="T57"/>
                <a:gd fmla="*/ 2147483646 w 529" name="T58"/>
                <a:gd fmla="*/ 2147483646 h 401" name="T59"/>
                <a:gd fmla="*/ 2147483646 w 529" name="T60"/>
                <a:gd fmla="*/ 2147483646 h 401" name="T61"/>
                <a:gd fmla="*/ 2147483646 w 529" name="T62"/>
                <a:gd fmla="*/ 2147483646 h 401" name="T63"/>
                <a:gd fmla="*/ 2147483646 w 529" name="T64"/>
                <a:gd fmla="*/ 2147483646 h 401" name="T65"/>
                <a:gd fmla="*/ 2147483646 w 529" name="T66"/>
                <a:gd fmla="*/ 2147483646 h 401" name="T67"/>
                <a:gd fmla="*/ 2147483646 w 529" name="T68"/>
                <a:gd fmla="*/ 2147483646 h 401" name="T69"/>
                <a:gd fmla="*/ 2147483646 w 529" name="T70"/>
                <a:gd fmla="*/ 2147483646 h 401" name="T71"/>
                <a:gd fmla="*/ 2147483646 w 529" name="T72"/>
                <a:gd fmla="*/ 2147483646 h 401" name="T73"/>
                <a:gd fmla="*/ 2147483646 w 529" name="T74"/>
                <a:gd fmla="*/ 2147483646 h 401" name="T75"/>
                <a:gd fmla="*/ 2147483646 w 529" name="T76"/>
                <a:gd fmla="*/ 2147483646 h 401" name="T77"/>
                <a:gd fmla="*/ 2147483646 w 529" name="T78"/>
                <a:gd fmla="*/ 2147483646 h 401" name="T79"/>
                <a:gd fmla="*/ 2147483646 w 529" name="T80"/>
                <a:gd fmla="*/ 2147483646 h 401" name="T81"/>
                <a:gd fmla="*/ 2147483646 w 529" name="T82"/>
                <a:gd fmla="*/ 2147483646 h 401" name="T83"/>
                <a:gd fmla="*/ 2147483646 w 529" name="T84"/>
                <a:gd fmla="*/ 2147483646 h 401" name="T85"/>
                <a:gd fmla="*/ 2147483646 w 529" name="T86"/>
                <a:gd fmla="*/ 2147483646 h 401" name="T87"/>
                <a:gd fmla="*/ 2147483646 w 529" name="T88"/>
                <a:gd fmla="*/ 2147483646 h 401" name="T89"/>
                <a:gd fmla="*/ 2147483646 w 529" name="T90"/>
                <a:gd fmla="*/ 2147483646 h 401" name="T91"/>
                <a:gd fmla="*/ 2147483646 w 529" name="T92"/>
                <a:gd fmla="*/ 2147483646 h 401" name="T93"/>
                <a:gd fmla="*/ 2147483646 w 529" name="T94"/>
                <a:gd fmla="*/ 2147483646 h 401" name="T95"/>
                <a:gd fmla="*/ 2147483646 w 529" name="T96"/>
                <a:gd fmla="*/ 2147483646 h 401" name="T97"/>
                <a:gd fmla="*/ 2147483646 w 529" name="T98"/>
                <a:gd fmla="*/ 2147483646 h 401" name="T99"/>
                <a:gd fmla="*/ 2147483646 w 529" name="T100"/>
                <a:gd fmla="*/ 2147483646 h 401" name="T101"/>
                <a:gd fmla="*/ 2147483646 w 529" name="T102"/>
                <a:gd fmla="*/ 2147483646 h 401" name="T103"/>
                <a:gd fmla="*/ 2147483646 w 529" name="T104"/>
                <a:gd fmla="*/ 2147483646 h 401" name="T105"/>
                <a:gd fmla="*/ 2147483646 w 529" name="T106"/>
                <a:gd fmla="*/ 2147483646 h 401" name="T107"/>
                <a:gd fmla="*/ 2147483646 w 529" name="T108"/>
                <a:gd fmla="*/ 2147483646 h 401" name="T109"/>
                <a:gd fmla="*/ 2147483646 w 529" name="T110"/>
                <a:gd fmla="*/ 2147483646 h 401" name="T111"/>
                <a:gd fmla="*/ 2147483646 w 529" name="T112"/>
                <a:gd fmla="*/ 2147483646 h 401" name="T113"/>
                <a:gd fmla="*/ 2147483646 w 529" name="T114"/>
                <a:gd fmla="*/ 2147483646 h 401" name="T115"/>
                <a:gd fmla="*/ 2147483646 w 529" name="T116"/>
                <a:gd fmla="*/ 2147483646 h 401" name="T117"/>
                <a:gd fmla="*/ 2147483646 w 529" name="T118"/>
                <a:gd fmla="*/ 2147483646 h 4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36" name="Freeform 9"/>
            <p:cNvSpPr/>
            <p:nvPr/>
          </p:nvSpPr>
          <p:spPr bwMode="gray">
            <a:xfrm>
              <a:off x="5970258" y="2743112"/>
              <a:ext cx="722254" cy="746291"/>
            </a:xfrm>
            <a:custGeom>
              <a:gdLst>
                <a:gd fmla="*/ 2147483646 w 377" name="T0"/>
                <a:gd fmla="*/ 2147483646 h 393" name="T1"/>
                <a:gd fmla="*/ 2147483646 w 377" name="T2"/>
                <a:gd fmla="*/ 2147483646 h 393" name="T3"/>
                <a:gd fmla="*/ 2147483646 w 377" name="T4"/>
                <a:gd fmla="*/ 2147483646 h 393" name="T5"/>
                <a:gd fmla="*/ 2147483646 w 377" name="T6"/>
                <a:gd fmla="*/ 2147483646 h 393" name="T7"/>
                <a:gd fmla="*/ 2147483646 w 377" name="T8"/>
                <a:gd fmla="*/ 2147483646 h 393" name="T9"/>
                <a:gd fmla="*/ 2147483646 w 377" name="T10"/>
                <a:gd fmla="*/ 2147483646 h 393" name="T11"/>
                <a:gd fmla="*/ 2147483646 w 377" name="T12"/>
                <a:gd fmla="*/ 0 h 393" name="T13"/>
                <a:gd fmla="*/ 2147483646 w 377" name="T14"/>
                <a:gd fmla="*/ 0 h 393" name="T15"/>
                <a:gd fmla="*/ 2147483646 w 377" name="T16"/>
                <a:gd fmla="*/ 2147483646 h 393" name="T17"/>
                <a:gd fmla="*/ 2147483646 w 377" name="T18"/>
                <a:gd fmla="*/ 2147483646 h 393" name="T19"/>
                <a:gd fmla="*/ 2147483646 w 377" name="T20"/>
                <a:gd fmla="*/ 2147483646 h 393" name="T21"/>
                <a:gd fmla="*/ 2147483646 w 377" name="T22"/>
                <a:gd fmla="*/ 2147483646 h 393" name="T23"/>
                <a:gd fmla="*/ 2147483646 w 377" name="T24"/>
                <a:gd fmla="*/ 2147483646 h 393" name="T25"/>
                <a:gd fmla="*/ 2147483646 w 377" name="T26"/>
                <a:gd fmla="*/ 2147483646 h 393" name="T27"/>
                <a:gd fmla="*/ 2147483646 w 377" name="T28"/>
                <a:gd fmla="*/ 2147483646 h 393" name="T29"/>
                <a:gd fmla="*/ 2147483646 w 377" name="T30"/>
                <a:gd fmla="*/ 2147483646 h 393" name="T31"/>
                <a:gd fmla="*/ 2147483646 w 377" name="T32"/>
                <a:gd fmla="*/ 2147483646 h 393" name="T33"/>
                <a:gd fmla="*/ 2147483646 w 377" name="T34"/>
                <a:gd fmla="*/ 2147483646 h 393" name="T35"/>
                <a:gd fmla="*/ 2147483646 w 377" name="T36"/>
                <a:gd fmla="*/ 2147483646 h 393" name="T37"/>
                <a:gd fmla="*/ 0 w 377" name="T38"/>
                <a:gd fmla="*/ 2147483646 h 393" name="T39"/>
                <a:gd fmla="*/ 2147483646 w 377" name="T40"/>
                <a:gd fmla="*/ 2147483646 h 393" name="T41"/>
                <a:gd fmla="*/ 2147483646 w 377" name="T42"/>
                <a:gd fmla="*/ 2147483646 h 393" name="T43"/>
                <a:gd fmla="*/ 2147483646 w 377" name="T44"/>
                <a:gd fmla="*/ 2147483646 h 393" name="T45"/>
                <a:gd fmla="*/ 2147483646 w 377" name="T46"/>
                <a:gd fmla="*/ 2147483646 h 393" name="T47"/>
                <a:gd fmla="*/ 2147483646 w 377" name="T48"/>
                <a:gd fmla="*/ 2147483646 h 393" name="T49"/>
                <a:gd fmla="*/ 2147483646 w 377" name="T50"/>
                <a:gd fmla="*/ 2147483646 h 393" name="T51"/>
                <a:gd fmla="*/ 2147483646 w 377" name="T52"/>
                <a:gd fmla="*/ 2147483646 h 393" name="T53"/>
                <a:gd fmla="*/ 2147483646 w 377" name="T54"/>
                <a:gd fmla="*/ 2147483646 h 393" name="T55"/>
                <a:gd fmla="*/ 2147483646 w 377" name="T56"/>
                <a:gd fmla="*/ 2147483646 h 393" name="T57"/>
                <a:gd fmla="*/ 2147483646 w 377" name="T58"/>
                <a:gd fmla="*/ 2147483646 h 393" name="T59"/>
                <a:gd fmla="*/ 2147483646 w 377" name="T60"/>
                <a:gd fmla="*/ 2147483646 h 393" name="T61"/>
                <a:gd fmla="*/ 2147483646 w 377" name="T62"/>
                <a:gd fmla="*/ 2147483646 h 393" name="T63"/>
                <a:gd fmla="*/ 2147483646 w 377" name="T64"/>
                <a:gd fmla="*/ 2147483646 h 393" name="T65"/>
                <a:gd fmla="*/ 2147483646 w 377" name="T66"/>
                <a:gd fmla="*/ 2147483646 h 393" name="T67"/>
                <a:gd fmla="*/ 2147483646 w 377" name="T68"/>
                <a:gd fmla="*/ 2147483646 h 393" name="T69"/>
                <a:gd fmla="*/ 2147483646 w 377" name="T70"/>
                <a:gd fmla="*/ 2147483646 h 393" name="T71"/>
                <a:gd fmla="*/ 2147483646 w 377" name="T72"/>
                <a:gd fmla="*/ 2147483646 h 393" name="T73"/>
                <a:gd fmla="*/ 2147483646 w 377" name="T74"/>
                <a:gd fmla="*/ 2147483646 h 393" name="T75"/>
                <a:gd fmla="*/ 2147483646 w 377" name="T76"/>
                <a:gd fmla="*/ 2147483646 h 393" name="T77"/>
                <a:gd fmla="*/ 2147483646 w 377" name="T78"/>
                <a:gd fmla="*/ 2147483646 h 393" name="T79"/>
                <a:gd fmla="*/ 2147483646 w 377" name="T80"/>
                <a:gd fmla="*/ 2147483646 h 393" name="T81"/>
                <a:gd fmla="*/ 2147483646 w 377" name="T82"/>
                <a:gd fmla="*/ 2147483646 h 393" name="T83"/>
                <a:gd fmla="*/ 2147483646 w 377" name="T84"/>
                <a:gd fmla="*/ 2147483646 h 393" name="T85"/>
                <a:gd fmla="*/ 2147483646 w 377" name="T86"/>
                <a:gd fmla="*/ 2147483646 h 393" name="T87"/>
                <a:gd fmla="*/ 2147483646 w 377" name="T88"/>
                <a:gd fmla="*/ 2147483646 h 393" name="T89"/>
                <a:gd fmla="*/ 2147483646 w 377" name="T90"/>
                <a:gd fmla="*/ 2147483646 h 39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37" name="Freeform 10"/>
            <p:cNvSpPr/>
            <p:nvPr/>
          </p:nvSpPr>
          <p:spPr bwMode="gray">
            <a:xfrm>
              <a:off x="5420195" y="2912183"/>
              <a:ext cx="674426" cy="1016116"/>
            </a:xfrm>
            <a:custGeom>
              <a:gdLst>
                <a:gd fmla="*/ 2147483646 w 353" name="T0"/>
                <a:gd fmla="*/ 2147483646 h 537" name="T1"/>
                <a:gd fmla="*/ 2147483646 w 353" name="T2"/>
                <a:gd fmla="*/ 2147483646 h 537" name="T3"/>
                <a:gd fmla="*/ 2147483646 w 353" name="T4"/>
                <a:gd fmla="*/ 2147483646 h 537" name="T5"/>
                <a:gd fmla="*/ 2147483646 w 353" name="T6"/>
                <a:gd fmla="*/ 0 h 537" name="T7"/>
                <a:gd fmla="*/ 2147483646 w 353" name="T8"/>
                <a:gd fmla="*/ 2147483646 h 537" name="T9"/>
                <a:gd fmla="*/ 2147483646 w 353" name="T10"/>
                <a:gd fmla="*/ 2147483646 h 537" name="T11"/>
                <a:gd fmla="*/ 2147483646 w 353" name="T12"/>
                <a:gd fmla="*/ 2147483646 h 537" name="T13"/>
                <a:gd fmla="*/ 2147483646 w 353" name="T14"/>
                <a:gd fmla="*/ 2147483646 h 537" name="T15"/>
                <a:gd fmla="*/ 2147483646 w 353" name="T16"/>
                <a:gd fmla="*/ 2147483646 h 537" name="T17"/>
                <a:gd fmla="*/ 2147483646 w 353" name="T18"/>
                <a:gd fmla="*/ 2147483646 h 537" name="T19"/>
                <a:gd fmla="*/ 2147483646 w 353" name="T20"/>
                <a:gd fmla="*/ 2147483646 h 537" name="T21"/>
                <a:gd fmla="*/ 2147483646 w 353" name="T22"/>
                <a:gd fmla="*/ 2147483646 h 537" name="T23"/>
                <a:gd fmla="*/ 2147483646 w 353" name="T24"/>
                <a:gd fmla="*/ 2147483646 h 537" name="T25"/>
                <a:gd fmla="*/ 2147483646 w 353" name="T26"/>
                <a:gd fmla="*/ 2147483646 h 537" name="T27"/>
                <a:gd fmla="*/ 2147483646 w 353" name="T28"/>
                <a:gd fmla="*/ 2147483646 h 537" name="T29"/>
                <a:gd fmla="*/ 2147483646 w 353" name="T30"/>
                <a:gd fmla="*/ 2147483646 h 537" name="T31"/>
                <a:gd fmla="*/ 2147483646 w 353" name="T32"/>
                <a:gd fmla="*/ 2147483646 h 537" name="T33"/>
                <a:gd fmla="*/ 2147483646 w 353" name="T34"/>
                <a:gd fmla="*/ 2147483646 h 537" name="T35"/>
                <a:gd fmla="*/ 2147483646 w 353" name="T36"/>
                <a:gd fmla="*/ 2147483646 h 537" name="T37"/>
                <a:gd fmla="*/ 2147483646 w 353" name="T38"/>
                <a:gd fmla="*/ 2147483646 h 537" name="T39"/>
                <a:gd fmla="*/ 2147483646 w 353" name="T40"/>
                <a:gd fmla="*/ 2147483646 h 537" name="T41"/>
                <a:gd fmla="*/ 2147483646 w 353" name="T42"/>
                <a:gd fmla="*/ 2147483646 h 537" name="T43"/>
                <a:gd fmla="*/ 2147483646 w 353" name="T44"/>
                <a:gd fmla="*/ 2147483646 h 537" name="T45"/>
                <a:gd fmla="*/ 2147483646 w 353" name="T46"/>
                <a:gd fmla="*/ 2147483646 h 537" name="T47"/>
                <a:gd fmla="*/ 2147483646 w 353" name="T48"/>
                <a:gd fmla="*/ 2147483646 h 537" name="T49"/>
                <a:gd fmla="*/ 2147483646 w 353" name="T50"/>
                <a:gd fmla="*/ 2147483646 h 537" name="T51"/>
                <a:gd fmla="*/ 2147483646 w 353" name="T52"/>
                <a:gd fmla="*/ 2147483646 h 537" name="T53"/>
                <a:gd fmla="*/ 2147483646 w 353" name="T54"/>
                <a:gd fmla="*/ 2147483646 h 537" name="T55"/>
                <a:gd fmla="*/ 2147483646 w 353" name="T56"/>
                <a:gd fmla="*/ 2147483646 h 537" name="T57"/>
                <a:gd fmla="*/ 2147483646 w 353" name="T58"/>
                <a:gd fmla="*/ 2147483646 h 537" name="T59"/>
                <a:gd fmla="*/ 2147483646 w 353" name="T60"/>
                <a:gd fmla="*/ 2147483646 h 537" name="T61"/>
                <a:gd fmla="*/ 2147483646 w 353" name="T62"/>
                <a:gd fmla="*/ 2147483646 h 537" name="T63"/>
                <a:gd fmla="*/ 2147483646 w 353" name="T64"/>
                <a:gd fmla="*/ 2147483646 h 53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38" name="Freeform 14"/>
            <p:cNvSpPr/>
            <p:nvPr/>
          </p:nvSpPr>
          <p:spPr bwMode="gray">
            <a:xfrm>
              <a:off x="5601956" y="3578210"/>
              <a:ext cx="830672" cy="548190"/>
            </a:xfrm>
            <a:custGeom>
              <a:gdLst>
                <a:gd fmla="*/ 2147483646 w 433" name="T0"/>
                <a:gd fmla="*/ 2147483646 h 289" name="T1"/>
                <a:gd fmla="*/ 2147483646 w 433" name="T2"/>
                <a:gd fmla="*/ 2147483646 h 289" name="T3"/>
                <a:gd fmla="*/ 2147483646 w 433" name="T4"/>
                <a:gd fmla="*/ 2147483646 h 289" name="T5"/>
                <a:gd fmla="*/ 2147483646 w 433" name="T6"/>
                <a:gd fmla="*/ 2147483646 h 289" name="T7"/>
                <a:gd fmla="*/ 2147483646 w 433" name="T8"/>
                <a:gd fmla="*/ 2147483646 h 289" name="T9"/>
                <a:gd fmla="*/ 2147483646 w 433" name="T10"/>
                <a:gd fmla="*/ 2147483646 h 289" name="T11"/>
                <a:gd fmla="*/ 2147483646 w 433" name="T12"/>
                <a:gd fmla="*/ 2147483646 h 289" name="T13"/>
                <a:gd fmla="*/ 2147483646 w 433" name="T14"/>
                <a:gd fmla="*/ 2147483646 h 289" name="T15"/>
                <a:gd fmla="*/ 2147483646 w 433" name="T16"/>
                <a:gd fmla="*/ 2147483646 h 289" name="T17"/>
                <a:gd fmla="*/ 2147483646 w 433" name="T18"/>
                <a:gd fmla="*/ 2147483646 h 289" name="T19"/>
                <a:gd fmla="*/ 0 w 433" name="T20"/>
                <a:gd fmla="*/ 2147483646 h 289" name="T21"/>
                <a:gd fmla="*/ 2147483646 w 433" name="T22"/>
                <a:gd fmla="*/ 2147483646 h 289" name="T23"/>
                <a:gd fmla="*/ 2147483646 w 433" name="T24"/>
                <a:gd fmla="*/ 2147483646 h 289" name="T25"/>
                <a:gd fmla="*/ 2147483646 w 433" name="T26"/>
                <a:gd fmla="*/ 2147483646 h 289" name="T27"/>
                <a:gd fmla="*/ 2147483646 w 433" name="T28"/>
                <a:gd fmla="*/ 2147483646 h 289" name="T29"/>
                <a:gd fmla="*/ 2147483646 w 433" name="T30"/>
                <a:gd fmla="*/ 2147483646 h 289" name="T31"/>
                <a:gd fmla="*/ 2147483646 w 433" name="T32"/>
                <a:gd fmla="*/ 2147483646 h 289" name="T33"/>
                <a:gd fmla="*/ 2147483646 w 433" name="T34"/>
                <a:gd fmla="*/ 2147483646 h 289" name="T35"/>
                <a:gd fmla="*/ 2147483646 w 433" name="T36"/>
                <a:gd fmla="*/ 2147483646 h 289" name="T37"/>
                <a:gd fmla="*/ 2147483646 w 433" name="T38"/>
                <a:gd fmla="*/ 2147483646 h 289" name="T39"/>
                <a:gd fmla="*/ 2147483646 w 433" name="T40"/>
                <a:gd fmla="*/ 2147483646 h 289" name="T41"/>
                <a:gd fmla="*/ 2147483646 w 433" name="T42"/>
                <a:gd fmla="*/ 2147483646 h 289" name="T43"/>
                <a:gd fmla="*/ 2147483646 w 433" name="T44"/>
                <a:gd fmla="*/ 2147483646 h 289" name="T45"/>
                <a:gd fmla="*/ 2147483646 w 433" name="T46"/>
                <a:gd fmla="*/ 2147483646 h 289" name="T47"/>
                <a:gd fmla="*/ 2147483646 w 433" name="T48"/>
                <a:gd fmla="*/ 2147483646 h 289" name="T49"/>
                <a:gd fmla="*/ 2147483646 w 433" name="T50"/>
                <a:gd fmla="*/ 2147483646 h 289" name="T51"/>
                <a:gd fmla="*/ 2147483646 w 433" name="T52"/>
                <a:gd fmla="*/ 2147483646 h 289" name="T53"/>
                <a:gd fmla="*/ 2147483646 w 433" name="T54"/>
                <a:gd fmla="*/ 2147483646 h 289" name="T55"/>
                <a:gd fmla="*/ 2147483646 w 433" name="T56"/>
                <a:gd fmla="*/ 2147483646 h 289" name="T57"/>
                <a:gd fmla="*/ 2147483646 w 433" name="T58"/>
                <a:gd fmla="*/ 2147483646 h 289" name="T59"/>
                <a:gd fmla="*/ 2147483646 w 433" name="T60"/>
                <a:gd fmla="*/ 2147483646 h 289" name="T61"/>
                <a:gd fmla="*/ 2147483646 w 433" name="T62"/>
                <a:gd fmla="*/ 2147483646 h 289" name="T63"/>
                <a:gd fmla="*/ 2147483646 w 433" name="T64"/>
                <a:gd fmla="*/ 2147483646 h 289" name="T65"/>
                <a:gd fmla="*/ 2147483646 w 433" name="T66"/>
                <a:gd fmla="*/ 2147483646 h 289" name="T67"/>
                <a:gd fmla="*/ 2147483646 w 433" name="T68"/>
                <a:gd fmla="*/ 2147483646 h 289" name="T69"/>
                <a:gd fmla="*/ 2147483646 w 433" name="T70"/>
                <a:gd fmla="*/ 2147483646 h 289" name="T71"/>
                <a:gd fmla="*/ 2147483646 w 433" name="T72"/>
                <a:gd fmla="*/ 2147483646 h 289" name="T73"/>
                <a:gd fmla="*/ 2147483646 w 433" name="T74"/>
                <a:gd fmla="*/ 2147483646 h 289" name="T75"/>
                <a:gd fmla="*/ 2147483646 w 433" name="T76"/>
                <a:gd fmla="*/ 2147483646 h 289" name="T77"/>
                <a:gd fmla="*/ 2147483646 w 433" name="T78"/>
                <a:gd fmla="*/ 0 h 289" name="T79"/>
                <a:gd fmla="*/ 2147483646 w 433" name="T80"/>
                <a:gd fmla="*/ 2147483646 h 289" name="T81"/>
                <a:gd fmla="*/ 2147483646 w 433" name="T82"/>
                <a:gd fmla="*/ 2147483646 h 289" name="T83"/>
                <a:gd fmla="*/ 2147483646 w 433" name="T84"/>
                <a:gd fmla="*/ 2147483646 h 289" name="T85"/>
                <a:gd fmla="*/ 2147483646 w 433" name="T86"/>
                <a:gd fmla="*/ 2147483646 h 289" name="T87"/>
                <a:gd fmla="*/ 2147483646 w 433" name="T88"/>
                <a:gd fmla="*/ 2147483646 h 289" name="T89"/>
                <a:gd fmla="*/ 2147483646 w 433" name="T90"/>
                <a:gd fmla="*/ 2147483646 h 289" name="T91"/>
                <a:gd fmla="*/ 2147483646 w 433" name="T92"/>
                <a:gd fmla="*/ 0 h 289" name="T93"/>
                <a:gd fmla="*/ 2147483646 w 433" name="T94"/>
                <a:gd fmla="*/ 0 h 289" name="T95"/>
                <a:gd fmla="*/ 2147483646 w 433" name="T96"/>
                <a:gd fmla="*/ 0 h 289" name="T97"/>
                <a:gd fmla="*/ 2147483646 w 433" name="T98"/>
                <a:gd fmla="*/ 2147483646 h 289" name="T99"/>
                <a:gd fmla="*/ 2147483646 w 433" name="T100"/>
                <a:gd fmla="*/ 2147483646 h 289"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39" name="Freeform 18"/>
            <p:cNvSpPr/>
            <p:nvPr/>
          </p:nvSpPr>
          <p:spPr bwMode="gray">
            <a:xfrm>
              <a:off x="5801255" y="5016146"/>
              <a:ext cx="522957" cy="698475"/>
            </a:xfrm>
            <a:custGeom>
              <a:gdLst>
                <a:gd fmla="*/ 2147483646 w 273" name="T0"/>
                <a:gd fmla="*/ 2147483646 h 369" name="T1"/>
                <a:gd fmla="*/ 2147483646 w 273" name="T2"/>
                <a:gd fmla="*/ 2147483646 h 369" name="T3"/>
                <a:gd fmla="*/ 2147483646 w 273" name="T4"/>
                <a:gd fmla="*/ 2147483646 h 369" name="T5"/>
                <a:gd fmla="*/ 2147483646 w 273" name="T6"/>
                <a:gd fmla="*/ 2147483646 h 369" name="T7"/>
                <a:gd fmla="*/ 2147483646 w 273" name="T8"/>
                <a:gd fmla="*/ 2147483646 h 369" name="T9"/>
                <a:gd fmla="*/ 2147483646 w 273" name="T10"/>
                <a:gd fmla="*/ 2147483646 h 369" name="T11"/>
                <a:gd fmla="*/ 2147483646 w 273" name="T12"/>
                <a:gd fmla="*/ 2147483646 h 369" name="T13"/>
                <a:gd fmla="*/ 2147483646 w 273" name="T14"/>
                <a:gd fmla="*/ 2147483646 h 369" name="T15"/>
                <a:gd fmla="*/ 2147483646 w 273" name="T16"/>
                <a:gd fmla="*/ 2147483646 h 369" name="T17"/>
                <a:gd fmla="*/ 2147483646 w 273" name="T18"/>
                <a:gd fmla="*/ 2147483646 h 369" name="T19"/>
                <a:gd fmla="*/ 2147483646 w 273" name="T20"/>
                <a:gd fmla="*/ 2147483646 h 369" name="T21"/>
                <a:gd fmla="*/ 2147483646 w 273" name="T22"/>
                <a:gd fmla="*/ 2147483646 h 369" name="T23"/>
                <a:gd fmla="*/ 2147483646 w 273" name="T24"/>
                <a:gd fmla="*/ 0 h 369" name="T25"/>
                <a:gd fmla="*/ 2147483646 w 273" name="T26"/>
                <a:gd fmla="*/ 0 h 369" name="T27"/>
                <a:gd fmla="*/ 2147483646 w 273" name="T28"/>
                <a:gd fmla="*/ 2147483646 h 369" name="T29"/>
                <a:gd fmla="*/ 2147483646 w 273" name="T30"/>
                <a:gd fmla="*/ 2147483646 h 369" name="T31"/>
                <a:gd fmla="*/ 2147483646 w 273" name="T32"/>
                <a:gd fmla="*/ 2147483646 h 369" name="T33"/>
                <a:gd fmla="*/ 2147483646 w 273" name="T34"/>
                <a:gd fmla="*/ 2147483646 h 369" name="T35"/>
                <a:gd fmla="*/ 2147483646 w 273" name="T36"/>
                <a:gd fmla="*/ 2147483646 h 369" name="T37"/>
                <a:gd fmla="*/ 2147483646 w 273" name="T38"/>
                <a:gd fmla="*/ 2147483646 h 369" name="T39"/>
                <a:gd fmla="*/ 2147483646 w 273" name="T40"/>
                <a:gd fmla="*/ 2147483646 h 369" name="T41"/>
                <a:gd fmla="*/ 2147483646 w 273" name="T42"/>
                <a:gd fmla="*/ 2147483646 h 369" name="T43"/>
                <a:gd fmla="*/ 2147483646 w 273" name="T44"/>
                <a:gd fmla="*/ 2147483646 h 369" name="T45"/>
                <a:gd fmla="*/ 2147483646 w 273" name="T46"/>
                <a:gd fmla="*/ 2147483646 h 369" name="T47"/>
                <a:gd fmla="*/ 2147483646 w 273" name="T48"/>
                <a:gd fmla="*/ 2147483646 h 369" name="T49"/>
                <a:gd fmla="*/ 2147483646 w 273" name="T50"/>
                <a:gd fmla="*/ 2147483646 h 369" name="T51"/>
                <a:gd fmla="*/ 2147483646 w 273" name="T52"/>
                <a:gd fmla="*/ 2147483646 h 369" name="T53"/>
                <a:gd fmla="*/ 2147483646 w 273" name="T54"/>
                <a:gd fmla="*/ 2147483646 h 369" name="T55"/>
                <a:gd fmla="*/ 0 w 273" name="T56"/>
                <a:gd fmla="*/ 2147483646 h 369" name="T57"/>
                <a:gd fmla="*/ 2147483646 w 273" name="T58"/>
                <a:gd fmla="*/ 2147483646 h 369" name="T59"/>
                <a:gd fmla="*/ 2147483646 w 273" name="T60"/>
                <a:gd fmla="*/ 2147483646 h 369" name="T61"/>
                <a:gd fmla="*/ 2147483646 w 273" name="T62"/>
                <a:gd fmla="*/ 2147483646 h 369" name="T63"/>
                <a:gd fmla="*/ 2147483646 w 273" name="T64"/>
                <a:gd fmla="*/ 2147483646 h 369" name="T65"/>
                <a:gd fmla="*/ 2147483646 w 273" name="T66"/>
                <a:gd fmla="*/ 2147483646 h 369" name="T67"/>
                <a:gd fmla="*/ 2147483646 w 273" name="T68"/>
                <a:gd fmla="*/ 2147483646 h 369" name="T69"/>
                <a:gd fmla="*/ 2147483646 w 273" name="T70"/>
                <a:gd fmla="*/ 2147483646 h 369" name="T71"/>
                <a:gd fmla="*/ 2147483646 w 273" name="T72"/>
                <a:gd fmla="*/ 2147483646 h 369" name="T73"/>
                <a:gd fmla="*/ 2147483646 w 273" name="T74"/>
                <a:gd fmla="*/ 2147483646 h 369" name="T75"/>
                <a:gd fmla="*/ 2147483646 w 273" name="T76"/>
                <a:gd fmla="*/ 2147483646 h 369" name="T77"/>
                <a:gd fmla="*/ 2147483646 w 273" name="T78"/>
                <a:gd fmla="*/ 2147483646 h 369" name="T79"/>
                <a:gd fmla="*/ 2147483646 w 273" name="T80"/>
                <a:gd fmla="*/ 2147483646 h 369" name="T81"/>
                <a:gd fmla="*/ 2147483646 w 273" name="T82"/>
                <a:gd fmla="*/ 2147483646 h 369" name="T83"/>
                <a:gd fmla="*/ 2147483646 w 273" name="T84"/>
                <a:gd fmla="*/ 2147483646 h 369" name="T85"/>
                <a:gd fmla="*/ 2147483646 w 273" name="T86"/>
                <a:gd fmla="*/ 2147483646 h 369" name="T87"/>
                <a:gd fmla="*/ 2147483646 w 273" name="T88"/>
                <a:gd fmla="*/ 2147483646 h 369" name="T89"/>
                <a:gd fmla="*/ 2147483646 w 273" name="T90"/>
                <a:gd fmla="*/ 2147483646 h 369" name="T91"/>
                <a:gd fmla="*/ 2147483646 w 273" name="T92"/>
                <a:gd fmla="*/ 2147483646 h 369" name="T93"/>
                <a:gd fmla="*/ 2147483646 w 273" name="T94"/>
                <a:gd fmla="*/ 2147483646 h 369" name="T95"/>
                <a:gd fmla="*/ 2147483646 w 273" name="T96"/>
                <a:gd fmla="*/ 2147483646 h 369" name="T97"/>
                <a:gd fmla="*/ 2147483646 w 273" name="T98"/>
                <a:gd fmla="*/ 2147483646 h 36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0" name="Freeform 26"/>
            <p:cNvSpPr/>
            <p:nvPr/>
          </p:nvSpPr>
          <p:spPr bwMode="gray">
            <a:xfrm>
              <a:off x="5495133" y="4771935"/>
              <a:ext cx="585138" cy="807772"/>
            </a:xfrm>
            <a:custGeom>
              <a:gdLst>
                <a:gd fmla="*/ 2147483646 w 305" name="T0"/>
                <a:gd fmla="*/ 2147483646 h 425" name="T1"/>
                <a:gd fmla="*/ 2147483646 w 305" name="T2"/>
                <a:gd fmla="*/ 2147483646 h 425" name="T3"/>
                <a:gd fmla="*/ 2147483646 w 305" name="T4"/>
                <a:gd fmla="*/ 2147483646 h 425" name="T5"/>
                <a:gd fmla="*/ 2147483646 w 305" name="T6"/>
                <a:gd fmla="*/ 2147483646 h 425" name="T7"/>
                <a:gd fmla="*/ 2147483646 w 305" name="T8"/>
                <a:gd fmla="*/ 2147483646 h 425" name="T9"/>
                <a:gd fmla="*/ 2147483646 w 305" name="T10"/>
                <a:gd fmla="*/ 2147483646 h 425" name="T11"/>
                <a:gd fmla="*/ 2147483646 w 305" name="T12"/>
                <a:gd fmla="*/ 2147483646 h 425" name="T13"/>
                <a:gd fmla="*/ 2147483646 w 305" name="T14"/>
                <a:gd fmla="*/ 2147483646 h 425" name="T15"/>
                <a:gd fmla="*/ 2147483646 w 305" name="T16"/>
                <a:gd fmla="*/ 2147483646 h 425" name="T17"/>
                <a:gd fmla="*/ 2147483646 w 305" name="T18"/>
                <a:gd fmla="*/ 2147483646 h 425" name="T19"/>
                <a:gd fmla="*/ 2147483646 w 305" name="T20"/>
                <a:gd fmla="*/ 2147483646 h 425" name="T21"/>
                <a:gd fmla="*/ 2147483646 w 305" name="T22"/>
                <a:gd fmla="*/ 2147483646 h 425" name="T23"/>
                <a:gd fmla="*/ 2147483646 w 305" name="T24"/>
                <a:gd fmla="*/ 2147483646 h 425" name="T25"/>
                <a:gd fmla="*/ 2147483646 w 305" name="T26"/>
                <a:gd fmla="*/ 2147483646 h 425" name="T27"/>
                <a:gd fmla="*/ 2147483646 w 305" name="T28"/>
                <a:gd fmla="*/ 2147483646 h 425" name="T29"/>
                <a:gd fmla="*/ 2147483646 w 305" name="T30"/>
                <a:gd fmla="*/ 2147483646 h 425" name="T31"/>
                <a:gd fmla="*/ 2147483646 w 305" name="T32"/>
                <a:gd fmla="*/ 2147483646 h 425" name="T33"/>
                <a:gd fmla="*/ 2147483646 w 305" name="T34"/>
                <a:gd fmla="*/ 2147483646 h 425" name="T35"/>
                <a:gd fmla="*/ 2147483646 w 305" name="T36"/>
                <a:gd fmla="*/ 2147483646 h 425" name="T37"/>
                <a:gd fmla="*/ 2147483646 w 305" name="T38"/>
                <a:gd fmla="*/ 2147483646 h 425" name="T39"/>
                <a:gd fmla="*/ 2147483646 w 305" name="T40"/>
                <a:gd fmla="*/ 2147483646 h 425" name="T41"/>
                <a:gd fmla="*/ 2147483646 w 305" name="T42"/>
                <a:gd fmla="*/ 2147483646 h 425" name="T43"/>
                <a:gd fmla="*/ 2147483646 w 305" name="T44"/>
                <a:gd fmla="*/ 2147483646 h 425" name="T45"/>
                <a:gd fmla="*/ 2147483646 w 305" name="T46"/>
                <a:gd fmla="*/ 2147483646 h 425" name="T47"/>
                <a:gd fmla="*/ 2147483646 w 305" name="T48"/>
                <a:gd fmla="*/ 2147483646 h 425" name="T49"/>
                <a:gd fmla="*/ 2147483646 w 305" name="T50"/>
                <a:gd fmla="*/ 2147483646 h 425" name="T51"/>
                <a:gd fmla="*/ 2147483646 w 305" name="T52"/>
                <a:gd fmla="*/ 2147483646 h 425" name="T53"/>
                <a:gd fmla="*/ 2147483646 w 305" name="T54"/>
                <a:gd fmla="*/ 2147483646 h 425" name="T55"/>
                <a:gd fmla="*/ 2147483646 w 305" name="T56"/>
                <a:gd fmla="*/ 2147483646 h 425" name="T57"/>
                <a:gd fmla="*/ 2147483646 w 305" name="T58"/>
                <a:gd fmla="*/ 2147483646 h 425" name="T59"/>
                <a:gd fmla="*/ 2147483646 w 305" name="T60"/>
                <a:gd fmla="*/ 2147483646 h 425" name="T61"/>
                <a:gd fmla="*/ 2147483646 w 305" name="T62"/>
                <a:gd fmla="*/ 2147483646 h 425" name="T63"/>
                <a:gd fmla="*/ 2147483646 w 305" name="T64"/>
                <a:gd fmla="*/ 2147483646 h 425" name="T65"/>
                <a:gd fmla="*/ 2147483646 w 305" name="T66"/>
                <a:gd fmla="*/ 2147483646 h 425" name="T67"/>
                <a:gd fmla="*/ 2147483646 w 305" name="T68"/>
                <a:gd fmla="*/ 2147483646 h 425" name="T69"/>
                <a:gd fmla="*/ 2147483646 w 305" name="T70"/>
                <a:gd fmla="*/ 2147483646 h 425" name="T71"/>
                <a:gd fmla="*/ 0 w 305" name="T72"/>
                <a:gd fmla="*/ 2147483646 h 425" name="T73"/>
                <a:gd fmla="*/ 2147483646 w 305" name="T74"/>
                <a:gd fmla="*/ 2147483646 h 425" name="T75"/>
                <a:gd fmla="*/ 2147483646 w 305" name="T76"/>
                <a:gd fmla="*/ 2147483646 h 425" name="T77"/>
                <a:gd fmla="*/ 2147483646 w 305" name="T78"/>
                <a:gd fmla="*/ 2147483646 h 425" name="T79"/>
                <a:gd fmla="*/ 2147483646 w 305" name="T80"/>
                <a:gd fmla="*/ 2147483646 h 425" name="T81"/>
                <a:gd fmla="*/ 2147483646 w 305" name="T82"/>
                <a:gd fmla="*/ 2147483646 h 425" name="T83"/>
                <a:gd fmla="*/ 2147483646 w 305" name="T84"/>
                <a:gd fmla="*/ 2147483646 h 425" name="T85"/>
                <a:gd fmla="*/ 2147483646 w 305" name="T86"/>
                <a:gd fmla="*/ 2147483646 h 425" name="T87"/>
                <a:gd fmla="*/ 2147483646 w 305" name="T88"/>
                <a:gd fmla="*/ 2147483646 h 425" name="T89"/>
                <a:gd fmla="*/ 2147483646 w 305" name="T90"/>
                <a:gd fmla="*/ 2147483646 h 425" name="T91"/>
                <a:gd fmla="*/ 2147483646 w 305" name="T92"/>
                <a:gd fmla="*/ 2147483646 h 425" name="T93"/>
                <a:gd fmla="*/ 2147483646 w 305" name="T94"/>
                <a:gd fmla="*/ 2147483646 h 425" name="T95"/>
                <a:gd fmla="*/ 2147483646 w 305" name="T96"/>
                <a:gd fmla="*/ 0 h 425" name="T97"/>
                <a:gd fmla="*/ 2147483646 w 305" name="T98"/>
                <a:gd fmla="*/ 2147483646 h 425" name="T99"/>
                <a:gd fmla="*/ 2147483646 w 305" name="T100"/>
                <a:gd fmla="*/ 2147483646 h 425" name="T101"/>
                <a:gd fmla="*/ 2147483646 w 305" name="T102"/>
                <a:gd fmla="*/ 2147483646 h 425" name="T103"/>
                <a:gd fmla="*/ 2147483646 w 305" name="T104"/>
                <a:gd fmla="*/ 2147483646 h 425" name="T105"/>
                <a:gd fmla="*/ 2147483646 w 305" name="T106"/>
                <a:gd fmla="*/ 2147483646 h 425" name="T107"/>
                <a:gd fmla="*/ 2147483646 w 305" name="T108"/>
                <a:gd fmla="*/ 0 h 425" name="T109"/>
                <a:gd fmla="*/ 2147483646 w 305" name="T110"/>
                <a:gd fmla="*/ 2147483646 h 425" name="T111"/>
                <a:gd fmla="*/ 2147483646 w 305" name="T112"/>
                <a:gd fmla="*/ 2147483646 h 425" name="T113"/>
                <a:gd fmla="*/ 2147483646 w 305" name="T114"/>
                <a:gd fmla="*/ 2147483646 h 425" name="T115"/>
                <a:gd fmla="*/ 2147483646 w 305" name="T116"/>
                <a:gd fmla="*/ 2147483646 h 42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1" name="Freeform 29"/>
            <p:cNvSpPr/>
            <p:nvPr/>
          </p:nvSpPr>
          <p:spPr bwMode="gray">
            <a:xfrm>
              <a:off x="5601956" y="4107616"/>
              <a:ext cx="583544" cy="729213"/>
            </a:xfrm>
            <a:custGeom>
              <a:gdLst>
                <a:gd fmla="*/ 2147483646 w 305" name="T0"/>
                <a:gd fmla="*/ 0 h 385" name="T1"/>
                <a:gd fmla="*/ 2147483646 w 305" name="T2"/>
                <a:gd fmla="*/ 2147483646 h 385" name="T3"/>
                <a:gd fmla="*/ 2147483646 w 305" name="T4"/>
                <a:gd fmla="*/ 2147483646 h 385" name="T5"/>
                <a:gd fmla="*/ 2147483646 w 305" name="T6"/>
                <a:gd fmla="*/ 2147483646 h 385" name="T7"/>
                <a:gd fmla="*/ 2147483646 w 305" name="T8"/>
                <a:gd fmla="*/ 2147483646 h 385" name="T9"/>
                <a:gd fmla="*/ 2147483646 w 305" name="T10"/>
                <a:gd fmla="*/ 2147483646 h 385" name="T11"/>
                <a:gd fmla="*/ 2147483646 w 305" name="T12"/>
                <a:gd fmla="*/ 2147483646 h 385" name="T13"/>
                <a:gd fmla="*/ 2147483646 w 305" name="T14"/>
                <a:gd fmla="*/ 2147483646 h 385" name="T15"/>
                <a:gd fmla="*/ 2147483646 w 305" name="T16"/>
                <a:gd fmla="*/ 2147483646 h 385" name="T17"/>
                <a:gd fmla="*/ 2147483646 w 305" name="T18"/>
                <a:gd fmla="*/ 2147483646 h 385" name="T19"/>
                <a:gd fmla="*/ 2147483646 w 305" name="T20"/>
                <a:gd fmla="*/ 2147483646 h 385" name="T21"/>
                <a:gd fmla="*/ 2147483646 w 305" name="T22"/>
                <a:gd fmla="*/ 2147483646 h 385" name="T23"/>
                <a:gd fmla="*/ 2147483646 w 305" name="T24"/>
                <a:gd fmla="*/ 2147483646 h 385" name="T25"/>
                <a:gd fmla="*/ 2147483646 w 305" name="T26"/>
                <a:gd fmla="*/ 2147483646 h 385" name="T27"/>
                <a:gd fmla="*/ 2147483646 w 305" name="T28"/>
                <a:gd fmla="*/ 2147483646 h 385" name="T29"/>
                <a:gd fmla="*/ 2147483646 w 305" name="T30"/>
                <a:gd fmla="*/ 2147483646 h 385" name="T31"/>
                <a:gd fmla="*/ 2147483646 w 305" name="T32"/>
                <a:gd fmla="*/ 2147483646 h 385" name="T33"/>
                <a:gd fmla="*/ 2147483646 w 305" name="T34"/>
                <a:gd fmla="*/ 2147483646 h 385" name="T35"/>
                <a:gd fmla="*/ 2147483646 w 305" name="T36"/>
                <a:gd fmla="*/ 2147483646 h 385" name="T37"/>
                <a:gd fmla="*/ 2147483646 w 305" name="T38"/>
                <a:gd fmla="*/ 2147483646 h 385" name="T39"/>
                <a:gd fmla="*/ 2147483646 w 305" name="T40"/>
                <a:gd fmla="*/ 2147483646 h 385" name="T41"/>
                <a:gd fmla="*/ 2147483646 w 305" name="T42"/>
                <a:gd fmla="*/ 2147483646 h 385" name="T43"/>
                <a:gd fmla="*/ 2147483646 w 305" name="T44"/>
                <a:gd fmla="*/ 2147483646 h 385" name="T45"/>
                <a:gd fmla="*/ 2147483646 w 305" name="T46"/>
                <a:gd fmla="*/ 2147483646 h 385" name="T47"/>
                <a:gd fmla="*/ 2147483646 w 305" name="T48"/>
                <a:gd fmla="*/ 2147483646 h 385" name="T49"/>
                <a:gd fmla="*/ 2147483646 w 305" name="T50"/>
                <a:gd fmla="*/ 2147483646 h 385" name="T51"/>
                <a:gd fmla="*/ 0 w 305" name="T52"/>
                <a:gd fmla="*/ 2147483646 h 385" name="T53"/>
                <a:gd fmla="*/ 2147483646 w 305" name="T54"/>
                <a:gd fmla="*/ 2147483646 h 385" name="T55"/>
                <a:gd fmla="*/ 2147483646 w 305" name="T56"/>
                <a:gd fmla="*/ 2147483646 h 385" name="T57"/>
                <a:gd fmla="*/ 2147483646 w 305" name="T58"/>
                <a:gd fmla="*/ 2147483646 h 385" name="T59"/>
                <a:gd fmla="*/ 2147483646 w 305" name="T60"/>
                <a:gd fmla="*/ 2147483646 h 385" name="T61"/>
                <a:gd fmla="*/ 2147483646 w 305" name="T62"/>
                <a:gd fmla="*/ 2147483646 h 38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2" name="Freeform 28"/>
            <p:cNvSpPr/>
            <p:nvPr/>
          </p:nvSpPr>
          <p:spPr bwMode="gray">
            <a:xfrm>
              <a:off x="4852596" y="4321086"/>
              <a:ext cx="935901" cy="604547"/>
            </a:xfrm>
            <a:custGeom>
              <a:gdLst>
                <a:gd fmla="*/ 2147483646 w 489" name="T0"/>
                <a:gd fmla="*/ 2147483646 h 321" name="T1"/>
                <a:gd fmla="*/ 2147483646 w 489" name="T2"/>
                <a:gd fmla="*/ 2147483646 h 321" name="T3"/>
                <a:gd fmla="*/ 2147483646 w 489" name="T4"/>
                <a:gd fmla="*/ 2147483646 h 321" name="T5"/>
                <a:gd fmla="*/ 2147483646 w 489" name="T6"/>
                <a:gd fmla="*/ 2147483646 h 321" name="T7"/>
                <a:gd fmla="*/ 2147483646 w 489" name="T8"/>
                <a:gd fmla="*/ 2147483646 h 321" name="T9"/>
                <a:gd fmla="*/ 2147483646 w 489" name="T10"/>
                <a:gd fmla="*/ 2147483646 h 321" name="T11"/>
                <a:gd fmla="*/ 2147483646 w 489" name="T12"/>
                <a:gd fmla="*/ 2147483646 h 321" name="T13"/>
                <a:gd fmla="*/ 2147483646 w 489" name="T14"/>
                <a:gd fmla="*/ 2147483646 h 321" name="T15"/>
                <a:gd fmla="*/ 2147483646 w 489" name="T16"/>
                <a:gd fmla="*/ 2147483646 h 321" name="T17"/>
                <a:gd fmla="*/ 2147483646 w 489" name="T18"/>
                <a:gd fmla="*/ 2147483646 h 321" name="T19"/>
                <a:gd fmla="*/ 2147483646 w 489" name="T20"/>
                <a:gd fmla="*/ 2147483646 h 321" name="T21"/>
                <a:gd fmla="*/ 2147483646 w 489" name="T22"/>
                <a:gd fmla="*/ 2147483646 h 321" name="T23"/>
                <a:gd fmla="*/ 2147483646 w 489" name="T24"/>
                <a:gd fmla="*/ 2147483646 h 321" name="T25"/>
                <a:gd fmla="*/ 2147483646 w 489" name="T26"/>
                <a:gd fmla="*/ 2147483646 h 321" name="T27"/>
                <a:gd fmla="*/ 2147483646 w 489" name="T28"/>
                <a:gd fmla="*/ 2147483646 h 321" name="T29"/>
                <a:gd fmla="*/ 2147483646 w 489" name="T30"/>
                <a:gd fmla="*/ 2147483646 h 321" name="T31"/>
                <a:gd fmla="*/ 2147483646 w 489" name="T32"/>
                <a:gd fmla="*/ 2147483646 h 321" name="T33"/>
                <a:gd fmla="*/ 2147483646 w 489" name="T34"/>
                <a:gd fmla="*/ 2147483646 h 321" name="T35"/>
                <a:gd fmla="*/ 2147483646 w 489" name="T36"/>
                <a:gd fmla="*/ 2147483646 h 321" name="T37"/>
                <a:gd fmla="*/ 2147483646 w 489" name="T38"/>
                <a:gd fmla="*/ 2147483646 h 321" name="T39"/>
                <a:gd fmla="*/ 0 w 489" name="T40"/>
                <a:gd fmla="*/ 2147483646 h 321" name="T41"/>
                <a:gd fmla="*/ 2147483646 w 489" name="T42"/>
                <a:gd fmla="*/ 2147483646 h 321" name="T43"/>
                <a:gd fmla="*/ 2147483646 w 489" name="T44"/>
                <a:gd fmla="*/ 2147483646 h 321" name="T45"/>
                <a:gd fmla="*/ 0 w 489" name="T46"/>
                <a:gd fmla="*/ 2147483646 h 321" name="T47"/>
                <a:gd fmla="*/ 0 w 489" name="T48"/>
                <a:gd fmla="*/ 2147483646 h 321" name="T49"/>
                <a:gd fmla="*/ 2147483646 w 489" name="T50"/>
                <a:gd fmla="*/ 2147483646 h 321" name="T51"/>
                <a:gd fmla="*/ 2147483646 w 489" name="T52"/>
                <a:gd fmla="*/ 2147483646 h 321" name="T53"/>
                <a:gd fmla="*/ 2147483646 w 489" name="T54"/>
                <a:gd fmla="*/ 2147483646 h 321" name="T55"/>
                <a:gd fmla="*/ 2147483646 w 489" name="T56"/>
                <a:gd fmla="*/ 2147483646 h 321" name="T57"/>
                <a:gd fmla="*/ 2147483646 w 489" name="T58"/>
                <a:gd fmla="*/ 2147483646 h 321" name="T59"/>
                <a:gd fmla="*/ 2147483646 w 489" name="T60"/>
                <a:gd fmla="*/ 2147483646 h 321" name="T61"/>
                <a:gd fmla="*/ 2147483646 w 489" name="T62"/>
                <a:gd fmla="*/ 2147483646 h 321" name="T63"/>
                <a:gd fmla="*/ 2147483646 w 489" name="T64"/>
                <a:gd fmla="*/ 2147483646 h 321" name="T65"/>
                <a:gd fmla="*/ 2147483646 w 489" name="T66"/>
                <a:gd fmla="*/ 2147483646 h 321" name="T67"/>
                <a:gd fmla="*/ 2147483646 w 489" name="T68"/>
                <a:gd fmla="*/ 2147483646 h 321" name="T69"/>
                <a:gd fmla="*/ 2147483646 w 489" name="T70"/>
                <a:gd fmla="*/ 2147483646 h 321" name="T71"/>
                <a:gd fmla="*/ 2147483646 w 489" name="T72"/>
                <a:gd fmla="*/ 2147483646 h 321" name="T73"/>
                <a:gd fmla="*/ 2147483646 w 489" name="T74"/>
                <a:gd fmla="*/ 0 h 321" name="T75"/>
                <a:gd fmla="*/ 2147483646 w 489" name="T76"/>
                <a:gd fmla="*/ 2147483646 h 321" name="T77"/>
                <a:gd fmla="*/ 2147483646 w 489" name="T78"/>
                <a:gd fmla="*/ 2147483646 h 321" name="T79"/>
                <a:gd fmla="*/ 2147483646 w 489" name="T80"/>
                <a:gd fmla="*/ 2147483646 h 321" name="T81"/>
                <a:gd fmla="*/ 2147483646 w 489" name="T82"/>
                <a:gd fmla="*/ 2147483646 h 321" name="T83"/>
                <a:gd fmla="*/ 2147483646 w 489" name="T84"/>
                <a:gd fmla="*/ 2147483646 h 321" name="T85"/>
                <a:gd fmla="*/ 2147483646 w 489" name="T86"/>
                <a:gd fmla="*/ 2147483646 h 321" name="T87"/>
                <a:gd fmla="*/ 2147483646 w 489" name="T88"/>
                <a:gd fmla="*/ 2147483646 h 321" name="T89"/>
                <a:gd fmla="*/ 2147483646 w 489" name="T90"/>
                <a:gd fmla="*/ 2147483646 h 321" name="T91"/>
                <a:gd fmla="*/ 2147483646 w 489" name="T92"/>
                <a:gd fmla="*/ 2147483646 h 321" name="T93"/>
                <a:gd fmla="*/ 2147483646 w 489" name="T94"/>
                <a:gd fmla="*/ 2147483646 h 321" name="T95"/>
                <a:gd fmla="*/ 2147483646 w 489" name="T96"/>
                <a:gd fmla="*/ 2147483646 h 321" name="T97"/>
                <a:gd fmla="*/ 2147483646 w 489" name="T98"/>
                <a:gd fmla="*/ 2147483646 h 321" name="T99"/>
                <a:gd fmla="*/ 2147483646 w 489" name="T100"/>
                <a:gd fmla="*/ 2147483646 h 321" name="T101"/>
                <a:gd fmla="*/ 2147483646 w 489" name="T102"/>
                <a:gd fmla="*/ 2147483646 h 321" name="T103"/>
                <a:gd fmla="*/ 2147483646 w 489" name="T104"/>
                <a:gd fmla="*/ 2147483646 h 32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3" name="Freeform 27"/>
            <p:cNvSpPr/>
            <p:nvPr/>
          </p:nvSpPr>
          <p:spPr bwMode="gray">
            <a:xfrm>
              <a:off x="4911588" y="4771935"/>
              <a:ext cx="676017" cy="792402"/>
            </a:xfrm>
            <a:custGeom>
              <a:gdLst>
                <a:gd fmla="*/ 2147483646 w 353" name="T0"/>
                <a:gd fmla="*/ 2147483646 h 417" name="T1"/>
                <a:gd fmla="*/ 2147483646 w 353" name="T2"/>
                <a:gd fmla="*/ 2147483646 h 417" name="T3"/>
                <a:gd fmla="*/ 2147483646 w 353" name="T4"/>
                <a:gd fmla="*/ 2147483646 h 417" name="T5"/>
                <a:gd fmla="*/ 2147483646 w 353" name="T6"/>
                <a:gd fmla="*/ 2147483646 h 417" name="T7"/>
                <a:gd fmla="*/ 2147483646 w 353" name="T8"/>
                <a:gd fmla="*/ 2147483646 h 417" name="T9"/>
                <a:gd fmla="*/ 2147483646 w 353" name="T10"/>
                <a:gd fmla="*/ 2147483646 h 417" name="T11"/>
                <a:gd fmla="*/ 2147483646 w 353" name="T12"/>
                <a:gd fmla="*/ 2147483646 h 417" name="T13"/>
                <a:gd fmla="*/ 2147483646 w 353" name="T14"/>
                <a:gd fmla="*/ 2147483646 h 417" name="T15"/>
                <a:gd fmla="*/ 2147483646 w 353" name="T16"/>
                <a:gd fmla="*/ 2147483646 h 417" name="T17"/>
                <a:gd fmla="*/ 2147483646 w 353" name="T18"/>
                <a:gd fmla="*/ 2147483646 h 417" name="T19"/>
                <a:gd fmla="*/ 2147483646 w 353" name="T20"/>
                <a:gd fmla="*/ 2147483646 h 417" name="T21"/>
                <a:gd fmla="*/ 2147483646 w 353" name="T22"/>
                <a:gd fmla="*/ 2147483646 h 417" name="T23"/>
                <a:gd fmla="*/ 2147483646 w 353" name="T24"/>
                <a:gd fmla="*/ 2147483646 h 417" name="T25"/>
                <a:gd fmla="*/ 2147483646 w 353" name="T26"/>
                <a:gd fmla="*/ 2147483646 h 417" name="T27"/>
                <a:gd fmla="*/ 2147483646 w 353" name="T28"/>
                <a:gd fmla="*/ 2147483646 h 417" name="T29"/>
                <a:gd fmla="*/ 2147483646 w 353" name="T30"/>
                <a:gd fmla="*/ 2147483646 h 417" name="T31"/>
                <a:gd fmla="*/ 2147483646 w 353" name="T32"/>
                <a:gd fmla="*/ 2147483646 h 417" name="T33"/>
                <a:gd fmla="*/ 2147483646 w 353" name="T34"/>
                <a:gd fmla="*/ 2147483646 h 417" name="T35"/>
                <a:gd fmla="*/ 2147483646 w 353" name="T36"/>
                <a:gd fmla="*/ 2147483646 h 417" name="T37"/>
                <a:gd fmla="*/ 2147483646 w 353" name="T38"/>
                <a:gd fmla="*/ 2147483646 h 417" name="T39"/>
                <a:gd fmla="*/ 2147483646 w 353" name="T40"/>
                <a:gd fmla="*/ 2147483646 h 417" name="T41"/>
                <a:gd fmla="*/ 2147483646 w 353" name="T42"/>
                <a:gd fmla="*/ 2147483646 h 417" name="T43"/>
                <a:gd fmla="*/ 2147483646 w 353" name="T44"/>
                <a:gd fmla="*/ 2147483646 h 417" name="T45"/>
                <a:gd fmla="*/ 2147483646 w 353" name="T46"/>
                <a:gd fmla="*/ 2147483646 h 417" name="T47"/>
                <a:gd fmla="*/ 0 w 353" name="T48"/>
                <a:gd fmla="*/ 2147483646 h 417" name="T49"/>
                <a:gd fmla="*/ 2147483646 w 353" name="T50"/>
                <a:gd fmla="*/ 2147483646 h 417" name="T51"/>
                <a:gd fmla="*/ 2147483646 w 353" name="T52"/>
                <a:gd fmla="*/ 2147483646 h 417" name="T53"/>
                <a:gd fmla="*/ 2147483646 w 353" name="T54"/>
                <a:gd fmla="*/ 2147483646 h 417" name="T55"/>
                <a:gd fmla="*/ 2147483646 w 353" name="T56"/>
                <a:gd fmla="*/ 2147483646 h 417" name="T57"/>
                <a:gd fmla="*/ 2147483646 w 353" name="T58"/>
                <a:gd fmla="*/ 2147483646 h 417" name="T59"/>
                <a:gd fmla="*/ 2147483646 w 353" name="T60"/>
                <a:gd fmla="*/ 0 h 417" name="T61"/>
                <a:gd fmla="*/ 2147483646 w 353" name="T62"/>
                <a:gd fmla="*/ 2147483646 h 417" name="T63"/>
                <a:gd fmla="*/ 2147483646 w 353" name="T64"/>
                <a:gd fmla="*/ 2147483646 h 417" name="T65"/>
                <a:gd fmla="*/ 2147483646 w 353" name="T66"/>
                <a:gd fmla="*/ 2147483646 h 417" name="T67"/>
                <a:gd fmla="*/ 2147483646 w 353" name="T68"/>
                <a:gd fmla="*/ 2147483646 h 41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4" name="Freeform 19"/>
            <p:cNvSpPr/>
            <p:nvPr/>
          </p:nvSpPr>
          <p:spPr bwMode="gray">
            <a:xfrm>
              <a:off x="5004061" y="5455039"/>
              <a:ext cx="967790" cy="727508"/>
            </a:xfrm>
            <a:custGeom>
              <a:gdLst>
                <a:gd fmla="*/ 2147483646 w 505" name="T0"/>
                <a:gd fmla="*/ 2147483646 h 385" name="T1"/>
                <a:gd fmla="*/ 2147483646 w 505" name="T2"/>
                <a:gd fmla="*/ 2147483646 h 385" name="T3"/>
                <a:gd fmla="*/ 2147483646 w 505" name="T4"/>
                <a:gd fmla="*/ 2147483646 h 385" name="T5"/>
                <a:gd fmla="*/ 2147483646 w 505" name="T6"/>
                <a:gd fmla="*/ 2147483646 h 385" name="T7"/>
                <a:gd fmla="*/ 2147483646 w 505" name="T8"/>
                <a:gd fmla="*/ 2147483646 h 385" name="T9"/>
                <a:gd fmla="*/ 2147483646 w 505" name="T10"/>
                <a:gd fmla="*/ 0 h 385" name="T11"/>
                <a:gd fmla="*/ 2147483646 w 505" name="T12"/>
                <a:gd fmla="*/ 0 h 385" name="T13"/>
                <a:gd fmla="*/ 2147483646 w 505" name="T14"/>
                <a:gd fmla="*/ 2147483646 h 385" name="T15"/>
                <a:gd fmla="*/ 2147483646 w 505" name="T16"/>
                <a:gd fmla="*/ 2147483646 h 385" name="T17"/>
                <a:gd fmla="*/ 2147483646 w 505" name="T18"/>
                <a:gd fmla="*/ 2147483646 h 385" name="T19"/>
                <a:gd fmla="*/ 2147483646 w 505" name="T20"/>
                <a:gd fmla="*/ 2147483646 h 385" name="T21"/>
                <a:gd fmla="*/ 2147483646 w 505" name="T22"/>
                <a:gd fmla="*/ 2147483646 h 385" name="T23"/>
                <a:gd fmla="*/ 2147483646 w 505" name="T24"/>
                <a:gd fmla="*/ 2147483646 h 385" name="T25"/>
                <a:gd fmla="*/ 2147483646 w 505" name="T26"/>
                <a:gd fmla="*/ 2147483646 h 385" name="T27"/>
                <a:gd fmla="*/ 2147483646 w 505" name="T28"/>
                <a:gd fmla="*/ 2147483646 h 385" name="T29"/>
                <a:gd fmla="*/ 2147483646 w 505" name="T30"/>
                <a:gd fmla="*/ 2147483646 h 385" name="T31"/>
                <a:gd fmla="*/ 0 w 505" name="T32"/>
                <a:gd fmla="*/ 2147483646 h 385" name="T33"/>
                <a:gd fmla="*/ 2147483646 w 505" name="T34"/>
                <a:gd fmla="*/ 2147483646 h 385" name="T35"/>
                <a:gd fmla="*/ 2147483646 w 505" name="T36"/>
                <a:gd fmla="*/ 2147483646 h 385" name="T37"/>
                <a:gd fmla="*/ 2147483646 w 505" name="T38"/>
                <a:gd fmla="*/ 2147483646 h 385" name="T39"/>
                <a:gd fmla="*/ 2147483646 w 505" name="T40"/>
                <a:gd fmla="*/ 2147483646 h 385" name="T41"/>
                <a:gd fmla="*/ 2147483646 w 505" name="T42"/>
                <a:gd fmla="*/ 2147483646 h 385" name="T43"/>
                <a:gd fmla="*/ 2147483646 w 505" name="T44"/>
                <a:gd fmla="*/ 2147483646 h 385" name="T45"/>
                <a:gd fmla="*/ 2147483646 w 505" name="T46"/>
                <a:gd fmla="*/ 2147483646 h 385" name="T47"/>
                <a:gd fmla="*/ 2147483646 w 505" name="T48"/>
                <a:gd fmla="*/ 2147483646 h 385" name="T49"/>
                <a:gd fmla="*/ 2147483646 w 505" name="T50"/>
                <a:gd fmla="*/ 2147483646 h 385" name="T51"/>
                <a:gd fmla="*/ 2147483646 w 505" name="T52"/>
                <a:gd fmla="*/ 2147483646 h 385" name="T53"/>
                <a:gd fmla="*/ 2147483646 w 505" name="T54"/>
                <a:gd fmla="*/ 2147483646 h 385" name="T55"/>
                <a:gd fmla="*/ 2147483646 w 505" name="T56"/>
                <a:gd fmla="*/ 2147483646 h 385" name="T57"/>
                <a:gd fmla="*/ 2147483646 w 505" name="T58"/>
                <a:gd fmla="*/ 2147483646 h 385" name="T59"/>
                <a:gd fmla="*/ 2147483646 w 505" name="T60"/>
                <a:gd fmla="*/ 2147483646 h 385" name="T61"/>
                <a:gd fmla="*/ 2147483646 w 505" name="T62"/>
                <a:gd fmla="*/ 2147483646 h 385" name="T63"/>
                <a:gd fmla="*/ 2147483646 w 505" name="T64"/>
                <a:gd fmla="*/ 2147483646 h 385" name="T65"/>
                <a:gd fmla="*/ 2147483646 w 505" name="T66"/>
                <a:gd fmla="*/ 2147483646 h 385" name="T67"/>
                <a:gd fmla="*/ 2147483646 w 505" name="T68"/>
                <a:gd fmla="*/ 2147483646 h 38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5" name="Freeform 20"/>
            <p:cNvSpPr/>
            <p:nvPr/>
          </p:nvSpPr>
          <p:spPr bwMode="gray">
            <a:xfrm>
              <a:off x="4359932" y="5318416"/>
              <a:ext cx="953441" cy="727508"/>
            </a:xfrm>
            <a:custGeom>
              <a:gdLst>
                <a:gd fmla="*/ 2147483646 w 497" name="T0"/>
                <a:gd fmla="*/ 2147483646 h 385" name="T1"/>
                <a:gd fmla="*/ 2147483646 w 497" name="T2"/>
                <a:gd fmla="*/ 2147483646 h 385" name="T3"/>
                <a:gd fmla="*/ 2147483646 w 497" name="T4"/>
                <a:gd fmla="*/ 2147483646 h 385" name="T5"/>
                <a:gd fmla="*/ 2147483646 w 497" name="T6"/>
                <a:gd fmla="*/ 2147483646 h 385" name="T7"/>
                <a:gd fmla="*/ 2147483646 w 497" name="T8"/>
                <a:gd fmla="*/ 2147483646 h 385" name="T9"/>
                <a:gd fmla="*/ 2147483646 w 497" name="T10"/>
                <a:gd fmla="*/ 2147483646 h 385" name="T11"/>
                <a:gd fmla="*/ 2147483646 w 497" name="T12"/>
                <a:gd fmla="*/ 2147483646 h 385" name="T13"/>
                <a:gd fmla="*/ 2147483646 w 497" name="T14"/>
                <a:gd fmla="*/ 2147483646 h 385" name="T15"/>
                <a:gd fmla="*/ 2147483646 w 497" name="T16"/>
                <a:gd fmla="*/ 2147483646 h 385" name="T17"/>
                <a:gd fmla="*/ 2147483646 w 497" name="T18"/>
                <a:gd fmla="*/ 2147483646 h 385" name="T19"/>
                <a:gd fmla="*/ 2147483646 w 497" name="T20"/>
                <a:gd fmla="*/ 2147483646 h 385" name="T21"/>
                <a:gd fmla="*/ 2147483646 w 497" name="T22"/>
                <a:gd fmla="*/ 2147483646 h 385" name="T23"/>
                <a:gd fmla="*/ 2147483646 w 497" name="T24"/>
                <a:gd fmla="*/ 2147483646 h 385" name="T25"/>
                <a:gd fmla="*/ 2147483646 w 497" name="T26"/>
                <a:gd fmla="*/ 2147483646 h 385" name="T27"/>
                <a:gd fmla="*/ 2147483646 w 497" name="T28"/>
                <a:gd fmla="*/ 2147483646 h 385" name="T29"/>
                <a:gd fmla="*/ 2147483646 w 497" name="T30"/>
                <a:gd fmla="*/ 2147483646 h 385" name="T31"/>
                <a:gd fmla="*/ 2147483646 w 497" name="T32"/>
                <a:gd fmla="*/ 2147483646 h 385" name="T33"/>
                <a:gd fmla="*/ 2147483646 w 497" name="T34"/>
                <a:gd fmla="*/ 2147483646 h 385" name="T35"/>
                <a:gd fmla="*/ 2147483646 w 497" name="T36"/>
                <a:gd fmla="*/ 2147483646 h 385" name="T37"/>
                <a:gd fmla="*/ 2147483646 w 497" name="T38"/>
                <a:gd fmla="*/ 2147483646 h 385" name="T39"/>
                <a:gd fmla="*/ 2147483646 w 497" name="T40"/>
                <a:gd fmla="*/ 2147483646 h 385" name="T41"/>
                <a:gd fmla="*/ 2147483646 w 497" name="T42"/>
                <a:gd fmla="*/ 2147483646 h 385" name="T43"/>
                <a:gd fmla="*/ 2147483646 w 497" name="T44"/>
                <a:gd fmla="*/ 2147483646 h 385" name="T45"/>
                <a:gd fmla="*/ 0 w 497" name="T46"/>
                <a:gd fmla="*/ 2147483646 h 385" name="T47"/>
                <a:gd fmla="*/ 2147483646 w 497" name="T48"/>
                <a:gd fmla="*/ 2147483646 h 385" name="T49"/>
                <a:gd fmla="*/ 2147483646 w 497" name="T50"/>
                <a:gd fmla="*/ 2147483646 h 385" name="T51"/>
                <a:gd fmla="*/ 2147483646 w 497" name="T52"/>
                <a:gd fmla="*/ 2147483646 h 385" name="T53"/>
                <a:gd fmla="*/ 2147483646 w 497" name="T54"/>
                <a:gd fmla="*/ 2147483646 h 385" name="T55"/>
                <a:gd fmla="*/ 2147483646 w 497" name="T56"/>
                <a:gd fmla="*/ 2147483646 h 385" name="T57"/>
                <a:gd fmla="*/ 2147483646 w 497" name="T58"/>
                <a:gd fmla="*/ 2147483646 h 385" name="T59"/>
                <a:gd fmla="*/ 2147483646 w 497" name="T60"/>
                <a:gd fmla="*/ 2147483646 h 385" name="T61"/>
                <a:gd fmla="*/ 2147483646 w 497" name="T62"/>
                <a:gd fmla="*/ 2147483646 h 385" name="T63"/>
                <a:gd fmla="*/ 2147483646 w 497" name="T64"/>
                <a:gd fmla="*/ 2147483646 h 385" name="T65"/>
                <a:gd fmla="*/ 2147483646 w 497" name="T66"/>
                <a:gd fmla="*/ 2147483646 h 385" name="T67"/>
                <a:gd fmla="*/ 2147483646 w 497" name="T68"/>
                <a:gd fmla="*/ 2147483646 h 385" name="T69"/>
                <a:gd fmla="*/ 2147483646 w 497" name="T70"/>
                <a:gd fmla="*/ 2147483646 h 38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6" name="Freeform 30"/>
            <p:cNvSpPr/>
            <p:nvPr/>
          </p:nvSpPr>
          <p:spPr bwMode="gray">
            <a:xfrm>
              <a:off x="5082188" y="3880482"/>
              <a:ext cx="722255" cy="681397"/>
            </a:xfrm>
            <a:custGeom>
              <a:gdLst>
                <a:gd fmla="*/ 2147483646 w 377" name="T0"/>
                <a:gd fmla="*/ 2147483646 h 361" name="T1"/>
                <a:gd fmla="*/ 2147483646 w 377" name="T2"/>
                <a:gd fmla="*/ 0 h 361" name="T3"/>
                <a:gd fmla="*/ 2147483646 w 377" name="T4"/>
                <a:gd fmla="*/ 2147483646 h 361" name="T5"/>
                <a:gd fmla="*/ 2147483646 w 377" name="T6"/>
                <a:gd fmla="*/ 2147483646 h 361" name="T7"/>
                <a:gd fmla="*/ 2147483646 w 377" name="T8"/>
                <a:gd fmla="*/ 2147483646 h 361" name="T9"/>
                <a:gd fmla="*/ 2147483646 w 377" name="T10"/>
                <a:gd fmla="*/ 2147483646 h 361" name="T11"/>
                <a:gd fmla="*/ 2147483646 w 377" name="T12"/>
                <a:gd fmla="*/ 2147483646 h 361" name="T13"/>
                <a:gd fmla="*/ 2147483646 w 377" name="T14"/>
                <a:gd fmla="*/ 2147483646 h 361" name="T15"/>
                <a:gd fmla="*/ 2147483646 w 377" name="T16"/>
                <a:gd fmla="*/ 2147483646 h 361" name="T17"/>
                <a:gd fmla="*/ 2147483646 w 377" name="T18"/>
                <a:gd fmla="*/ 2147483646 h 361" name="T19"/>
                <a:gd fmla="*/ 2147483646 w 377" name="T20"/>
                <a:gd fmla="*/ 2147483646 h 361" name="T21"/>
                <a:gd fmla="*/ 2147483646 w 377" name="T22"/>
                <a:gd fmla="*/ 2147483646 h 361" name="T23"/>
                <a:gd fmla="*/ 2147483646 w 377" name="T24"/>
                <a:gd fmla="*/ 2147483646 h 361" name="T25"/>
                <a:gd fmla="*/ 2147483646 w 377" name="T26"/>
                <a:gd fmla="*/ 2147483646 h 361" name="T27"/>
                <a:gd fmla="*/ 2147483646 w 377" name="T28"/>
                <a:gd fmla="*/ 2147483646 h 361" name="T29"/>
                <a:gd fmla="*/ 2147483646 w 377" name="T30"/>
                <a:gd fmla="*/ 2147483646 h 361" name="T31"/>
                <a:gd fmla="*/ 2147483646 w 377" name="T32"/>
                <a:gd fmla="*/ 2147483646 h 361" name="T33"/>
                <a:gd fmla="*/ 2147483646 w 377" name="T34"/>
                <a:gd fmla="*/ 2147483646 h 361" name="T35"/>
                <a:gd fmla="*/ 2147483646 w 377" name="T36"/>
                <a:gd fmla="*/ 2147483646 h 361" name="T37"/>
                <a:gd fmla="*/ 2147483646 w 377" name="T38"/>
                <a:gd fmla="*/ 2147483646 h 361" name="T39"/>
                <a:gd fmla="*/ 2147483646 w 377" name="T40"/>
                <a:gd fmla="*/ 2147483646 h 361" name="T41"/>
                <a:gd fmla="*/ 2147483646 w 377" name="T42"/>
                <a:gd fmla="*/ 2147483646 h 361" name="T43"/>
                <a:gd fmla="*/ 2147483646 w 377" name="T44"/>
                <a:gd fmla="*/ 2147483646 h 361" name="T45"/>
                <a:gd fmla="*/ 2147483646 w 377" name="T46"/>
                <a:gd fmla="*/ 2147483646 h 361" name="T47"/>
                <a:gd fmla="*/ 2147483646 w 377" name="T48"/>
                <a:gd fmla="*/ 2147483646 h 361" name="T49"/>
                <a:gd fmla="*/ 2147483646 w 377" name="T50"/>
                <a:gd fmla="*/ 2147483646 h 361" name="T51"/>
                <a:gd fmla="*/ 2147483646 w 377" name="T52"/>
                <a:gd fmla="*/ 2147483646 h 361" name="T53"/>
                <a:gd fmla="*/ 2147483646 w 377" name="T54"/>
                <a:gd fmla="*/ 2147483646 h 361" name="T55"/>
                <a:gd fmla="*/ 2147483646 w 377" name="T56"/>
                <a:gd fmla="*/ 2147483646 h 361" name="T57"/>
                <a:gd fmla="*/ 2147483646 w 377" name="T58"/>
                <a:gd fmla="*/ 2147483646 h 361" name="T59"/>
                <a:gd fmla="*/ 2147483646 w 377" name="T60"/>
                <a:gd fmla="*/ 2147483646 h 361" name="T61"/>
                <a:gd fmla="*/ 2147483646 w 377" name="T62"/>
                <a:gd fmla="*/ 2147483646 h 361" name="T63"/>
                <a:gd fmla="*/ 2147483646 w 377" name="T64"/>
                <a:gd fmla="*/ 2147483646 h 361" name="T65"/>
                <a:gd fmla="*/ 2147483646 w 377" name="T66"/>
                <a:gd fmla="*/ 2147483646 h 361" name="T67"/>
                <a:gd fmla="*/ 2147483646 w 377" name="T68"/>
                <a:gd fmla="*/ 2147483646 h 361" name="T69"/>
                <a:gd fmla="*/ 2147483646 w 377" name="T70"/>
                <a:gd fmla="*/ 2147483646 h 361" name="T71"/>
                <a:gd fmla="*/ 2147483646 w 377" name="T72"/>
                <a:gd fmla="*/ 2147483646 h 361" name="T73"/>
                <a:gd fmla="*/ 2147483646 w 377" name="T74"/>
                <a:gd fmla="*/ 2147483646 h 361" name="T75"/>
                <a:gd fmla="*/ 2147483646 w 377" name="T76"/>
                <a:gd fmla="*/ 2147483646 h 361" name="T77"/>
                <a:gd fmla="*/ 2147483646 w 377" name="T78"/>
                <a:gd fmla="*/ 2147483646 h 361" name="T79"/>
                <a:gd fmla="*/ 2147483646 w 377" name="T80"/>
                <a:gd fmla="*/ 2147483646 h 361" name="T81"/>
                <a:gd fmla="*/ 2147483646 w 377" name="T82"/>
                <a:gd fmla="*/ 2147483646 h 361" name="T83"/>
                <a:gd fmla="*/ 0 w 377" name="T84"/>
                <a:gd fmla="*/ 2147483646 h 361" name="T85"/>
                <a:gd fmla="*/ 2147483646 w 377" name="T86"/>
                <a:gd fmla="*/ 2147483646 h 361" name="T87"/>
                <a:gd fmla="*/ 2147483646 w 377" name="T88"/>
                <a:gd fmla="*/ 2147483646 h 361" name="T89"/>
                <a:gd fmla="*/ 2147483646 w 377" name="T90"/>
                <a:gd fmla="*/ 2147483646 h 361" name="T91"/>
                <a:gd fmla="*/ 2147483646 w 377" name="T92"/>
                <a:gd fmla="*/ 2147483646 h 361" name="T93"/>
                <a:gd fmla="*/ 2147483646 w 377" name="T94"/>
                <a:gd fmla="*/ 2147483646 h 361" name="T95"/>
                <a:gd fmla="*/ 2147483646 w 377" name="T96"/>
                <a:gd fmla="*/ 2147483646 h 36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7" name="Freeform 31"/>
            <p:cNvSpPr/>
            <p:nvPr/>
          </p:nvSpPr>
          <p:spPr bwMode="invGray">
            <a:xfrm>
              <a:off x="5070914" y="3261692"/>
              <a:ext cx="477043" cy="865912"/>
            </a:xfrm>
            <a:custGeom>
              <a:gdLst>
                <a:gd fmla="*/ 2147483646 w 249" name="T0"/>
                <a:gd fmla="*/ 2147483646 h 457" name="T1"/>
                <a:gd fmla="*/ 2147483646 w 249" name="T2"/>
                <a:gd fmla="*/ 2147483646 h 457" name="T3"/>
                <a:gd fmla="*/ 2147483646 w 249" name="T4"/>
                <a:gd fmla="*/ 2147483646 h 457" name="T5"/>
                <a:gd fmla="*/ 2147483646 w 249" name="T6"/>
                <a:gd fmla="*/ 2147483646 h 457" name="T7"/>
                <a:gd fmla="*/ 2147483646 w 249" name="T8"/>
                <a:gd fmla="*/ 2147483646 h 457" name="T9"/>
                <a:gd fmla="*/ 2147483646 w 249" name="T10"/>
                <a:gd fmla="*/ 2147483646 h 457" name="T11"/>
                <a:gd fmla="*/ 2147483646 w 249" name="T12"/>
                <a:gd fmla="*/ 2147483646 h 457" name="T13"/>
                <a:gd fmla="*/ 0 w 249" name="T14"/>
                <a:gd fmla="*/ 2147483646 h 457" name="T15"/>
                <a:gd fmla="*/ 2147483646 w 249" name="T16"/>
                <a:gd fmla="*/ 2147483646 h 457" name="T17"/>
                <a:gd fmla="*/ 2147483646 w 249" name="T18"/>
                <a:gd fmla="*/ 2147483646 h 457" name="T19"/>
                <a:gd fmla="*/ 2147483646 w 249" name="T20"/>
                <a:gd fmla="*/ 2147483646 h 457" name="T21"/>
                <a:gd fmla="*/ 2147483646 w 249" name="T22"/>
                <a:gd fmla="*/ 2147483646 h 457" name="T23"/>
                <a:gd fmla="*/ 2147483646 w 249" name="T24"/>
                <a:gd fmla="*/ 2147483646 h 457" name="T25"/>
                <a:gd fmla="*/ 2147483646 w 249" name="T26"/>
                <a:gd fmla="*/ 2147483646 h 457" name="T27"/>
                <a:gd fmla="*/ 2147483646 w 249" name="T28"/>
                <a:gd fmla="*/ 2147483646 h 457" name="T29"/>
                <a:gd fmla="*/ 2147483646 w 249" name="T30"/>
                <a:gd fmla="*/ 2147483646 h 457" name="T31"/>
                <a:gd fmla="*/ 2147483646 w 249" name="T32"/>
                <a:gd fmla="*/ 2147483646 h 457" name="T33"/>
                <a:gd fmla="*/ 2147483646 w 249" name="T34"/>
                <a:gd fmla="*/ 2147483646 h 457" name="T35"/>
                <a:gd fmla="*/ 2147483646 w 249" name="T36"/>
                <a:gd fmla="*/ 2147483646 h 457" name="T37"/>
                <a:gd fmla="*/ 2147483646 w 249" name="T38"/>
                <a:gd fmla="*/ 2147483646 h 457" name="T39"/>
                <a:gd fmla="*/ 2147483646 w 249" name="T40"/>
                <a:gd fmla="*/ 2147483646 h 457" name="T41"/>
                <a:gd fmla="*/ 2147483646 w 249" name="T42"/>
                <a:gd fmla="*/ 0 h 457" name="T43"/>
                <a:gd fmla="*/ 2147483646 w 249" name="T44"/>
                <a:gd fmla="*/ 2147483646 h 457" name="T45"/>
                <a:gd fmla="*/ 2147483646 w 249" name="T46"/>
                <a:gd fmla="*/ 0 h 457" name="T47"/>
                <a:gd fmla="*/ 2147483646 w 249" name="T48"/>
                <a:gd fmla="*/ 2147483646 h 457" name="T49"/>
                <a:gd fmla="*/ 2147483646 w 249" name="T50"/>
                <a:gd fmla="*/ 2147483646 h 457" name="T51"/>
                <a:gd fmla="*/ 2147483646 w 249" name="T52"/>
                <a:gd fmla="*/ 2147483646 h 457" name="T53"/>
                <a:gd fmla="*/ 2147483646 w 249" name="T54"/>
                <a:gd fmla="*/ 2147483646 h 457" name="T55"/>
                <a:gd fmla="*/ 2147483646 w 249" name="T56"/>
                <a:gd fmla="*/ 2147483646 h 457" name="T57"/>
                <a:gd fmla="*/ 2147483646 w 249" name="T58"/>
                <a:gd fmla="*/ 2147483646 h 457" name="T59"/>
                <a:gd fmla="*/ 2147483646 w 249" name="T60"/>
                <a:gd fmla="*/ 2147483646 h 457" name="T61"/>
                <a:gd fmla="*/ 2147483646 w 249" name="T62"/>
                <a:gd fmla="*/ 2147483646 h 457" name="T63"/>
                <a:gd fmla="*/ 2147483646 w 249" name="T64"/>
                <a:gd fmla="*/ 2147483646 h 457" name="T65"/>
                <a:gd fmla="*/ 2147483646 w 249" name="T66"/>
                <a:gd fmla="*/ 2147483646 h 457" name="T67"/>
                <a:gd fmla="*/ 2147483646 w 249" name="T68"/>
                <a:gd fmla="*/ 2147483646 h 457" name="T69"/>
                <a:gd fmla="*/ 2147483646 w 249" name="T70"/>
                <a:gd fmla="*/ 2147483646 h 457" name="T71"/>
                <a:gd fmla="*/ 2147483646 w 249" name="T72"/>
                <a:gd fmla="*/ 2147483646 h 45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8" name="Freeform 35"/>
            <p:cNvSpPr/>
            <p:nvPr/>
          </p:nvSpPr>
          <p:spPr bwMode="invGray">
            <a:xfrm>
              <a:off x="3763633" y="1368366"/>
              <a:ext cx="2727987" cy="2348171"/>
            </a:xfrm>
            <a:custGeom>
              <a:gdLst>
                <a:gd fmla="*/ 2147483646 w 1425" name="T0"/>
                <a:gd fmla="*/ 2147483646 h 1241" name="T1"/>
                <a:gd fmla="*/ 2147483646 w 1425" name="T2"/>
                <a:gd fmla="*/ 2147483646 h 1241" name="T3"/>
                <a:gd fmla="*/ 2147483646 w 1425" name="T4"/>
                <a:gd fmla="*/ 2147483646 h 1241" name="T5"/>
                <a:gd fmla="*/ 2147483646 w 1425" name="T6"/>
                <a:gd fmla="*/ 2147483646 h 1241" name="T7"/>
                <a:gd fmla="*/ 2147483646 w 1425" name="T8"/>
                <a:gd fmla="*/ 2147483646 h 1241" name="T9"/>
                <a:gd fmla="*/ 2147483646 w 1425" name="T10"/>
                <a:gd fmla="*/ 2147483646 h 1241" name="T11"/>
                <a:gd fmla="*/ 2147483646 w 1425" name="T12"/>
                <a:gd fmla="*/ 2147483646 h 1241" name="T13"/>
                <a:gd fmla="*/ 2147483646 w 1425" name="T14"/>
                <a:gd fmla="*/ 2147483646 h 1241" name="T15"/>
                <a:gd fmla="*/ 2147483646 w 1425" name="T16"/>
                <a:gd fmla="*/ 2147483646 h 1241" name="T17"/>
                <a:gd fmla="*/ 2147483646 w 1425" name="T18"/>
                <a:gd fmla="*/ 2147483646 h 1241" name="T19"/>
                <a:gd fmla="*/ 2147483646 w 1425" name="T20"/>
                <a:gd fmla="*/ 2147483646 h 1241" name="T21"/>
                <a:gd fmla="*/ 2147483646 w 1425" name="T22"/>
                <a:gd fmla="*/ 2147483646 h 1241" name="T23"/>
                <a:gd fmla="*/ 2147483646 w 1425" name="T24"/>
                <a:gd fmla="*/ 2147483646 h 1241" name="T25"/>
                <a:gd fmla="*/ 2147483646 w 1425" name="T26"/>
                <a:gd fmla="*/ 2147483646 h 1241" name="T27"/>
                <a:gd fmla="*/ 2147483646 w 1425" name="T28"/>
                <a:gd fmla="*/ 2147483646 h 1241" name="T29"/>
                <a:gd fmla="*/ 2147483646 w 1425" name="T30"/>
                <a:gd fmla="*/ 2147483646 h 1241" name="T31"/>
                <a:gd fmla="*/ 2147483646 w 1425" name="T32"/>
                <a:gd fmla="*/ 2147483646 h 1241" name="T33"/>
                <a:gd fmla="*/ 2147483646 w 1425" name="T34"/>
                <a:gd fmla="*/ 2147483646 h 1241" name="T35"/>
                <a:gd fmla="*/ 2147483646 w 1425" name="T36"/>
                <a:gd fmla="*/ 2147483646 h 1241" name="T37"/>
                <a:gd fmla="*/ 2147483646 w 1425" name="T38"/>
                <a:gd fmla="*/ 2147483646 h 1241" name="T39"/>
                <a:gd fmla="*/ 2147483646 w 1425" name="T40"/>
                <a:gd fmla="*/ 2147483646 h 1241" name="T41"/>
                <a:gd fmla="*/ 2147483646 w 1425" name="T42"/>
                <a:gd fmla="*/ 2147483646 h 1241" name="T43"/>
                <a:gd fmla="*/ 2147483646 w 1425" name="T44"/>
                <a:gd fmla="*/ 2147483646 h 1241" name="T45"/>
                <a:gd fmla="*/ 2147483646 w 1425" name="T46"/>
                <a:gd fmla="*/ 2147483646 h 1241" name="T47"/>
                <a:gd fmla="*/ 2147483646 w 1425" name="T48"/>
                <a:gd fmla="*/ 2147483646 h 1241" name="T49"/>
                <a:gd fmla="*/ 2147483646 w 1425" name="T50"/>
                <a:gd fmla="*/ 2147483646 h 1241" name="T51"/>
                <a:gd fmla="*/ 2147483646 w 1425" name="T52"/>
                <a:gd fmla="*/ 2147483646 h 1241" name="T53"/>
                <a:gd fmla="*/ 2147483646 w 1425" name="T54"/>
                <a:gd fmla="*/ 2147483646 h 1241" name="T55"/>
                <a:gd fmla="*/ 2147483646 w 1425" name="T56"/>
                <a:gd fmla="*/ 2147483646 h 1241" name="T57"/>
                <a:gd fmla="*/ 2147483646 w 1425" name="T58"/>
                <a:gd fmla="*/ 2147483646 h 1241" name="T59"/>
                <a:gd fmla="*/ 2147483646 w 1425" name="T60"/>
                <a:gd fmla="*/ 2147483646 h 1241" name="T61"/>
                <a:gd fmla="*/ 2147483646 w 1425" name="T62"/>
                <a:gd fmla="*/ 2147483646 h 1241" name="T63"/>
                <a:gd fmla="*/ 2147483646 w 1425" name="T64"/>
                <a:gd fmla="*/ 2147483646 h 1241" name="T65"/>
                <a:gd fmla="*/ 2147483646 w 1425" name="T66"/>
                <a:gd fmla="*/ 2147483646 h 1241" name="T67"/>
                <a:gd fmla="*/ 2147483646 w 1425" name="T68"/>
                <a:gd fmla="*/ 2147483646 h 1241" name="T69"/>
                <a:gd fmla="*/ 2147483646 w 1425" name="T70"/>
                <a:gd fmla="*/ 2147483646 h 1241" name="T71"/>
                <a:gd fmla="*/ 2147483646 w 1425" name="T72"/>
                <a:gd fmla="*/ 0 h 1241" name="T73"/>
                <a:gd fmla="*/ 2147483646 w 1425" name="T74"/>
                <a:gd fmla="*/ 2147483646 h 1241" name="T75"/>
                <a:gd fmla="*/ 2147483646 w 1425" name="T76"/>
                <a:gd fmla="*/ 2147483646 h 1241" name="T77"/>
                <a:gd fmla="*/ 2147483646 w 1425" name="T78"/>
                <a:gd fmla="*/ 2147483646 h 1241" name="T79"/>
                <a:gd fmla="*/ 2147483646 w 1425" name="T80"/>
                <a:gd fmla="*/ 2147483646 h 1241" name="T81"/>
                <a:gd fmla="*/ 2147483646 w 1425" name="T82"/>
                <a:gd fmla="*/ 2147483646 h 1241" name="T83"/>
                <a:gd fmla="*/ 2147483646 w 1425" name="T84"/>
                <a:gd fmla="*/ 2147483646 h 1241" name="T85"/>
                <a:gd fmla="*/ 2147483646 w 1425" name="T86"/>
                <a:gd fmla="*/ 2147483646 h 1241" name="T87"/>
                <a:gd fmla="*/ 2147483646 w 1425" name="T88"/>
                <a:gd fmla="*/ 2147483646 h 1241" name="T89"/>
                <a:gd fmla="*/ 2147483646 w 1425" name="T90"/>
                <a:gd fmla="*/ 2147483646 h 1241" name="T91"/>
                <a:gd fmla="*/ 2147483646 w 1425" name="T92"/>
                <a:gd fmla="*/ 2147483646 h 1241" name="T93"/>
                <a:gd fmla="*/ 2147483646 w 1425" name="T94"/>
                <a:gd fmla="*/ 2147483646 h 1241" name="T95"/>
                <a:gd fmla="*/ 2147483646 w 1425" name="T96"/>
                <a:gd fmla="*/ 2147483646 h 1241" name="T97"/>
                <a:gd fmla="*/ 2147483646 w 1425" name="T98"/>
                <a:gd fmla="*/ 2147483646 h 1241" name="T99"/>
                <a:gd fmla="*/ 2147483646 w 1425" name="T100"/>
                <a:gd fmla="*/ 2147483646 h 1241" name="T101"/>
                <a:gd fmla="*/ 2147483646 w 1425" name="T102"/>
                <a:gd fmla="*/ 2147483646 h 1241" name="T103"/>
                <a:gd fmla="*/ 2147483646 w 1425" name="T104"/>
                <a:gd fmla="*/ 2147483646 h 1241" name="T105"/>
                <a:gd fmla="*/ 2147483646 w 1425" name="T106"/>
                <a:gd fmla="*/ 2147483646 h 1241" name="T107"/>
                <a:gd fmla="*/ 2147483646 w 1425" name="T108"/>
                <a:gd fmla="*/ 2147483646 h 1241"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49" name="Freeform 32"/>
            <p:cNvSpPr/>
            <p:nvPr/>
          </p:nvSpPr>
          <p:spPr bwMode="gray">
            <a:xfrm>
              <a:off x="4560824" y="3410851"/>
              <a:ext cx="615432" cy="1151031"/>
            </a:xfrm>
            <a:custGeom>
              <a:gdLst>
                <a:gd fmla="*/ 2147483646 w 321" name="T0"/>
                <a:gd fmla="*/ 2147483646 h 609" name="T1"/>
                <a:gd fmla="*/ 2147483646 w 321" name="T2"/>
                <a:gd fmla="*/ 2147483646 h 609" name="T3"/>
                <a:gd fmla="*/ 2147483646 w 321" name="T4"/>
                <a:gd fmla="*/ 2147483646 h 609" name="T5"/>
                <a:gd fmla="*/ 2147483646 w 321" name="T6"/>
                <a:gd fmla="*/ 2147483646 h 609" name="T7"/>
                <a:gd fmla="*/ 2147483646 w 321" name="T8"/>
                <a:gd fmla="*/ 2147483646 h 609" name="T9"/>
                <a:gd fmla="*/ 2147483646 w 321" name="T10"/>
                <a:gd fmla="*/ 2147483646 h 609" name="T11"/>
                <a:gd fmla="*/ 2147483646 w 321" name="T12"/>
                <a:gd fmla="*/ 2147483646 h 609" name="T13"/>
                <a:gd fmla="*/ 2147483646 w 321" name="T14"/>
                <a:gd fmla="*/ 2147483646 h 609" name="T15"/>
                <a:gd fmla="*/ 2147483646 w 321" name="T16"/>
                <a:gd fmla="*/ 2147483646 h 609" name="T17"/>
                <a:gd fmla="*/ 2147483646 w 321" name="T18"/>
                <a:gd fmla="*/ 2147483646 h 609" name="T19"/>
                <a:gd fmla="*/ 2147483646 w 321" name="T20"/>
                <a:gd fmla="*/ 2147483646 h 609" name="T21"/>
                <a:gd fmla="*/ 2147483646 w 321" name="T22"/>
                <a:gd fmla="*/ 2147483646 h 609" name="T23"/>
                <a:gd fmla="*/ 2147483646 w 321" name="T24"/>
                <a:gd fmla="*/ 2147483646 h 609" name="T25"/>
                <a:gd fmla="*/ 0 w 321" name="T26"/>
                <a:gd fmla="*/ 2147483646 h 609" name="T27"/>
                <a:gd fmla="*/ 2147483646 w 321" name="T28"/>
                <a:gd fmla="*/ 2147483646 h 609" name="T29"/>
                <a:gd fmla="*/ 2147483646 w 321" name="T30"/>
                <a:gd fmla="*/ 2147483646 h 609" name="T31"/>
                <a:gd fmla="*/ 0 w 321" name="T32"/>
                <a:gd fmla="*/ 2147483646 h 609" name="T33"/>
                <a:gd fmla="*/ 2147483646 w 321" name="T34"/>
                <a:gd fmla="*/ 2147483646 h 609" name="T35"/>
                <a:gd fmla="*/ 2147483646 w 321" name="T36"/>
                <a:gd fmla="*/ 2147483646 h 609" name="T37"/>
                <a:gd fmla="*/ 2147483646 w 321" name="T38"/>
                <a:gd fmla="*/ 2147483646 h 609" name="T39"/>
                <a:gd fmla="*/ 2147483646 w 321" name="T40"/>
                <a:gd fmla="*/ 2147483646 h 609" name="T41"/>
                <a:gd fmla="*/ 2147483646 w 321" name="T42"/>
                <a:gd fmla="*/ 2147483646 h 609" name="T43"/>
                <a:gd fmla="*/ 2147483646 w 321" name="T44"/>
                <a:gd fmla="*/ 2147483646 h 609" name="T45"/>
                <a:gd fmla="*/ 2147483646 w 321" name="T46"/>
                <a:gd fmla="*/ 2147483646 h 609" name="T47"/>
                <a:gd fmla="*/ 2147483646 w 321" name="T48"/>
                <a:gd fmla="*/ 2147483646 h 609" name="T49"/>
                <a:gd fmla="*/ 2147483646 w 321" name="T50"/>
                <a:gd fmla="*/ 2147483646 h 609" name="T51"/>
                <a:gd fmla="*/ 2147483646 w 321" name="T52"/>
                <a:gd fmla="*/ 2147483646 h 609" name="T53"/>
                <a:gd fmla="*/ 2147483646 w 321" name="T54"/>
                <a:gd fmla="*/ 2147483646 h 609" name="T55"/>
                <a:gd fmla="*/ 2147483646 w 321" name="T56"/>
                <a:gd fmla="*/ 2147483646 h 609" name="T57"/>
                <a:gd fmla="*/ 2147483646 w 321" name="T58"/>
                <a:gd fmla="*/ 2147483646 h 609" name="T59"/>
                <a:gd fmla="*/ 2147483646 w 321" name="T60"/>
                <a:gd fmla="*/ 2147483646 h 609" name="T61"/>
                <a:gd fmla="*/ 2147483646 w 321" name="T62"/>
                <a:gd fmla="*/ 2147483646 h 609" name="T63"/>
                <a:gd fmla="*/ 2147483646 w 321" name="T64"/>
                <a:gd fmla="*/ 2147483646 h 609" name="T65"/>
                <a:gd fmla="*/ 2147483646 w 321" name="T66"/>
                <a:gd fmla="*/ 2147483646 h 609" name="T67"/>
                <a:gd fmla="*/ 2147483646 w 321" name="T68"/>
                <a:gd fmla="*/ 2147483646 h 609" name="T69"/>
                <a:gd fmla="*/ 2147483646 w 321" name="T70"/>
                <a:gd fmla="*/ 2147483646 h 609" name="T71"/>
                <a:gd fmla="*/ 2147483646 w 321" name="T72"/>
                <a:gd fmla="*/ 2147483646 h 609" name="T73"/>
                <a:gd fmla="*/ 2147483646 w 321" name="T74"/>
                <a:gd fmla="*/ 2147483646 h 609" name="T75"/>
                <a:gd fmla="*/ 2147483646 w 321" name="T76"/>
                <a:gd fmla="*/ 2147483646 h 609" name="T77"/>
                <a:gd fmla="*/ 2147483646 w 321" name="T78"/>
                <a:gd fmla="*/ 2147483646 h 609" name="T79"/>
                <a:gd fmla="*/ 2147483646 w 321" name="T80"/>
                <a:gd fmla="*/ 2147483646 h 609" name="T81"/>
                <a:gd fmla="*/ 2147483646 w 321" name="T82"/>
                <a:gd fmla="*/ 2147483646 h 609" name="T83"/>
                <a:gd fmla="*/ 2147483646 w 321" name="T84"/>
                <a:gd fmla="*/ 0 h 609" name="T85"/>
                <a:gd fmla="*/ 2147483646 w 321" name="T86"/>
                <a:gd fmla="*/ 2147483646 h 609" name="T87"/>
                <a:gd fmla="*/ 2147483646 w 321" name="T88"/>
                <a:gd fmla="*/ 2147483646 h 609" name="T89"/>
                <a:gd fmla="*/ 2147483646 w 321" name="T90"/>
                <a:gd fmla="*/ 2147483646 h 609" name="T91"/>
                <a:gd fmla="*/ 2147483646 w 321" name="T92"/>
                <a:gd fmla="*/ 2147483646 h 609" name="T93"/>
                <a:gd fmla="*/ 2147483646 w 321" name="T94"/>
                <a:gd fmla="*/ 2147483646 h 609" name="T95"/>
                <a:gd fmla="*/ 2147483646 w 321" name="T96"/>
                <a:gd fmla="*/ 2147483646 h 609" name="T97"/>
                <a:gd fmla="*/ 2147483646 w 321" name="T98"/>
                <a:gd fmla="*/ 2147483646 h 609" name="T99"/>
                <a:gd fmla="*/ 2147483646 w 321" name="T100"/>
                <a:gd fmla="*/ 2147483646 h 609" name="T101"/>
                <a:gd fmla="*/ 2147483646 w 321" name="T102"/>
                <a:gd fmla="*/ 2147483646 h 609" name="T103"/>
                <a:gd fmla="*/ 2147483646 w 321" name="T104"/>
                <a:gd fmla="*/ 2147483646 h 609" name="T105"/>
                <a:gd fmla="*/ 2147483646 w 321" name="T106"/>
                <a:gd fmla="*/ 2147483646 h 60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0" name="Freeform 33"/>
            <p:cNvSpPr/>
            <p:nvPr/>
          </p:nvSpPr>
          <p:spPr bwMode="invGray">
            <a:xfrm>
              <a:off x="4451051" y="3426220"/>
              <a:ext cx="336414" cy="592594"/>
            </a:xfrm>
            <a:custGeom>
              <a:gdLst>
                <a:gd fmla="*/ 2147483646 w 177" name="T0"/>
                <a:gd fmla="*/ 2147483646 h 313" name="T1"/>
                <a:gd fmla="*/ 2147483646 w 177" name="T2"/>
                <a:gd fmla="*/ 2147483646 h 313" name="T3"/>
                <a:gd fmla="*/ 2147483646 w 177" name="T4"/>
                <a:gd fmla="*/ 2147483646 h 313" name="T5"/>
                <a:gd fmla="*/ 2147483646 w 177" name="T6"/>
                <a:gd fmla="*/ 2147483646 h 313" name="T7"/>
                <a:gd fmla="*/ 2147483646 w 177" name="T8"/>
                <a:gd fmla="*/ 0 h 313" name="T9"/>
                <a:gd fmla="*/ 2147483646 w 177" name="T10"/>
                <a:gd fmla="*/ 2147483646 h 313" name="T11"/>
                <a:gd fmla="*/ 2147483646 w 177" name="T12"/>
                <a:gd fmla="*/ 2147483646 h 313" name="T13"/>
                <a:gd fmla="*/ 2147483646 w 177" name="T14"/>
                <a:gd fmla="*/ 2147483646 h 313" name="T15"/>
                <a:gd fmla="*/ 2147483646 w 177" name="T16"/>
                <a:gd fmla="*/ 2147483646 h 313" name="T17"/>
                <a:gd fmla="*/ 0 w 177" name="T18"/>
                <a:gd fmla="*/ 2147483646 h 313" name="T19"/>
                <a:gd fmla="*/ 2147483646 w 177" name="T20"/>
                <a:gd fmla="*/ 2147483646 h 313" name="T21"/>
                <a:gd fmla="*/ 2147483646 w 177" name="T22"/>
                <a:gd fmla="*/ 2147483646 h 313" name="T23"/>
                <a:gd fmla="*/ 2147483646 w 177" name="T24"/>
                <a:gd fmla="*/ 2147483646 h 313" name="T25"/>
                <a:gd fmla="*/ 2147483646 w 177" name="T26"/>
                <a:gd fmla="*/ 2147483646 h 313" name="T27"/>
                <a:gd fmla="*/ 2147483646 w 177" name="T28"/>
                <a:gd fmla="*/ 2147483646 h 313" name="T29"/>
                <a:gd fmla="*/ 2147483646 w 177" name="T30"/>
                <a:gd fmla="*/ 2147483646 h 313" name="T31"/>
                <a:gd fmla="*/ 2147483646 w 177" name="T32"/>
                <a:gd fmla="*/ 2147483646 h 313" name="T33"/>
                <a:gd fmla="*/ 2147483646 w 177" name="T34"/>
                <a:gd fmla="*/ 2147483646 h 313" name="T35"/>
                <a:gd fmla="*/ 2147483646 w 177" name="T36"/>
                <a:gd fmla="*/ 2147483646 h 313" name="T37"/>
                <a:gd fmla="*/ 2147483646 w 177" name="T38"/>
                <a:gd fmla="*/ 2147483646 h 313" name="T39"/>
                <a:gd fmla="*/ 2147483646 w 177" name="T40"/>
                <a:gd fmla="*/ 2147483646 h 313" name="T41"/>
                <a:gd fmla="*/ 2147483646 w 177" name="T42"/>
                <a:gd fmla="*/ 2147483646 h 313" name="T43"/>
                <a:gd fmla="*/ 2147483646 w 177" name="T44"/>
                <a:gd fmla="*/ 2147483646 h 313" name="T45"/>
                <a:gd fmla="*/ 2147483646 w 177" name="T46"/>
                <a:gd fmla="*/ 2147483646 h 313" name="T47"/>
                <a:gd fmla="*/ 2147483646 w 177" name="T48"/>
                <a:gd fmla="*/ 2147483646 h 313" name="T49"/>
                <a:gd fmla="*/ 2147483646 w 177" name="T50"/>
                <a:gd fmla="*/ 2147483646 h 313" name="T51"/>
                <a:gd fmla="*/ 2147483646 w 177" name="T52"/>
                <a:gd fmla="*/ 2147483646 h 313" name="T53"/>
                <a:gd fmla="*/ 2147483646 w 177" name="T54"/>
                <a:gd fmla="*/ 2147483646 h 313"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1" name="Freeform 34"/>
            <p:cNvSpPr/>
            <p:nvPr/>
          </p:nvSpPr>
          <p:spPr bwMode="invGray">
            <a:xfrm>
              <a:off x="3242270" y="2837041"/>
              <a:ext cx="1642212" cy="1589924"/>
            </a:xfrm>
            <a:custGeom>
              <a:gdLst>
                <a:gd fmla="*/ 2147483646 w 857" name="T0"/>
                <a:gd fmla="*/ 2147483646 h 841" name="T1"/>
                <a:gd fmla="*/ 2147483646 w 857" name="T2"/>
                <a:gd fmla="*/ 2147483646 h 841" name="T3"/>
                <a:gd fmla="*/ 2147483646 w 857" name="T4"/>
                <a:gd fmla="*/ 2147483646 h 841" name="T5"/>
                <a:gd fmla="*/ 2147483646 w 857" name="T6"/>
                <a:gd fmla="*/ 2147483646 h 841" name="T7"/>
                <a:gd fmla="*/ 2147483646 w 857" name="T8"/>
                <a:gd fmla="*/ 2147483646 h 841" name="T9"/>
                <a:gd fmla="*/ 2147483646 w 857" name="T10"/>
                <a:gd fmla="*/ 2147483646 h 841" name="T11"/>
                <a:gd fmla="*/ 2147483646 w 857" name="T12"/>
                <a:gd fmla="*/ 2147483646 h 841" name="T13"/>
                <a:gd fmla="*/ 2147483646 w 857" name="T14"/>
                <a:gd fmla="*/ 2147483646 h 841" name="T15"/>
                <a:gd fmla="*/ 2147483646 w 857" name="T16"/>
                <a:gd fmla="*/ 2147483646 h 841" name="T17"/>
                <a:gd fmla="*/ 2147483646 w 857" name="T18"/>
                <a:gd fmla="*/ 2147483646 h 841" name="T19"/>
                <a:gd fmla="*/ 2147483646 w 857" name="T20"/>
                <a:gd fmla="*/ 2147483646 h 841" name="T21"/>
                <a:gd fmla="*/ 2147483646 w 857" name="T22"/>
                <a:gd fmla="*/ 2147483646 h 841" name="T23"/>
                <a:gd fmla="*/ 2147483646 w 857" name="T24"/>
                <a:gd fmla="*/ 2147483646 h 841" name="T25"/>
                <a:gd fmla="*/ 2147483646 w 857" name="T26"/>
                <a:gd fmla="*/ 2147483646 h 841" name="T27"/>
                <a:gd fmla="*/ 2147483646 w 857" name="T28"/>
                <a:gd fmla="*/ 2147483646 h 841" name="T29"/>
                <a:gd fmla="*/ 2147483646 w 857" name="T30"/>
                <a:gd fmla="*/ 2147483646 h 841" name="T31"/>
                <a:gd fmla="*/ 2147483646 w 857" name="T32"/>
                <a:gd fmla="*/ 2147483646 h 841" name="T33"/>
                <a:gd fmla="*/ 2147483646 w 857" name="T34"/>
                <a:gd fmla="*/ 2147483646 h 841" name="T35"/>
                <a:gd fmla="*/ 2147483646 w 857" name="T36"/>
                <a:gd fmla="*/ 2147483646 h 841" name="T37"/>
                <a:gd fmla="*/ 2147483646 w 857" name="T38"/>
                <a:gd fmla="*/ 2147483646 h 841" name="T39"/>
                <a:gd fmla="*/ 2147483646 w 857" name="T40"/>
                <a:gd fmla="*/ 2147483646 h 841" name="T41"/>
                <a:gd fmla="*/ 2147483646 w 857" name="T42"/>
                <a:gd fmla="*/ 2147483646 h 841" name="T43"/>
                <a:gd fmla="*/ 2147483646 w 857" name="T44"/>
                <a:gd fmla="*/ 2147483646 h 841" name="T45"/>
                <a:gd fmla="*/ 2147483646 w 857" name="T46"/>
                <a:gd fmla="*/ 2147483646 h 841" name="T47"/>
                <a:gd fmla="*/ 2147483646 w 857" name="T48"/>
                <a:gd fmla="*/ 2147483646 h 841" name="T49"/>
                <a:gd fmla="*/ 2147483646 w 857" name="T50"/>
                <a:gd fmla="*/ 2147483646 h 841" name="T51"/>
                <a:gd fmla="*/ 2147483646 w 857" name="T52"/>
                <a:gd fmla="*/ 2147483646 h 841" name="T53"/>
                <a:gd fmla="*/ 2147483646 w 857" name="T54"/>
                <a:gd fmla="*/ 2147483646 h 841" name="T55"/>
                <a:gd fmla="*/ 2147483646 w 857" name="T56"/>
                <a:gd fmla="*/ 2147483646 h 841" name="T57"/>
                <a:gd fmla="*/ 2147483646 w 857" name="T58"/>
                <a:gd fmla="*/ 2147483646 h 841" name="T59"/>
                <a:gd fmla="*/ 2147483646 w 857" name="T60"/>
                <a:gd fmla="*/ 2147483646 h 841" name="T61"/>
                <a:gd fmla="*/ 2147483646 w 857" name="T62"/>
                <a:gd fmla="*/ 2147483646 h 841" name="T63"/>
                <a:gd fmla="*/ 2147483646 w 857" name="T64"/>
                <a:gd fmla="*/ 2147483646 h 841" name="T65"/>
                <a:gd fmla="*/ 2147483646 w 857" name="T66"/>
                <a:gd fmla="*/ 2147483646 h 841" name="T67"/>
                <a:gd fmla="*/ 2147483646 w 857" name="T68"/>
                <a:gd fmla="*/ 2147483646 h 841" name="T69"/>
                <a:gd fmla="*/ 2147483646 w 857" name="T70"/>
                <a:gd fmla="*/ 2147483646 h 841" name="T71"/>
                <a:gd fmla="*/ 2147483646 w 857" name="T72"/>
                <a:gd fmla="*/ 2147483646 h 841" name="T73"/>
                <a:gd fmla="*/ 2147483646 w 857" name="T74"/>
                <a:gd fmla="*/ 2147483646 h 841" name="T75"/>
                <a:gd fmla="*/ 2147483646 w 857" name="T76"/>
                <a:gd fmla="*/ 2147483646 h 841" name="T77"/>
                <a:gd fmla="*/ 2147483646 w 857" name="T78"/>
                <a:gd fmla="*/ 2147483646 h 841" name="T79"/>
                <a:gd fmla="*/ 2147483646 w 857" name="T80"/>
                <a:gd fmla="*/ 2147483646 h 841" name="T81"/>
                <a:gd fmla="*/ 2147483646 w 857" name="T82"/>
                <a:gd fmla="*/ 2147483646 h 841" name="T83"/>
                <a:gd fmla="*/ 2147483646 w 857" name="T84"/>
                <a:gd fmla="*/ 0 h 841" name="T85"/>
                <a:gd fmla="*/ 2147483646 w 857" name="T86"/>
                <a:gd fmla="*/ 2147483646 h 841" name="T87"/>
                <a:gd fmla="*/ 2147483646 w 857" name="T88"/>
                <a:gd fmla="*/ 2147483646 h 841" name="T89"/>
                <a:gd fmla="*/ 2147483646 w 857" name="T90"/>
                <a:gd fmla="*/ 2147483646 h 841" name="T91"/>
                <a:gd fmla="*/ 2147483646 w 857" name="T92"/>
                <a:gd fmla="*/ 2147483646 h 841" name="T93"/>
                <a:gd fmla="*/ 2147483646 w 857" name="T94"/>
                <a:gd fmla="*/ 2147483646 h 841" name="T95"/>
                <a:gd fmla="*/ 2147483646 w 857" name="T96"/>
                <a:gd fmla="*/ 2147483646 h 841" name="T97"/>
                <a:gd fmla="*/ 2147483646 w 857" name="T98"/>
                <a:gd fmla="*/ 2147483646 h 841" name="T99"/>
                <a:gd fmla="*/ 2147483646 w 857" name="T100"/>
                <a:gd fmla="*/ 2147483646 h 841" name="T101"/>
                <a:gd fmla="*/ 2147483646 w 857" name="T102"/>
                <a:gd fmla="*/ 2147483646 h 841" name="T103"/>
                <a:gd fmla="*/ 2147483646 w 857" name="T104"/>
                <a:gd fmla="*/ 2147483646 h 841" name="T105"/>
                <a:gd fmla="*/ 2147483646 w 857" name="T106"/>
                <a:gd fmla="*/ 2147483646 h 841" name="T107"/>
                <a:gd fmla="*/ 2147483646 w 857" name="T108"/>
                <a:gd fmla="*/ 2147483646 h 841" name="T109"/>
                <a:gd fmla="*/ 2147483646 w 857" name="T110"/>
                <a:gd fmla="*/ 2147483646 h 841" name="T111"/>
                <a:gd fmla="*/ 2147483646 w 857" name="T112"/>
                <a:gd fmla="*/ 2147483646 h 84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2" name="Freeform 25"/>
            <p:cNvSpPr/>
            <p:nvPr/>
          </p:nvSpPr>
          <p:spPr bwMode="invGray">
            <a:xfrm>
              <a:off x="2768740" y="3289598"/>
              <a:ext cx="1503502" cy="1168109"/>
            </a:xfrm>
            <a:custGeom>
              <a:gdLst>
                <a:gd fmla="*/ 2147483646 w 785" name="T0"/>
                <a:gd fmla="*/ 2147483646 h 617" name="T1"/>
                <a:gd fmla="*/ 2147483646 w 785" name="T2"/>
                <a:gd fmla="*/ 2147483646 h 617" name="T3"/>
                <a:gd fmla="*/ 2147483646 w 785" name="T4"/>
                <a:gd fmla="*/ 2147483646 h 617" name="T5"/>
                <a:gd fmla="*/ 2147483646 w 785" name="T6"/>
                <a:gd fmla="*/ 2147483646 h 617" name="T7"/>
                <a:gd fmla="*/ 2147483646 w 785" name="T8"/>
                <a:gd fmla="*/ 2147483646 h 617" name="T9"/>
                <a:gd fmla="*/ 2147483646 w 785" name="T10"/>
                <a:gd fmla="*/ 2147483646 h 617" name="T11"/>
                <a:gd fmla="*/ 2147483646 w 785" name="T12"/>
                <a:gd fmla="*/ 2147483646 h 617" name="T13"/>
                <a:gd fmla="*/ 2147483646 w 785" name="T14"/>
                <a:gd fmla="*/ 2147483646 h 617" name="T15"/>
                <a:gd fmla="*/ 2147483646 w 785" name="T16"/>
                <a:gd fmla="*/ 2147483646 h 617" name="T17"/>
                <a:gd fmla="*/ 2147483646 w 785" name="T18"/>
                <a:gd fmla="*/ 2147483646 h 617" name="T19"/>
                <a:gd fmla="*/ 2147483646 w 785" name="T20"/>
                <a:gd fmla="*/ 2147483646 h 617" name="T21"/>
                <a:gd fmla="*/ 2147483646 w 785" name="T22"/>
                <a:gd fmla="*/ 2147483646 h 617" name="T23"/>
                <a:gd fmla="*/ 2147483646 w 785" name="T24"/>
                <a:gd fmla="*/ 2147483646 h 617" name="T25"/>
                <a:gd fmla="*/ 2147483646 w 785" name="T26"/>
                <a:gd fmla="*/ 2147483646 h 617" name="T27"/>
                <a:gd fmla="*/ 2147483646 w 785" name="T28"/>
                <a:gd fmla="*/ 2147483646 h 617" name="T29"/>
                <a:gd fmla="*/ 2147483646 w 785" name="T30"/>
                <a:gd fmla="*/ 2147483646 h 617" name="T31"/>
                <a:gd fmla="*/ 2147483646 w 785" name="T32"/>
                <a:gd fmla="*/ 2147483646 h 617" name="T33"/>
                <a:gd fmla="*/ 2147483646 w 785" name="T34"/>
                <a:gd fmla="*/ 2147483646 h 617" name="T35"/>
                <a:gd fmla="*/ 2147483646 w 785" name="T36"/>
                <a:gd fmla="*/ 2147483646 h 617" name="T37"/>
                <a:gd fmla="*/ 2147483646 w 785" name="T38"/>
                <a:gd fmla="*/ 2147483646 h 617" name="T39"/>
                <a:gd fmla="*/ 0 w 785" name="T40"/>
                <a:gd fmla="*/ 2147483646 h 617" name="T41"/>
                <a:gd fmla="*/ 2147483646 w 785" name="T42"/>
                <a:gd fmla="*/ 2147483646 h 617" name="T43"/>
                <a:gd fmla="*/ 2147483646 w 785" name="T44"/>
                <a:gd fmla="*/ 2147483646 h 617" name="T45"/>
                <a:gd fmla="*/ 2147483646 w 785" name="T46"/>
                <a:gd fmla="*/ 2147483646 h 617" name="T47"/>
                <a:gd fmla="*/ 2147483646 w 785" name="T48"/>
                <a:gd fmla="*/ 2147483646 h 617" name="T49"/>
                <a:gd fmla="*/ 2147483646 w 785" name="T50"/>
                <a:gd fmla="*/ 2147483646 h 617" name="T51"/>
                <a:gd fmla="*/ 2147483646 w 785" name="T52"/>
                <a:gd fmla="*/ 2147483646 h 617" name="T53"/>
                <a:gd fmla="*/ 2147483646 w 785" name="T54"/>
                <a:gd fmla="*/ 2147483646 h 617" name="T55"/>
                <a:gd fmla="*/ 2147483646 w 785" name="T56"/>
                <a:gd fmla="*/ 2147483646 h 617" name="T57"/>
                <a:gd fmla="*/ 2147483646 w 785" name="T58"/>
                <a:gd fmla="*/ 2147483646 h 617" name="T59"/>
                <a:gd fmla="*/ 2147483646 w 785" name="T60"/>
                <a:gd fmla="*/ 0 h 617" name="T61"/>
                <a:gd fmla="*/ 2147483646 w 785" name="T62"/>
                <a:gd fmla="*/ 2147483646 h 617" name="T63"/>
                <a:gd fmla="*/ 2147483646 w 785" name="T64"/>
                <a:gd fmla="*/ 2147483646 h 617" name="T65"/>
                <a:gd fmla="*/ 2147483646 w 785" name="T66"/>
                <a:gd fmla="*/ 2147483646 h 617" name="T67"/>
                <a:gd fmla="*/ 2147483646 w 785" name="T68"/>
                <a:gd fmla="*/ 2147483646 h 617" name="T69"/>
                <a:gd fmla="*/ 2147483646 w 785" name="T70"/>
                <a:gd fmla="*/ 2147483646 h 617" name="T71"/>
                <a:gd fmla="*/ 2147483646 w 785" name="T72"/>
                <a:gd fmla="*/ 2147483646 h 617" name="T73"/>
                <a:gd fmla="*/ 2147483646 w 785" name="T74"/>
                <a:gd fmla="*/ 2147483646 h 617" name="T75"/>
                <a:gd fmla="*/ 2147483646 w 785" name="T76"/>
                <a:gd fmla="*/ 2147483646 h 617" name="T77"/>
                <a:gd fmla="*/ 2147483646 w 785" name="T78"/>
                <a:gd fmla="*/ 2147483646 h 617" name="T79"/>
                <a:gd fmla="*/ 2147483646 w 785" name="T80"/>
                <a:gd fmla="*/ 2147483646 h 617" name="T81"/>
                <a:gd fmla="*/ 2147483646 w 785" name="T82"/>
                <a:gd fmla="*/ 2147483646 h 617" name="T83"/>
                <a:gd fmla="*/ 2147483646 w 785" name="T84"/>
                <a:gd fmla="*/ 2147483646 h 617" name="T85"/>
                <a:gd fmla="*/ 2147483646 w 785" name="T86"/>
                <a:gd fmla="*/ 2147483646 h 617" name="T87"/>
                <a:gd fmla="*/ 2147483646 w 785" name="T88"/>
                <a:gd fmla="*/ 2147483646 h 617" name="T89"/>
                <a:gd fmla="*/ 2147483646 w 785" name="T90"/>
                <a:gd fmla="*/ 2147483646 h 617" name="T91"/>
                <a:gd fmla="*/ 2147483646 w 785" name="T92"/>
                <a:gd fmla="*/ 2147483646 h 61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3" name="Freeform 21"/>
            <p:cNvSpPr/>
            <p:nvPr/>
          </p:nvSpPr>
          <p:spPr bwMode="invGray">
            <a:xfrm>
              <a:off x="4269050" y="4910264"/>
              <a:ext cx="707906" cy="669441"/>
            </a:xfrm>
            <a:custGeom>
              <a:gdLst>
                <a:gd fmla="*/ 2147483646 w 369" name="T0"/>
                <a:gd fmla="*/ 2147483646 h 353" name="T1"/>
                <a:gd fmla="*/ 2147483646 w 369" name="T2"/>
                <a:gd fmla="*/ 2147483646 h 353" name="T3"/>
                <a:gd fmla="*/ 2147483646 w 369" name="T4"/>
                <a:gd fmla="*/ 2147483646 h 353" name="T5"/>
                <a:gd fmla="*/ 2147483646 w 369" name="T6"/>
                <a:gd fmla="*/ 2147483646 h 353" name="T7"/>
                <a:gd fmla="*/ 2147483646 w 369" name="T8"/>
                <a:gd fmla="*/ 2147483646 h 353" name="T9"/>
                <a:gd fmla="*/ 2147483646 w 369" name="T10"/>
                <a:gd fmla="*/ 2147483646 h 353" name="T11"/>
                <a:gd fmla="*/ 2147483646 w 369" name="T12"/>
                <a:gd fmla="*/ 2147483646 h 353" name="T13"/>
                <a:gd fmla="*/ 2147483646 w 369" name="T14"/>
                <a:gd fmla="*/ 2147483646 h 353" name="T15"/>
                <a:gd fmla="*/ 2147483646 w 369" name="T16"/>
                <a:gd fmla="*/ 2147483646 h 353" name="T17"/>
                <a:gd fmla="*/ 2147483646 w 369" name="T18"/>
                <a:gd fmla="*/ 2147483646 h 353" name="T19"/>
                <a:gd fmla="*/ 2147483646 w 369" name="T20"/>
                <a:gd fmla="*/ 2147483646 h 353" name="T21"/>
                <a:gd fmla="*/ 2147483646 w 369" name="T22"/>
                <a:gd fmla="*/ 2147483646 h 353" name="T23"/>
                <a:gd fmla="*/ 2147483646 w 369" name="T24"/>
                <a:gd fmla="*/ 2147483646 h 353" name="T25"/>
                <a:gd fmla="*/ 2147483646 w 369" name="T26"/>
                <a:gd fmla="*/ 0 h 353" name="T27"/>
                <a:gd fmla="*/ 2147483646 w 369" name="T28"/>
                <a:gd fmla="*/ 2147483646 h 353" name="T29"/>
                <a:gd fmla="*/ 2147483646 w 369" name="T30"/>
                <a:gd fmla="*/ 2147483646 h 353" name="T31"/>
                <a:gd fmla="*/ 2147483646 w 369" name="T32"/>
                <a:gd fmla="*/ 2147483646 h 353" name="T33"/>
                <a:gd fmla="*/ 2147483646 w 369" name="T34"/>
                <a:gd fmla="*/ 2147483646 h 353" name="T35"/>
                <a:gd fmla="*/ 2147483646 w 369" name="T36"/>
                <a:gd fmla="*/ 2147483646 h 353" name="T37"/>
                <a:gd fmla="*/ 2147483646 w 369" name="T38"/>
                <a:gd fmla="*/ 2147483646 h 353" name="T39"/>
                <a:gd fmla="*/ 2147483646 w 369" name="T40"/>
                <a:gd fmla="*/ 2147483646 h 353" name="T41"/>
                <a:gd fmla="*/ 2147483646 w 369" name="T42"/>
                <a:gd fmla="*/ 2147483646 h 353" name="T43"/>
                <a:gd fmla="*/ 2147483646 w 369" name="T44"/>
                <a:gd fmla="*/ 2147483646 h 353" name="T45"/>
                <a:gd fmla="*/ 2147483646 w 369" name="T46"/>
                <a:gd fmla="*/ 2147483646 h 353" name="T47"/>
                <a:gd fmla="*/ 2147483646 w 369" name="T48"/>
                <a:gd fmla="*/ 2147483646 h 353" name="T49"/>
                <a:gd fmla="*/ 2147483646 w 369" name="T50"/>
                <a:gd fmla="*/ 2147483646 h 353" name="T51"/>
                <a:gd fmla="*/ 2147483646 w 369" name="T52"/>
                <a:gd fmla="*/ 2147483646 h 353" name="T53"/>
                <a:gd fmla="*/ 2147483646 w 369" name="T54"/>
                <a:gd fmla="*/ 2147483646 h 353" name="T55"/>
                <a:gd fmla="*/ 2147483646 w 369" name="T56"/>
                <a:gd fmla="*/ 2147483646 h 353" name="T57"/>
                <a:gd fmla="*/ 2147483646 w 369" name="T58"/>
                <a:gd fmla="*/ 2147483646 h 353" name="T59"/>
                <a:gd fmla="*/ 2147483646 w 369" name="T60"/>
                <a:gd fmla="*/ 2147483646 h 353" name="T61"/>
                <a:gd fmla="*/ 2147483646 w 369" name="T62"/>
                <a:gd fmla="*/ 2147483646 h 353" name="T63"/>
                <a:gd fmla="*/ 2147483646 w 369" name="T64"/>
                <a:gd fmla="*/ 2147483646 h 3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4" name="Freeform 22"/>
            <p:cNvSpPr/>
            <p:nvPr/>
          </p:nvSpPr>
          <p:spPr bwMode="invGray">
            <a:xfrm>
              <a:off x="3470267" y="4864152"/>
              <a:ext cx="1090557" cy="1166402"/>
            </a:xfrm>
            <a:custGeom>
              <a:gdLst>
                <a:gd fmla="*/ 2147483646 w 569" name="T0"/>
                <a:gd fmla="*/ 2147483646 h 617" name="T1"/>
                <a:gd fmla="*/ 2147483646 w 569" name="T2"/>
                <a:gd fmla="*/ 2147483646 h 617" name="T3"/>
                <a:gd fmla="*/ 2147483646 w 569" name="T4"/>
                <a:gd fmla="*/ 2147483646 h 617" name="T5"/>
                <a:gd fmla="*/ 2147483646 w 569" name="T6"/>
                <a:gd fmla="*/ 2147483646 h 617" name="T7"/>
                <a:gd fmla="*/ 2147483646 w 569" name="T8"/>
                <a:gd fmla="*/ 2147483646 h 617" name="T9"/>
                <a:gd fmla="*/ 2147483646 w 569" name="T10"/>
                <a:gd fmla="*/ 2147483646 h 617" name="T11"/>
                <a:gd fmla="*/ 2147483646 w 569" name="T12"/>
                <a:gd fmla="*/ 2147483646 h 617" name="T13"/>
                <a:gd fmla="*/ 2147483646 w 569" name="T14"/>
                <a:gd fmla="*/ 2147483646 h 617" name="T15"/>
                <a:gd fmla="*/ 2147483646 w 569" name="T16"/>
                <a:gd fmla="*/ 2147483646 h 617" name="T17"/>
                <a:gd fmla="*/ 2147483646 w 569" name="T18"/>
                <a:gd fmla="*/ 2147483646 h 617" name="T19"/>
                <a:gd fmla="*/ 2147483646 w 569" name="T20"/>
                <a:gd fmla="*/ 2147483646 h 617" name="T21"/>
                <a:gd fmla="*/ 2147483646 w 569" name="T22"/>
                <a:gd fmla="*/ 2147483646 h 617" name="T23"/>
                <a:gd fmla="*/ 2147483646 w 569" name="T24"/>
                <a:gd fmla="*/ 2147483646 h 617" name="T25"/>
                <a:gd fmla="*/ 2147483646 w 569" name="T26"/>
                <a:gd fmla="*/ 2147483646 h 617" name="T27"/>
                <a:gd fmla="*/ 2147483646 w 569" name="T28"/>
                <a:gd fmla="*/ 2147483646 h 617" name="T29"/>
                <a:gd fmla="*/ 2147483646 w 569" name="T30"/>
                <a:gd fmla="*/ 2147483646 h 617" name="T31"/>
                <a:gd fmla="*/ 2147483646 w 569" name="T32"/>
                <a:gd fmla="*/ 2147483646 h 617" name="T33"/>
                <a:gd fmla="*/ 2147483646 w 569" name="T34"/>
                <a:gd fmla="*/ 2147483646 h 617" name="T35"/>
                <a:gd fmla="*/ 2147483646 w 569" name="T36"/>
                <a:gd fmla="*/ 2147483646 h 617" name="T37"/>
                <a:gd fmla="*/ 2147483646 w 569" name="T38"/>
                <a:gd fmla="*/ 2147483646 h 617" name="T39"/>
                <a:gd fmla="*/ 2147483646 w 569" name="T40"/>
                <a:gd fmla="*/ 2147483646 h 617" name="T41"/>
                <a:gd fmla="*/ 2147483646 w 569" name="T42"/>
                <a:gd fmla="*/ 2147483646 h 617" name="T43"/>
                <a:gd fmla="*/ 2147483646 w 569" name="T44"/>
                <a:gd fmla="*/ 2147483646 h 617" name="T45"/>
                <a:gd fmla="*/ 2147483646 w 569" name="T46"/>
                <a:gd fmla="*/ 2147483646 h 617" name="T47"/>
                <a:gd fmla="*/ 2147483646 w 569" name="T48"/>
                <a:gd fmla="*/ 2147483646 h 617" name="T49"/>
                <a:gd fmla="*/ 2147483646 w 569" name="T50"/>
                <a:gd fmla="*/ 0 h 617" name="T51"/>
                <a:gd fmla="*/ 2147483646 w 569" name="T52"/>
                <a:gd fmla="*/ 0 h 617" name="T53"/>
                <a:gd fmla="*/ 2147483646 w 569" name="T54"/>
                <a:gd fmla="*/ 2147483646 h 617" name="T55"/>
                <a:gd fmla="*/ 2147483646 w 569" name="T56"/>
                <a:gd fmla="*/ 2147483646 h 617" name="T57"/>
                <a:gd fmla="*/ 2147483646 w 569" name="T58"/>
                <a:gd fmla="*/ 2147483646 h 617" name="T59"/>
                <a:gd fmla="*/ 2147483646 w 569" name="T60"/>
                <a:gd fmla="*/ 2147483646 h 617" name="T61"/>
                <a:gd fmla="*/ 2147483646 w 569" name="T62"/>
                <a:gd fmla="*/ 2147483646 h 617" name="T63"/>
                <a:gd fmla="*/ 2147483646 w 569" name="T64"/>
                <a:gd fmla="*/ 2147483646 h 617" name="T65"/>
                <a:gd fmla="*/ 2147483646 w 569" name="T66"/>
                <a:gd fmla="*/ 2147483646 h 617" name="T67"/>
                <a:gd fmla="*/ 0 w 569" name="T68"/>
                <a:gd fmla="*/ 2147483646 h 617" name="T69"/>
                <a:gd fmla="*/ 2147483646 w 569" name="T70"/>
                <a:gd fmla="*/ 2147483646 h 617" name="T71"/>
                <a:gd fmla="*/ 2147483646 w 569" name="T72"/>
                <a:gd fmla="*/ 2147483646 h 617" name="T73"/>
                <a:gd fmla="*/ 2147483646 w 569" name="T74"/>
                <a:gd fmla="*/ 2147483646 h 617" name="T75"/>
                <a:gd fmla="*/ 2147483646 w 569" name="T76"/>
                <a:gd fmla="*/ 2147483646 h 617" name="T77"/>
                <a:gd fmla="*/ 2147483646 w 569" name="T78"/>
                <a:gd fmla="*/ 2147483646 h 617" name="T79"/>
                <a:gd fmla="*/ 2147483646 w 569" name="T80"/>
                <a:gd fmla="*/ 2147483646 h 617" name="T81"/>
                <a:gd fmla="*/ 2147483646 w 569" name="T82"/>
                <a:gd fmla="*/ 2147483646 h 617" name="T83"/>
                <a:gd fmla="*/ 2147483646 w 569" name="T84"/>
                <a:gd fmla="*/ 2147483646 h 617" name="T85"/>
                <a:gd fmla="*/ 2147483646 w 569" name="T86"/>
                <a:gd fmla="*/ 2147483646 h 617" name="T87"/>
                <a:gd fmla="*/ 2147483646 w 569" name="T88"/>
                <a:gd fmla="*/ 2147483646 h 617" name="T89"/>
                <a:gd fmla="*/ 2147483646 w 569" name="T90"/>
                <a:gd fmla="*/ 2147483646 h 617" name="T91"/>
                <a:gd fmla="*/ 2147483646 w 569" name="T92"/>
                <a:gd fmla="*/ 2147483646 h 617" name="T93"/>
                <a:gd fmla="*/ 2147483646 w 569" name="T94"/>
                <a:gd fmla="*/ 2147483646 h 617" name="T95"/>
                <a:gd fmla="*/ 2147483646 w 569" name="T96"/>
                <a:gd fmla="*/ 2147483646 h 617" name="T97"/>
                <a:gd fmla="*/ 2147483646 w 569" name="T98"/>
                <a:gd fmla="*/ 2147483646 h 617" name="T99"/>
                <a:gd fmla="*/ 2147483646 w 569" name="T100"/>
                <a:gd fmla="*/ 2147483646 h 617" name="T101"/>
                <a:gd fmla="*/ 2147483646 w 569" name="T102"/>
                <a:gd fmla="*/ 2147483646 h 617" name="T103"/>
                <a:gd fmla="*/ 2147483646 w 569" name="T104"/>
                <a:gd fmla="*/ 2147483646 h 617" name="T105"/>
                <a:gd fmla="*/ 2147483646 w 569" name="T106"/>
                <a:gd fmla="*/ 2147483646 h 617" name="T107"/>
                <a:gd fmla="*/ 2147483646 w 569" name="T108"/>
                <a:gd fmla="*/ 2147483646 h 61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5" name="Freeform 23"/>
            <p:cNvSpPr/>
            <p:nvPr/>
          </p:nvSpPr>
          <p:spPr bwMode="invGray">
            <a:xfrm>
              <a:off x="1434242" y="3515021"/>
              <a:ext cx="2318231" cy="1485753"/>
            </a:xfrm>
            <a:custGeom>
              <a:gdLst>
                <a:gd fmla="*/ 2147483646 w 1209" name="T0"/>
                <a:gd fmla="*/ 2147483646 h 785" name="T1"/>
                <a:gd fmla="*/ 2147483646 w 1209" name="T2"/>
                <a:gd fmla="*/ 2147483646 h 785" name="T3"/>
                <a:gd fmla="*/ 2147483646 w 1209" name="T4"/>
                <a:gd fmla="*/ 2147483646 h 785" name="T5"/>
                <a:gd fmla="*/ 2147483646 w 1209" name="T6"/>
                <a:gd fmla="*/ 2147483646 h 785" name="T7"/>
                <a:gd fmla="*/ 2147483646 w 1209" name="T8"/>
                <a:gd fmla="*/ 2147483646 h 785" name="T9"/>
                <a:gd fmla="*/ 2147483646 w 1209" name="T10"/>
                <a:gd fmla="*/ 2147483646 h 785" name="T11"/>
                <a:gd fmla="*/ 2147483646 w 1209" name="T12"/>
                <a:gd fmla="*/ 2147483646 h 785" name="T13"/>
                <a:gd fmla="*/ 2147483646 w 1209" name="T14"/>
                <a:gd fmla="*/ 2147483646 h 785" name="T15"/>
                <a:gd fmla="*/ 2147483646 w 1209" name="T16"/>
                <a:gd fmla="*/ 2147483646 h 785" name="T17"/>
                <a:gd fmla="*/ 2147483646 w 1209" name="T18"/>
                <a:gd fmla="*/ 2147483646 h 785" name="T19"/>
                <a:gd fmla="*/ 2147483646 w 1209" name="T20"/>
                <a:gd fmla="*/ 2147483646 h 785" name="T21"/>
                <a:gd fmla="*/ 2147483646 w 1209" name="T22"/>
                <a:gd fmla="*/ 2147483646 h 785" name="T23"/>
                <a:gd fmla="*/ 2147483646 w 1209" name="T24"/>
                <a:gd fmla="*/ 2147483646 h 785" name="T25"/>
                <a:gd fmla="*/ 2147483646 w 1209" name="T26"/>
                <a:gd fmla="*/ 2147483646 h 785" name="T27"/>
                <a:gd fmla="*/ 2147483646 w 1209" name="T28"/>
                <a:gd fmla="*/ 2147483646 h 785" name="T29"/>
                <a:gd fmla="*/ 2147483646 w 1209" name="T30"/>
                <a:gd fmla="*/ 2147483646 h 785" name="T31"/>
                <a:gd fmla="*/ 2147483646 w 1209" name="T32"/>
                <a:gd fmla="*/ 2147483646 h 785" name="T33"/>
                <a:gd fmla="*/ 2147483646 w 1209" name="T34"/>
                <a:gd fmla="*/ 2147483646 h 785" name="T35"/>
                <a:gd fmla="*/ 2147483646 w 1209" name="T36"/>
                <a:gd fmla="*/ 2147483646 h 785" name="T37"/>
                <a:gd fmla="*/ 2147483646 w 1209" name="T38"/>
                <a:gd fmla="*/ 2147483646 h 785" name="T39"/>
                <a:gd fmla="*/ 2147483646 w 1209" name="T40"/>
                <a:gd fmla="*/ 2147483646 h 785" name="T41"/>
                <a:gd fmla="*/ 2147483646 w 1209" name="T42"/>
                <a:gd fmla="*/ 2147483646 h 785" name="T43"/>
                <a:gd fmla="*/ 2147483646 w 1209" name="T44"/>
                <a:gd fmla="*/ 2147483646 h 785" name="T45"/>
                <a:gd fmla="*/ 2147483646 w 1209" name="T46"/>
                <a:gd fmla="*/ 2147483646 h 785" name="T47"/>
                <a:gd fmla="*/ 2147483646 w 1209" name="T48"/>
                <a:gd fmla="*/ 2147483646 h 785" name="T49"/>
                <a:gd fmla="*/ 2147483646 w 1209" name="T50"/>
                <a:gd fmla="*/ 2147483646 h 785" name="T51"/>
                <a:gd fmla="*/ 2147483646 w 1209" name="T52"/>
                <a:gd fmla="*/ 2147483646 h 785" name="T53"/>
                <a:gd fmla="*/ 2147483646 w 1209" name="T54"/>
                <a:gd fmla="*/ 2147483646 h 785" name="T55"/>
                <a:gd fmla="*/ 2147483646 w 1209" name="T56"/>
                <a:gd fmla="*/ 2147483646 h 785" name="T57"/>
                <a:gd fmla="*/ 0 w 1209" name="T58"/>
                <a:gd fmla="*/ 2147483646 h 785" name="T59"/>
                <a:gd fmla="*/ 2147483646 w 1209" name="T60"/>
                <a:gd fmla="*/ 2147483646 h 785" name="T61"/>
                <a:gd fmla="*/ 2147483646 w 1209" name="T62"/>
                <a:gd fmla="*/ 2147483646 h 785" name="T63"/>
                <a:gd fmla="*/ 2147483646 w 1209" name="T64"/>
                <a:gd fmla="*/ 2147483646 h 785" name="T65"/>
                <a:gd fmla="*/ 2147483646 w 1209" name="T66"/>
                <a:gd fmla="*/ 2147483646 h 785" name="T67"/>
                <a:gd fmla="*/ 2147483646 w 1209" name="T68"/>
                <a:gd fmla="*/ 2147483646 h 785" name="T69"/>
                <a:gd fmla="*/ 2147483646 w 1209" name="T70"/>
                <a:gd fmla="*/ 2147483646 h 785" name="T71"/>
                <a:gd fmla="*/ 2147483646 w 1209" name="T72"/>
                <a:gd fmla="*/ 2147483646 h 785" name="T73"/>
                <a:gd fmla="*/ 2147483646 w 1209" name="T74"/>
                <a:gd fmla="*/ 2147483646 h 785" name="T75"/>
                <a:gd fmla="*/ 2147483646 w 1209" name="T76"/>
                <a:gd fmla="*/ 2147483646 h 785" name="T77"/>
                <a:gd fmla="*/ 2147483646 w 1209" name="T78"/>
                <a:gd fmla="*/ 2147483646 h 785" name="T79"/>
                <a:gd fmla="*/ 2147483646 w 1209" name="T80"/>
                <a:gd fmla="*/ 2147483646 h 785" name="T81"/>
                <a:gd fmla="*/ 2147483646 w 1209" name="T82"/>
                <a:gd fmla="*/ 2147483646 h 785" name="T83"/>
                <a:gd fmla="*/ 2147483646 w 1209" name="T84"/>
                <a:gd fmla="*/ 2147483646 h 785" name="T85"/>
                <a:gd fmla="*/ 2147483646 w 1209" name="T86"/>
                <a:gd fmla="*/ 2147483646 h 785" name="T87"/>
                <a:gd fmla="*/ 2147483646 w 1209" name="T88"/>
                <a:gd fmla="*/ 2147483646 h 785" name="T89"/>
                <a:gd fmla="*/ 2147483646 w 1209" name="T90"/>
                <a:gd fmla="*/ 2147483646 h 785" name="T91"/>
                <a:gd fmla="*/ 2147483646 w 1209" name="T92"/>
                <a:gd fmla="*/ 2147483646 h 785" name="T93"/>
                <a:gd fmla="*/ 2147483646 w 1209" name="T94"/>
                <a:gd fmla="*/ 2147483646 h 785" name="T95"/>
                <a:gd fmla="*/ 2147483646 w 1209" name="T96"/>
                <a:gd fmla="*/ 2147483646 h 785" name="T97"/>
                <a:gd fmla="*/ 2147483646 w 1209" name="T98"/>
                <a:gd fmla="*/ 2147483646 h 785" name="T99"/>
                <a:gd fmla="*/ 2147483646 w 1209" name="T100"/>
                <a:gd fmla="*/ 2147483646 h 785" name="T101"/>
                <a:gd fmla="*/ 2147483646 w 1209" name="T102"/>
                <a:gd fmla="*/ 2147483646 h 785" name="T103"/>
                <a:gd fmla="*/ 2147483646 w 1209" name="T104"/>
                <a:gd fmla="*/ 2147483646 h 785" name="T105"/>
                <a:gd fmla="*/ 2147483646 w 1209" name="T106"/>
                <a:gd fmla="*/ 2147483646 h 785" name="T107"/>
                <a:gd fmla="*/ 2147483646 w 1209" name="T108"/>
                <a:gd fmla="*/ 2147483646 h 785" name="T109"/>
                <a:gd fmla="*/ 2147483646 w 1209" name="T110"/>
                <a:gd fmla="*/ 2147483646 h 785" name="T111"/>
                <a:gd fmla="*/ 2147483646 w 1209" name="T112"/>
                <a:gd fmla="*/ 2147483646 h 785" name="T113"/>
                <a:gd fmla="*/ 2147483646 w 1209" name="T114"/>
                <a:gd fmla="*/ 2147483646 h 785" name="T115"/>
                <a:gd fmla="*/ 2147483646 w 1209" name="T116"/>
                <a:gd fmla="*/ 2147483646 h 785" name="T117"/>
                <a:gd fmla="*/ 2147483646 w 1209" name="T118"/>
                <a:gd fmla="*/ 2147483646 h 785" name="T119"/>
                <a:gd fmla="*/ 2147483646 w 1209" name="T120"/>
                <a:gd fmla="*/ 2147483646 h 785" name="T121"/>
                <a:gd fmla="*/ 2147483646 w 1209" name="T122"/>
                <a:gd fmla="*/ 2147483646 h 78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6" name="Freeform 36"/>
            <p:cNvSpPr/>
            <p:nvPr/>
          </p:nvSpPr>
          <p:spPr bwMode="invGray">
            <a:xfrm>
              <a:off x="1243649" y="1752611"/>
              <a:ext cx="2437809" cy="1953679"/>
            </a:xfrm>
            <a:custGeom>
              <a:gdLst>
                <a:gd fmla="*/ 2147483646 w 1273" name="T0"/>
                <a:gd fmla="*/ 2147483646 h 1033" name="T1"/>
                <a:gd fmla="*/ 2147483646 w 1273" name="T2"/>
                <a:gd fmla="*/ 2147483646 h 1033" name="T3"/>
                <a:gd fmla="*/ 2147483646 w 1273" name="T4"/>
                <a:gd fmla="*/ 2147483646 h 1033" name="T5"/>
                <a:gd fmla="*/ 2147483646 w 1273" name="T6"/>
                <a:gd fmla="*/ 2147483646 h 1033" name="T7"/>
                <a:gd fmla="*/ 2147483646 w 1273" name="T8"/>
                <a:gd fmla="*/ 2147483646 h 1033" name="T9"/>
                <a:gd fmla="*/ 2147483646 w 1273" name="T10"/>
                <a:gd fmla="*/ 2147483646 h 1033" name="T11"/>
                <a:gd fmla="*/ 2147483646 w 1273" name="T12"/>
                <a:gd fmla="*/ 2147483646 h 1033" name="T13"/>
                <a:gd fmla="*/ 2147483646 w 1273" name="T14"/>
                <a:gd fmla="*/ 2147483646 h 1033" name="T15"/>
                <a:gd fmla="*/ 2147483646 w 1273" name="T16"/>
                <a:gd fmla="*/ 2147483646 h 1033" name="T17"/>
                <a:gd fmla="*/ 2147483646 w 1273" name="T18"/>
                <a:gd fmla="*/ 2147483646 h 1033" name="T19"/>
                <a:gd fmla="*/ 2147483646 w 1273" name="T20"/>
                <a:gd fmla="*/ 2147483646 h 1033" name="T21"/>
                <a:gd fmla="*/ 2147483646 w 1273" name="T22"/>
                <a:gd fmla="*/ 2147483646 h 1033" name="T23"/>
                <a:gd fmla="*/ 2147483646 w 1273" name="T24"/>
                <a:gd fmla="*/ 2147483646 h 1033" name="T25"/>
                <a:gd fmla="*/ 2147483646 w 1273" name="T26"/>
                <a:gd fmla="*/ 2147483646 h 1033" name="T27"/>
                <a:gd fmla="*/ 2147483646 w 1273" name="T28"/>
                <a:gd fmla="*/ 2147483646 h 1033" name="T29"/>
                <a:gd fmla="*/ 2147483646 w 1273" name="T30"/>
                <a:gd fmla="*/ 2147483646 h 1033" name="T31"/>
                <a:gd fmla="*/ 2147483646 w 1273" name="T32"/>
                <a:gd fmla="*/ 2147483646 h 1033" name="T33"/>
                <a:gd fmla="*/ 2147483646 w 1273" name="T34"/>
                <a:gd fmla="*/ 2147483646 h 1033" name="T35"/>
                <a:gd fmla="*/ 2147483646 w 1273" name="T36"/>
                <a:gd fmla="*/ 2147483646 h 1033" name="T37"/>
                <a:gd fmla="*/ 2147483646 w 1273" name="T38"/>
                <a:gd fmla="*/ 2147483646 h 1033" name="T39"/>
                <a:gd fmla="*/ 2147483646 w 1273" name="T40"/>
                <a:gd fmla="*/ 2147483646 h 1033" name="T41"/>
                <a:gd fmla="*/ 2147483646 w 1273" name="T42"/>
                <a:gd fmla="*/ 2147483646 h 1033" name="T43"/>
                <a:gd fmla="*/ 2147483646 w 1273" name="T44"/>
                <a:gd fmla="*/ 2147483646 h 1033" name="T45"/>
                <a:gd fmla="*/ 2147483646 w 1273" name="T46"/>
                <a:gd fmla="*/ 2147483646 h 1033" name="T47"/>
                <a:gd fmla="*/ 2147483646 w 1273" name="T48"/>
                <a:gd fmla="*/ 2147483646 h 1033" name="T49"/>
                <a:gd fmla="*/ 0 w 1273" name="T50"/>
                <a:gd fmla="*/ 2147483646 h 1033" name="T51"/>
                <a:gd fmla="*/ 2147483646 w 1273" name="T52"/>
                <a:gd fmla="*/ 2147483646 h 1033" name="T53"/>
                <a:gd fmla="*/ 2147483646 w 1273" name="T54"/>
                <a:gd fmla="*/ 2147483646 h 1033" name="T55"/>
                <a:gd fmla="*/ 2147483646 w 1273" name="T56"/>
                <a:gd fmla="*/ 2147483646 h 1033" name="T57"/>
                <a:gd fmla="*/ 0 w 1273" name="T58"/>
                <a:gd fmla="*/ 2147483646 h 1033" name="T59"/>
                <a:gd fmla="*/ 2147483646 w 1273" name="T60"/>
                <a:gd fmla="*/ 2147483646 h 1033" name="T61"/>
                <a:gd fmla="*/ 2147483646 w 1273" name="T62"/>
                <a:gd fmla="*/ 2147483646 h 1033" name="T63"/>
                <a:gd fmla="*/ 2147483646 w 1273" name="T64"/>
                <a:gd fmla="*/ 2147483646 h 1033" name="T65"/>
                <a:gd fmla="*/ 2147483646 w 1273" name="T66"/>
                <a:gd fmla="*/ 2147483646 h 1033" name="T67"/>
                <a:gd fmla="*/ 2147483646 w 1273" name="T68"/>
                <a:gd fmla="*/ 2147483646 h 1033" name="T69"/>
                <a:gd fmla="*/ 2147483646 w 1273" name="T70"/>
                <a:gd fmla="*/ 2147483646 h 1033" name="T71"/>
                <a:gd fmla="*/ 2147483646 w 1273" name="T72"/>
                <a:gd fmla="*/ 2147483646 h 1033" name="T73"/>
                <a:gd fmla="*/ 2147483646 w 1273" name="T74"/>
                <a:gd fmla="*/ 2147483646 h 1033" name="T75"/>
                <a:gd fmla="*/ 2147483646 w 1273" name="T76"/>
                <a:gd fmla="*/ 2147483646 h 1033" name="T77"/>
                <a:gd fmla="*/ 2147483646 w 1273" name="T78"/>
                <a:gd fmla="*/ 2147483646 h 1033" name="T79"/>
                <a:gd fmla="*/ 2147483646 w 1273" name="T80"/>
                <a:gd fmla="*/ 2147483646 h 1033" name="T81"/>
                <a:gd fmla="*/ 2147483646 w 1273" name="T82"/>
                <a:gd fmla="*/ 2147483646 h 1033" name="T83"/>
                <a:gd fmla="*/ 2147483646 w 1273" name="T84"/>
                <a:gd fmla="*/ 2147483646 h 1033" name="T85"/>
                <a:gd fmla="*/ 2147483646 w 1273" name="T86"/>
                <a:gd fmla="*/ 2147483646 h 1033" name="T87"/>
                <a:gd fmla="*/ 2147483646 w 1273" name="T88"/>
                <a:gd fmla="*/ 0 h 1033" name="T89"/>
                <a:gd fmla="*/ 2147483646 w 1273" name="T90"/>
                <a:gd fmla="*/ 2147483646 h 1033" name="T91"/>
                <a:gd fmla="*/ 2147483646 w 1273" name="T92"/>
                <a:gd fmla="*/ 2147483646 h 1033" name="T93"/>
                <a:gd fmla="*/ 2147483646 w 1273" name="T94"/>
                <a:gd fmla="*/ 2147483646 h 1033" name="T95"/>
                <a:gd fmla="*/ 2147483646 w 1273" name="T96"/>
                <a:gd fmla="*/ 2147483646 h 1033" name="T97"/>
                <a:gd fmla="*/ 2147483646 w 1273" name="T98"/>
                <a:gd fmla="*/ 2147483646 h 1033" name="T99"/>
                <a:gd fmla="*/ 2147483646 w 1273" name="T100"/>
                <a:gd fmla="*/ 2147483646 h 1033" name="T101"/>
                <a:gd fmla="*/ 2147483646 w 1273" name="T102"/>
                <a:gd fmla="*/ 2147483646 h 1033" name="T103"/>
                <a:gd fmla="*/ 2147483646 w 1273" name="T104"/>
                <a:gd fmla="*/ 2147483646 h 1033" name="T105"/>
                <a:gd fmla="*/ 2147483646 w 1273" name="T106"/>
                <a:gd fmla="*/ 2147483646 h 1033" name="T107"/>
                <a:gd fmla="*/ 2147483646 w 1273" name="T108"/>
                <a:gd fmla="*/ 2147483646 h 10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7" name="Freeform 15"/>
            <p:cNvSpPr/>
            <p:nvPr/>
          </p:nvSpPr>
          <p:spPr bwMode="gray">
            <a:xfrm>
              <a:off x="5775183" y="4018695"/>
              <a:ext cx="689204" cy="606406"/>
            </a:xfrm>
            <a:custGeom>
              <a:gdLst>
                <a:gd fmla="*/ 2147483646 w 361" name="T0"/>
                <a:gd fmla="*/ 0 h 321" name="T1"/>
                <a:gd fmla="*/ 2147483646 w 361" name="T2"/>
                <a:gd fmla="*/ 0 h 321" name="T3"/>
                <a:gd fmla="*/ 2147483646 w 361" name="T4"/>
                <a:gd fmla="*/ 2147483646 h 321" name="T5"/>
                <a:gd fmla="*/ 2147483646 w 361" name="T6"/>
                <a:gd fmla="*/ 2147483646 h 321" name="T7"/>
                <a:gd fmla="*/ 2147483646 w 361" name="T8"/>
                <a:gd fmla="*/ 2147483646 h 321" name="T9"/>
                <a:gd fmla="*/ 2147483646 w 361" name="T10"/>
                <a:gd fmla="*/ 2147483646 h 321" name="T11"/>
                <a:gd fmla="*/ 2147483646 w 361" name="T12"/>
                <a:gd fmla="*/ 2147483646 h 321" name="T13"/>
                <a:gd fmla="*/ 2147483646 w 361" name="T14"/>
                <a:gd fmla="*/ 2147483646 h 321" name="T15"/>
                <a:gd fmla="*/ 2147483646 w 361" name="T16"/>
                <a:gd fmla="*/ 2147483646 h 321" name="T17"/>
                <a:gd fmla="*/ 2147483646 w 361" name="T18"/>
                <a:gd fmla="*/ 2147483646 h 321" name="T19"/>
                <a:gd fmla="*/ 2147483646 w 361" name="T20"/>
                <a:gd fmla="*/ 2147483646 h 321" name="T21"/>
                <a:gd fmla="*/ 0 w 361" name="T22"/>
                <a:gd fmla="*/ 2147483646 h 321" name="T23"/>
                <a:gd fmla="*/ 2147483646 w 361" name="T24"/>
                <a:gd fmla="*/ 2147483646 h 321" name="T25"/>
                <a:gd fmla="*/ 2147483646 w 361" name="T26"/>
                <a:gd fmla="*/ 2147483646 h 321" name="T27"/>
                <a:gd fmla="*/ 2147483646 w 361" name="T28"/>
                <a:gd fmla="*/ 2147483646 h 321" name="T29"/>
                <a:gd fmla="*/ 2147483646 w 361" name="T30"/>
                <a:gd fmla="*/ 2147483646 h 321" name="T31"/>
                <a:gd fmla="*/ 2147483646 w 361" name="T32"/>
                <a:gd fmla="*/ 2147483646 h 321" name="T33"/>
                <a:gd fmla="*/ 2147483646 w 361" name="T34"/>
                <a:gd fmla="*/ 2147483646 h 321" name="T35"/>
                <a:gd fmla="*/ 2147483646 w 361" name="T36"/>
                <a:gd fmla="*/ 2147483646 h 321" name="T37"/>
                <a:gd fmla="*/ 2147483646 w 361" name="T38"/>
                <a:gd fmla="*/ 2147483646 h 321" name="T39"/>
                <a:gd fmla="*/ 2147483646 w 361" name="T40"/>
                <a:gd fmla="*/ 2147483646 h 321" name="T41"/>
                <a:gd fmla="*/ 2147483646 w 361" name="T42"/>
                <a:gd fmla="*/ 2147483646 h 321" name="T43"/>
                <a:gd fmla="*/ 2147483646 w 361" name="T44"/>
                <a:gd fmla="*/ 2147483646 h 321" name="T45"/>
                <a:gd fmla="*/ 2147483646 w 361" name="T46"/>
                <a:gd fmla="*/ 2147483646 h 321" name="T47"/>
                <a:gd fmla="*/ 2147483646 w 361" name="T48"/>
                <a:gd fmla="*/ 2147483646 h 321" name="T49"/>
                <a:gd fmla="*/ 2147483646 w 361" name="T50"/>
                <a:gd fmla="*/ 2147483646 h 321" name="T51"/>
                <a:gd fmla="*/ 2147483646 w 361" name="T52"/>
                <a:gd fmla="*/ 2147483646 h 321" name="T53"/>
                <a:gd fmla="*/ 2147483646 w 361" name="T54"/>
                <a:gd fmla="*/ 2147483646 h 321" name="T55"/>
                <a:gd fmla="*/ 2147483646 w 361" name="T56"/>
                <a:gd fmla="*/ 2147483646 h 321" name="T57"/>
                <a:gd fmla="*/ 2147483646 w 361" name="T58"/>
                <a:gd fmla="*/ 2147483646 h 321" name="T59"/>
                <a:gd fmla="*/ 2147483646 w 361" name="T60"/>
                <a:gd fmla="*/ 2147483646 h 321" name="T61"/>
                <a:gd fmla="*/ 2147483646 w 361" name="T62"/>
                <a:gd fmla="*/ 2147483646 h 321" name="T63"/>
                <a:gd fmla="*/ 2147483646 w 361" name="T64"/>
                <a:gd fmla="*/ 2147483646 h 321" name="T65"/>
                <a:gd fmla="*/ 2147483646 w 361" name="T66"/>
                <a:gd fmla="*/ 2147483646 h 321" name="T67"/>
                <a:gd fmla="*/ 2147483646 w 361" name="T68"/>
                <a:gd fmla="*/ 2147483646 h 321" name="T69"/>
                <a:gd fmla="*/ 2147483646 w 361" name="T70"/>
                <a:gd fmla="*/ 2147483646 h 321" name="T71"/>
                <a:gd fmla="*/ 2147483646 w 361" name="T72"/>
                <a:gd fmla="*/ 2147483646 h 321" name="T73"/>
                <a:gd fmla="*/ 2147483646 w 361" name="T74"/>
                <a:gd fmla="*/ 2147483646 h 321" name="T75"/>
                <a:gd fmla="*/ 2147483646 w 361" name="T76"/>
                <a:gd fmla="*/ 2147483646 h 321" name="T77"/>
                <a:gd fmla="*/ 2147483646 w 361" name="T78"/>
                <a:gd fmla="*/ 2147483646 h 321" name="T79"/>
                <a:gd fmla="*/ 2147483646 w 361" name="T80"/>
                <a:gd fmla="*/ 2147483646 h 321" name="T81"/>
                <a:gd fmla="*/ 2147483646 w 361" name="T82"/>
                <a:gd fmla="*/ 2147483646 h 321" name="T83"/>
                <a:gd fmla="*/ 2147483646 w 361" name="T84"/>
                <a:gd fmla="*/ 2147483646 h 321" name="T85"/>
                <a:gd fmla="*/ 2147483646 w 361" name="T86"/>
                <a:gd fmla="*/ 2147483646 h 321" name="T87"/>
                <a:gd fmla="*/ 2147483646 w 361" name="T88"/>
                <a:gd fmla="*/ 2147483646 h 321" name="T89"/>
                <a:gd fmla="*/ 2147483646 w 361" name="T90"/>
                <a:gd fmla="*/ 2147483646 h 321" name="T91"/>
                <a:gd fmla="*/ 2147483646 w 361" name="T92"/>
                <a:gd fmla="*/ 2147483646 h 321" name="T93"/>
                <a:gd fmla="*/ 2147483646 w 361" name="T94"/>
                <a:gd fmla="*/ 2147483646 h 321" name="T95"/>
                <a:gd fmla="*/ 2147483646 w 361" name="T96"/>
                <a:gd fmla="*/ 2147483646 h 321" name="T97"/>
                <a:gd fmla="*/ 2147483646 w 361" name="T98"/>
                <a:gd fmla="*/ 0 h 32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8" name="Freeform 17"/>
            <p:cNvSpPr/>
            <p:nvPr/>
          </p:nvSpPr>
          <p:spPr bwMode="gray">
            <a:xfrm>
              <a:off x="6032438" y="4575543"/>
              <a:ext cx="459183" cy="561854"/>
            </a:xfrm>
            <a:custGeom>
              <a:gdLst>
                <a:gd fmla="*/ 2147483646 w 241" name="T0"/>
                <a:gd fmla="*/ 2147483646 h 297" name="T1"/>
                <a:gd fmla="*/ 2147483646 w 241" name="T2"/>
                <a:gd fmla="*/ 0 h 297" name="T3"/>
                <a:gd fmla="*/ 2147483646 w 241" name="T4"/>
                <a:gd fmla="*/ 2147483646 h 297" name="T5"/>
                <a:gd fmla="*/ 2147483646 w 241" name="T6"/>
                <a:gd fmla="*/ 2147483646 h 297" name="T7"/>
                <a:gd fmla="*/ 2147483646 w 241" name="T8"/>
                <a:gd fmla="*/ 2147483646 h 297" name="T9"/>
                <a:gd fmla="*/ 2147483646 w 241" name="T10"/>
                <a:gd fmla="*/ 2147483646 h 297" name="T11"/>
                <a:gd fmla="*/ 2147483646 w 241" name="T12"/>
                <a:gd fmla="*/ 2147483646 h 297" name="T13"/>
                <a:gd fmla="*/ 2147483646 w 241" name="T14"/>
                <a:gd fmla="*/ 2147483646 h 297" name="T15"/>
                <a:gd fmla="*/ 2147483646 w 241" name="T16"/>
                <a:gd fmla="*/ 2147483646 h 297" name="T17"/>
                <a:gd fmla="*/ 2147483646 w 241" name="T18"/>
                <a:gd fmla="*/ 2147483646 h 297" name="T19"/>
                <a:gd fmla="*/ 2147483646 w 241" name="T20"/>
                <a:gd fmla="*/ 2147483646 h 297" name="T21"/>
                <a:gd fmla="*/ 2147483646 w 241" name="T22"/>
                <a:gd fmla="*/ 2147483646 h 297" name="T23"/>
                <a:gd fmla="*/ 2147483646 w 241" name="T24"/>
                <a:gd fmla="*/ 2147483646 h 297" name="T25"/>
                <a:gd fmla="*/ 2147483646 w 241" name="T26"/>
                <a:gd fmla="*/ 2147483646 h 297" name="T27"/>
                <a:gd fmla="*/ 2147483646 w 241" name="T28"/>
                <a:gd fmla="*/ 2147483646 h 297" name="T29"/>
                <a:gd fmla="*/ 2147483646 w 241" name="T30"/>
                <a:gd fmla="*/ 2147483646 h 297" name="T31"/>
                <a:gd fmla="*/ 0 w 241" name="T32"/>
                <a:gd fmla="*/ 2147483646 h 297" name="T33"/>
                <a:gd fmla="*/ 0 w 241" name="T34"/>
                <a:gd fmla="*/ 2147483646 h 297" name="T35"/>
                <a:gd fmla="*/ 2147483646 w 241" name="T36"/>
                <a:gd fmla="*/ 2147483646 h 297" name="T37"/>
                <a:gd fmla="*/ 2147483646 w 241" name="T38"/>
                <a:gd fmla="*/ 2147483646 h 297" name="T39"/>
                <a:gd fmla="*/ 2147483646 w 241" name="T40"/>
                <a:gd fmla="*/ 2147483646 h 297" name="T41"/>
                <a:gd fmla="*/ 2147483646 w 241" name="T42"/>
                <a:gd fmla="*/ 2147483646 h 297" name="T43"/>
                <a:gd fmla="*/ 2147483646 w 241" name="T44"/>
                <a:gd fmla="*/ 2147483646 h 297" name="T45"/>
                <a:gd fmla="*/ 2147483646 w 241" name="T46"/>
                <a:gd fmla="*/ 2147483646 h 297" name="T47"/>
                <a:gd fmla="*/ 2147483646 w 241" name="T48"/>
                <a:gd fmla="*/ 2147483646 h 297" name="T49"/>
                <a:gd fmla="*/ 2147483646 w 241" name="T50"/>
                <a:gd fmla="*/ 2147483646 h 297" name="T51"/>
                <a:gd fmla="*/ 2147483646 w 241" name="T52"/>
                <a:gd fmla="*/ 2147483646 h 297" name="T53"/>
                <a:gd fmla="*/ 2147483646 w 241" name="T54"/>
                <a:gd fmla="*/ 2147483646 h 297" name="T55"/>
                <a:gd fmla="*/ 2147483646 w 241" name="T56"/>
                <a:gd fmla="*/ 2147483646 h 297" name="T57"/>
                <a:gd fmla="*/ 2147483646 w 241" name="T58"/>
                <a:gd fmla="*/ 2147483646 h 297" name="T59"/>
                <a:gd fmla="*/ 2147483646 w 241" name="T60"/>
                <a:gd fmla="*/ 2147483646 h 297" name="T61"/>
                <a:gd fmla="*/ 2147483646 w 241" name="T62"/>
                <a:gd fmla="*/ 2147483646 h 297" name="T63"/>
                <a:gd fmla="*/ 2147483646 w 241" name="T64"/>
                <a:gd fmla="*/ 2147483646 h 297" name="T65"/>
                <a:gd fmla="*/ 2147483646 w 241" name="T66"/>
                <a:gd fmla="*/ 2147483646 h 297" name="T67"/>
                <a:gd fmla="*/ 2147483646 w 241" name="T68"/>
                <a:gd fmla="*/ 2147483646 h 297" name="T69"/>
                <a:gd fmla="*/ 2147483646 w 241" name="T70"/>
                <a:gd fmla="*/ 2147483646 h 297" name="T71"/>
                <a:gd fmla="*/ 2147483646 w 241" name="T72"/>
                <a:gd fmla="*/ 2147483646 h 297" name="T73"/>
                <a:gd fmla="*/ 2147483646 w 241" name="T74"/>
                <a:gd fmla="*/ 2147483646 h 297" name="T75"/>
                <a:gd fmla="*/ 2147483646 w 241" name="T76"/>
                <a:gd fmla="*/ 2147483646 h 297" name="T77"/>
                <a:gd fmla="*/ 2147483646 w 241" name="T78"/>
                <a:gd fmla="*/ 2147483646 h 297" name="T79"/>
                <a:gd fmla="*/ 2147483646 w 241" name="T80"/>
                <a:gd fmla="*/ 2147483646 h 297" name="T81"/>
                <a:gd fmla="*/ 2147483646 w 241" name="T82"/>
                <a:gd fmla="*/ 2147483646 h 297" name="T83"/>
                <a:gd fmla="*/ 2147483646 w 241" name="T84"/>
                <a:gd fmla="*/ 2147483646 h 297" name="T85"/>
                <a:gd fmla="*/ 2147483646 w 241" name="T86"/>
                <a:gd fmla="*/ 2147483646 h 297" name="T87"/>
                <a:gd fmla="*/ 2147483646 w 241" name="T88"/>
                <a:gd fmla="*/ 2147483646 h 297" name="T89"/>
                <a:gd fmla="*/ 2147483646 w 241" name="T90"/>
                <a:gd fmla="*/ 2147483646 h 297" name="T91"/>
                <a:gd fmla="*/ 2147483646 w 241" name="T92"/>
                <a:gd fmla="*/ 2147483646 h 297" name="T93"/>
                <a:gd fmla="*/ 2147483646 w 241" name="T94"/>
                <a:gd fmla="*/ 2147483646 h 297" name="T95"/>
                <a:gd fmla="*/ 2147483646 w 241" name="T96"/>
                <a:gd fmla="*/ 2147483646 h 297" name="T97"/>
                <a:gd fmla="*/ 2147483646 w 241" name="T98"/>
                <a:gd fmla="*/ 2147483646 h 297" name="T99"/>
                <a:gd fmla="*/ 2147483646 w 241" name="T100"/>
                <a:gd fmla="*/ 2147483646 h 297" name="T101"/>
                <a:gd fmla="*/ 2147483646 w 241" name="T102"/>
                <a:gd fmla="*/ 2147483646 h 297" name="T103"/>
                <a:gd fmla="*/ 2147483646 w 241" name="T104"/>
                <a:gd fmla="*/ 2147483646 h 297" name="T105"/>
                <a:gd fmla="*/ 2147483646 w 241" name="T106"/>
                <a:gd fmla="*/ 2147483646 h 297" name="T107"/>
                <a:gd fmla="*/ 2147483646 w 241" name="T108"/>
                <a:gd fmla="*/ 2147483646 h 297" name="T109"/>
                <a:gd fmla="*/ 2147483646 w 241" name="T110"/>
                <a:gd fmla="*/ 2147483646 h 297" name="T111"/>
                <a:gd fmla="*/ 2147483646 w 241" name="T112"/>
                <a:gd fmla="*/ 2147483646 h 2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59" name="Freeform 37"/>
            <p:cNvSpPr/>
            <p:nvPr/>
          </p:nvSpPr>
          <p:spPr bwMode="invGray">
            <a:xfrm>
              <a:off x="6324213" y="5349159"/>
              <a:ext cx="243939" cy="488419"/>
            </a:xfrm>
            <a:custGeom>
              <a:gdLst>
                <a:gd fmla="*/ 2147483646 w 129" name="T0"/>
                <a:gd fmla="*/ 2147483646 h 257" name="T1"/>
                <a:gd fmla="*/ 2147483646 w 129" name="T2"/>
                <a:gd fmla="*/ 2147483646 h 257" name="T3"/>
                <a:gd fmla="*/ 2147483646 w 129" name="T4"/>
                <a:gd fmla="*/ 2147483646 h 257" name="T5"/>
                <a:gd fmla="*/ 2147483646 w 129" name="T6"/>
                <a:gd fmla="*/ 2147483646 h 257" name="T7"/>
                <a:gd fmla="*/ 2147483646 w 129" name="T8"/>
                <a:gd fmla="*/ 2147483646 h 257" name="T9"/>
                <a:gd fmla="*/ 2147483646 w 129" name="T10"/>
                <a:gd fmla="*/ 2147483646 h 257" name="T11"/>
                <a:gd fmla="*/ 2147483646 w 129" name="T12"/>
                <a:gd fmla="*/ 2147483646 h 257" name="T13"/>
                <a:gd fmla="*/ 2147483646 w 129" name="T14"/>
                <a:gd fmla="*/ 2147483646 h 257" name="T15"/>
                <a:gd fmla="*/ 2147483646 w 129" name="T16"/>
                <a:gd fmla="*/ 2147483646 h 257" name="T17"/>
                <a:gd fmla="*/ 2147483646 w 129" name="T18"/>
                <a:gd fmla="*/ 0 h 257" name="T19"/>
                <a:gd fmla="*/ 2147483646 w 129" name="T20"/>
                <a:gd fmla="*/ 2147483646 h 257" name="T21"/>
                <a:gd fmla="*/ 2147483646 w 129" name="T22"/>
                <a:gd fmla="*/ 2147483646 h 257" name="T23"/>
                <a:gd fmla="*/ 2147483646 w 129" name="T24"/>
                <a:gd fmla="*/ 2147483646 h 257" name="T25"/>
                <a:gd fmla="*/ 2147483646 w 129" name="T26"/>
                <a:gd fmla="*/ 2147483646 h 257" name="T27"/>
                <a:gd fmla="*/ 2147483646 w 129" name="T28"/>
                <a:gd fmla="*/ 2147483646 h 257" name="T29"/>
                <a:gd fmla="*/ 0 w 129" name="T30"/>
                <a:gd fmla="*/ 2147483646 h 257" name="T31"/>
                <a:gd fmla="*/ 2147483646 w 129" name="T32"/>
                <a:gd fmla="*/ 2147483646 h 257" name="T33"/>
                <a:gd fmla="*/ 2147483646 w 129" name="T34"/>
                <a:gd fmla="*/ 2147483646 h 257" name="T35"/>
                <a:gd fmla="*/ 2147483646 w 129" name="T36"/>
                <a:gd fmla="*/ 2147483646 h 25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60" name="Freeform 13"/>
            <p:cNvSpPr/>
            <p:nvPr/>
          </p:nvSpPr>
          <p:spPr bwMode="gray">
            <a:xfrm>
              <a:off x="5755018" y="3304970"/>
              <a:ext cx="65370" cy="76850"/>
            </a:xfrm>
            <a:custGeom>
              <a:gdLst>
                <a:gd fmla="*/ 2147483646 w 33" name="T0"/>
                <a:gd fmla="*/ 2147483646 h 41" name="T1"/>
                <a:gd fmla="*/ 2147483646 w 33" name="T2"/>
                <a:gd fmla="*/ 2147483646 h 41" name="T3"/>
                <a:gd fmla="*/ 2147483646 w 33" name="T4"/>
                <a:gd fmla="*/ 2147483646 h 41" name="T5"/>
                <a:gd fmla="*/ 0 w 33" name="T6"/>
                <a:gd fmla="*/ 0 h 41" name="T7"/>
                <a:gd fmla="*/ 2147483646 w 33" name="T8"/>
                <a:gd fmla="*/ 2147483646 h 41" name="T9"/>
                <a:gd fmla="*/ 2147483646 w 33" name="T10"/>
                <a:gd fmla="*/ 2147483646 h 4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1" w="33">
                  <a:moveTo>
                    <a:pt x="32" y="40"/>
                  </a:moveTo>
                  <a:lnTo>
                    <a:pt x="8" y="40"/>
                  </a:lnTo>
                  <a:lnTo>
                    <a:pt x="8" y="24"/>
                  </a:lnTo>
                  <a:lnTo>
                    <a:pt x="0" y="0"/>
                  </a:lnTo>
                  <a:lnTo>
                    <a:pt x="24" y="8"/>
                  </a:lnTo>
                  <a:lnTo>
                    <a:pt x="32" y="4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61" name="Freeform 11"/>
            <p:cNvSpPr/>
            <p:nvPr/>
          </p:nvSpPr>
          <p:spPr bwMode="gray">
            <a:xfrm>
              <a:off x="5616311" y="3170055"/>
              <a:ext cx="216836" cy="242502"/>
            </a:xfrm>
            <a:custGeom>
              <a:gdLst>
                <a:gd fmla="*/ 2147483646 w 113" name="T0"/>
                <a:gd fmla="*/ 2147483646 h 129" name="T1"/>
                <a:gd fmla="*/ 2147483646 w 113" name="T2"/>
                <a:gd fmla="*/ 2147483646 h 129" name="T3"/>
                <a:gd fmla="*/ 2147483646 w 113" name="T4"/>
                <a:gd fmla="*/ 2147483646 h 129" name="T5"/>
                <a:gd fmla="*/ 2147483646 w 113" name="T6"/>
                <a:gd fmla="*/ 2147483646 h 129" name="T7"/>
                <a:gd fmla="*/ 2147483646 w 113" name="T8"/>
                <a:gd fmla="*/ 0 h 129" name="T9"/>
                <a:gd fmla="*/ 2147483646 w 113" name="T10"/>
                <a:gd fmla="*/ 0 h 129" name="T11"/>
                <a:gd fmla="*/ 2147483646 w 113" name="T12"/>
                <a:gd fmla="*/ 2147483646 h 129" name="T13"/>
                <a:gd fmla="*/ 2147483646 w 113" name="T14"/>
                <a:gd fmla="*/ 2147483646 h 129" name="T15"/>
                <a:gd fmla="*/ 0 w 113" name="T16"/>
                <a:gd fmla="*/ 2147483646 h 129" name="T17"/>
                <a:gd fmla="*/ 0 w 113" name="T18"/>
                <a:gd fmla="*/ 2147483646 h 129" name="T19"/>
                <a:gd fmla="*/ 2147483646 w 113" name="T20"/>
                <a:gd fmla="*/ 2147483646 h 129" name="T21"/>
                <a:gd fmla="*/ 2147483646 w 113" name="T22"/>
                <a:gd fmla="*/ 2147483646 h 129" name="T23"/>
                <a:gd fmla="*/ 2147483646 w 113" name="T24"/>
                <a:gd fmla="*/ 2147483646 h 129" name="T25"/>
                <a:gd fmla="*/ 2147483646 w 113" name="T26"/>
                <a:gd fmla="*/ 2147483646 h 129" name="T27"/>
                <a:gd fmla="*/ 2147483646 w 113" name="T28"/>
                <a:gd fmla="*/ 2147483646 h 129" name="T29"/>
                <a:gd fmla="*/ 2147483646 w 113" name="T30"/>
                <a:gd fmla="*/ 2147483646 h 129" name="T31"/>
                <a:gd fmla="*/ 2147483646 w 113" name="T32"/>
                <a:gd fmla="*/ 2147483646 h 12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62" name="Freeform 12"/>
            <p:cNvSpPr/>
            <p:nvPr/>
          </p:nvSpPr>
          <p:spPr bwMode="gray">
            <a:xfrm>
              <a:off x="5755019" y="3289597"/>
              <a:ext cx="170600" cy="228839"/>
            </a:xfrm>
            <a:custGeom>
              <a:gdLst>
                <a:gd fmla="*/ 2147483646 w 89" name="T0"/>
                <a:gd fmla="*/ 2147483646 h 121" name="T1"/>
                <a:gd fmla="*/ 2147483646 w 89" name="T2"/>
                <a:gd fmla="*/ 2147483646 h 121" name="T3"/>
                <a:gd fmla="*/ 2147483646 w 89" name="T4"/>
                <a:gd fmla="*/ 2147483646 h 121" name="T5"/>
                <a:gd fmla="*/ 2147483646 w 89" name="T6"/>
                <a:gd fmla="*/ 2147483646 h 121" name="T7"/>
                <a:gd fmla="*/ 2147483646 w 89" name="T8"/>
                <a:gd fmla="*/ 0 h 121" name="T9"/>
                <a:gd fmla="*/ 2147483646 w 89" name="T10"/>
                <a:gd fmla="*/ 2147483646 h 121" name="T11"/>
                <a:gd fmla="*/ 2147483646 w 89" name="T12"/>
                <a:gd fmla="*/ 2147483646 h 121" name="T13"/>
                <a:gd fmla="*/ 2147483646 w 89" name="T14"/>
                <a:gd fmla="*/ 2147483646 h 121" name="T15"/>
                <a:gd fmla="*/ 0 w 89" name="T16"/>
                <a:gd fmla="*/ 2147483646 h 121" name="T17"/>
                <a:gd fmla="*/ 2147483646 w 89" name="T18"/>
                <a:gd fmla="*/ 2147483646 h 121" name="T19"/>
                <a:gd fmla="*/ 2147483646 w 89" name="T20"/>
                <a:gd fmla="*/ 2147483646 h 121" name="T21"/>
                <a:gd fmla="*/ 2147483646 w 89" name="T22"/>
                <a:gd fmla="*/ 2147483646 h 121" name="T23"/>
                <a:gd fmla="*/ 2147483646 w 89" name="T24"/>
                <a:gd fmla="*/ 2147483646 h 12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sp>
          <p:nvSpPr>
            <p:cNvPr id="63" name="Freeform 16"/>
            <p:cNvSpPr/>
            <p:nvPr/>
          </p:nvSpPr>
          <p:spPr bwMode="invGray">
            <a:xfrm>
              <a:off x="6338552" y="4502101"/>
              <a:ext cx="122767" cy="104175"/>
            </a:xfrm>
            <a:custGeom>
              <a:gdLst>
                <a:gd fmla="*/ 2147483646 w 65" name="T0"/>
                <a:gd fmla="*/ 0 h 57" name="T1"/>
                <a:gd fmla="*/ 0 w 65" name="T2"/>
                <a:gd fmla="*/ 2147483646 h 57" name="T3"/>
                <a:gd fmla="*/ 2147483646 w 65" name="T4"/>
                <a:gd fmla="*/ 2147483646 h 57" name="T5"/>
                <a:gd fmla="*/ 2147483646 w 65" name="T6"/>
                <a:gd fmla="*/ 2147483646 h 57" name="T7"/>
                <a:gd fmla="*/ 2147483646 w 65" name="T8"/>
                <a:gd fmla="*/ 2147483646 h 57" name="T9"/>
                <a:gd fmla="*/ 2147483646 w 65" name="T10"/>
                <a:gd fmla="*/ 0 h 5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 w="65">
                  <a:moveTo>
                    <a:pt x="24" y="0"/>
                  </a:moveTo>
                  <a:lnTo>
                    <a:pt x="0" y="40"/>
                  </a:lnTo>
                  <a:lnTo>
                    <a:pt x="24" y="56"/>
                  </a:lnTo>
                  <a:lnTo>
                    <a:pt x="64" y="40"/>
                  </a:lnTo>
                  <a:lnTo>
                    <a:pt x="64" y="24"/>
                  </a:lnTo>
                  <a:lnTo>
                    <a:pt x="24" y="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solidFill>
                  <a:srgbClr val="C00000"/>
                </a:solidFill>
                <a:latin typeface="+mn-lt"/>
                <a:ea typeface="+mn-ea"/>
              </a:endParaRPr>
            </a:p>
          </p:txBody>
        </p:sp>
      </p:grpSp>
      <p:sp>
        <p:nvSpPr>
          <p:cNvPr id="64" name="Text Box 13"/>
          <p:cNvSpPr txBox="1">
            <a:spLocks noChangeArrowheads="1"/>
          </p:cNvSpPr>
          <p:nvPr/>
        </p:nvSpPr>
        <p:spPr bwMode="auto">
          <a:xfrm>
            <a:off x="6516232" y="1564600"/>
            <a:ext cx="1350403" cy="296778"/>
          </a:xfrm>
          <a:prstGeom prst="rect">
            <a:avLst/>
          </a:prstGeom>
          <a:noFill/>
          <a:ln w="9525">
            <a:noFill/>
            <a:miter lim="800000"/>
          </a:ln>
        </p:spPr>
        <p:txBody>
          <a:bodyPr bIns="34089" lIns="68178" rIns="68178" tIns="34089">
            <a:spAutoFit/>
          </a:bodyPr>
          <a:lstStyle/>
          <a:p>
            <a:r>
              <a:rPr altLang="en-US" lang="zh-CN" sz="1500">
                <a:solidFill>
                  <a:srgbClr val="333333"/>
                </a:solidFill>
                <a:ea charset="-122" pitchFamily="2" typeface="方正兰亭大黑_GBK"/>
              </a:rPr>
              <a:t>添加标题内容</a:t>
            </a:r>
          </a:p>
        </p:txBody>
      </p:sp>
      <p:sp>
        <p:nvSpPr>
          <p:cNvPr id="65" name="Rectangle 14"/>
          <p:cNvSpPr>
            <a:spLocks noChangeArrowheads="1"/>
          </p:cNvSpPr>
          <p:nvPr/>
        </p:nvSpPr>
        <p:spPr bwMode="auto">
          <a:xfrm>
            <a:off x="6247104" y="2679533"/>
            <a:ext cx="1836263" cy="14397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添加文本内容添加文本内容添加文本内容添加文本添加文本内容添加文本内容添加文本内容添加文本添加文本内容添加文本内容添加文本添加文本内容添加文本内容添加文本</a:t>
            </a:r>
          </a:p>
        </p:txBody>
      </p:sp>
      <p:sp>
        <p:nvSpPr>
          <p:cNvPr id="66" name="Line 548"/>
          <p:cNvSpPr>
            <a:spLocks noChangeShapeType="1"/>
          </p:cNvSpPr>
          <p:nvPr/>
        </p:nvSpPr>
        <p:spPr bwMode="auto">
          <a:xfrm flipV="1">
            <a:off x="4194110" y="2679534"/>
            <a:ext cx="1350403" cy="0"/>
          </a:xfrm>
          <a:prstGeom prst="line">
            <a:avLst/>
          </a:prstGeom>
          <a:noFill/>
          <a:ln w="12700">
            <a:solidFill>
              <a:schemeClr val="tx1"/>
            </a:solidFill>
            <a:prstDash val="dash"/>
            <a:round/>
            <a:headEnd len="med" type="oval" w="med"/>
            <a:tailEnd len="med" type="oval" w="med"/>
          </a:ln>
        </p:spPr>
        <p:txBody>
          <a:bodyPr bIns="34089" lIns="68178" rIns="68178" tIns="34089"/>
          <a:lstStyle/>
          <a:p>
            <a:endParaRPr altLang="en-US" lang="zh-CN"/>
          </a:p>
        </p:txBody>
      </p:sp>
      <p:sp>
        <p:nvSpPr>
          <p:cNvPr id="67" name="Line 548"/>
          <p:cNvSpPr>
            <a:spLocks noChangeShapeType="1"/>
          </p:cNvSpPr>
          <p:nvPr/>
        </p:nvSpPr>
        <p:spPr bwMode="auto">
          <a:xfrm flipV="1">
            <a:off x="4194110" y="2999257"/>
            <a:ext cx="1350403" cy="0"/>
          </a:xfrm>
          <a:prstGeom prst="line">
            <a:avLst/>
          </a:prstGeom>
          <a:noFill/>
          <a:ln w="12700">
            <a:solidFill>
              <a:schemeClr val="tx1"/>
            </a:solidFill>
            <a:prstDash val="dash"/>
            <a:round/>
            <a:headEnd len="med" type="oval" w="med"/>
            <a:tailEnd len="med" type="oval" w="med"/>
          </a:ln>
        </p:spPr>
        <p:txBody>
          <a:bodyPr bIns="34089" lIns="68178" rIns="68178" tIns="34089"/>
          <a:lstStyle/>
          <a:p>
            <a:endParaRPr altLang="en-US" lang="zh-CN"/>
          </a:p>
        </p:txBody>
      </p:sp>
      <p:sp>
        <p:nvSpPr>
          <p:cNvPr id="68" name="Line 548"/>
          <p:cNvSpPr>
            <a:spLocks noChangeShapeType="1"/>
          </p:cNvSpPr>
          <p:nvPr/>
        </p:nvSpPr>
        <p:spPr bwMode="auto">
          <a:xfrm flipV="1">
            <a:off x="4194110" y="3317809"/>
            <a:ext cx="1350403" cy="0"/>
          </a:xfrm>
          <a:prstGeom prst="line">
            <a:avLst/>
          </a:prstGeom>
          <a:noFill/>
          <a:ln w="12700">
            <a:solidFill>
              <a:schemeClr val="tx1"/>
            </a:solidFill>
            <a:prstDash val="dash"/>
            <a:round/>
            <a:headEnd len="med" type="oval" w="med"/>
            <a:tailEnd len="med" type="oval" w="med"/>
          </a:ln>
        </p:spPr>
        <p:txBody>
          <a:bodyPr bIns="34089" lIns="68178" rIns="68178" tIns="34089"/>
          <a:lstStyle/>
          <a:p>
            <a:endParaRPr altLang="en-US" lang="zh-CN"/>
          </a:p>
        </p:txBody>
      </p:sp>
      <p:sp>
        <p:nvSpPr>
          <p:cNvPr id="69" name="Line 548"/>
          <p:cNvSpPr>
            <a:spLocks noChangeShapeType="1"/>
          </p:cNvSpPr>
          <p:nvPr/>
        </p:nvSpPr>
        <p:spPr bwMode="auto">
          <a:xfrm flipV="1">
            <a:off x="4140523" y="3689064"/>
            <a:ext cx="1403990" cy="0"/>
          </a:xfrm>
          <a:prstGeom prst="line">
            <a:avLst/>
          </a:prstGeom>
          <a:noFill/>
          <a:ln w="12700">
            <a:solidFill>
              <a:schemeClr val="tx1"/>
            </a:solidFill>
            <a:prstDash val="dash"/>
            <a:round/>
            <a:headEnd len="med" type="oval" w="med"/>
            <a:tailEnd len="med" type="oval" w="med"/>
          </a:ln>
        </p:spPr>
        <p:txBody>
          <a:bodyPr bIns="34089" lIns="68178" rIns="68178" tIns="34089"/>
          <a:lstStyle/>
          <a:p>
            <a:endParaRPr altLang="en-US" lang="zh-CN"/>
          </a:p>
        </p:txBody>
      </p:sp>
      <p:sp>
        <p:nvSpPr>
          <p:cNvPr id="70" name="Rectangle 19"/>
          <p:cNvSpPr>
            <a:spLocks noChangeArrowheads="1"/>
          </p:cNvSpPr>
          <p:nvPr/>
        </p:nvSpPr>
        <p:spPr bwMode="auto">
          <a:xfrm>
            <a:off x="4572794" y="2376206"/>
            <a:ext cx="1026497" cy="2967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a:t>
            </a:r>
          </a:p>
        </p:txBody>
      </p:sp>
      <p:sp>
        <p:nvSpPr>
          <p:cNvPr id="71" name="Rectangle 20"/>
          <p:cNvSpPr>
            <a:spLocks noChangeArrowheads="1"/>
          </p:cNvSpPr>
          <p:nvPr/>
        </p:nvSpPr>
        <p:spPr bwMode="auto">
          <a:xfrm>
            <a:off x="4572794" y="2733407"/>
            <a:ext cx="1026497" cy="2967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a:t>
            </a:r>
          </a:p>
        </p:txBody>
      </p:sp>
      <p:sp>
        <p:nvSpPr>
          <p:cNvPr id="72" name="Rectangle 21"/>
          <p:cNvSpPr>
            <a:spLocks noChangeArrowheads="1"/>
          </p:cNvSpPr>
          <p:nvPr/>
        </p:nvSpPr>
        <p:spPr bwMode="auto">
          <a:xfrm>
            <a:off x="4572794" y="3051959"/>
            <a:ext cx="1026497" cy="2967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a:t>
            </a:r>
          </a:p>
        </p:txBody>
      </p:sp>
      <p:sp>
        <p:nvSpPr>
          <p:cNvPr id="73" name="Rectangle 22"/>
          <p:cNvSpPr>
            <a:spLocks noChangeArrowheads="1"/>
          </p:cNvSpPr>
          <p:nvPr/>
        </p:nvSpPr>
        <p:spPr bwMode="auto">
          <a:xfrm>
            <a:off x="4572794" y="3423213"/>
            <a:ext cx="1026497" cy="2967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a:t>
            </a:r>
          </a:p>
        </p:txBody>
      </p:sp>
      <p:pic>
        <p:nvPicPr>
          <p:cNvPr id="74" name="圆角矩形 53"/>
          <p:cNvPicPr>
            <a:picLocks noChangeArrowheads="1"/>
          </p:cNvPicPr>
          <p:nvPr/>
        </p:nvPicPr>
        <p:blipFill>
          <a:blip r:embed="rId3"/>
          <a:stretch>
            <a:fillRect/>
          </a:stretch>
        </p:blipFill>
        <p:spPr bwMode="auto">
          <a:xfrm rot="2724228">
            <a:off x="3432125" y="2309322"/>
            <a:ext cx="159276" cy="157190"/>
          </a:xfrm>
          <a:prstGeom prst="rect">
            <a:avLst/>
          </a:prstGeom>
          <a:noFill/>
          <a:ln w="9525">
            <a:noFill/>
            <a:miter lim="800000"/>
          </a:ln>
        </p:spPr>
      </p:pic>
      <p:pic>
        <p:nvPicPr>
          <p:cNvPr id="75" name="圆角矩形 53"/>
          <p:cNvPicPr>
            <a:picLocks noChangeArrowheads="1"/>
          </p:cNvPicPr>
          <p:nvPr/>
        </p:nvPicPr>
        <p:blipFill>
          <a:blip r:embed="rId3"/>
          <a:stretch>
            <a:fillRect/>
          </a:stretch>
        </p:blipFill>
        <p:spPr bwMode="auto">
          <a:xfrm rot="2724228">
            <a:off x="3545254" y="3159576"/>
            <a:ext cx="159276" cy="157190"/>
          </a:xfrm>
          <a:prstGeom prst="rect">
            <a:avLst/>
          </a:prstGeom>
          <a:noFill/>
          <a:ln w="9525">
            <a:noFill/>
            <a:miter lim="800000"/>
          </a:ln>
        </p:spPr>
      </p:pic>
      <p:pic>
        <p:nvPicPr>
          <p:cNvPr id="76" name="圆角矩形 53"/>
          <p:cNvPicPr>
            <a:picLocks noChangeArrowheads="1"/>
          </p:cNvPicPr>
          <p:nvPr/>
        </p:nvPicPr>
        <p:blipFill>
          <a:blip r:embed="rId3"/>
          <a:stretch>
            <a:fillRect/>
          </a:stretch>
        </p:blipFill>
        <p:spPr bwMode="auto">
          <a:xfrm rot="2724228">
            <a:off x="3814382" y="3371555"/>
            <a:ext cx="159276" cy="157190"/>
          </a:xfrm>
          <a:prstGeom prst="rect">
            <a:avLst/>
          </a:prstGeom>
          <a:noFill/>
          <a:ln w="9525">
            <a:noFill/>
            <a:miter lim="800000"/>
          </a:ln>
        </p:spPr>
      </p:pic>
      <p:pic>
        <p:nvPicPr>
          <p:cNvPr id="77" name="圆角矩形 53"/>
          <p:cNvPicPr>
            <a:picLocks noChangeArrowheads="1"/>
          </p:cNvPicPr>
          <p:nvPr/>
        </p:nvPicPr>
        <p:blipFill>
          <a:blip r:embed="rId3"/>
          <a:stretch>
            <a:fillRect/>
          </a:stretch>
        </p:blipFill>
        <p:spPr bwMode="auto">
          <a:xfrm rot="2724228">
            <a:off x="3490476" y="3903256"/>
            <a:ext cx="159276" cy="157190"/>
          </a:xfrm>
          <a:prstGeom prst="rect">
            <a:avLst/>
          </a:prstGeom>
          <a:noFill/>
          <a:ln w="9525">
            <a:noFill/>
            <a:miter lim="800000"/>
          </a:ln>
        </p:spPr>
      </p:pic>
      <p:sp>
        <p:nvSpPr>
          <p:cNvPr id="78" name="Line 548"/>
          <p:cNvSpPr>
            <a:spLocks noChangeShapeType="1"/>
          </p:cNvSpPr>
          <p:nvPr/>
        </p:nvSpPr>
        <p:spPr bwMode="auto">
          <a:xfrm>
            <a:off x="3546297" y="2414854"/>
            <a:ext cx="647812" cy="264680"/>
          </a:xfrm>
          <a:prstGeom prst="line">
            <a:avLst/>
          </a:prstGeom>
          <a:noFill/>
          <a:ln w="12700">
            <a:solidFill>
              <a:schemeClr val="tx1"/>
            </a:solidFill>
            <a:prstDash val="dash"/>
            <a:round/>
            <a:headEnd len="med" type="oval" w="med"/>
            <a:tailEnd len="med" type="oval" w="med"/>
          </a:ln>
        </p:spPr>
        <p:txBody>
          <a:bodyPr bIns="34089" lIns="68178" rIns="68178" tIns="34089"/>
          <a:lstStyle/>
          <a:p>
            <a:endParaRPr altLang="en-US" lang="zh-CN"/>
          </a:p>
        </p:txBody>
      </p:sp>
      <p:sp>
        <p:nvSpPr>
          <p:cNvPr id="79" name="Line 548"/>
          <p:cNvSpPr>
            <a:spLocks noChangeShapeType="1"/>
          </p:cNvSpPr>
          <p:nvPr/>
        </p:nvSpPr>
        <p:spPr bwMode="auto">
          <a:xfrm flipV="1">
            <a:off x="3653472" y="2999257"/>
            <a:ext cx="540638" cy="264680"/>
          </a:xfrm>
          <a:prstGeom prst="line">
            <a:avLst/>
          </a:prstGeom>
          <a:noFill/>
          <a:ln w="12700">
            <a:solidFill>
              <a:schemeClr val="tx1"/>
            </a:solidFill>
            <a:prstDash val="dash"/>
            <a:round/>
            <a:headEnd len="med" type="oval" w="med"/>
            <a:tailEnd len="med" type="oval" w="med"/>
          </a:ln>
        </p:spPr>
        <p:txBody>
          <a:bodyPr bIns="34089" lIns="68178" rIns="68178" tIns="34089"/>
          <a:lstStyle/>
          <a:p>
            <a:endParaRPr altLang="en-US" lang="zh-CN"/>
          </a:p>
        </p:txBody>
      </p:sp>
      <p:sp>
        <p:nvSpPr>
          <p:cNvPr id="80" name="Line 548"/>
          <p:cNvSpPr>
            <a:spLocks noChangeShapeType="1"/>
          </p:cNvSpPr>
          <p:nvPr/>
        </p:nvSpPr>
        <p:spPr bwMode="auto">
          <a:xfrm flipV="1">
            <a:off x="3599885" y="3689064"/>
            <a:ext cx="540638" cy="318552"/>
          </a:xfrm>
          <a:prstGeom prst="line">
            <a:avLst/>
          </a:prstGeom>
          <a:noFill/>
          <a:ln w="12700">
            <a:solidFill>
              <a:schemeClr val="tx1"/>
            </a:solidFill>
            <a:prstDash val="dash"/>
            <a:round/>
            <a:headEnd len="med" type="oval" w="med"/>
            <a:tailEnd len="med" type="oval" w="med"/>
          </a:ln>
        </p:spPr>
        <p:txBody>
          <a:bodyPr bIns="34089" lIns="68178" rIns="68178" tIns="34089"/>
          <a:lstStyle/>
          <a:p>
            <a:endParaRPr altLang="en-US" lang="zh-CN"/>
          </a:p>
        </p:txBody>
      </p:sp>
      <p:sp>
        <p:nvSpPr>
          <p:cNvPr id="81" name="Line 548"/>
          <p:cNvSpPr>
            <a:spLocks noChangeShapeType="1"/>
          </p:cNvSpPr>
          <p:nvPr/>
        </p:nvSpPr>
        <p:spPr bwMode="auto">
          <a:xfrm flipV="1">
            <a:off x="3923791" y="3317809"/>
            <a:ext cx="270318" cy="159276"/>
          </a:xfrm>
          <a:prstGeom prst="line">
            <a:avLst/>
          </a:prstGeom>
          <a:noFill/>
          <a:ln w="12700">
            <a:solidFill>
              <a:schemeClr val="tx1"/>
            </a:solidFill>
            <a:prstDash val="dash"/>
            <a:round/>
            <a:headEnd len="med" type="oval" w="med"/>
            <a:tailEnd len="med" type="oval" w="med"/>
          </a:ln>
        </p:spPr>
        <p:txBody>
          <a:bodyPr bIns="34089" lIns="68178" rIns="68178" tIns="34089"/>
          <a:lstStyle/>
          <a:p>
            <a:endParaRPr altLang="en-US" lang="zh-CN"/>
          </a:p>
        </p:txBody>
      </p:sp>
    </p:spTree>
    <p:extLst>
      <p:ext uri="{BB962C8B-B14F-4D97-AF65-F5344CB8AC3E}">
        <p14:creationId val="47424880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25"/>
                                        </p:tgtEl>
                                        <p:attrNameLst>
                                          <p:attrName>style.visibility</p:attrName>
                                        </p:attrNameLst>
                                      </p:cBhvr>
                                      <p:to>
                                        <p:strVal val="visible"/>
                                      </p:to>
                                    </p:set>
                                    <p:animEffect filter="strips(downLeft)" transition="in">
                                      <p:cBhvr>
                                        <p:cTn dur="2000" id="7"/>
                                        <p:tgtEl>
                                          <p:spTgt spid="25"/>
                                        </p:tgtEl>
                                      </p:cBhvr>
                                    </p:animEffect>
                                  </p:childTnLst>
                                </p:cTn>
                              </p:par>
                            </p:childTnLst>
                          </p:cTn>
                        </p:par>
                        <p:par>
                          <p:cTn fill="hold" id="8" nodeType="afterGroup">
                            <p:stCondLst>
                              <p:cond delay="2000"/>
                            </p:stCondLst>
                            <p:childTnLst>
                              <p:par>
                                <p:cTn fill="hold" id="9" nodeType="afterEffect" presetClass="entr" presetID="29" presetSubtype="0">
                                  <p:stCondLst>
                                    <p:cond delay="0"/>
                                  </p:stCondLst>
                                  <p:childTnLst>
                                    <p:set>
                                      <p:cBhvr>
                                        <p:cTn dur="1" fill="hold" id="10">
                                          <p:stCondLst>
                                            <p:cond delay="0"/>
                                          </p:stCondLst>
                                        </p:cTn>
                                        <p:tgtEl>
                                          <p:spTgt spid="74"/>
                                        </p:tgtEl>
                                        <p:attrNameLst>
                                          <p:attrName>style.visibility</p:attrName>
                                        </p:attrNameLst>
                                      </p:cBhvr>
                                      <p:to>
                                        <p:strVal val="visible"/>
                                      </p:to>
                                    </p:set>
                                    <p:anim calcmode="lin" valueType="num">
                                      <p:cBhvr>
                                        <p:cTn dur="1000" fill="hold" id="11"/>
                                        <p:tgtEl>
                                          <p:spTgt spid="74"/>
                                        </p:tgtEl>
                                        <p:attrNameLst>
                                          <p:attrName>ppt_x</p:attrName>
                                        </p:attrNameLst>
                                      </p:cBhvr>
                                      <p:tavLst>
                                        <p:tav tm="0">
                                          <p:val>
                                            <p:strVal val="#ppt_x-.2"/>
                                          </p:val>
                                        </p:tav>
                                        <p:tav tm="100000">
                                          <p:val>
                                            <p:strVal val="#ppt_x"/>
                                          </p:val>
                                        </p:tav>
                                      </p:tavLst>
                                    </p:anim>
                                    <p:anim calcmode="lin" valueType="num">
                                      <p:cBhvr>
                                        <p:cTn dur="1000" fill="hold" id="12"/>
                                        <p:tgtEl>
                                          <p:spTgt spid="74"/>
                                        </p:tgtEl>
                                        <p:attrNameLst>
                                          <p:attrName>ppt_y</p:attrName>
                                        </p:attrNameLst>
                                      </p:cBhvr>
                                      <p:tavLst>
                                        <p:tav tm="0">
                                          <p:val>
                                            <p:strVal val="#ppt_y"/>
                                          </p:val>
                                        </p:tav>
                                        <p:tav tm="100000">
                                          <p:val>
                                            <p:strVal val="#ppt_y"/>
                                          </p:val>
                                        </p:tav>
                                      </p:tavLst>
                                    </p:anim>
                                    <p:animEffect filter="wipe(right)" prLst="gradientSize: 0.1" transition="in">
                                      <p:cBhvr>
                                        <p:cTn dur="1000" id="13"/>
                                        <p:tgtEl>
                                          <p:spTgt spid="74"/>
                                        </p:tgtEl>
                                      </p:cBhvr>
                                    </p:animEffect>
                                  </p:childTnLst>
                                </p:cTn>
                              </p:par>
                              <p:par>
                                <p:cTn fill="hold" id="14" nodeType="withEffect" presetClass="entr" presetID="29" presetSubtype="0">
                                  <p:stCondLst>
                                    <p:cond delay="0"/>
                                  </p:stCondLst>
                                  <p:childTnLst>
                                    <p:set>
                                      <p:cBhvr>
                                        <p:cTn dur="1" fill="hold" id="15">
                                          <p:stCondLst>
                                            <p:cond delay="0"/>
                                          </p:stCondLst>
                                        </p:cTn>
                                        <p:tgtEl>
                                          <p:spTgt spid="75"/>
                                        </p:tgtEl>
                                        <p:attrNameLst>
                                          <p:attrName>style.visibility</p:attrName>
                                        </p:attrNameLst>
                                      </p:cBhvr>
                                      <p:to>
                                        <p:strVal val="visible"/>
                                      </p:to>
                                    </p:set>
                                    <p:anim calcmode="lin" valueType="num">
                                      <p:cBhvr>
                                        <p:cTn dur="1000" fill="hold" id="16"/>
                                        <p:tgtEl>
                                          <p:spTgt spid="75"/>
                                        </p:tgtEl>
                                        <p:attrNameLst>
                                          <p:attrName>ppt_x</p:attrName>
                                        </p:attrNameLst>
                                      </p:cBhvr>
                                      <p:tavLst>
                                        <p:tav tm="0">
                                          <p:val>
                                            <p:strVal val="#ppt_x-.2"/>
                                          </p:val>
                                        </p:tav>
                                        <p:tav tm="100000">
                                          <p:val>
                                            <p:strVal val="#ppt_x"/>
                                          </p:val>
                                        </p:tav>
                                      </p:tavLst>
                                    </p:anim>
                                    <p:anim calcmode="lin" valueType="num">
                                      <p:cBhvr>
                                        <p:cTn dur="1000" fill="hold" id="17"/>
                                        <p:tgtEl>
                                          <p:spTgt spid="75"/>
                                        </p:tgtEl>
                                        <p:attrNameLst>
                                          <p:attrName>ppt_y</p:attrName>
                                        </p:attrNameLst>
                                      </p:cBhvr>
                                      <p:tavLst>
                                        <p:tav tm="0">
                                          <p:val>
                                            <p:strVal val="#ppt_y"/>
                                          </p:val>
                                        </p:tav>
                                        <p:tav tm="100000">
                                          <p:val>
                                            <p:strVal val="#ppt_y"/>
                                          </p:val>
                                        </p:tav>
                                      </p:tavLst>
                                    </p:anim>
                                    <p:animEffect filter="wipe(right)" prLst="gradientSize: 0.1" transition="in">
                                      <p:cBhvr>
                                        <p:cTn dur="1000" id="18"/>
                                        <p:tgtEl>
                                          <p:spTgt spid="75"/>
                                        </p:tgtEl>
                                      </p:cBhvr>
                                    </p:animEffect>
                                  </p:childTnLst>
                                </p:cTn>
                              </p:par>
                              <p:par>
                                <p:cTn fill="hold" id="19" nodeType="withEffect" presetClass="entr" presetID="29" presetSubtype="0">
                                  <p:stCondLst>
                                    <p:cond delay="0"/>
                                  </p:stCondLst>
                                  <p:childTnLst>
                                    <p:set>
                                      <p:cBhvr>
                                        <p:cTn dur="1" fill="hold" id="20">
                                          <p:stCondLst>
                                            <p:cond delay="0"/>
                                          </p:stCondLst>
                                        </p:cTn>
                                        <p:tgtEl>
                                          <p:spTgt spid="77"/>
                                        </p:tgtEl>
                                        <p:attrNameLst>
                                          <p:attrName>style.visibility</p:attrName>
                                        </p:attrNameLst>
                                      </p:cBhvr>
                                      <p:to>
                                        <p:strVal val="visible"/>
                                      </p:to>
                                    </p:set>
                                    <p:anim calcmode="lin" valueType="num">
                                      <p:cBhvr>
                                        <p:cTn dur="1000" fill="hold" id="21"/>
                                        <p:tgtEl>
                                          <p:spTgt spid="77"/>
                                        </p:tgtEl>
                                        <p:attrNameLst>
                                          <p:attrName>ppt_x</p:attrName>
                                        </p:attrNameLst>
                                      </p:cBhvr>
                                      <p:tavLst>
                                        <p:tav tm="0">
                                          <p:val>
                                            <p:strVal val="#ppt_x-.2"/>
                                          </p:val>
                                        </p:tav>
                                        <p:tav tm="100000">
                                          <p:val>
                                            <p:strVal val="#ppt_x"/>
                                          </p:val>
                                        </p:tav>
                                      </p:tavLst>
                                    </p:anim>
                                    <p:anim calcmode="lin" valueType="num">
                                      <p:cBhvr>
                                        <p:cTn dur="1000" fill="hold" id="22"/>
                                        <p:tgtEl>
                                          <p:spTgt spid="77"/>
                                        </p:tgtEl>
                                        <p:attrNameLst>
                                          <p:attrName>ppt_y</p:attrName>
                                        </p:attrNameLst>
                                      </p:cBhvr>
                                      <p:tavLst>
                                        <p:tav tm="0">
                                          <p:val>
                                            <p:strVal val="#ppt_y"/>
                                          </p:val>
                                        </p:tav>
                                        <p:tav tm="100000">
                                          <p:val>
                                            <p:strVal val="#ppt_y"/>
                                          </p:val>
                                        </p:tav>
                                      </p:tavLst>
                                    </p:anim>
                                    <p:animEffect filter="wipe(right)" prLst="gradientSize: 0.1" transition="in">
                                      <p:cBhvr>
                                        <p:cTn dur="1000" id="23"/>
                                        <p:tgtEl>
                                          <p:spTgt spid="77"/>
                                        </p:tgtEl>
                                      </p:cBhvr>
                                    </p:animEffect>
                                  </p:childTnLst>
                                </p:cTn>
                              </p:par>
                              <p:par>
                                <p:cTn fill="hold" id="24" nodeType="withEffect" presetClass="entr" presetID="29" presetSubtype="0">
                                  <p:stCondLst>
                                    <p:cond delay="0"/>
                                  </p:stCondLst>
                                  <p:childTnLst>
                                    <p:set>
                                      <p:cBhvr>
                                        <p:cTn dur="1" fill="hold" id="25">
                                          <p:stCondLst>
                                            <p:cond delay="0"/>
                                          </p:stCondLst>
                                        </p:cTn>
                                        <p:tgtEl>
                                          <p:spTgt spid="76"/>
                                        </p:tgtEl>
                                        <p:attrNameLst>
                                          <p:attrName>style.visibility</p:attrName>
                                        </p:attrNameLst>
                                      </p:cBhvr>
                                      <p:to>
                                        <p:strVal val="visible"/>
                                      </p:to>
                                    </p:set>
                                    <p:anim calcmode="lin" valueType="num">
                                      <p:cBhvr>
                                        <p:cTn dur="1000" fill="hold" id="26"/>
                                        <p:tgtEl>
                                          <p:spTgt spid="76"/>
                                        </p:tgtEl>
                                        <p:attrNameLst>
                                          <p:attrName>ppt_x</p:attrName>
                                        </p:attrNameLst>
                                      </p:cBhvr>
                                      <p:tavLst>
                                        <p:tav tm="0">
                                          <p:val>
                                            <p:strVal val="#ppt_x-.2"/>
                                          </p:val>
                                        </p:tav>
                                        <p:tav tm="100000">
                                          <p:val>
                                            <p:strVal val="#ppt_x"/>
                                          </p:val>
                                        </p:tav>
                                      </p:tavLst>
                                    </p:anim>
                                    <p:anim calcmode="lin" valueType="num">
                                      <p:cBhvr>
                                        <p:cTn dur="1000" fill="hold" id="27"/>
                                        <p:tgtEl>
                                          <p:spTgt spid="76"/>
                                        </p:tgtEl>
                                        <p:attrNameLst>
                                          <p:attrName>ppt_y</p:attrName>
                                        </p:attrNameLst>
                                      </p:cBhvr>
                                      <p:tavLst>
                                        <p:tav tm="0">
                                          <p:val>
                                            <p:strVal val="#ppt_y"/>
                                          </p:val>
                                        </p:tav>
                                        <p:tav tm="100000">
                                          <p:val>
                                            <p:strVal val="#ppt_y"/>
                                          </p:val>
                                        </p:tav>
                                      </p:tavLst>
                                    </p:anim>
                                    <p:animEffect filter="wipe(right)" prLst="gradientSize: 0.1" transition="in">
                                      <p:cBhvr>
                                        <p:cTn dur="1000" id="28"/>
                                        <p:tgtEl>
                                          <p:spTgt spid="76"/>
                                        </p:tgtEl>
                                      </p:cBhvr>
                                    </p:animEffect>
                                  </p:childTnLst>
                                </p:cTn>
                              </p:par>
                            </p:childTnLst>
                          </p:cTn>
                        </p:par>
                        <p:par>
                          <p:cTn fill="hold" id="29" nodeType="afterGroup">
                            <p:stCondLst>
                              <p:cond delay="3000"/>
                            </p:stCondLst>
                            <p:childTnLst>
                              <p:par>
                                <p:cTn fill="hold" grpId="0" id="30" nodeType="afterEffect" presetClass="entr" presetID="18" presetSubtype="6">
                                  <p:stCondLst>
                                    <p:cond delay="0"/>
                                  </p:stCondLst>
                                  <p:childTnLst>
                                    <p:set>
                                      <p:cBhvr>
                                        <p:cTn dur="1" fill="hold" id="31">
                                          <p:stCondLst>
                                            <p:cond delay="0"/>
                                          </p:stCondLst>
                                        </p:cTn>
                                        <p:tgtEl>
                                          <p:spTgt spid="78"/>
                                        </p:tgtEl>
                                        <p:attrNameLst>
                                          <p:attrName>style.visibility</p:attrName>
                                        </p:attrNameLst>
                                      </p:cBhvr>
                                      <p:to>
                                        <p:strVal val="visible"/>
                                      </p:to>
                                    </p:set>
                                    <p:animEffect filter="strips(downRight)" transition="in">
                                      <p:cBhvr>
                                        <p:cTn dur="500" id="32"/>
                                        <p:tgtEl>
                                          <p:spTgt spid="78"/>
                                        </p:tgtEl>
                                      </p:cBhvr>
                                    </p:animEffect>
                                  </p:childTnLst>
                                </p:cTn>
                              </p:par>
                              <p:par>
                                <p:cTn fill="hold" grpId="0" id="33" nodeType="withEffect" presetClass="entr" presetID="18" presetSubtype="6">
                                  <p:stCondLst>
                                    <p:cond delay="0"/>
                                  </p:stCondLst>
                                  <p:childTnLst>
                                    <p:set>
                                      <p:cBhvr>
                                        <p:cTn dur="1" fill="hold" id="34">
                                          <p:stCondLst>
                                            <p:cond delay="0"/>
                                          </p:stCondLst>
                                        </p:cTn>
                                        <p:tgtEl>
                                          <p:spTgt spid="66"/>
                                        </p:tgtEl>
                                        <p:attrNameLst>
                                          <p:attrName>style.visibility</p:attrName>
                                        </p:attrNameLst>
                                      </p:cBhvr>
                                      <p:to>
                                        <p:strVal val="visible"/>
                                      </p:to>
                                    </p:set>
                                    <p:animEffect filter="strips(downRight)" transition="in">
                                      <p:cBhvr>
                                        <p:cTn dur="500" id="35"/>
                                        <p:tgtEl>
                                          <p:spTgt spid="66"/>
                                        </p:tgtEl>
                                      </p:cBhvr>
                                    </p:animEffect>
                                  </p:childTnLst>
                                </p:cTn>
                              </p:par>
                            </p:childTnLst>
                          </p:cTn>
                        </p:par>
                        <p:par>
                          <p:cTn fill="hold" id="36" nodeType="afterGroup">
                            <p:stCondLst>
                              <p:cond delay="3500"/>
                            </p:stCondLst>
                            <p:childTnLst>
                              <p:par>
                                <p:cTn fill="hold" grpId="0" id="37" nodeType="afterEffect" presetClass="entr" presetID="41" presetSubtype="0">
                                  <p:stCondLst>
                                    <p:cond delay="0"/>
                                  </p:stCondLst>
                                  <p:iterate type="lt">
                                    <p:tmPct val="10000"/>
                                  </p:iterate>
                                  <p:childTnLst>
                                    <p:set>
                                      <p:cBhvr>
                                        <p:cTn dur="1" fill="hold" id="38">
                                          <p:stCondLst>
                                            <p:cond delay="0"/>
                                          </p:stCondLst>
                                        </p:cTn>
                                        <p:tgtEl>
                                          <p:spTgt spid="70"/>
                                        </p:tgtEl>
                                        <p:attrNameLst>
                                          <p:attrName>style.visibility</p:attrName>
                                        </p:attrNameLst>
                                      </p:cBhvr>
                                      <p:to>
                                        <p:strVal val="visible"/>
                                      </p:to>
                                    </p:set>
                                    <p:anim calcmode="lin" valueType="num">
                                      <p:cBhvr>
                                        <p:cTn dur="500" fill="hold" id="39"/>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70"/>
                                        </p:tgtEl>
                                        <p:attrNameLst>
                                          <p:attrName>ppt_y</p:attrName>
                                        </p:attrNameLst>
                                      </p:cBhvr>
                                      <p:tavLst>
                                        <p:tav tm="0">
                                          <p:val>
                                            <p:strVal val="#ppt_y"/>
                                          </p:val>
                                        </p:tav>
                                        <p:tav tm="100000">
                                          <p:val>
                                            <p:strVal val="#ppt_y"/>
                                          </p:val>
                                        </p:tav>
                                      </p:tavLst>
                                    </p:anim>
                                    <p:anim calcmode="lin" valueType="num">
                                      <p:cBhvr>
                                        <p:cTn dur="500" fill="hold" id="41"/>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7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70"/>
                                        </p:tgtEl>
                                      </p:cBhvr>
                                    </p:animEffect>
                                  </p:childTnLst>
                                </p:cTn>
                              </p:par>
                            </p:childTnLst>
                          </p:cTn>
                        </p:par>
                        <p:par>
                          <p:cTn fill="hold" id="44" nodeType="afterGroup">
                            <p:stCondLst>
                              <p:cond delay="4000"/>
                            </p:stCondLst>
                            <p:childTnLst>
                              <p:par>
                                <p:cTn fill="hold" grpId="0" id="45" nodeType="afterEffect" presetClass="entr" presetID="18" presetSubtype="6">
                                  <p:stCondLst>
                                    <p:cond delay="0"/>
                                  </p:stCondLst>
                                  <p:childTnLst>
                                    <p:set>
                                      <p:cBhvr>
                                        <p:cTn dur="1" fill="hold" id="46">
                                          <p:stCondLst>
                                            <p:cond delay="0"/>
                                          </p:stCondLst>
                                        </p:cTn>
                                        <p:tgtEl>
                                          <p:spTgt spid="79"/>
                                        </p:tgtEl>
                                        <p:attrNameLst>
                                          <p:attrName>style.visibility</p:attrName>
                                        </p:attrNameLst>
                                      </p:cBhvr>
                                      <p:to>
                                        <p:strVal val="visible"/>
                                      </p:to>
                                    </p:set>
                                    <p:animEffect filter="strips(downRight)" transition="in">
                                      <p:cBhvr>
                                        <p:cTn dur="500" id="47"/>
                                        <p:tgtEl>
                                          <p:spTgt spid="79"/>
                                        </p:tgtEl>
                                      </p:cBhvr>
                                    </p:animEffect>
                                  </p:childTnLst>
                                </p:cTn>
                              </p:par>
                              <p:par>
                                <p:cTn fill="hold" grpId="0" id="48" nodeType="withEffect" presetClass="entr" presetID="18" presetSubtype="6">
                                  <p:stCondLst>
                                    <p:cond delay="0"/>
                                  </p:stCondLst>
                                  <p:childTnLst>
                                    <p:set>
                                      <p:cBhvr>
                                        <p:cTn dur="1" fill="hold" id="49">
                                          <p:stCondLst>
                                            <p:cond delay="0"/>
                                          </p:stCondLst>
                                        </p:cTn>
                                        <p:tgtEl>
                                          <p:spTgt spid="67"/>
                                        </p:tgtEl>
                                        <p:attrNameLst>
                                          <p:attrName>style.visibility</p:attrName>
                                        </p:attrNameLst>
                                      </p:cBhvr>
                                      <p:to>
                                        <p:strVal val="visible"/>
                                      </p:to>
                                    </p:set>
                                    <p:animEffect filter="strips(downRight)" transition="in">
                                      <p:cBhvr>
                                        <p:cTn dur="500" id="50"/>
                                        <p:tgtEl>
                                          <p:spTgt spid="67"/>
                                        </p:tgtEl>
                                      </p:cBhvr>
                                    </p:animEffect>
                                  </p:childTnLst>
                                </p:cTn>
                              </p:par>
                            </p:childTnLst>
                          </p:cTn>
                        </p:par>
                        <p:par>
                          <p:cTn fill="hold" id="51" nodeType="afterGroup">
                            <p:stCondLst>
                              <p:cond delay="4500"/>
                            </p:stCondLst>
                            <p:childTnLst>
                              <p:par>
                                <p:cTn fill="hold" id="52" nodeType="afterEffect" presetClass="entr" presetID="41" presetSubtype="0">
                                  <p:stCondLst>
                                    <p:cond delay="0"/>
                                  </p:stCondLst>
                                  <p:iterate type="lt">
                                    <p:tmPct val="10000"/>
                                  </p:iterate>
                                  <p:childTnLst>
                                    <p:set>
                                      <p:cBhvr>
                                        <p:cTn dur="1" fill="hold" id="53">
                                          <p:stCondLst>
                                            <p:cond delay="0"/>
                                          </p:stCondLst>
                                        </p:cTn>
                                        <p:tgtEl>
                                          <p:spTgt spid="71">
                                            <p:txEl>
                                              <p:pRg end="0" st="0"/>
                                            </p:txEl>
                                          </p:spTgt>
                                        </p:tgtEl>
                                        <p:attrNameLst>
                                          <p:attrName>style.visibility</p:attrName>
                                        </p:attrNameLst>
                                      </p:cBhvr>
                                      <p:to>
                                        <p:strVal val="visible"/>
                                      </p:to>
                                    </p:set>
                                    <p:anim calcmode="lin" valueType="num">
                                      <p:cBhvr>
                                        <p:cTn dur="500" fill="hold" id="54"/>
                                        <p:tgtEl>
                                          <p:spTgt spid="71">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71">
                                            <p:txEl>
                                              <p:pRg end="0" st="0"/>
                                            </p:txEl>
                                          </p:spTgt>
                                        </p:tgtEl>
                                        <p:attrNameLst>
                                          <p:attrName>ppt_y</p:attrName>
                                        </p:attrNameLst>
                                      </p:cBhvr>
                                      <p:tavLst>
                                        <p:tav tm="0">
                                          <p:val>
                                            <p:strVal val="#ppt_y"/>
                                          </p:val>
                                        </p:tav>
                                        <p:tav tm="100000">
                                          <p:val>
                                            <p:strVal val="#ppt_y"/>
                                          </p:val>
                                        </p:tav>
                                      </p:tavLst>
                                    </p:anim>
                                    <p:anim calcmode="lin" valueType="num">
                                      <p:cBhvr>
                                        <p:cTn dur="500" fill="hold" id="56"/>
                                        <p:tgtEl>
                                          <p:spTgt spid="71">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71">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tmFilter="0,0; .5, 1; 1, 1"/>
                                        <p:tgtEl>
                                          <p:spTgt spid="71">
                                            <p:txEl>
                                              <p:pRg end="0" st="0"/>
                                            </p:txEl>
                                          </p:spTgt>
                                        </p:tgtEl>
                                      </p:cBhvr>
                                    </p:animEffect>
                                  </p:childTnLst>
                                </p:cTn>
                              </p:par>
                            </p:childTnLst>
                          </p:cTn>
                        </p:par>
                        <p:par>
                          <p:cTn fill="hold" id="59" nodeType="afterGroup">
                            <p:stCondLst>
                              <p:cond delay="5000"/>
                            </p:stCondLst>
                            <p:childTnLst>
                              <p:par>
                                <p:cTn fill="hold" grpId="0" id="60" nodeType="afterEffect" presetClass="entr" presetID="18" presetSubtype="6">
                                  <p:stCondLst>
                                    <p:cond delay="0"/>
                                  </p:stCondLst>
                                  <p:childTnLst>
                                    <p:set>
                                      <p:cBhvr>
                                        <p:cTn dur="1" fill="hold" id="61">
                                          <p:stCondLst>
                                            <p:cond delay="0"/>
                                          </p:stCondLst>
                                        </p:cTn>
                                        <p:tgtEl>
                                          <p:spTgt spid="81"/>
                                        </p:tgtEl>
                                        <p:attrNameLst>
                                          <p:attrName>style.visibility</p:attrName>
                                        </p:attrNameLst>
                                      </p:cBhvr>
                                      <p:to>
                                        <p:strVal val="visible"/>
                                      </p:to>
                                    </p:set>
                                    <p:animEffect filter="strips(downRight)" transition="in">
                                      <p:cBhvr>
                                        <p:cTn dur="500" id="62"/>
                                        <p:tgtEl>
                                          <p:spTgt spid="81"/>
                                        </p:tgtEl>
                                      </p:cBhvr>
                                    </p:animEffect>
                                  </p:childTnLst>
                                </p:cTn>
                              </p:par>
                              <p:par>
                                <p:cTn fill="hold" grpId="0" id="63" nodeType="withEffect" presetClass="entr" presetID="18" presetSubtype="6">
                                  <p:stCondLst>
                                    <p:cond delay="0"/>
                                  </p:stCondLst>
                                  <p:childTnLst>
                                    <p:set>
                                      <p:cBhvr>
                                        <p:cTn dur="1" fill="hold" id="64">
                                          <p:stCondLst>
                                            <p:cond delay="0"/>
                                          </p:stCondLst>
                                        </p:cTn>
                                        <p:tgtEl>
                                          <p:spTgt spid="68"/>
                                        </p:tgtEl>
                                        <p:attrNameLst>
                                          <p:attrName>style.visibility</p:attrName>
                                        </p:attrNameLst>
                                      </p:cBhvr>
                                      <p:to>
                                        <p:strVal val="visible"/>
                                      </p:to>
                                    </p:set>
                                    <p:animEffect filter="strips(downRight)" transition="in">
                                      <p:cBhvr>
                                        <p:cTn dur="500" id="65"/>
                                        <p:tgtEl>
                                          <p:spTgt spid="68"/>
                                        </p:tgtEl>
                                      </p:cBhvr>
                                    </p:animEffect>
                                  </p:childTnLst>
                                </p:cTn>
                              </p:par>
                            </p:childTnLst>
                          </p:cTn>
                        </p:par>
                        <p:par>
                          <p:cTn fill="hold" id="66" nodeType="afterGroup">
                            <p:stCondLst>
                              <p:cond delay="5500"/>
                            </p:stCondLst>
                            <p:childTnLst>
                              <p:par>
                                <p:cTn fill="hold" grpId="0" id="67" nodeType="afterEffect" presetClass="entr" presetID="41" presetSubtype="0">
                                  <p:stCondLst>
                                    <p:cond delay="0"/>
                                  </p:stCondLst>
                                  <p:iterate type="lt">
                                    <p:tmPct val="10000"/>
                                  </p:iterate>
                                  <p:childTnLst>
                                    <p:set>
                                      <p:cBhvr>
                                        <p:cTn dur="1" fill="hold" id="68">
                                          <p:stCondLst>
                                            <p:cond delay="0"/>
                                          </p:stCondLst>
                                        </p:cTn>
                                        <p:tgtEl>
                                          <p:spTgt spid="72"/>
                                        </p:tgtEl>
                                        <p:attrNameLst>
                                          <p:attrName>style.visibility</p:attrName>
                                        </p:attrNameLst>
                                      </p:cBhvr>
                                      <p:to>
                                        <p:strVal val="visible"/>
                                      </p:to>
                                    </p:set>
                                    <p:anim calcmode="lin" valueType="num">
                                      <p:cBhvr>
                                        <p:cTn dur="500" fill="hold" id="69"/>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0"/>
                                        <p:tgtEl>
                                          <p:spTgt spid="72"/>
                                        </p:tgtEl>
                                        <p:attrNameLst>
                                          <p:attrName>ppt_y</p:attrName>
                                        </p:attrNameLst>
                                      </p:cBhvr>
                                      <p:tavLst>
                                        <p:tav tm="0">
                                          <p:val>
                                            <p:strVal val="#ppt_y"/>
                                          </p:val>
                                        </p:tav>
                                        <p:tav tm="100000">
                                          <p:val>
                                            <p:strVal val="#ppt_y"/>
                                          </p:val>
                                        </p:tav>
                                      </p:tavLst>
                                    </p:anim>
                                    <p:anim calcmode="lin" valueType="num">
                                      <p:cBhvr>
                                        <p:cTn dur="500" fill="hold" id="71"/>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2"/>
                                        <p:tgtEl>
                                          <p:spTgt spid="7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3" tmFilter="0,0; .5, 1; 1, 1"/>
                                        <p:tgtEl>
                                          <p:spTgt spid="72"/>
                                        </p:tgtEl>
                                      </p:cBhvr>
                                    </p:animEffect>
                                  </p:childTnLst>
                                </p:cTn>
                              </p:par>
                            </p:childTnLst>
                          </p:cTn>
                        </p:par>
                        <p:par>
                          <p:cTn fill="hold" id="74" nodeType="afterGroup">
                            <p:stCondLst>
                              <p:cond delay="6000"/>
                            </p:stCondLst>
                            <p:childTnLst>
                              <p:par>
                                <p:cTn fill="hold" grpId="0" id="75" nodeType="afterEffect" presetClass="entr" presetID="18" presetSubtype="6">
                                  <p:stCondLst>
                                    <p:cond delay="0"/>
                                  </p:stCondLst>
                                  <p:childTnLst>
                                    <p:set>
                                      <p:cBhvr>
                                        <p:cTn dur="1" fill="hold" id="76">
                                          <p:stCondLst>
                                            <p:cond delay="0"/>
                                          </p:stCondLst>
                                        </p:cTn>
                                        <p:tgtEl>
                                          <p:spTgt spid="80"/>
                                        </p:tgtEl>
                                        <p:attrNameLst>
                                          <p:attrName>style.visibility</p:attrName>
                                        </p:attrNameLst>
                                      </p:cBhvr>
                                      <p:to>
                                        <p:strVal val="visible"/>
                                      </p:to>
                                    </p:set>
                                    <p:animEffect filter="strips(downRight)" transition="in">
                                      <p:cBhvr>
                                        <p:cTn dur="500" id="77"/>
                                        <p:tgtEl>
                                          <p:spTgt spid="80"/>
                                        </p:tgtEl>
                                      </p:cBhvr>
                                    </p:animEffect>
                                  </p:childTnLst>
                                </p:cTn>
                              </p:par>
                              <p:par>
                                <p:cTn fill="hold" grpId="0" id="78" nodeType="withEffect" presetClass="entr" presetID="18" presetSubtype="6">
                                  <p:stCondLst>
                                    <p:cond delay="0"/>
                                  </p:stCondLst>
                                  <p:childTnLst>
                                    <p:set>
                                      <p:cBhvr>
                                        <p:cTn dur="1" fill="hold" id="79">
                                          <p:stCondLst>
                                            <p:cond delay="0"/>
                                          </p:stCondLst>
                                        </p:cTn>
                                        <p:tgtEl>
                                          <p:spTgt spid="69"/>
                                        </p:tgtEl>
                                        <p:attrNameLst>
                                          <p:attrName>style.visibility</p:attrName>
                                        </p:attrNameLst>
                                      </p:cBhvr>
                                      <p:to>
                                        <p:strVal val="visible"/>
                                      </p:to>
                                    </p:set>
                                    <p:animEffect filter="strips(downRight)" transition="in">
                                      <p:cBhvr>
                                        <p:cTn dur="500" id="80"/>
                                        <p:tgtEl>
                                          <p:spTgt spid="69"/>
                                        </p:tgtEl>
                                      </p:cBhvr>
                                    </p:animEffect>
                                  </p:childTnLst>
                                </p:cTn>
                              </p:par>
                            </p:childTnLst>
                          </p:cTn>
                        </p:par>
                        <p:par>
                          <p:cTn fill="hold" id="81" nodeType="afterGroup">
                            <p:stCondLst>
                              <p:cond delay="6500"/>
                            </p:stCondLst>
                            <p:childTnLst>
                              <p:par>
                                <p:cTn fill="hold" grpId="0" id="82" nodeType="afterEffect" presetClass="entr" presetID="41" presetSubtype="0">
                                  <p:stCondLst>
                                    <p:cond delay="0"/>
                                  </p:stCondLst>
                                  <p:iterate type="lt">
                                    <p:tmPct val="10000"/>
                                  </p:iterate>
                                  <p:childTnLst>
                                    <p:set>
                                      <p:cBhvr>
                                        <p:cTn dur="1" fill="hold" id="83">
                                          <p:stCondLst>
                                            <p:cond delay="0"/>
                                          </p:stCondLst>
                                        </p:cTn>
                                        <p:tgtEl>
                                          <p:spTgt spid="73"/>
                                        </p:tgtEl>
                                        <p:attrNameLst>
                                          <p:attrName>style.visibility</p:attrName>
                                        </p:attrNameLst>
                                      </p:cBhvr>
                                      <p:to>
                                        <p:strVal val="visible"/>
                                      </p:to>
                                    </p:set>
                                    <p:anim calcmode="lin" valueType="num">
                                      <p:cBhvr>
                                        <p:cTn dur="500" fill="hold" id="84"/>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5"/>
                                        <p:tgtEl>
                                          <p:spTgt spid="73"/>
                                        </p:tgtEl>
                                        <p:attrNameLst>
                                          <p:attrName>ppt_y</p:attrName>
                                        </p:attrNameLst>
                                      </p:cBhvr>
                                      <p:tavLst>
                                        <p:tav tm="0">
                                          <p:val>
                                            <p:strVal val="#ppt_y"/>
                                          </p:val>
                                        </p:tav>
                                        <p:tav tm="100000">
                                          <p:val>
                                            <p:strVal val="#ppt_y"/>
                                          </p:val>
                                        </p:tav>
                                      </p:tavLst>
                                    </p:anim>
                                    <p:anim calcmode="lin" valueType="num">
                                      <p:cBhvr>
                                        <p:cTn dur="500" fill="hold" id="86"/>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7"/>
                                        <p:tgtEl>
                                          <p:spTgt spid="7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8" tmFilter="0,0; .5, 1; 1, 1"/>
                                        <p:tgtEl>
                                          <p:spTgt spid="73"/>
                                        </p:tgtEl>
                                      </p:cBhvr>
                                    </p:animEffect>
                                  </p:childTnLst>
                                </p:cTn>
                              </p:par>
                              <p:par>
                                <p:cTn fill="hold" grpId="0" id="89" nodeType="withEffect" presetClass="entr" presetID="52" presetSubtype="0">
                                  <p:stCondLst>
                                    <p:cond delay="0"/>
                                  </p:stCondLst>
                                  <p:childTnLst>
                                    <p:set>
                                      <p:cBhvr>
                                        <p:cTn dur="1" fill="hold" id="90">
                                          <p:stCondLst>
                                            <p:cond delay="0"/>
                                          </p:stCondLst>
                                        </p:cTn>
                                        <p:tgtEl>
                                          <p:spTgt spid="23"/>
                                        </p:tgtEl>
                                        <p:attrNameLst>
                                          <p:attrName>style.visibility</p:attrName>
                                        </p:attrNameLst>
                                      </p:cBhvr>
                                      <p:to>
                                        <p:strVal val="visible"/>
                                      </p:to>
                                    </p:set>
                                    <p:animScale>
                                      <p:cBhvr>
                                        <p:cTn decel="50000" dur="1000" fill="hold" id="91">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2">
                                          <p:stCondLst>
                                            <p:cond delay="0"/>
                                          </p:stCondLst>
                                        </p:cTn>
                                        <p:tgtEl>
                                          <p:spTgt spid="23"/>
                                        </p:tgtEl>
                                        <p:attrNameLst>
                                          <p:attrName>ppt_x</p:attrName>
                                          <p:attrName>ppt_y</p:attrName>
                                        </p:attrNameLst>
                                      </p:cBhvr>
                                    </p:animMotion>
                                    <p:animEffect filter="fade" transition="in">
                                      <p:cBhvr>
                                        <p:cTn dur="1000" id="93"/>
                                        <p:tgtEl>
                                          <p:spTgt spid="23"/>
                                        </p:tgtEl>
                                      </p:cBhvr>
                                    </p:animEffect>
                                  </p:childTnLst>
                                </p:cTn>
                              </p:par>
                            </p:childTnLst>
                          </p:cTn>
                        </p:par>
                        <p:par>
                          <p:cTn fill="hold" id="94" nodeType="afterGroup">
                            <p:stCondLst>
                              <p:cond delay="7500"/>
                            </p:stCondLst>
                            <p:childTnLst>
                              <p:par>
                                <p:cTn fill="hold" id="95" nodeType="afterEffect" presetClass="entr" presetID="18" presetSubtype="12">
                                  <p:stCondLst>
                                    <p:cond delay="0"/>
                                  </p:stCondLst>
                                  <p:childTnLst>
                                    <p:set>
                                      <p:cBhvr>
                                        <p:cTn dur="1" fill="hold" id="96">
                                          <p:stCondLst>
                                            <p:cond delay="0"/>
                                          </p:stCondLst>
                                        </p:cTn>
                                        <p:tgtEl>
                                          <p:spTgt spid="24"/>
                                        </p:tgtEl>
                                        <p:attrNameLst>
                                          <p:attrName>style.visibility</p:attrName>
                                        </p:attrNameLst>
                                      </p:cBhvr>
                                      <p:to>
                                        <p:strVal val="visible"/>
                                      </p:to>
                                    </p:set>
                                    <p:animEffect filter="strips(downLeft)" transition="in">
                                      <p:cBhvr>
                                        <p:cTn dur="500" id="97"/>
                                        <p:tgtEl>
                                          <p:spTgt spid="24"/>
                                        </p:tgtEl>
                                      </p:cBhvr>
                                    </p:animEffect>
                                  </p:childTnLst>
                                </p:cTn>
                              </p:par>
                            </p:childTnLst>
                          </p:cTn>
                        </p:par>
                        <p:par>
                          <p:cTn fill="hold" id="98" nodeType="afterGroup">
                            <p:stCondLst>
                              <p:cond delay="8000"/>
                            </p:stCondLst>
                            <p:childTnLst>
                              <p:par>
                                <p:cTn decel="100000" fill="hold" grpId="0" id="99" nodeType="afterEffect" presetClass="entr" presetID="49" presetSubtype="0">
                                  <p:stCondLst>
                                    <p:cond delay="0"/>
                                  </p:stCondLst>
                                  <p:childTnLst>
                                    <p:set>
                                      <p:cBhvr>
                                        <p:cTn dur="1" fill="hold" id="100">
                                          <p:stCondLst>
                                            <p:cond delay="0"/>
                                          </p:stCondLst>
                                        </p:cTn>
                                        <p:tgtEl>
                                          <p:spTgt spid="64"/>
                                        </p:tgtEl>
                                        <p:attrNameLst>
                                          <p:attrName>style.visibility</p:attrName>
                                        </p:attrNameLst>
                                      </p:cBhvr>
                                      <p:to>
                                        <p:strVal val="visible"/>
                                      </p:to>
                                    </p:set>
                                    <p:anim calcmode="lin" valueType="num">
                                      <p:cBhvr>
                                        <p:cTn dur="500" fill="hold" id="101"/>
                                        <p:tgtEl>
                                          <p:spTgt spid="64"/>
                                        </p:tgtEl>
                                        <p:attrNameLst>
                                          <p:attrName>ppt_w</p:attrName>
                                        </p:attrNameLst>
                                      </p:cBhvr>
                                      <p:tavLst>
                                        <p:tav tm="0">
                                          <p:val>
                                            <p:fltVal val="0"/>
                                          </p:val>
                                        </p:tav>
                                        <p:tav tm="100000">
                                          <p:val>
                                            <p:strVal val="#ppt_w"/>
                                          </p:val>
                                        </p:tav>
                                      </p:tavLst>
                                    </p:anim>
                                    <p:anim calcmode="lin" valueType="num">
                                      <p:cBhvr>
                                        <p:cTn dur="500" fill="hold" id="102"/>
                                        <p:tgtEl>
                                          <p:spTgt spid="64"/>
                                        </p:tgtEl>
                                        <p:attrNameLst>
                                          <p:attrName>ppt_h</p:attrName>
                                        </p:attrNameLst>
                                      </p:cBhvr>
                                      <p:tavLst>
                                        <p:tav tm="0">
                                          <p:val>
                                            <p:fltVal val="0"/>
                                          </p:val>
                                        </p:tav>
                                        <p:tav tm="100000">
                                          <p:val>
                                            <p:strVal val="#ppt_h"/>
                                          </p:val>
                                        </p:tav>
                                      </p:tavLst>
                                    </p:anim>
                                    <p:anim calcmode="lin" valueType="num">
                                      <p:cBhvr>
                                        <p:cTn dur="500" fill="hold" id="103"/>
                                        <p:tgtEl>
                                          <p:spTgt spid="64"/>
                                        </p:tgtEl>
                                        <p:attrNameLst>
                                          <p:attrName>style.rotation</p:attrName>
                                        </p:attrNameLst>
                                      </p:cBhvr>
                                      <p:tavLst>
                                        <p:tav tm="0">
                                          <p:val>
                                            <p:fltVal val="360"/>
                                          </p:val>
                                        </p:tav>
                                        <p:tav tm="100000">
                                          <p:val>
                                            <p:fltVal val="0"/>
                                          </p:val>
                                        </p:tav>
                                      </p:tavLst>
                                    </p:anim>
                                    <p:animEffect filter="fade" transition="in">
                                      <p:cBhvr>
                                        <p:cTn dur="500" id="104"/>
                                        <p:tgtEl>
                                          <p:spTgt spid="64"/>
                                        </p:tgtEl>
                                      </p:cBhvr>
                                    </p:animEffect>
                                  </p:childTnLst>
                                </p:cTn>
                              </p:par>
                            </p:childTnLst>
                          </p:cTn>
                        </p:par>
                        <p:par>
                          <p:cTn fill="hold" id="105" nodeType="afterGroup">
                            <p:stCondLst>
                              <p:cond delay="8500"/>
                            </p:stCondLst>
                            <p:childTnLst>
                              <p:par>
                                <p:cTn fill="hold" grpId="0" id="106" nodeType="afterEffect" presetClass="entr" presetID="29" presetSubtype="0">
                                  <p:stCondLst>
                                    <p:cond delay="0"/>
                                  </p:stCondLst>
                                  <p:childTnLst>
                                    <p:set>
                                      <p:cBhvr>
                                        <p:cTn dur="1" fill="hold" id="107">
                                          <p:stCondLst>
                                            <p:cond delay="0"/>
                                          </p:stCondLst>
                                        </p:cTn>
                                        <p:tgtEl>
                                          <p:spTgt spid="65"/>
                                        </p:tgtEl>
                                        <p:attrNameLst>
                                          <p:attrName>style.visibility</p:attrName>
                                        </p:attrNameLst>
                                      </p:cBhvr>
                                      <p:to>
                                        <p:strVal val="visible"/>
                                      </p:to>
                                    </p:set>
                                    <p:anim calcmode="lin" valueType="num">
                                      <p:cBhvr>
                                        <p:cTn dur="1000" fill="hold" id="108"/>
                                        <p:tgtEl>
                                          <p:spTgt spid="65"/>
                                        </p:tgtEl>
                                        <p:attrNameLst>
                                          <p:attrName>ppt_x</p:attrName>
                                        </p:attrNameLst>
                                      </p:cBhvr>
                                      <p:tavLst>
                                        <p:tav tm="0">
                                          <p:val>
                                            <p:strVal val="#ppt_x-.2"/>
                                          </p:val>
                                        </p:tav>
                                        <p:tav tm="100000">
                                          <p:val>
                                            <p:strVal val="#ppt_x"/>
                                          </p:val>
                                        </p:tav>
                                      </p:tavLst>
                                    </p:anim>
                                    <p:anim calcmode="lin" valueType="num">
                                      <p:cBhvr>
                                        <p:cTn dur="1000" fill="hold" id="109"/>
                                        <p:tgtEl>
                                          <p:spTgt spid="65"/>
                                        </p:tgtEl>
                                        <p:attrNameLst>
                                          <p:attrName>ppt_y</p:attrName>
                                        </p:attrNameLst>
                                      </p:cBhvr>
                                      <p:tavLst>
                                        <p:tav tm="0">
                                          <p:val>
                                            <p:strVal val="#ppt_y"/>
                                          </p:val>
                                        </p:tav>
                                        <p:tav tm="100000">
                                          <p:val>
                                            <p:strVal val="#ppt_y"/>
                                          </p:val>
                                        </p:tav>
                                      </p:tavLst>
                                    </p:anim>
                                    <p:animEffect filter="wipe(right)" prLst="gradientSize: 0.1" transition="in">
                                      <p:cBhvr>
                                        <p:cTn dur="1000" id="110"/>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64"/>
      <p:bldP grpId="0" spid="65"/>
      <p:bldP grpId="0" spid="66"/>
      <p:bldP grpId="0" spid="67"/>
      <p:bldP grpId="0" spid="68"/>
      <p:bldP grpId="0" spid="69"/>
      <p:bldP grpId="0" spid="70"/>
      <p:bldP grpId="0" spid="72"/>
      <p:bldP grpId="0" spid="73"/>
      <p:bldP grpId="0" spid="78"/>
      <p:bldP grpId="0" spid="79"/>
      <p:bldP grpId="0" spid="80"/>
      <p:bldP grpId="0" spid="8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764693" y="1499343"/>
            <a:ext cx="2501127" cy="1132494"/>
            <a:chOff x="4304043" y="1286668"/>
            <a:chExt cx="3837944" cy="2757793"/>
          </a:xfrm>
          <a:effectLst>
            <a:outerShdw algn="tr" blurRad="381000" dir="8100000" dist="254000"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Round Diagonal Corner Rectangle 3"/>
          <p:cNvSpPr/>
          <p:nvPr/>
        </p:nvSpPr>
        <p:spPr bwMode="auto">
          <a:xfrm rot="5400000">
            <a:off x="6784510" y="1089564"/>
            <a:ext cx="1187734" cy="2020094"/>
          </a:xfrm>
          <a:prstGeom prst="round2DiagRect">
            <a:avLst/>
          </a:prstGeom>
          <a:blipFill dpi="0" rotWithShape="0">
            <a:blip r:embed="rId3">
              <a:extLst>
                <a:ext uri="{28A0092B-C50C-407E-A947-70E740481C1C}">
                  <a14:useLocalDpi/>
                </a:ext>
              </a:extLst>
            </a:blip>
            <a:stretch>
              <a:fillRect/>
            </a:stretch>
          </a:blipFill>
          <a:ln algn="ctr" cap="flat" cmpd="sng" w="12700">
            <a:solidFill>
              <a:srgbClr val="000000"/>
            </a:solidFill>
            <a:prstDash val="solid"/>
            <a:round/>
            <a:headEnd len="med" type="none" w="med"/>
            <a:tailEnd len="med" type="none" w="med"/>
          </a:ln>
          <a:effectLst/>
          <a:extLst/>
        </p:spPr>
        <p:txBody>
          <a:bodyPr anchor="t" anchorCtr="0" bIns="49104" compatLnSpc="1" lIns="98207" numCol="1" rIns="98207" rtlCol="0" tIns="49104" vert="horz" wrap="square">
            <a:prstTxWarp prst="textNoShape">
              <a:avLst/>
            </a:prstTxWarp>
          </a:bodyPr>
          <a:lstStyle/>
          <a:p>
            <a:pPr algn="ctr" defTabSz="982076" fontAlgn="base">
              <a:spcBef>
                <a:spcPct val="0"/>
              </a:spcBef>
              <a:spcAft>
                <a:spcPct val="0"/>
              </a:spcAft>
            </a:pPr>
            <a:endParaRPr lang="en-US" sz="6000">
              <a:solidFill>
                <a:srgbClr val="000000"/>
              </a:solidFill>
              <a:latin typeface="微软雅黑"/>
              <a:ea typeface="微软雅黑"/>
              <a:sym charset="0" typeface="Gill Sans"/>
            </a:endParaRPr>
          </a:p>
        </p:txBody>
      </p:sp>
      <p:sp>
        <p:nvSpPr>
          <p:cNvPr id="28" name="Round Diagonal Corner Rectangle 180"/>
          <p:cNvSpPr/>
          <p:nvPr/>
        </p:nvSpPr>
        <p:spPr bwMode="auto">
          <a:xfrm rot="5400000">
            <a:off x="6784510" y="2568833"/>
            <a:ext cx="1187732" cy="2020090"/>
          </a:xfrm>
          <a:prstGeom prst="round2DiagRect">
            <a:avLst/>
          </a:prstGeom>
          <a:blipFill dpi="0" rotWithShape="0">
            <a:blip r:embed="rId4">
              <a:extLst>
                <a:ext uri="{28A0092B-C50C-407E-A947-70E740481C1C}">
                  <a14:useLocalDpi/>
                </a:ext>
              </a:extLst>
            </a:blip>
            <a:stretch>
              <a:fillRect/>
            </a:stretch>
          </a:blipFill>
          <a:ln algn="ctr" cap="flat" cmpd="sng" w="12700">
            <a:solidFill>
              <a:schemeClr val="tx1"/>
            </a:solidFill>
            <a:prstDash val="solid"/>
            <a:round/>
            <a:headEnd len="med" type="none" w="med"/>
            <a:tailEnd len="med" type="none" w="med"/>
          </a:ln>
          <a:effectLst/>
          <a:extLst/>
        </p:spPr>
        <p:txBody>
          <a:bodyPr anchor="t" anchorCtr="0" bIns="49104" compatLnSpc="1" lIns="98207" numCol="1" rIns="98207" rtlCol="0" tIns="49104" vert="horz" wrap="square">
            <a:prstTxWarp prst="textNoShape">
              <a:avLst/>
            </a:prstTxWarp>
          </a:bodyPr>
          <a:lstStyle/>
          <a:p>
            <a:pPr algn="ctr" defTabSz="982076" fontAlgn="base">
              <a:spcBef>
                <a:spcPct val="0"/>
              </a:spcBef>
              <a:spcAft>
                <a:spcPct val="0"/>
              </a:spcAft>
            </a:pPr>
            <a:endParaRPr lang="en-US" sz="6000">
              <a:solidFill>
                <a:srgbClr val="000000"/>
              </a:solidFill>
              <a:latin typeface="微软雅黑"/>
              <a:ea typeface="微软雅黑"/>
              <a:sym charset="0" typeface="Gill Sans"/>
            </a:endParaRPr>
          </a:p>
        </p:txBody>
      </p:sp>
      <p:grpSp>
        <p:nvGrpSpPr>
          <p:cNvPr id="29" name="组合 28"/>
          <p:cNvGrpSpPr/>
          <p:nvPr/>
        </p:nvGrpSpPr>
        <p:grpSpPr>
          <a:xfrm>
            <a:off x="915760" y="1718295"/>
            <a:ext cx="621046" cy="621045"/>
            <a:chOff x="304800" y="673100"/>
            <a:chExt cx="4000500" cy="4000500"/>
          </a:xfrm>
          <a:effectLst>
            <a:outerShdw algn="tr" blurRad="444500" dir="8100000" dist="254000" rotWithShape="0">
              <a:prstClr val="black">
                <a:alpha val="50000"/>
              </a:prstClr>
            </a:outerShdw>
          </a:effectLst>
        </p:grpSpPr>
        <p:sp>
          <p:nvSpPr>
            <p:cNvPr id="30" name="同心圆 2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31" name="椭圆 3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32" name="Group 41"/>
          <p:cNvGrpSpPr/>
          <p:nvPr/>
        </p:nvGrpSpPr>
        <p:grpSpPr>
          <a:xfrm>
            <a:off x="1628948" y="1718294"/>
            <a:ext cx="1458171" cy="799752"/>
            <a:chExt cx="2419" cy="1343"/>
          </a:xfrm>
        </p:grpSpPr>
        <p:sp>
          <p:nvSpPr>
            <p:cNvPr id="33"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0" lang="zh-CN" sz="1200">
                  <a:solidFill>
                    <a:srgbClr val="000000"/>
                  </a:solidFill>
                  <a:latin typeface="微软雅黑"/>
                  <a:ea typeface="微软雅黑"/>
                  <a:cs charset="0" typeface="Bebas Neue"/>
                  <a:sym charset="0" typeface="Bebas Neue"/>
                </a:rPr>
                <a:t>单击此处添加标题</a:t>
              </a:r>
            </a:p>
          </p:txBody>
        </p:sp>
        <p:sp>
          <p:nvSpPr>
            <p:cNvPr id="34"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b="0" lang="zh-CN" sz="900">
                  <a:solidFill>
                    <a:srgbClr val="000000"/>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35" name="Freeform 9"/>
          <p:cNvSpPr>
            <a:spLocks noEditPoints="1"/>
          </p:cNvSpPr>
          <p:nvPr/>
        </p:nvSpPr>
        <p:spPr bwMode="auto">
          <a:xfrm>
            <a:off x="1059255" y="1909038"/>
            <a:ext cx="281960" cy="224466"/>
          </a:xfrm>
          <a:custGeom>
            <a:gdLst>
              <a:gd fmla="*/ 54 w 159" name="T0"/>
              <a:gd fmla="*/ 126 h 128" name="T1"/>
              <a:gd fmla="*/ 57 w 159" name="T2"/>
              <a:gd fmla="*/ 127 h 128" name="T3"/>
              <a:gd fmla="*/ 81 w 159" name="T4"/>
              <a:gd fmla="*/ 105 h 128" name="T5"/>
              <a:gd fmla="*/ 54 w 159" name="T6"/>
              <a:gd fmla="*/ 91 h 128" name="T7"/>
              <a:gd fmla="*/ 54 w 159" name="T8"/>
              <a:gd fmla="*/ 126 h 128" name="T9"/>
              <a:gd fmla="*/ 154 w 159" name="T10"/>
              <a:gd fmla="*/ 1 h 128" name="T11"/>
              <a:gd fmla="*/ 3 w 159" name="T12"/>
              <a:gd fmla="*/ 54 h 128" name="T13"/>
              <a:gd fmla="*/ 2 w 159" name="T14"/>
              <a:gd fmla="*/ 58 h 128" name="T15"/>
              <a:gd fmla="*/ 35 w 159" name="T16"/>
              <a:gd fmla="*/ 71 h 128" name="T17"/>
              <a:gd fmla="*/ 35 w 159" name="T18"/>
              <a:gd fmla="*/ 71 h 128" name="T19"/>
              <a:gd fmla="*/ 54 w 159" name="T20"/>
              <a:gd fmla="*/ 79 h 128" name="T21"/>
              <a:gd fmla="*/ 148 w 159" name="T22"/>
              <a:gd fmla="*/ 10 h 128" name="T23"/>
              <a:gd fmla="*/ 150 w 159" name="T24"/>
              <a:gd fmla="*/ 12 h 128" name="T25"/>
              <a:gd fmla="*/ 83 w 159" name="T26"/>
              <a:gd fmla="*/ 85 h 128" name="T27"/>
              <a:gd fmla="*/ 83 w 159" name="T28"/>
              <a:gd fmla="*/ 85 h 128" name="T29"/>
              <a:gd fmla="*/ 79 w 159" name="T30"/>
              <a:gd fmla="*/ 89 h 128" name="T31"/>
              <a:gd fmla="*/ 84 w 159" name="T32"/>
              <a:gd fmla="*/ 92 h 128" name="T33"/>
              <a:gd fmla="*/ 84 w 159" name="T34"/>
              <a:gd fmla="*/ 92 h 128" name="T35"/>
              <a:gd fmla="*/ 127 w 159" name="T36"/>
              <a:gd fmla="*/ 115 h 128" name="T37"/>
              <a:gd fmla="*/ 133 w 159" name="T38"/>
              <a:gd fmla="*/ 112 h 128" name="T39"/>
              <a:gd fmla="*/ 158 w 159" name="T40"/>
              <a:gd fmla="*/ 5 h 128" name="T41"/>
              <a:gd fmla="*/ 154 w 159" name="T42"/>
              <a:gd fmla="*/ 1 h 1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8" w="159">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algn="ctr" fontAlgn="base">
              <a:spcBef>
                <a:spcPct val="0"/>
              </a:spcBef>
              <a:spcAft>
                <a:spcPct val="0"/>
              </a:spcAft>
              <a:defRPr/>
            </a:pPr>
            <a:endParaRPr kern="0" lang="en-US" sz="2200">
              <a:solidFill>
                <a:srgbClr val="000000"/>
              </a:solidFill>
              <a:latin typeface="微软雅黑"/>
              <a:ea typeface="微软雅黑"/>
              <a:sym charset="0" typeface="Gill Sans"/>
            </a:endParaRPr>
          </a:p>
        </p:txBody>
      </p:sp>
      <p:grpSp>
        <p:nvGrpSpPr>
          <p:cNvPr id="36" name="组合 35"/>
          <p:cNvGrpSpPr/>
          <p:nvPr/>
        </p:nvGrpSpPr>
        <p:grpSpPr>
          <a:xfrm>
            <a:off x="3596793" y="1499343"/>
            <a:ext cx="2501127" cy="1132494"/>
            <a:chOff x="4304043" y="1286668"/>
            <a:chExt cx="3837944" cy="2757793"/>
          </a:xfrm>
          <a:effectLst>
            <a:outerShdw algn="tr" blurRad="381000" dir="8100000" dist="254000"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3747860" y="1718295"/>
            <a:ext cx="621046" cy="621045"/>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41" name="椭圆 4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42" name="Group 41"/>
          <p:cNvGrpSpPr/>
          <p:nvPr/>
        </p:nvGrpSpPr>
        <p:grpSpPr>
          <a:xfrm>
            <a:off x="4461048" y="1718294"/>
            <a:ext cx="1458171" cy="799752"/>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0" lang="zh-CN" sz="1200">
                  <a:solidFill>
                    <a:srgbClr val="000000"/>
                  </a:solidFill>
                  <a:latin typeface="微软雅黑"/>
                  <a:ea typeface="微软雅黑"/>
                  <a:cs charset="0" typeface="Bebas Neue"/>
                  <a:sym charset="0" typeface="Bebas Neue"/>
                </a:rPr>
                <a:t>单击此处添加标题</a:t>
              </a:r>
            </a:p>
          </p:txBody>
        </p:sp>
        <p:sp>
          <p:nvSpPr>
            <p:cNvPr id="44"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b="0" lang="zh-CN" sz="900">
                  <a:solidFill>
                    <a:srgbClr val="000000"/>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45" name="Freeform 8"/>
          <p:cNvSpPr>
            <a:spLocks noEditPoints="1"/>
          </p:cNvSpPr>
          <p:nvPr/>
        </p:nvSpPr>
        <p:spPr bwMode="auto">
          <a:xfrm>
            <a:off x="3936150" y="1949300"/>
            <a:ext cx="244466" cy="242244"/>
          </a:xfrm>
          <a:custGeom>
            <a:gdLst>
              <a:gd fmla="*/ 18 w 138" name="T0"/>
              <a:gd fmla="*/ 69 h 138" name="T1"/>
              <a:gd fmla="*/ 0 w 138" name="T2"/>
              <a:gd fmla="*/ 69 h 138" name="T3"/>
              <a:gd fmla="*/ 0 w 138" name="T4"/>
              <a:gd fmla="*/ 121 h 138" name="T5"/>
              <a:gd fmla="*/ 18 w 138" name="T6"/>
              <a:gd fmla="*/ 138 h 138" name="T7"/>
              <a:gd fmla="*/ 69 w 138" name="T8"/>
              <a:gd fmla="*/ 138 h 138" name="T9"/>
              <a:gd fmla="*/ 69 w 138" name="T10"/>
              <a:gd fmla="*/ 121 h 138" name="T11"/>
              <a:gd fmla="*/ 18 w 138" name="T12"/>
              <a:gd fmla="*/ 121 h 138" name="T13"/>
              <a:gd fmla="*/ 18 w 138" name="T14"/>
              <a:gd fmla="*/ 69 h 138" name="T15"/>
              <a:gd fmla="*/ 121 w 138" name="T16"/>
              <a:gd fmla="*/ 86 h 138" name="T17"/>
              <a:gd fmla="*/ 52 w 138" name="T18"/>
              <a:gd fmla="*/ 86 h 138" name="T19"/>
              <a:gd fmla="*/ 52 w 138" name="T20"/>
              <a:gd fmla="*/ 18 h 138" name="T21"/>
              <a:gd fmla="*/ 121 w 138" name="T22"/>
              <a:gd fmla="*/ 18 h 138" name="T23"/>
              <a:gd fmla="*/ 121 w 138" name="T24"/>
              <a:gd fmla="*/ 86 h 138" name="T25"/>
              <a:gd fmla="*/ 121 w 138" name="T26"/>
              <a:gd fmla="*/ 0 h 138" name="T27"/>
              <a:gd fmla="*/ 52 w 138" name="T28"/>
              <a:gd fmla="*/ 0 h 138" name="T29"/>
              <a:gd fmla="*/ 35 w 138" name="T30"/>
              <a:gd fmla="*/ 17 h 138" name="T31"/>
              <a:gd fmla="*/ 35 w 138" name="T32"/>
              <a:gd fmla="*/ 86 h 138" name="T33"/>
              <a:gd fmla="*/ 52 w 138" name="T34"/>
              <a:gd fmla="*/ 103 h 138" name="T35"/>
              <a:gd fmla="*/ 121 w 138" name="T36"/>
              <a:gd fmla="*/ 103 h 138" name="T37"/>
              <a:gd fmla="*/ 138 w 138" name="T38"/>
              <a:gd fmla="*/ 86 h 138" name="T39"/>
              <a:gd fmla="*/ 138 w 138" name="T40"/>
              <a:gd fmla="*/ 18 h 138" name="T41"/>
              <a:gd fmla="*/ 121 w 138" name="T42"/>
              <a:gd fmla="*/ 0 h 1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8" w="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algn="ctr" fontAlgn="base">
              <a:spcBef>
                <a:spcPct val="0"/>
              </a:spcBef>
              <a:spcAft>
                <a:spcPct val="0"/>
              </a:spcAft>
              <a:defRPr/>
            </a:pPr>
            <a:endParaRPr kern="0" lang="en-US" sz="2200">
              <a:solidFill>
                <a:srgbClr val="000000"/>
              </a:solidFill>
              <a:latin typeface="微软雅黑"/>
              <a:ea typeface="微软雅黑"/>
              <a:sym charset="0" typeface="Gill Sans"/>
            </a:endParaRPr>
          </a:p>
        </p:txBody>
      </p:sp>
      <p:grpSp>
        <p:nvGrpSpPr>
          <p:cNvPr id="46" name="组合 45"/>
          <p:cNvGrpSpPr/>
          <p:nvPr/>
        </p:nvGrpSpPr>
        <p:grpSpPr>
          <a:xfrm>
            <a:off x="764693" y="2959843"/>
            <a:ext cx="2501127" cy="1132494"/>
            <a:chOff x="4304043" y="1286668"/>
            <a:chExt cx="3837944" cy="2757793"/>
          </a:xfrm>
          <a:effectLst>
            <a:outerShdw algn="tr" blurRad="381000" dir="8100000" dist="254000"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圆角矩形 4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a:off x="915760" y="3178795"/>
            <a:ext cx="621046" cy="621045"/>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51" name="椭圆 5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52" name="Group 41"/>
          <p:cNvGrpSpPr/>
          <p:nvPr/>
        </p:nvGrpSpPr>
        <p:grpSpPr>
          <a:xfrm>
            <a:off x="1628948" y="3178794"/>
            <a:ext cx="1458171" cy="799752"/>
            <a:chExt cx="2419" cy="1343"/>
          </a:xfrm>
        </p:grpSpPr>
        <p:sp>
          <p:nvSpPr>
            <p:cNvPr id="53"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0" lang="zh-CN" sz="1200">
                  <a:solidFill>
                    <a:srgbClr val="000000"/>
                  </a:solidFill>
                  <a:latin typeface="微软雅黑"/>
                  <a:ea typeface="微软雅黑"/>
                  <a:cs charset="0" typeface="Bebas Neue"/>
                  <a:sym charset="0" typeface="Bebas Neue"/>
                </a:rPr>
                <a:t>单击此处添加标题</a:t>
              </a:r>
            </a:p>
          </p:txBody>
        </p:sp>
        <p:sp>
          <p:nvSpPr>
            <p:cNvPr id="54"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b="0" lang="zh-CN" sz="900">
                  <a:solidFill>
                    <a:srgbClr val="000000"/>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55" name="Freeform 7"/>
          <p:cNvSpPr/>
          <p:nvPr/>
        </p:nvSpPr>
        <p:spPr bwMode="auto">
          <a:xfrm>
            <a:off x="1051254" y="3340414"/>
            <a:ext cx="296209" cy="297806"/>
          </a:xfrm>
          <a:custGeom>
            <a:gdLst>
              <a:gd fmla="*/ 48 w 167" name="T0"/>
              <a:gd fmla="*/ 170 h 170" name="T1"/>
              <a:gd fmla="*/ 18 w 167" name="T2"/>
              <a:gd fmla="*/ 158 h 170" name="T3"/>
              <a:gd fmla="*/ 20 w 167" name="T4"/>
              <a:gd fmla="*/ 97 h 170" name="T5"/>
              <a:gd fmla="*/ 105 w 167" name="T6"/>
              <a:gd fmla="*/ 12 h 170" name="T7"/>
              <a:gd fmla="*/ 135 w 167" name="T8"/>
              <a:gd fmla="*/ 3 h 170" name="T9"/>
              <a:gd fmla="*/ 157 w 167" name="T10"/>
              <a:gd fmla="*/ 24 h 170" name="T11"/>
              <a:gd fmla="*/ 148 w 167" name="T12"/>
              <a:gd fmla="*/ 54 h 170" name="T13"/>
              <a:gd fmla="*/ 66 w 167" name="T14"/>
              <a:gd fmla="*/ 136 h 170" name="T15"/>
              <a:gd fmla="*/ 51 w 167" name="T16"/>
              <a:gd fmla="*/ 143 h 170" name="T17"/>
              <a:gd fmla="*/ 38 w 167" name="T18"/>
              <a:gd fmla="*/ 139 h 170" name="T19"/>
              <a:gd fmla="*/ 41 w 167" name="T20"/>
              <a:gd fmla="*/ 110 h 170" name="T21"/>
              <a:gd fmla="*/ 98 w 167" name="T22"/>
              <a:gd fmla="*/ 53 h 170" name="T23"/>
              <a:gd fmla="*/ 106 w 167" name="T24"/>
              <a:gd fmla="*/ 53 h 170" name="T25"/>
              <a:gd fmla="*/ 106 w 167" name="T26"/>
              <a:gd fmla="*/ 62 h 170" name="T27"/>
              <a:gd fmla="*/ 49 w 167" name="T28"/>
              <a:gd fmla="*/ 119 h 170" name="T29"/>
              <a:gd fmla="*/ 46 w 167" name="T30"/>
              <a:gd fmla="*/ 130 h 170" name="T31"/>
              <a:gd fmla="*/ 50 w 167" name="T32"/>
              <a:gd fmla="*/ 132 h 170" name="T33"/>
              <a:gd fmla="*/ 58 w 167" name="T34"/>
              <a:gd fmla="*/ 127 h 170" name="T35"/>
              <a:gd fmla="*/ 139 w 167" name="T36"/>
              <a:gd fmla="*/ 46 h 170" name="T37"/>
              <a:gd fmla="*/ 145 w 167" name="T38"/>
              <a:gd fmla="*/ 27 h 170" name="T39"/>
              <a:gd fmla="*/ 132 w 167" name="T40"/>
              <a:gd fmla="*/ 14 h 170" name="T41"/>
              <a:gd fmla="*/ 114 w 167" name="T42"/>
              <a:gd fmla="*/ 20 h 170" name="T43"/>
              <a:gd fmla="*/ 29 w 167" name="T44"/>
              <a:gd fmla="*/ 105 h 170" name="T45"/>
              <a:gd fmla="*/ 27 w 167" name="T46"/>
              <a:gd fmla="*/ 150 h 170" name="T47"/>
              <a:gd fmla="*/ 71 w 167" name="T48"/>
              <a:gd fmla="*/ 148 h 170" name="T49"/>
              <a:gd fmla="*/ 156 w 167" name="T50"/>
              <a:gd fmla="*/ 63 h 170" name="T51"/>
              <a:gd fmla="*/ 165 w 167" name="T52"/>
              <a:gd fmla="*/ 63 h 170" name="T53"/>
              <a:gd fmla="*/ 165 w 167" name="T54"/>
              <a:gd fmla="*/ 71 h 170" name="T55"/>
              <a:gd fmla="*/ 80 w 167" name="T56"/>
              <a:gd fmla="*/ 156 h 170" name="T57"/>
              <a:gd fmla="*/ 48 w 167" name="T58"/>
              <a:gd fmla="*/ 170 h 17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0" w="167">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algn="ctr" fontAlgn="base">
              <a:spcBef>
                <a:spcPct val="0"/>
              </a:spcBef>
              <a:spcAft>
                <a:spcPct val="0"/>
              </a:spcAft>
              <a:defRPr/>
            </a:pPr>
            <a:endParaRPr kern="0" lang="en-US" sz="2200">
              <a:solidFill>
                <a:srgbClr val="000000"/>
              </a:solidFill>
              <a:latin typeface="微软雅黑"/>
              <a:ea typeface="微软雅黑"/>
              <a:sym charset="0" typeface="Gill Sans"/>
            </a:endParaRPr>
          </a:p>
        </p:txBody>
      </p:sp>
      <p:grpSp>
        <p:nvGrpSpPr>
          <p:cNvPr id="56" name="组合 55"/>
          <p:cNvGrpSpPr/>
          <p:nvPr/>
        </p:nvGrpSpPr>
        <p:grpSpPr>
          <a:xfrm>
            <a:off x="3598045" y="2959843"/>
            <a:ext cx="2501127" cy="1132494"/>
            <a:chOff x="4304043" y="1286668"/>
            <a:chExt cx="3837944" cy="2757793"/>
          </a:xfrm>
          <a:effectLst>
            <a:outerShdw algn="tr" blurRad="381000" dir="8100000" dist="254000"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圆角矩形 5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a:off x="3749112" y="3178795"/>
            <a:ext cx="621046" cy="621045"/>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61" name="椭圆 6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62" name="Group 41"/>
          <p:cNvGrpSpPr/>
          <p:nvPr/>
        </p:nvGrpSpPr>
        <p:grpSpPr>
          <a:xfrm>
            <a:off x="4462300" y="3178794"/>
            <a:ext cx="1458171" cy="799752"/>
            <a:chExt cx="2419" cy="1343"/>
          </a:xfrm>
        </p:grpSpPr>
        <p:sp>
          <p:nvSpPr>
            <p:cNvPr id="63"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0" lang="zh-CN" sz="1200">
                  <a:solidFill>
                    <a:srgbClr val="000000"/>
                  </a:solidFill>
                  <a:latin typeface="微软雅黑"/>
                  <a:ea typeface="微软雅黑"/>
                  <a:cs charset="0" typeface="Bebas Neue"/>
                  <a:sym charset="0" typeface="Bebas Neue"/>
                </a:rPr>
                <a:t>单击此处添加标题</a:t>
              </a:r>
            </a:p>
          </p:txBody>
        </p:sp>
        <p:sp>
          <p:nvSpPr>
            <p:cNvPr id="64"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b="0" lang="zh-CN" sz="900">
                  <a:solidFill>
                    <a:srgbClr val="000000"/>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65" name="Freeform 6"/>
          <p:cNvSpPr>
            <a:spLocks noEditPoints="1"/>
          </p:cNvSpPr>
          <p:nvPr/>
        </p:nvSpPr>
        <p:spPr bwMode="auto">
          <a:xfrm>
            <a:off x="3939464" y="3361898"/>
            <a:ext cx="272212" cy="276322"/>
          </a:xfrm>
          <a:custGeom>
            <a:gdLst>
              <a:gd fmla="*/ 13 w 154" name="T0"/>
              <a:gd fmla="*/ 28 h 158" name="T1"/>
              <a:gd fmla="*/ 34 w 154" name="T2"/>
              <a:gd fmla="*/ 28 h 158" name="T3"/>
              <a:gd fmla="*/ 43 w 154" name="T4"/>
              <a:gd fmla="*/ 73 h 158" name="T5"/>
              <a:gd fmla="*/ 13 w 154" name="T6"/>
              <a:gd fmla="*/ 28 h 158" name="T7"/>
              <a:gd fmla="*/ 77 w 154" name="T8"/>
              <a:gd fmla="*/ 11 h 158" name="T9"/>
              <a:gd fmla="*/ 110 w 154" name="T10"/>
              <a:gd fmla="*/ 24 h 158" name="T11"/>
              <a:gd fmla="*/ 77 w 154" name="T12"/>
              <a:gd fmla="*/ 37 h 158" name="T13"/>
              <a:gd fmla="*/ 45 w 154" name="T14"/>
              <a:gd fmla="*/ 24 h 158" name="T15"/>
              <a:gd fmla="*/ 77 w 154" name="T16"/>
              <a:gd fmla="*/ 11 h 158" name="T17"/>
              <a:gd fmla="*/ 111 w 154" name="T18"/>
              <a:gd fmla="*/ 73 h 158" name="T19"/>
              <a:gd fmla="*/ 121 w 154" name="T20"/>
              <a:gd fmla="*/ 28 h 158" name="T21"/>
              <a:gd fmla="*/ 142 w 154" name="T22"/>
              <a:gd fmla="*/ 28 h 158" name="T23"/>
              <a:gd fmla="*/ 111 w 154" name="T24"/>
              <a:gd fmla="*/ 73 h 158" name="T25"/>
              <a:gd fmla="*/ 87 w 154" name="T26"/>
              <a:gd fmla="*/ 116 h 158" name="T27"/>
              <a:gd fmla="*/ 112 w 154" name="T28"/>
              <a:gd fmla="*/ 87 h 158" name="T29"/>
              <a:gd fmla="*/ 154 w 154" name="T30"/>
              <a:gd fmla="*/ 22 h 158" name="T31"/>
              <a:gd fmla="*/ 148 w 154" name="T32"/>
              <a:gd fmla="*/ 16 h 158" name="T33"/>
              <a:gd fmla="*/ 119 w 154" name="T34"/>
              <a:gd fmla="*/ 16 h 158" name="T35"/>
              <a:gd fmla="*/ 77 w 154" name="T36"/>
              <a:gd fmla="*/ 0 h 158" name="T37"/>
              <a:gd fmla="*/ 36 w 154" name="T38"/>
              <a:gd fmla="*/ 16 h 158" name="T39"/>
              <a:gd fmla="*/ 6 w 154" name="T40"/>
              <a:gd fmla="*/ 16 h 158" name="T41"/>
              <a:gd fmla="*/ 0 w 154" name="T42"/>
              <a:gd fmla="*/ 22 h 158" name="T43"/>
              <a:gd fmla="*/ 42 w 154" name="T44"/>
              <a:gd fmla="*/ 87 h 158" name="T45"/>
              <a:gd fmla="*/ 67 w 154" name="T46"/>
              <a:gd fmla="*/ 116 h 158" name="T47"/>
              <a:gd fmla="*/ 67 w 154" name="T48"/>
              <a:gd fmla="*/ 128 h 158" name="T49"/>
              <a:gd fmla="*/ 39 w 154" name="T50"/>
              <a:gd fmla="*/ 143 h 158" name="T51"/>
              <a:gd fmla="*/ 77 w 154" name="T52"/>
              <a:gd fmla="*/ 158 h 158" name="T53"/>
              <a:gd fmla="*/ 115 w 154" name="T54"/>
              <a:gd fmla="*/ 143 h 158" name="T55"/>
              <a:gd fmla="*/ 87 w 154" name="T56"/>
              <a:gd fmla="*/ 128 h 158" name="T57"/>
              <a:gd fmla="*/ 87 w 154" name="T58"/>
              <a:gd fmla="*/ 116 h 15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8" w="154">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algn="ctr" fontAlgn="base">
              <a:spcBef>
                <a:spcPct val="0"/>
              </a:spcBef>
              <a:spcAft>
                <a:spcPct val="0"/>
              </a:spcAft>
              <a:defRPr/>
            </a:pPr>
            <a:endParaRPr kern="0" lang="en-US" sz="2200">
              <a:solidFill>
                <a:srgbClr val="000000"/>
              </a:solidFill>
              <a:latin typeface="微软雅黑"/>
              <a:ea typeface="微软雅黑"/>
              <a:sym charset="0" typeface="Gill Sans"/>
            </a:endParaRPr>
          </a:p>
        </p:txBody>
      </p:sp>
    </p:spTree>
    <p:extLst>
      <p:ext uri="{BB962C8B-B14F-4D97-AF65-F5344CB8AC3E}">
        <p14:creationId val="89811888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5000" fill="hold" grpId="0" id="5" nodeType="afterEffect" presetClass="entr" presetID="2" presetSubtype="4">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2000" fill="hold" id="7"/>
                                        <p:tgtEl>
                                          <p:spTgt spid="27"/>
                                        </p:tgtEl>
                                        <p:attrNameLst>
                                          <p:attrName>ppt_x</p:attrName>
                                        </p:attrNameLst>
                                      </p:cBhvr>
                                      <p:tavLst>
                                        <p:tav tm="0">
                                          <p:val>
                                            <p:strVal val="#ppt_x"/>
                                          </p:val>
                                        </p:tav>
                                        <p:tav tm="100000">
                                          <p:val>
                                            <p:strVal val="#ppt_x"/>
                                          </p:val>
                                        </p:tav>
                                      </p:tavLst>
                                    </p:anim>
                                    <p:anim calcmode="lin" valueType="num">
                                      <p:cBhvr additive="base">
                                        <p:cTn dur="2000" fill="hold" id="8"/>
                                        <p:tgtEl>
                                          <p:spTgt spid="27"/>
                                        </p:tgtEl>
                                        <p:attrNameLst>
                                          <p:attrName>ppt_y</p:attrName>
                                        </p:attrNameLst>
                                      </p:cBhvr>
                                      <p:tavLst>
                                        <p:tav tm="0">
                                          <p:val>
                                            <p:strVal val="1+#ppt_h/2"/>
                                          </p:val>
                                        </p:tav>
                                        <p:tav tm="100000">
                                          <p:val>
                                            <p:strVal val="#ppt_y"/>
                                          </p:val>
                                        </p:tav>
                                      </p:tavLst>
                                    </p:anim>
                                  </p:childTnLst>
                                </p:cTn>
                              </p:par>
                              <p:par>
                                <p:cTn accel="55000" fill="hold" grpId="0" id="9" nodeType="withEffect" presetClass="entr" presetID="2" presetSubtype="1">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2000" fill="hold" id="11"/>
                                        <p:tgtEl>
                                          <p:spTgt spid="28"/>
                                        </p:tgtEl>
                                        <p:attrNameLst>
                                          <p:attrName>ppt_x</p:attrName>
                                        </p:attrNameLst>
                                      </p:cBhvr>
                                      <p:tavLst>
                                        <p:tav tm="0">
                                          <p:val>
                                            <p:strVal val="#ppt_x"/>
                                          </p:val>
                                        </p:tav>
                                        <p:tav tm="100000">
                                          <p:val>
                                            <p:strVal val="#ppt_x"/>
                                          </p:val>
                                        </p:tav>
                                      </p:tavLst>
                                    </p:anim>
                                    <p:anim calcmode="lin" valueType="num">
                                      <p:cBhvr additive="base">
                                        <p:cTn dur="2000" fill="hold" id="12"/>
                                        <p:tgtEl>
                                          <p:spTgt spid="28"/>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2000"/>
                            </p:stCondLst>
                            <p:childTnLst>
                              <p:par>
                                <p:cTn fill="hold" id="14" nodeType="afterEffect" presetClass="entr" presetID="53" presetSubtype="0">
                                  <p:stCondLst>
                                    <p:cond delay="0"/>
                                  </p:stCondLst>
                                  <p:childTnLst>
                                    <p:set>
                                      <p:cBhvr>
                                        <p:cTn dur="1" fill="hold" id="15">
                                          <p:stCondLst>
                                            <p:cond delay="0"/>
                                          </p:stCondLst>
                                        </p:cTn>
                                        <p:tgtEl>
                                          <p:spTgt spid="29"/>
                                        </p:tgtEl>
                                        <p:attrNameLst>
                                          <p:attrName>style.visibility</p:attrName>
                                        </p:attrNameLst>
                                      </p:cBhvr>
                                      <p:to>
                                        <p:strVal val="visible"/>
                                      </p:to>
                                    </p:set>
                                    <p:anim calcmode="lin" valueType="num">
                                      <p:cBhvr>
                                        <p:cTn dur="500" fill="hold" id="16"/>
                                        <p:tgtEl>
                                          <p:spTgt spid="29"/>
                                        </p:tgtEl>
                                        <p:attrNameLst>
                                          <p:attrName>ppt_w</p:attrName>
                                        </p:attrNameLst>
                                      </p:cBhvr>
                                      <p:tavLst>
                                        <p:tav tm="0">
                                          <p:val>
                                            <p:fltVal val="0"/>
                                          </p:val>
                                        </p:tav>
                                        <p:tav tm="100000">
                                          <p:val>
                                            <p:strVal val="#ppt_w"/>
                                          </p:val>
                                        </p:tav>
                                      </p:tavLst>
                                    </p:anim>
                                    <p:anim calcmode="lin" valueType="num">
                                      <p:cBhvr>
                                        <p:cTn dur="500" fill="hold" id="17"/>
                                        <p:tgtEl>
                                          <p:spTgt spid="29"/>
                                        </p:tgtEl>
                                        <p:attrNameLst>
                                          <p:attrName>ppt_h</p:attrName>
                                        </p:attrNameLst>
                                      </p:cBhvr>
                                      <p:tavLst>
                                        <p:tav tm="0">
                                          <p:val>
                                            <p:fltVal val="0"/>
                                          </p:val>
                                        </p:tav>
                                        <p:tav tm="100000">
                                          <p:val>
                                            <p:strVal val="#ppt_h"/>
                                          </p:val>
                                        </p:tav>
                                      </p:tavLst>
                                    </p:anim>
                                    <p:animEffect filter="fade" transition="in">
                                      <p:cBhvr>
                                        <p:cTn dur="500" id="18"/>
                                        <p:tgtEl>
                                          <p:spTgt spid="29"/>
                                        </p:tgtEl>
                                      </p:cBhvr>
                                    </p:animEffect>
                                  </p:childTnLst>
                                </p:cTn>
                              </p:par>
                            </p:childTnLst>
                          </p:cTn>
                        </p:par>
                        <p:par>
                          <p:cTn fill="hold" id="19" nodeType="afterGroup">
                            <p:stCondLst>
                              <p:cond delay="2500"/>
                            </p:stCondLst>
                            <p:childTnLst>
                              <p:par>
                                <p:cTn fill="hold" grpId="0" id="20" nodeType="afterEffect" presetClass="entr" presetID="42" presetSubtype="0">
                                  <p:stCondLst>
                                    <p:cond delay="0"/>
                                  </p:stCondLst>
                                  <p:childTnLst>
                                    <p:set>
                                      <p:cBhvr>
                                        <p:cTn dur="1" fill="hold" id="21">
                                          <p:stCondLst>
                                            <p:cond delay="0"/>
                                          </p:stCondLst>
                                        </p:cTn>
                                        <p:tgtEl>
                                          <p:spTgt spid="35"/>
                                        </p:tgtEl>
                                        <p:attrNameLst>
                                          <p:attrName>style.visibility</p:attrName>
                                        </p:attrNameLst>
                                      </p:cBhvr>
                                      <p:to>
                                        <p:strVal val="visible"/>
                                      </p:to>
                                    </p:set>
                                    <p:animEffect filter="fade" transition="in">
                                      <p:cBhvr>
                                        <p:cTn dur="500" id="22"/>
                                        <p:tgtEl>
                                          <p:spTgt spid="35"/>
                                        </p:tgtEl>
                                      </p:cBhvr>
                                    </p:animEffect>
                                    <p:anim calcmode="lin" valueType="num">
                                      <p:cBhvr>
                                        <p:cTn dur="500" fill="hold" id="23"/>
                                        <p:tgtEl>
                                          <p:spTgt spid="35"/>
                                        </p:tgtEl>
                                        <p:attrNameLst>
                                          <p:attrName>ppt_x</p:attrName>
                                        </p:attrNameLst>
                                      </p:cBhvr>
                                      <p:tavLst>
                                        <p:tav tm="0">
                                          <p:val>
                                            <p:strVal val="#ppt_x"/>
                                          </p:val>
                                        </p:tav>
                                        <p:tav tm="100000">
                                          <p:val>
                                            <p:strVal val="#ppt_x"/>
                                          </p:val>
                                        </p:tav>
                                      </p:tavLst>
                                    </p:anim>
                                    <p:anim calcmode="lin" valueType="num">
                                      <p:cBhvr>
                                        <p:cTn dur="500" fill="hold" id="24"/>
                                        <p:tgtEl>
                                          <p:spTgt spid="3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id="26" nodeType="afterEffect" presetClass="entr" presetID="22" presetSubtype="2">
                                  <p:stCondLst>
                                    <p:cond delay="0"/>
                                  </p:stCondLst>
                                  <p:childTnLst>
                                    <p:set>
                                      <p:cBhvr>
                                        <p:cTn dur="1" fill="hold" id="27">
                                          <p:stCondLst>
                                            <p:cond delay="0"/>
                                          </p:stCondLst>
                                        </p:cTn>
                                        <p:tgtEl>
                                          <p:spTgt spid="24"/>
                                        </p:tgtEl>
                                        <p:attrNameLst>
                                          <p:attrName>style.visibility</p:attrName>
                                        </p:attrNameLst>
                                      </p:cBhvr>
                                      <p:to>
                                        <p:strVal val="visible"/>
                                      </p:to>
                                    </p:set>
                                    <p:animEffect filter="wipe(right)" transition="in">
                                      <p:cBhvr>
                                        <p:cTn dur="500" id="28"/>
                                        <p:tgtEl>
                                          <p:spTgt spid="24"/>
                                        </p:tgtEl>
                                      </p:cBhvr>
                                    </p:animEffect>
                                  </p:childTnLst>
                                </p:cTn>
                              </p:par>
                            </p:childTnLst>
                          </p:cTn>
                        </p:par>
                        <p:par>
                          <p:cTn fill="hold" id="29" nodeType="afterGroup">
                            <p:stCondLst>
                              <p:cond delay="3500"/>
                            </p:stCondLst>
                            <p:childTnLst>
                              <p:par>
                                <p:cTn fill="hold" id="30" nodeType="afterEffect" presetClass="entr" presetID="22" presetSubtype="8">
                                  <p:stCondLst>
                                    <p:cond delay="0"/>
                                  </p:stCondLst>
                                  <p:childTnLst>
                                    <p:set>
                                      <p:cBhvr>
                                        <p:cTn dur="1" fill="hold" id="31">
                                          <p:stCondLst>
                                            <p:cond delay="0"/>
                                          </p:stCondLst>
                                        </p:cTn>
                                        <p:tgtEl>
                                          <p:spTgt spid="32"/>
                                        </p:tgtEl>
                                        <p:attrNameLst>
                                          <p:attrName>style.visibility</p:attrName>
                                        </p:attrNameLst>
                                      </p:cBhvr>
                                      <p:to>
                                        <p:strVal val="visible"/>
                                      </p:to>
                                    </p:set>
                                    <p:animEffect filter="wipe(left)" transition="in">
                                      <p:cBhvr>
                                        <p:cTn dur="500" id="32"/>
                                        <p:tgtEl>
                                          <p:spTgt spid="32"/>
                                        </p:tgtEl>
                                      </p:cBhvr>
                                    </p:animEffect>
                                  </p:childTnLst>
                                </p:cTn>
                              </p:par>
                            </p:childTnLst>
                          </p:cTn>
                        </p:par>
                        <p:par>
                          <p:cTn fill="hold" id="33" nodeType="afterGroup">
                            <p:stCondLst>
                              <p:cond delay="4000"/>
                            </p:stCondLst>
                            <p:childTnLst>
                              <p:par>
                                <p:cTn fill="hold" id="34" nodeType="afterEffect" presetClass="entr" presetID="53" presetSubtype="0">
                                  <p:stCondLst>
                                    <p:cond delay="0"/>
                                  </p:stCondLst>
                                  <p:childTnLst>
                                    <p:set>
                                      <p:cBhvr>
                                        <p:cTn dur="1" fill="hold" id="35">
                                          <p:stCondLst>
                                            <p:cond delay="0"/>
                                          </p:stCondLst>
                                        </p:cTn>
                                        <p:tgtEl>
                                          <p:spTgt spid="39"/>
                                        </p:tgtEl>
                                        <p:attrNameLst>
                                          <p:attrName>style.visibility</p:attrName>
                                        </p:attrNameLst>
                                      </p:cBhvr>
                                      <p:to>
                                        <p:strVal val="visible"/>
                                      </p:to>
                                    </p:set>
                                    <p:anim calcmode="lin" valueType="num">
                                      <p:cBhvr>
                                        <p:cTn dur="500" fill="hold" id="36"/>
                                        <p:tgtEl>
                                          <p:spTgt spid="39"/>
                                        </p:tgtEl>
                                        <p:attrNameLst>
                                          <p:attrName>ppt_w</p:attrName>
                                        </p:attrNameLst>
                                      </p:cBhvr>
                                      <p:tavLst>
                                        <p:tav tm="0">
                                          <p:val>
                                            <p:fltVal val="0"/>
                                          </p:val>
                                        </p:tav>
                                        <p:tav tm="100000">
                                          <p:val>
                                            <p:strVal val="#ppt_w"/>
                                          </p:val>
                                        </p:tav>
                                      </p:tavLst>
                                    </p:anim>
                                    <p:anim calcmode="lin" valueType="num">
                                      <p:cBhvr>
                                        <p:cTn dur="500" fill="hold" id="37"/>
                                        <p:tgtEl>
                                          <p:spTgt spid="39"/>
                                        </p:tgtEl>
                                        <p:attrNameLst>
                                          <p:attrName>ppt_h</p:attrName>
                                        </p:attrNameLst>
                                      </p:cBhvr>
                                      <p:tavLst>
                                        <p:tav tm="0">
                                          <p:val>
                                            <p:fltVal val="0"/>
                                          </p:val>
                                        </p:tav>
                                        <p:tav tm="100000">
                                          <p:val>
                                            <p:strVal val="#ppt_h"/>
                                          </p:val>
                                        </p:tav>
                                      </p:tavLst>
                                    </p:anim>
                                    <p:animEffect filter="fade" transition="in">
                                      <p:cBhvr>
                                        <p:cTn dur="500" id="38"/>
                                        <p:tgtEl>
                                          <p:spTgt spid="39"/>
                                        </p:tgtEl>
                                      </p:cBhvr>
                                    </p:animEffect>
                                  </p:childTnLst>
                                </p:cTn>
                              </p:par>
                            </p:childTnLst>
                          </p:cTn>
                        </p:par>
                        <p:par>
                          <p:cTn fill="hold" id="39" nodeType="afterGroup">
                            <p:stCondLst>
                              <p:cond delay="4500"/>
                            </p:stCondLst>
                            <p:childTnLst>
                              <p:par>
                                <p:cTn fill="hold" grpId="0" id="40" nodeType="afterEffect" presetClass="entr" presetID="42" presetSubtype="0">
                                  <p:stCondLst>
                                    <p:cond delay="0"/>
                                  </p:stCondLst>
                                  <p:childTnLst>
                                    <p:set>
                                      <p:cBhvr>
                                        <p:cTn dur="1" fill="hold" id="41">
                                          <p:stCondLst>
                                            <p:cond delay="0"/>
                                          </p:stCondLst>
                                        </p:cTn>
                                        <p:tgtEl>
                                          <p:spTgt spid="45"/>
                                        </p:tgtEl>
                                        <p:attrNameLst>
                                          <p:attrName>style.visibility</p:attrName>
                                        </p:attrNameLst>
                                      </p:cBhvr>
                                      <p:to>
                                        <p:strVal val="visible"/>
                                      </p:to>
                                    </p:set>
                                    <p:animEffect filter="fade" transition="in">
                                      <p:cBhvr>
                                        <p:cTn dur="500" id="42"/>
                                        <p:tgtEl>
                                          <p:spTgt spid="45"/>
                                        </p:tgtEl>
                                      </p:cBhvr>
                                    </p:animEffect>
                                    <p:anim calcmode="lin" valueType="num">
                                      <p:cBhvr>
                                        <p:cTn dur="500" fill="hold" id="43"/>
                                        <p:tgtEl>
                                          <p:spTgt spid="45"/>
                                        </p:tgtEl>
                                        <p:attrNameLst>
                                          <p:attrName>ppt_x</p:attrName>
                                        </p:attrNameLst>
                                      </p:cBhvr>
                                      <p:tavLst>
                                        <p:tav tm="0">
                                          <p:val>
                                            <p:strVal val="#ppt_x"/>
                                          </p:val>
                                        </p:tav>
                                        <p:tav tm="100000">
                                          <p:val>
                                            <p:strVal val="#ppt_x"/>
                                          </p:val>
                                        </p:tav>
                                      </p:tavLst>
                                    </p:anim>
                                    <p:anim calcmode="lin" valueType="num">
                                      <p:cBhvr>
                                        <p:cTn dur="500" fill="hold" id="44"/>
                                        <p:tgtEl>
                                          <p:spTgt spid="45"/>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5000"/>
                            </p:stCondLst>
                            <p:childTnLst>
                              <p:par>
                                <p:cTn fill="hold" id="46" nodeType="afterEffect" presetClass="entr" presetID="22" presetSubtype="2">
                                  <p:stCondLst>
                                    <p:cond delay="0"/>
                                  </p:stCondLst>
                                  <p:childTnLst>
                                    <p:set>
                                      <p:cBhvr>
                                        <p:cTn dur="1" fill="hold" id="47">
                                          <p:stCondLst>
                                            <p:cond delay="0"/>
                                          </p:stCondLst>
                                        </p:cTn>
                                        <p:tgtEl>
                                          <p:spTgt spid="36"/>
                                        </p:tgtEl>
                                        <p:attrNameLst>
                                          <p:attrName>style.visibility</p:attrName>
                                        </p:attrNameLst>
                                      </p:cBhvr>
                                      <p:to>
                                        <p:strVal val="visible"/>
                                      </p:to>
                                    </p:set>
                                    <p:animEffect filter="wipe(right)" transition="in">
                                      <p:cBhvr>
                                        <p:cTn dur="500" id="48"/>
                                        <p:tgtEl>
                                          <p:spTgt spid="36"/>
                                        </p:tgtEl>
                                      </p:cBhvr>
                                    </p:animEffect>
                                  </p:childTnLst>
                                </p:cTn>
                              </p:par>
                            </p:childTnLst>
                          </p:cTn>
                        </p:par>
                        <p:par>
                          <p:cTn fill="hold" id="49" nodeType="afterGroup">
                            <p:stCondLst>
                              <p:cond delay="5500"/>
                            </p:stCondLst>
                            <p:childTnLst>
                              <p:par>
                                <p:cTn fill="hold" id="50" nodeType="afterEffect" presetClass="entr" presetID="22" presetSubtype="8">
                                  <p:stCondLst>
                                    <p:cond delay="0"/>
                                  </p:stCondLst>
                                  <p:childTnLst>
                                    <p:set>
                                      <p:cBhvr>
                                        <p:cTn dur="1" fill="hold" id="51">
                                          <p:stCondLst>
                                            <p:cond delay="0"/>
                                          </p:stCondLst>
                                        </p:cTn>
                                        <p:tgtEl>
                                          <p:spTgt spid="42"/>
                                        </p:tgtEl>
                                        <p:attrNameLst>
                                          <p:attrName>style.visibility</p:attrName>
                                        </p:attrNameLst>
                                      </p:cBhvr>
                                      <p:to>
                                        <p:strVal val="visible"/>
                                      </p:to>
                                    </p:set>
                                    <p:animEffect filter="wipe(left)" transition="in">
                                      <p:cBhvr>
                                        <p:cTn dur="500" id="52"/>
                                        <p:tgtEl>
                                          <p:spTgt spid="42"/>
                                        </p:tgtEl>
                                      </p:cBhvr>
                                    </p:animEffect>
                                  </p:childTnLst>
                                </p:cTn>
                              </p:par>
                            </p:childTnLst>
                          </p:cTn>
                        </p:par>
                        <p:par>
                          <p:cTn fill="hold" id="53" nodeType="afterGroup">
                            <p:stCondLst>
                              <p:cond delay="6000"/>
                            </p:stCondLst>
                            <p:childTnLst>
                              <p:par>
                                <p:cTn fill="hold" id="54" nodeType="afterEffect" presetClass="entr" presetID="53" presetSubtype="0">
                                  <p:stCondLst>
                                    <p:cond delay="0"/>
                                  </p:stCondLst>
                                  <p:childTnLst>
                                    <p:set>
                                      <p:cBhvr>
                                        <p:cTn dur="1" fill="hold" id="55">
                                          <p:stCondLst>
                                            <p:cond delay="0"/>
                                          </p:stCondLst>
                                        </p:cTn>
                                        <p:tgtEl>
                                          <p:spTgt spid="49"/>
                                        </p:tgtEl>
                                        <p:attrNameLst>
                                          <p:attrName>style.visibility</p:attrName>
                                        </p:attrNameLst>
                                      </p:cBhvr>
                                      <p:to>
                                        <p:strVal val="visible"/>
                                      </p:to>
                                    </p:set>
                                    <p:anim calcmode="lin" valueType="num">
                                      <p:cBhvr>
                                        <p:cTn dur="500" fill="hold" id="56"/>
                                        <p:tgtEl>
                                          <p:spTgt spid="49"/>
                                        </p:tgtEl>
                                        <p:attrNameLst>
                                          <p:attrName>ppt_w</p:attrName>
                                        </p:attrNameLst>
                                      </p:cBhvr>
                                      <p:tavLst>
                                        <p:tav tm="0">
                                          <p:val>
                                            <p:fltVal val="0"/>
                                          </p:val>
                                        </p:tav>
                                        <p:tav tm="100000">
                                          <p:val>
                                            <p:strVal val="#ppt_w"/>
                                          </p:val>
                                        </p:tav>
                                      </p:tavLst>
                                    </p:anim>
                                    <p:anim calcmode="lin" valueType="num">
                                      <p:cBhvr>
                                        <p:cTn dur="500" fill="hold" id="57"/>
                                        <p:tgtEl>
                                          <p:spTgt spid="49"/>
                                        </p:tgtEl>
                                        <p:attrNameLst>
                                          <p:attrName>ppt_h</p:attrName>
                                        </p:attrNameLst>
                                      </p:cBhvr>
                                      <p:tavLst>
                                        <p:tav tm="0">
                                          <p:val>
                                            <p:fltVal val="0"/>
                                          </p:val>
                                        </p:tav>
                                        <p:tav tm="100000">
                                          <p:val>
                                            <p:strVal val="#ppt_h"/>
                                          </p:val>
                                        </p:tav>
                                      </p:tavLst>
                                    </p:anim>
                                    <p:animEffect filter="fade" transition="in">
                                      <p:cBhvr>
                                        <p:cTn dur="500" id="58"/>
                                        <p:tgtEl>
                                          <p:spTgt spid="49"/>
                                        </p:tgtEl>
                                      </p:cBhvr>
                                    </p:animEffect>
                                  </p:childTnLst>
                                </p:cTn>
                              </p:par>
                            </p:childTnLst>
                          </p:cTn>
                        </p:par>
                        <p:par>
                          <p:cTn fill="hold" id="59" nodeType="afterGroup">
                            <p:stCondLst>
                              <p:cond delay="6500"/>
                            </p:stCondLst>
                            <p:childTnLst>
                              <p:par>
                                <p:cTn fill="hold" grpId="0" id="60" nodeType="afterEffect" presetClass="entr" presetID="42" presetSubtype="0">
                                  <p:stCondLst>
                                    <p:cond delay="0"/>
                                  </p:stCondLst>
                                  <p:childTnLst>
                                    <p:set>
                                      <p:cBhvr>
                                        <p:cTn dur="1" fill="hold" id="61">
                                          <p:stCondLst>
                                            <p:cond delay="0"/>
                                          </p:stCondLst>
                                        </p:cTn>
                                        <p:tgtEl>
                                          <p:spTgt spid="55"/>
                                        </p:tgtEl>
                                        <p:attrNameLst>
                                          <p:attrName>style.visibility</p:attrName>
                                        </p:attrNameLst>
                                      </p:cBhvr>
                                      <p:to>
                                        <p:strVal val="visible"/>
                                      </p:to>
                                    </p:set>
                                    <p:animEffect filter="fade" transition="in">
                                      <p:cBhvr>
                                        <p:cTn dur="500" id="62"/>
                                        <p:tgtEl>
                                          <p:spTgt spid="55"/>
                                        </p:tgtEl>
                                      </p:cBhvr>
                                    </p:animEffect>
                                    <p:anim calcmode="lin" valueType="num">
                                      <p:cBhvr>
                                        <p:cTn dur="500" fill="hold" id="63"/>
                                        <p:tgtEl>
                                          <p:spTgt spid="55"/>
                                        </p:tgtEl>
                                        <p:attrNameLst>
                                          <p:attrName>ppt_x</p:attrName>
                                        </p:attrNameLst>
                                      </p:cBhvr>
                                      <p:tavLst>
                                        <p:tav tm="0">
                                          <p:val>
                                            <p:strVal val="#ppt_x"/>
                                          </p:val>
                                        </p:tav>
                                        <p:tav tm="100000">
                                          <p:val>
                                            <p:strVal val="#ppt_x"/>
                                          </p:val>
                                        </p:tav>
                                      </p:tavLst>
                                    </p:anim>
                                    <p:anim calcmode="lin" valueType="num">
                                      <p:cBhvr>
                                        <p:cTn dur="500" fill="hold" id="64"/>
                                        <p:tgtEl>
                                          <p:spTgt spid="55"/>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7000"/>
                            </p:stCondLst>
                            <p:childTnLst>
                              <p:par>
                                <p:cTn fill="hold" id="66" nodeType="afterEffect" presetClass="entr" presetID="22" presetSubtype="2">
                                  <p:stCondLst>
                                    <p:cond delay="0"/>
                                  </p:stCondLst>
                                  <p:childTnLst>
                                    <p:set>
                                      <p:cBhvr>
                                        <p:cTn dur="1" fill="hold" id="67">
                                          <p:stCondLst>
                                            <p:cond delay="0"/>
                                          </p:stCondLst>
                                        </p:cTn>
                                        <p:tgtEl>
                                          <p:spTgt spid="46"/>
                                        </p:tgtEl>
                                        <p:attrNameLst>
                                          <p:attrName>style.visibility</p:attrName>
                                        </p:attrNameLst>
                                      </p:cBhvr>
                                      <p:to>
                                        <p:strVal val="visible"/>
                                      </p:to>
                                    </p:set>
                                    <p:animEffect filter="wipe(right)" transition="in">
                                      <p:cBhvr>
                                        <p:cTn dur="500" id="68"/>
                                        <p:tgtEl>
                                          <p:spTgt spid="46"/>
                                        </p:tgtEl>
                                      </p:cBhvr>
                                    </p:animEffect>
                                  </p:childTnLst>
                                </p:cTn>
                              </p:par>
                            </p:childTnLst>
                          </p:cTn>
                        </p:par>
                        <p:par>
                          <p:cTn fill="hold" id="69" nodeType="afterGroup">
                            <p:stCondLst>
                              <p:cond delay="7500"/>
                            </p:stCondLst>
                            <p:childTnLst>
                              <p:par>
                                <p:cTn fill="hold" id="70" nodeType="afterEffect" presetClass="entr" presetID="22" presetSubtype="8">
                                  <p:stCondLst>
                                    <p:cond delay="0"/>
                                  </p:stCondLst>
                                  <p:childTnLst>
                                    <p:set>
                                      <p:cBhvr>
                                        <p:cTn dur="1" fill="hold" id="71">
                                          <p:stCondLst>
                                            <p:cond delay="0"/>
                                          </p:stCondLst>
                                        </p:cTn>
                                        <p:tgtEl>
                                          <p:spTgt spid="52"/>
                                        </p:tgtEl>
                                        <p:attrNameLst>
                                          <p:attrName>style.visibility</p:attrName>
                                        </p:attrNameLst>
                                      </p:cBhvr>
                                      <p:to>
                                        <p:strVal val="visible"/>
                                      </p:to>
                                    </p:set>
                                    <p:animEffect filter="wipe(left)" transition="in">
                                      <p:cBhvr>
                                        <p:cTn dur="500" id="72"/>
                                        <p:tgtEl>
                                          <p:spTgt spid="52"/>
                                        </p:tgtEl>
                                      </p:cBhvr>
                                    </p:animEffect>
                                  </p:childTnLst>
                                </p:cTn>
                              </p:par>
                            </p:childTnLst>
                          </p:cTn>
                        </p:par>
                        <p:par>
                          <p:cTn fill="hold" id="73" nodeType="afterGroup">
                            <p:stCondLst>
                              <p:cond delay="8000"/>
                            </p:stCondLst>
                            <p:childTnLst>
                              <p:par>
                                <p:cTn fill="hold" id="74" nodeType="afterEffect" presetClass="entr" presetID="53" presetSubtype="0">
                                  <p:stCondLst>
                                    <p:cond delay="0"/>
                                  </p:stCondLst>
                                  <p:childTnLst>
                                    <p:set>
                                      <p:cBhvr>
                                        <p:cTn dur="1" fill="hold" id="75">
                                          <p:stCondLst>
                                            <p:cond delay="0"/>
                                          </p:stCondLst>
                                        </p:cTn>
                                        <p:tgtEl>
                                          <p:spTgt spid="59"/>
                                        </p:tgtEl>
                                        <p:attrNameLst>
                                          <p:attrName>style.visibility</p:attrName>
                                        </p:attrNameLst>
                                      </p:cBhvr>
                                      <p:to>
                                        <p:strVal val="visible"/>
                                      </p:to>
                                    </p:set>
                                    <p:anim calcmode="lin" valueType="num">
                                      <p:cBhvr>
                                        <p:cTn dur="500" fill="hold" id="76"/>
                                        <p:tgtEl>
                                          <p:spTgt spid="59"/>
                                        </p:tgtEl>
                                        <p:attrNameLst>
                                          <p:attrName>ppt_w</p:attrName>
                                        </p:attrNameLst>
                                      </p:cBhvr>
                                      <p:tavLst>
                                        <p:tav tm="0">
                                          <p:val>
                                            <p:fltVal val="0"/>
                                          </p:val>
                                        </p:tav>
                                        <p:tav tm="100000">
                                          <p:val>
                                            <p:strVal val="#ppt_w"/>
                                          </p:val>
                                        </p:tav>
                                      </p:tavLst>
                                    </p:anim>
                                    <p:anim calcmode="lin" valueType="num">
                                      <p:cBhvr>
                                        <p:cTn dur="500" fill="hold" id="77"/>
                                        <p:tgtEl>
                                          <p:spTgt spid="59"/>
                                        </p:tgtEl>
                                        <p:attrNameLst>
                                          <p:attrName>ppt_h</p:attrName>
                                        </p:attrNameLst>
                                      </p:cBhvr>
                                      <p:tavLst>
                                        <p:tav tm="0">
                                          <p:val>
                                            <p:fltVal val="0"/>
                                          </p:val>
                                        </p:tav>
                                        <p:tav tm="100000">
                                          <p:val>
                                            <p:strVal val="#ppt_h"/>
                                          </p:val>
                                        </p:tav>
                                      </p:tavLst>
                                    </p:anim>
                                    <p:animEffect filter="fade" transition="in">
                                      <p:cBhvr>
                                        <p:cTn dur="500" id="78"/>
                                        <p:tgtEl>
                                          <p:spTgt spid="59"/>
                                        </p:tgtEl>
                                      </p:cBhvr>
                                    </p:animEffect>
                                  </p:childTnLst>
                                </p:cTn>
                              </p:par>
                            </p:childTnLst>
                          </p:cTn>
                        </p:par>
                        <p:par>
                          <p:cTn fill="hold" id="79" nodeType="afterGroup">
                            <p:stCondLst>
                              <p:cond delay="8500"/>
                            </p:stCondLst>
                            <p:childTnLst>
                              <p:par>
                                <p:cTn fill="hold" grpId="0" id="80" nodeType="afterEffect" presetClass="entr" presetID="42" presetSubtype="0">
                                  <p:stCondLst>
                                    <p:cond delay="0"/>
                                  </p:stCondLst>
                                  <p:childTnLst>
                                    <p:set>
                                      <p:cBhvr>
                                        <p:cTn dur="1" fill="hold" id="81">
                                          <p:stCondLst>
                                            <p:cond delay="0"/>
                                          </p:stCondLst>
                                        </p:cTn>
                                        <p:tgtEl>
                                          <p:spTgt spid="65"/>
                                        </p:tgtEl>
                                        <p:attrNameLst>
                                          <p:attrName>style.visibility</p:attrName>
                                        </p:attrNameLst>
                                      </p:cBhvr>
                                      <p:to>
                                        <p:strVal val="visible"/>
                                      </p:to>
                                    </p:set>
                                    <p:animEffect filter="fade" transition="in">
                                      <p:cBhvr>
                                        <p:cTn dur="500" id="82"/>
                                        <p:tgtEl>
                                          <p:spTgt spid="65"/>
                                        </p:tgtEl>
                                      </p:cBhvr>
                                    </p:animEffect>
                                    <p:anim calcmode="lin" valueType="num">
                                      <p:cBhvr>
                                        <p:cTn dur="500" fill="hold" id="83"/>
                                        <p:tgtEl>
                                          <p:spTgt spid="65"/>
                                        </p:tgtEl>
                                        <p:attrNameLst>
                                          <p:attrName>ppt_x</p:attrName>
                                        </p:attrNameLst>
                                      </p:cBhvr>
                                      <p:tavLst>
                                        <p:tav tm="0">
                                          <p:val>
                                            <p:strVal val="#ppt_x"/>
                                          </p:val>
                                        </p:tav>
                                        <p:tav tm="100000">
                                          <p:val>
                                            <p:strVal val="#ppt_x"/>
                                          </p:val>
                                        </p:tav>
                                      </p:tavLst>
                                    </p:anim>
                                    <p:anim calcmode="lin" valueType="num">
                                      <p:cBhvr>
                                        <p:cTn dur="500" fill="hold" id="84"/>
                                        <p:tgtEl>
                                          <p:spTgt spid="65"/>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9000"/>
                            </p:stCondLst>
                            <p:childTnLst>
                              <p:par>
                                <p:cTn fill="hold" id="86" nodeType="afterEffect" presetClass="entr" presetID="22" presetSubtype="2">
                                  <p:stCondLst>
                                    <p:cond delay="0"/>
                                  </p:stCondLst>
                                  <p:childTnLst>
                                    <p:set>
                                      <p:cBhvr>
                                        <p:cTn dur="1" fill="hold" id="87">
                                          <p:stCondLst>
                                            <p:cond delay="0"/>
                                          </p:stCondLst>
                                        </p:cTn>
                                        <p:tgtEl>
                                          <p:spTgt spid="56"/>
                                        </p:tgtEl>
                                        <p:attrNameLst>
                                          <p:attrName>style.visibility</p:attrName>
                                        </p:attrNameLst>
                                      </p:cBhvr>
                                      <p:to>
                                        <p:strVal val="visible"/>
                                      </p:to>
                                    </p:set>
                                    <p:animEffect filter="wipe(right)" transition="in">
                                      <p:cBhvr>
                                        <p:cTn dur="500" id="88"/>
                                        <p:tgtEl>
                                          <p:spTgt spid="56"/>
                                        </p:tgtEl>
                                      </p:cBhvr>
                                    </p:animEffect>
                                  </p:childTnLst>
                                </p:cTn>
                              </p:par>
                            </p:childTnLst>
                          </p:cTn>
                        </p:par>
                        <p:par>
                          <p:cTn fill="hold" id="89" nodeType="afterGroup">
                            <p:stCondLst>
                              <p:cond delay="9500"/>
                            </p:stCondLst>
                            <p:childTnLst>
                              <p:par>
                                <p:cTn fill="hold" id="90" nodeType="afterEffect" presetClass="entr" presetID="22" presetSubtype="8">
                                  <p:stCondLst>
                                    <p:cond delay="0"/>
                                  </p:stCondLst>
                                  <p:childTnLst>
                                    <p:set>
                                      <p:cBhvr>
                                        <p:cTn dur="1" fill="hold" id="91">
                                          <p:stCondLst>
                                            <p:cond delay="0"/>
                                          </p:stCondLst>
                                        </p:cTn>
                                        <p:tgtEl>
                                          <p:spTgt spid="62"/>
                                        </p:tgtEl>
                                        <p:attrNameLst>
                                          <p:attrName>style.visibility</p:attrName>
                                        </p:attrNameLst>
                                      </p:cBhvr>
                                      <p:to>
                                        <p:strVal val="visible"/>
                                      </p:to>
                                    </p:set>
                                    <p:animEffect filter="wipe(left)" transition="in">
                                      <p:cBhvr>
                                        <p:cTn dur="500" id="92"/>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35"/>
      <p:bldP grpId="0" spid="45"/>
      <p:bldP grpId="0" spid="55"/>
      <p:bldP grpId="0" spid="6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TextBox 33"/>
          <p:cNvSpPr txBox="1"/>
          <p:nvPr/>
        </p:nvSpPr>
        <p:spPr>
          <a:xfrm>
            <a:off x="3851921" y="2070596"/>
            <a:ext cx="946467" cy="518160"/>
          </a:xfrm>
          <a:prstGeom prst="rect">
            <a:avLst/>
          </a:prstGeom>
          <a:noFill/>
        </p:spPr>
        <p:txBody>
          <a:bodyPr rtlCol="0" wrap="none">
            <a:spAutoFit/>
          </a:bodyPr>
          <a:lstStyle/>
          <a:p>
            <a:pPr lvl="1" marL="0"/>
            <a:r>
              <a:rPr altLang="en-US" b="1" lang="zh-CN" smtClean="0" sz="1400">
                <a:solidFill>
                  <a:srgbClr val="C00000"/>
                </a:solidFill>
                <a:latin charset="-122" panose="020b0503020204020204" pitchFamily="34" typeface="微软雅黑"/>
                <a:ea charset="-122" pitchFamily="34" typeface="微软雅黑"/>
              </a:rPr>
              <a:t> 第三部分</a:t>
            </a:r>
          </a:p>
          <a:p>
            <a:pPr lvl="1" marL="0"/>
            <a:r>
              <a:rPr altLang="en-US" b="1" lang="zh-CN" smtClean="0" sz="1400">
                <a:solidFill>
                  <a:srgbClr val="C00000"/>
                </a:solidFill>
                <a:latin charset="-122" panose="020b0503020204020204" pitchFamily="34" typeface="微软雅黑"/>
                <a:ea charset="-122" pitchFamily="34" typeface="微软雅黑"/>
              </a:rPr>
              <a:t>工作总结</a:t>
            </a:r>
          </a:p>
        </p:txBody>
      </p:sp>
      <p:cxnSp>
        <p:nvCxnSpPr>
          <p:cNvPr id="35" name="直接连接符 34"/>
          <p:cNvCxnSpPr/>
          <p:nvPr/>
        </p:nvCxnSpPr>
        <p:spPr>
          <a:xfrm flipH="1" flipV="1">
            <a:off x="3635896" y="1635646"/>
            <a:ext cx="0" cy="192442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28994" y="3147813"/>
            <a:ext cx="902846" cy="243840"/>
          </a:xfrm>
          <a:prstGeom prst="rect">
            <a:avLst/>
          </a:prstGeom>
          <a:noFill/>
        </p:spPr>
        <p:txBody>
          <a:bodyPr bIns="0" lIns="0" rIns="0" rtlCol="0" tIns="0" wrap="square">
            <a:spAutoFit/>
          </a:bodyPr>
          <a:lstStyle/>
          <a:p>
            <a:r>
              <a:rPr altLang="zh-CN" lang="en-US" smtClean="0" sz="1600">
                <a:solidFill>
                  <a:srgbClr val="C00000"/>
                </a:solidFill>
                <a:latin charset="-122" panose="020b0503020204020204" pitchFamily="34" typeface="微软雅黑"/>
                <a:ea charset="-122" pitchFamily="34" typeface="微软雅黑"/>
              </a:rPr>
              <a:t>PART 03</a:t>
            </a:r>
          </a:p>
        </p:txBody>
      </p:sp>
      <p:grpSp>
        <p:nvGrpSpPr>
          <p:cNvPr id="37" name="组合 36"/>
          <p:cNvGrpSpPr/>
          <p:nvPr/>
        </p:nvGrpSpPr>
        <p:grpSpPr>
          <a:xfrm>
            <a:off x="2051720" y="1775651"/>
            <a:ext cx="1197175" cy="1197175"/>
            <a:chOff x="2123728" y="1579722"/>
            <a:chExt cx="1197175" cy="1197175"/>
          </a:xfrm>
        </p:grpSpPr>
        <p:grpSp>
          <p:nvGrpSpPr>
            <p:cNvPr id="38" name="组合 37"/>
            <p:cNvGrpSpPr/>
            <p:nvPr/>
          </p:nvGrpSpPr>
          <p:grpSpPr>
            <a:xfrm>
              <a:off x="2123728" y="1579722"/>
              <a:ext cx="1197175" cy="1197175"/>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KSO_Shape"/>
            <p:cNvSpPr/>
            <p:nvPr/>
          </p:nvSpPr>
          <p:spPr bwMode="auto">
            <a:xfrm>
              <a:off x="2339752" y="1820075"/>
              <a:ext cx="713918" cy="706777"/>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Tree>
    <p:extLst>
      <p:ext uri="{BB962C8B-B14F-4D97-AF65-F5344CB8AC3E}">
        <p14:creationId val="190886926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8">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1500" fill="hold" id="7"/>
                                        <p:tgtEl>
                                          <p:spTgt spid="37"/>
                                        </p:tgtEl>
                                        <p:attrNameLst>
                                          <p:attrName>ppt_x</p:attrName>
                                        </p:attrNameLst>
                                      </p:cBhvr>
                                      <p:tavLst>
                                        <p:tav tm="0">
                                          <p:val>
                                            <p:strVal val="0-#ppt_w/2"/>
                                          </p:val>
                                        </p:tav>
                                        <p:tav tm="100000">
                                          <p:val>
                                            <p:strVal val="#ppt_x"/>
                                          </p:val>
                                        </p:tav>
                                      </p:tavLst>
                                    </p:anim>
                                    <p:anim calcmode="lin" valueType="num">
                                      <p:cBhvr additive="base">
                                        <p:cTn dur="1500" fill="hold" id="8"/>
                                        <p:tgtEl>
                                          <p:spTgt spid="3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fill="hold" id="10" nodeType="afterEffect" presetClass="entr" presetID="22" presetSubtype="4">
                                  <p:stCondLst>
                                    <p:cond delay="0"/>
                                  </p:stCondLst>
                                  <p:childTnLst>
                                    <p:set>
                                      <p:cBhvr>
                                        <p:cTn dur="1" fill="hold" id="11">
                                          <p:stCondLst>
                                            <p:cond delay="0"/>
                                          </p:stCondLst>
                                        </p:cTn>
                                        <p:tgtEl>
                                          <p:spTgt spid="35"/>
                                        </p:tgtEl>
                                        <p:attrNameLst>
                                          <p:attrName>style.visibility</p:attrName>
                                        </p:attrNameLst>
                                      </p:cBhvr>
                                      <p:to>
                                        <p:strVal val="visible"/>
                                      </p:to>
                                    </p:set>
                                    <p:animEffect filter="wipe(down)" transition="in">
                                      <p:cBhvr>
                                        <p:cTn dur="500" id="12"/>
                                        <p:tgtEl>
                                          <p:spTgt spid="35"/>
                                        </p:tgtEl>
                                      </p:cBhvr>
                                    </p:animEffect>
                                  </p:childTnLst>
                                </p:cTn>
                              </p:par>
                            </p:childTnLst>
                          </p:cTn>
                        </p:par>
                        <p:par>
                          <p:cTn fill="hold" id="13" nodeType="afterGroup">
                            <p:stCondLst>
                              <p:cond delay="2000"/>
                            </p:stCondLst>
                            <p:childTnLst>
                              <p:par>
                                <p:cTn fill="hold" grpId="0" id="14" nodeType="afterEffect" presetClass="entr" presetID="12" presetSubtype="8">
                                  <p:stCondLst>
                                    <p:cond delay="0"/>
                                  </p:stCondLst>
                                  <p:childTnLst>
                                    <p:set>
                                      <p:cBhvr>
                                        <p:cTn dur="1" fill="hold" id="15">
                                          <p:stCondLst>
                                            <p:cond delay="0"/>
                                          </p:stCondLst>
                                        </p:cTn>
                                        <p:tgtEl>
                                          <p:spTgt spid="34"/>
                                        </p:tgtEl>
                                        <p:attrNameLst>
                                          <p:attrName>style.visibility</p:attrName>
                                        </p:attrNameLst>
                                      </p:cBhvr>
                                      <p:to>
                                        <p:strVal val="visible"/>
                                      </p:to>
                                    </p:set>
                                    <p:anim calcmode="lin" valueType="num">
                                      <p:cBhvr additive="base">
                                        <p:cTn dur="500" id="16"/>
                                        <p:tgtEl>
                                          <p:spTgt spid="34"/>
                                        </p:tgtEl>
                                        <p:attrNameLst>
                                          <p:attrName>ppt_x</p:attrName>
                                        </p:attrNameLst>
                                      </p:cBhvr>
                                      <p:tavLst>
                                        <p:tav tm="0">
                                          <p:val>
                                            <p:strVal val="#ppt_x-#ppt_w*1.125000"/>
                                          </p:val>
                                        </p:tav>
                                        <p:tav tm="100000">
                                          <p:val>
                                            <p:strVal val="#ppt_x"/>
                                          </p:val>
                                        </p:tav>
                                      </p:tavLst>
                                    </p:anim>
                                    <p:animEffect filter="wipe(right)" transition="in">
                                      <p:cBhvr>
                                        <p:cTn dur="500" id="17"/>
                                        <p:tgtEl>
                                          <p:spTgt spid="34"/>
                                        </p:tgtEl>
                                      </p:cBhvr>
                                    </p:animEffect>
                                  </p:childTnLst>
                                </p:cTn>
                              </p:par>
                            </p:childTnLst>
                          </p:cTn>
                        </p:par>
                        <p:par>
                          <p:cTn fill="hold" id="18" nodeType="afterGroup">
                            <p:stCondLst>
                              <p:cond delay="2500"/>
                            </p:stCondLst>
                            <p:childTnLst>
                              <p:par>
                                <p:cTn fill="hold" grpId="0" id="19" nodeType="afterEffect" presetClass="entr" presetID="47" presetSubtype="0">
                                  <p:stCondLst>
                                    <p:cond delay="0"/>
                                  </p:stCondLst>
                                  <p:childTnLst>
                                    <p:set>
                                      <p:cBhvr>
                                        <p:cTn dur="1" fill="hold" id="20">
                                          <p:stCondLst>
                                            <p:cond delay="0"/>
                                          </p:stCondLst>
                                        </p:cTn>
                                        <p:tgtEl>
                                          <p:spTgt spid="36"/>
                                        </p:tgtEl>
                                        <p:attrNameLst>
                                          <p:attrName>style.visibility</p:attrName>
                                        </p:attrNameLst>
                                      </p:cBhvr>
                                      <p:to>
                                        <p:strVal val="visible"/>
                                      </p:to>
                                    </p:set>
                                    <p:animEffect filter="fade" transition="in">
                                      <p:cBhvr>
                                        <p:cTn dur="500" id="21"/>
                                        <p:tgtEl>
                                          <p:spTgt spid="36"/>
                                        </p:tgtEl>
                                      </p:cBhvr>
                                    </p:animEffect>
                                    <p:anim calcmode="lin" valueType="num">
                                      <p:cBhvr>
                                        <p:cTn dur="500" fill="hold" id="22"/>
                                        <p:tgtEl>
                                          <p:spTgt spid="36"/>
                                        </p:tgtEl>
                                        <p:attrNameLst>
                                          <p:attrName>ppt_x</p:attrName>
                                        </p:attrNameLst>
                                      </p:cBhvr>
                                      <p:tavLst>
                                        <p:tav tm="0">
                                          <p:val>
                                            <p:strVal val="#ppt_x"/>
                                          </p:val>
                                        </p:tav>
                                        <p:tav tm="100000">
                                          <p:val>
                                            <p:strVal val="#ppt_x"/>
                                          </p:val>
                                        </p:tav>
                                      </p:tavLst>
                                    </p:anim>
                                    <p:anim calcmode="lin" valueType="num">
                                      <p:cBhvr>
                                        <p:cTn dur="500" fill="hold" id="23"/>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1282704" y="1247277"/>
            <a:ext cx="1365301" cy="1365302"/>
            <a:chOff x="1367367" y="1923540"/>
            <a:chExt cx="2091076" cy="2091076"/>
          </a:xfrm>
        </p:grpSpPr>
        <p:pic>
          <p:nvPicPr>
            <p:cNvPr id="22" name="图片 21"/>
            <p:cNvPicPr>
              <a:picLocks noChangeAspect="1"/>
            </p:cNvPicPr>
            <p:nvPr/>
          </p:nvPicPr>
          <p:blipFill>
            <a:blip r:embed="rId3">
              <a:extLst>
                <a:ext uri="{28A0092B-C50C-407E-A947-70E740481C1C}">
                  <a14:useLocalDpi val="0"/>
                </a:ext>
              </a:extLst>
            </a:blip>
            <a:stretch>
              <a:fillRect/>
            </a:stretch>
          </p:blipFill>
          <p:spPr>
            <a:xfrm>
              <a:off x="1452218" y="2113784"/>
              <a:ext cx="1921373" cy="1829057"/>
            </a:xfrm>
            <a:custGeom>
              <a:gdLst>
                <a:gd fmla="*/ 0 w 2579915" name="connsiteX0"/>
                <a:gd fmla="*/ 0 h 2296885" name="connsiteY0"/>
                <a:gd fmla="*/ 2579915 w 2579915" name="connsiteX1"/>
                <a:gd fmla="*/ 0 h 2296885" name="connsiteY1"/>
                <a:gd fmla="*/ 2579915 w 2579915" name="connsiteX2"/>
                <a:gd fmla="*/ 2296885 h 2296885" name="connsiteY2"/>
                <a:gd fmla="*/ 0 w 2579915"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5">
                  <a:moveTo>
                    <a:pt x="0" y="0"/>
                  </a:moveTo>
                  <a:lnTo>
                    <a:pt x="2579915" y="0"/>
                  </a:lnTo>
                  <a:lnTo>
                    <a:pt x="2579915" y="2296885"/>
                  </a:lnTo>
                  <a:lnTo>
                    <a:pt x="0" y="2296885"/>
                  </a:lnTo>
                  <a:close/>
                </a:path>
              </a:pathLst>
            </a:custGeom>
          </p:spPr>
        </p:pic>
        <p:grpSp>
          <p:nvGrpSpPr>
            <p:cNvPr id="23" name="组合 22"/>
            <p:cNvGrpSpPr/>
            <p:nvPr/>
          </p:nvGrpSpPr>
          <p:grpSpPr>
            <a:xfrm>
              <a:off x="1367367" y="1923540"/>
              <a:ext cx="2091076" cy="2091076"/>
              <a:chOff x="4742449" y="2216782"/>
              <a:chExt cx="3801476" cy="3801476"/>
            </a:xfrm>
          </p:grpSpPr>
          <p:sp>
            <p:nvSpPr>
              <p:cNvPr id="24" name="任意多边形 23"/>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25" name="圆角矩形 24"/>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26" name="圆角矩形 25"/>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grpSp>
        <p:nvGrpSpPr>
          <p:cNvPr id="27" name="组合 26"/>
          <p:cNvGrpSpPr/>
          <p:nvPr/>
        </p:nvGrpSpPr>
        <p:grpSpPr>
          <a:xfrm>
            <a:off x="3019430" y="1247277"/>
            <a:ext cx="1365301" cy="1365302"/>
            <a:chOff x="3751324" y="1923540"/>
            <a:chExt cx="2091076" cy="2091076"/>
          </a:xfrm>
        </p:grpSpPr>
        <p:pic>
          <p:nvPicPr>
            <p:cNvPr id="28" name="图片 27"/>
            <p:cNvPicPr>
              <a:picLocks noChangeAspect="1"/>
            </p:cNvPicPr>
            <p:nvPr/>
          </p:nvPicPr>
          <p:blipFill>
            <a:blip r:embed="rId4">
              <a:extLst>
                <a:ext uri="{28A0092B-C50C-407E-A947-70E740481C1C}">
                  <a14:useLocalDpi val="0"/>
                </a:ext>
              </a:extLst>
            </a:blip>
            <a:stretch>
              <a:fillRect/>
            </a:stretch>
          </p:blipFill>
          <p:spPr>
            <a:xfrm>
              <a:off x="3907122" y="2113786"/>
              <a:ext cx="1764724" cy="1829056"/>
            </a:xfrm>
            <a:custGeom>
              <a:gdLst>
                <a:gd fmla="*/ 0 w 2579915" name="connsiteX0"/>
                <a:gd fmla="*/ 0 h 2296884" name="connsiteY0"/>
                <a:gd fmla="*/ 2579915 w 2579915" name="connsiteX1"/>
                <a:gd fmla="*/ 0 h 2296884" name="connsiteY1"/>
                <a:gd fmla="*/ 2579915 w 2579915" name="connsiteX2"/>
                <a:gd fmla="*/ 2296884 h 2296884" name="connsiteY2"/>
                <a:gd fmla="*/ 0 w 2579915" name="connsiteX3"/>
                <a:gd fmla="*/ 2296884 h 2296884" name="connsiteY3"/>
              </a:gdLst>
              <a:cxnLst>
                <a:cxn ang="0">
                  <a:pos x="connsiteX0" y="connsiteY0"/>
                </a:cxn>
                <a:cxn ang="0">
                  <a:pos x="connsiteX1" y="connsiteY1"/>
                </a:cxn>
                <a:cxn ang="0">
                  <a:pos x="connsiteX2" y="connsiteY2"/>
                </a:cxn>
                <a:cxn ang="0">
                  <a:pos x="connsiteX3" y="connsiteY3"/>
                </a:cxn>
              </a:cxnLst>
              <a:rect b="b" l="l" r="r" t="t"/>
              <a:pathLst>
                <a:path h="2296884" w="2579915">
                  <a:moveTo>
                    <a:pt x="0" y="0"/>
                  </a:moveTo>
                  <a:lnTo>
                    <a:pt x="2579915" y="0"/>
                  </a:lnTo>
                  <a:lnTo>
                    <a:pt x="2579915" y="2296884"/>
                  </a:lnTo>
                  <a:lnTo>
                    <a:pt x="0" y="2296884"/>
                  </a:lnTo>
                  <a:close/>
                </a:path>
              </a:pathLst>
            </a:custGeom>
          </p:spPr>
        </p:pic>
        <p:grpSp>
          <p:nvGrpSpPr>
            <p:cNvPr id="29" name="组合 28"/>
            <p:cNvGrpSpPr/>
            <p:nvPr/>
          </p:nvGrpSpPr>
          <p:grpSpPr>
            <a:xfrm>
              <a:off x="3751324" y="1923540"/>
              <a:ext cx="2091076" cy="2091076"/>
              <a:chOff x="4742449" y="2216782"/>
              <a:chExt cx="3801476" cy="3801476"/>
            </a:xfrm>
          </p:grpSpPr>
          <p:sp>
            <p:nvSpPr>
              <p:cNvPr id="30" name="任意多边形 29"/>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31" name="圆角矩形 30"/>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32" name="圆角矩形 31"/>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grpSp>
        <p:nvGrpSpPr>
          <p:cNvPr id="33" name="组合 32"/>
          <p:cNvGrpSpPr/>
          <p:nvPr/>
        </p:nvGrpSpPr>
        <p:grpSpPr>
          <a:xfrm>
            <a:off x="4753452" y="1247277"/>
            <a:ext cx="1370706" cy="1365302"/>
            <a:chOff x="6258959" y="1923540"/>
            <a:chExt cx="2099355" cy="2091076"/>
          </a:xfrm>
        </p:grpSpPr>
        <p:pic>
          <p:nvPicPr>
            <p:cNvPr id="34" name="图片 33"/>
            <p:cNvPicPr>
              <a:picLocks noChangeAspect="1"/>
            </p:cNvPicPr>
            <p:nvPr/>
          </p:nvPicPr>
          <p:blipFill>
            <a:blip r:embed="rId5">
              <a:extLst>
                <a:ext uri="{28A0092B-C50C-407E-A947-70E740481C1C}">
                  <a14:useLocalDpi val="0"/>
                </a:ext>
              </a:extLst>
            </a:blip>
            <a:stretch>
              <a:fillRect/>
            </a:stretch>
          </p:blipFill>
          <p:spPr>
            <a:xfrm>
              <a:off x="6436942" y="2094094"/>
              <a:ext cx="1921372" cy="1749963"/>
            </a:xfrm>
            <a:custGeom>
              <a:gdLst>
                <a:gd fmla="*/ 0 w 2579915" name="connsiteX0"/>
                <a:gd fmla="*/ 0 h 2296885" name="connsiteY0"/>
                <a:gd fmla="*/ 2579915 w 2579915" name="connsiteX1"/>
                <a:gd fmla="*/ 0 h 2296885" name="connsiteY1"/>
                <a:gd fmla="*/ 2579915 w 2579915" name="connsiteX2"/>
                <a:gd fmla="*/ 2296885 h 2296885" name="connsiteY2"/>
                <a:gd fmla="*/ 0 w 2579915"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5">
                  <a:moveTo>
                    <a:pt x="0" y="0"/>
                  </a:moveTo>
                  <a:lnTo>
                    <a:pt x="2579915" y="0"/>
                  </a:lnTo>
                  <a:lnTo>
                    <a:pt x="2579915" y="2296885"/>
                  </a:lnTo>
                  <a:lnTo>
                    <a:pt x="0" y="2296885"/>
                  </a:lnTo>
                  <a:close/>
                </a:path>
              </a:pathLst>
            </a:custGeom>
          </p:spPr>
        </p:pic>
        <p:grpSp>
          <p:nvGrpSpPr>
            <p:cNvPr id="35" name="组合 34"/>
            <p:cNvGrpSpPr/>
            <p:nvPr/>
          </p:nvGrpSpPr>
          <p:grpSpPr>
            <a:xfrm>
              <a:off x="6258959" y="1923540"/>
              <a:ext cx="2091076" cy="2091076"/>
              <a:chOff x="4742449" y="2216782"/>
              <a:chExt cx="3801476" cy="3801476"/>
            </a:xfrm>
          </p:grpSpPr>
          <p:sp>
            <p:nvSpPr>
              <p:cNvPr id="36" name="任意多边形 35"/>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37" name="圆角矩形 36"/>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38" name="圆角矩形 37"/>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grpSp>
        <p:nvGrpSpPr>
          <p:cNvPr id="39" name="组合 38"/>
          <p:cNvGrpSpPr/>
          <p:nvPr/>
        </p:nvGrpSpPr>
        <p:grpSpPr>
          <a:xfrm>
            <a:off x="6489763" y="1247277"/>
            <a:ext cx="1371533" cy="1365302"/>
            <a:chOff x="8787513" y="1923540"/>
            <a:chExt cx="2100620" cy="2091076"/>
          </a:xfrm>
        </p:grpSpPr>
        <p:pic>
          <p:nvPicPr>
            <p:cNvPr id="40" name="图片 39"/>
            <p:cNvPicPr>
              <a:picLocks noChangeAspect="1"/>
            </p:cNvPicPr>
            <p:nvPr/>
          </p:nvPicPr>
          <p:blipFill>
            <a:blip r:embed="rId6">
              <a:extLst>
                <a:ext uri="{28A0092B-C50C-407E-A947-70E740481C1C}">
                  <a14:useLocalDpi val="0"/>
                </a:ext>
              </a:extLst>
            </a:blip>
            <a:stretch>
              <a:fillRect/>
            </a:stretch>
          </p:blipFill>
          <p:spPr>
            <a:xfrm>
              <a:off x="8966762" y="2113784"/>
              <a:ext cx="1921371" cy="1900830"/>
            </a:xfrm>
            <a:custGeom>
              <a:gdLst>
                <a:gd fmla="*/ 0 w 2579914" name="connsiteX0"/>
                <a:gd fmla="*/ 0 h 2296885" name="connsiteY0"/>
                <a:gd fmla="*/ 2579914 w 2579914" name="connsiteX1"/>
                <a:gd fmla="*/ 0 h 2296885" name="connsiteY1"/>
                <a:gd fmla="*/ 2579914 w 2579914" name="connsiteX2"/>
                <a:gd fmla="*/ 2296885 h 2296885" name="connsiteY2"/>
                <a:gd fmla="*/ 0 w 2579914"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4">
                  <a:moveTo>
                    <a:pt x="0" y="0"/>
                  </a:moveTo>
                  <a:lnTo>
                    <a:pt x="2579914" y="0"/>
                  </a:lnTo>
                  <a:lnTo>
                    <a:pt x="2579914" y="2296885"/>
                  </a:lnTo>
                  <a:lnTo>
                    <a:pt x="0" y="2296885"/>
                  </a:lnTo>
                  <a:close/>
                </a:path>
              </a:pathLst>
            </a:custGeom>
          </p:spPr>
        </p:pic>
        <p:grpSp>
          <p:nvGrpSpPr>
            <p:cNvPr id="41" name="组合 40"/>
            <p:cNvGrpSpPr/>
            <p:nvPr/>
          </p:nvGrpSpPr>
          <p:grpSpPr>
            <a:xfrm>
              <a:off x="8787513" y="1923540"/>
              <a:ext cx="2091076" cy="2091076"/>
              <a:chOff x="4742449" y="2216782"/>
              <a:chExt cx="3801476" cy="3801476"/>
            </a:xfrm>
          </p:grpSpPr>
          <p:sp>
            <p:nvSpPr>
              <p:cNvPr id="42" name="任意多边形 41"/>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43" name="圆角矩形 42"/>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44" name="圆角矩形 43"/>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cxnSp>
        <p:nvCxnSpPr>
          <p:cNvPr id="45" name="直接连接符 44"/>
          <p:cNvCxnSpPr/>
          <p:nvPr/>
        </p:nvCxnSpPr>
        <p:spPr>
          <a:xfrm>
            <a:off x="1282643" y="3866134"/>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文本框 29"/>
          <p:cNvSpPr txBox="1"/>
          <p:nvPr/>
        </p:nvSpPr>
        <p:spPr>
          <a:xfrm>
            <a:off x="1405803" y="3930633"/>
            <a:ext cx="6332396" cy="373380"/>
          </a:xfrm>
          <a:prstGeom prst="rect">
            <a:avLst/>
          </a:prstGeom>
          <a:noFill/>
        </p:spPr>
        <p:txBody>
          <a:bodyPr bIns="34290" lIns="68580" rIns="68580" rtlCol="0" tIns="34290" wrap="square">
            <a:spAutoFit/>
          </a:bodyPr>
          <a:lstStyle/>
          <a:p>
            <a:pPr>
              <a:spcBef>
                <a:spcPct val="0"/>
              </a:spcBef>
            </a:pPr>
            <a:r>
              <a:rPr altLang="en-US" lang="zh-CN" sz="10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的综合描述说明。在此录入在此在此在此在此录入图表的综合描述说明。在此录入在此在此在此在此录入图表的综合描述说明。在此录入在此在此在此</a:t>
            </a:r>
          </a:p>
        </p:txBody>
      </p:sp>
      <p:grpSp>
        <p:nvGrpSpPr>
          <p:cNvPr id="47" name="组合 46"/>
          <p:cNvGrpSpPr/>
          <p:nvPr/>
        </p:nvGrpSpPr>
        <p:grpSpPr>
          <a:xfrm>
            <a:off x="1318460" y="2736796"/>
            <a:ext cx="1293789" cy="758216"/>
            <a:chOff x="3451161" y="3801665"/>
            <a:chExt cx="1725052" cy="1010953"/>
          </a:xfrm>
        </p:grpSpPr>
        <p:sp>
          <p:nvSpPr>
            <p:cNvPr id="48" name="文本框 31"/>
            <p:cNvSpPr txBox="1"/>
            <p:nvPr/>
          </p:nvSpPr>
          <p:spPr>
            <a:xfrm>
              <a:off x="3451161" y="3801665"/>
              <a:ext cx="1725052" cy="426719"/>
            </a:xfrm>
            <a:prstGeom prst="rect">
              <a:avLst/>
            </a:prstGeom>
            <a:noFill/>
          </p:spPr>
          <p:txBody>
            <a:bodyPr rtlCol="0" wrap="square">
              <a:spAutoFit/>
            </a:bodyPr>
            <a:lstStyle/>
            <a:p>
              <a:r>
                <a:rPr altLang="en-US" lang="zh-CN" smtClean="0" sz="1500">
                  <a:solidFill>
                    <a:schemeClr val="accent1"/>
                  </a:solidFill>
                  <a:latin charset="-122" panose="020b0503020204020204" pitchFamily="34" typeface="微软雅黑"/>
                  <a:ea charset="-122" pitchFamily="34" typeface="微软雅黑"/>
                </a:rPr>
                <a:t>添加标题</a:t>
              </a:r>
            </a:p>
          </p:txBody>
        </p:sp>
        <p:sp>
          <p:nvSpPr>
            <p:cNvPr id="49" name="文本框 32"/>
            <p:cNvSpPr txBox="1"/>
            <p:nvPr/>
          </p:nvSpPr>
          <p:spPr>
            <a:xfrm>
              <a:off x="3457192" y="4135511"/>
              <a:ext cx="1719021" cy="670559"/>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a:t>
              </a:r>
            </a:p>
          </p:txBody>
        </p:sp>
      </p:grpSp>
      <p:grpSp>
        <p:nvGrpSpPr>
          <p:cNvPr id="50" name="组合 49"/>
          <p:cNvGrpSpPr/>
          <p:nvPr/>
        </p:nvGrpSpPr>
        <p:grpSpPr>
          <a:xfrm>
            <a:off x="3055185" y="2736793"/>
            <a:ext cx="1293789" cy="758216"/>
            <a:chOff x="3451161" y="3801665"/>
            <a:chExt cx="1725052" cy="1010954"/>
          </a:xfrm>
        </p:grpSpPr>
        <p:sp>
          <p:nvSpPr>
            <p:cNvPr id="51" name="文本框 34"/>
            <p:cNvSpPr txBox="1"/>
            <p:nvPr/>
          </p:nvSpPr>
          <p:spPr>
            <a:xfrm>
              <a:off x="3451161" y="3801665"/>
              <a:ext cx="1725052" cy="426720"/>
            </a:xfrm>
            <a:prstGeom prst="rect">
              <a:avLst/>
            </a:prstGeom>
            <a:noFill/>
          </p:spPr>
          <p:txBody>
            <a:bodyPr rtlCol="0" wrap="square">
              <a:spAutoFit/>
            </a:bodyPr>
            <a:lstStyle/>
            <a:p>
              <a:r>
                <a:rPr altLang="en-US" lang="zh-CN" smtClean="0" sz="1500">
                  <a:solidFill>
                    <a:schemeClr val="accent2"/>
                  </a:solidFill>
                  <a:latin charset="-122" panose="020b0503020204020204" pitchFamily="34" typeface="微软雅黑"/>
                  <a:ea charset="-122" pitchFamily="34" typeface="微软雅黑"/>
                </a:rPr>
                <a:t>添加标题</a:t>
              </a:r>
            </a:p>
          </p:txBody>
        </p:sp>
        <p:sp>
          <p:nvSpPr>
            <p:cNvPr id="52" name="文本框 35"/>
            <p:cNvSpPr txBox="1"/>
            <p:nvPr/>
          </p:nvSpPr>
          <p:spPr>
            <a:xfrm>
              <a:off x="3457192" y="4135512"/>
              <a:ext cx="1719021" cy="67056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a:t>
              </a:r>
            </a:p>
          </p:txBody>
        </p:sp>
      </p:grpSp>
      <p:grpSp>
        <p:nvGrpSpPr>
          <p:cNvPr id="53" name="组合 52"/>
          <p:cNvGrpSpPr/>
          <p:nvPr/>
        </p:nvGrpSpPr>
        <p:grpSpPr>
          <a:xfrm>
            <a:off x="4789208" y="2736793"/>
            <a:ext cx="1293789" cy="758216"/>
            <a:chOff x="3451161" y="3801665"/>
            <a:chExt cx="1725052" cy="1010954"/>
          </a:xfrm>
        </p:grpSpPr>
        <p:sp>
          <p:nvSpPr>
            <p:cNvPr id="54" name="文本框 37"/>
            <p:cNvSpPr txBox="1"/>
            <p:nvPr/>
          </p:nvSpPr>
          <p:spPr>
            <a:xfrm>
              <a:off x="3451161" y="3801665"/>
              <a:ext cx="1725052" cy="426720"/>
            </a:xfrm>
            <a:prstGeom prst="rect">
              <a:avLst/>
            </a:prstGeom>
            <a:noFill/>
          </p:spPr>
          <p:txBody>
            <a:bodyPr rtlCol="0" wrap="square">
              <a:spAutoFit/>
            </a:bodyPr>
            <a:lstStyle/>
            <a:p>
              <a:r>
                <a:rPr altLang="en-US" lang="zh-CN" smtClean="0" sz="1500">
                  <a:solidFill>
                    <a:schemeClr val="accent3"/>
                  </a:solidFill>
                  <a:latin charset="-122" panose="020b0503020204020204" pitchFamily="34" typeface="微软雅黑"/>
                  <a:ea charset="-122" pitchFamily="34" typeface="微软雅黑"/>
                </a:rPr>
                <a:t>添加标题</a:t>
              </a:r>
            </a:p>
          </p:txBody>
        </p:sp>
        <p:sp>
          <p:nvSpPr>
            <p:cNvPr id="55" name="文本框 38"/>
            <p:cNvSpPr txBox="1"/>
            <p:nvPr/>
          </p:nvSpPr>
          <p:spPr>
            <a:xfrm>
              <a:off x="3457191" y="4135512"/>
              <a:ext cx="1719021" cy="67056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a:t>
              </a:r>
            </a:p>
          </p:txBody>
        </p:sp>
      </p:grpSp>
      <p:grpSp>
        <p:nvGrpSpPr>
          <p:cNvPr id="56" name="组合 55"/>
          <p:cNvGrpSpPr/>
          <p:nvPr/>
        </p:nvGrpSpPr>
        <p:grpSpPr>
          <a:xfrm>
            <a:off x="6539027" y="2736793"/>
            <a:ext cx="1293789" cy="758216"/>
            <a:chOff x="3451161" y="3801665"/>
            <a:chExt cx="1725052" cy="1010954"/>
          </a:xfrm>
        </p:grpSpPr>
        <p:sp>
          <p:nvSpPr>
            <p:cNvPr id="57" name="文本框 40"/>
            <p:cNvSpPr txBox="1"/>
            <p:nvPr/>
          </p:nvSpPr>
          <p:spPr>
            <a:xfrm>
              <a:off x="3451160" y="3801665"/>
              <a:ext cx="1725052" cy="426720"/>
            </a:xfrm>
            <a:prstGeom prst="rect">
              <a:avLst/>
            </a:prstGeom>
            <a:noFill/>
          </p:spPr>
          <p:txBody>
            <a:bodyPr rtlCol="0" wrap="square">
              <a:spAutoFit/>
            </a:bodyPr>
            <a:lstStyle/>
            <a:p>
              <a:r>
                <a:rPr altLang="en-US" lang="zh-CN" smtClean="0" sz="1500">
                  <a:solidFill>
                    <a:schemeClr val="accent4"/>
                  </a:solidFill>
                  <a:latin charset="-122" panose="020b0503020204020204" pitchFamily="34" typeface="微软雅黑"/>
                  <a:ea charset="-122" pitchFamily="34" typeface="微软雅黑"/>
                </a:rPr>
                <a:t>添加标题</a:t>
              </a:r>
            </a:p>
          </p:txBody>
        </p:sp>
        <p:sp>
          <p:nvSpPr>
            <p:cNvPr id="58" name="文本框 41"/>
            <p:cNvSpPr txBox="1"/>
            <p:nvPr/>
          </p:nvSpPr>
          <p:spPr>
            <a:xfrm>
              <a:off x="3457193" y="4135512"/>
              <a:ext cx="1719021" cy="67056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a:t>
              </a:r>
            </a:p>
          </p:txBody>
        </p:sp>
      </p:grpSp>
    </p:spTree>
    <p:extLst>
      <p:ext uri="{BB962C8B-B14F-4D97-AF65-F5344CB8AC3E}">
        <p14:creationId val="37036377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ppt_x"/>
                                          </p:val>
                                        </p:tav>
                                        <p:tav tm="100000">
                                          <p:val>
                                            <p:strVal val="#ppt_x"/>
                                          </p:val>
                                        </p:tav>
                                      </p:tavLst>
                                    </p:anim>
                                    <p:anim calcmode="lin" valueType="num">
                                      <p:cBhvr additive="base">
                                        <p:cTn dur="500" fill="hold" id="8"/>
                                        <p:tgtEl>
                                          <p:spTgt spid="21"/>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500" fill="hold" id="11"/>
                                        <p:tgtEl>
                                          <p:spTgt spid="47"/>
                                        </p:tgtEl>
                                        <p:attrNameLst>
                                          <p:attrName>ppt_x</p:attrName>
                                        </p:attrNameLst>
                                      </p:cBhvr>
                                      <p:tavLst>
                                        <p:tav tm="0">
                                          <p:val>
                                            <p:strVal val="#ppt_x"/>
                                          </p:val>
                                        </p:tav>
                                        <p:tav tm="100000">
                                          <p:val>
                                            <p:strVal val="#ppt_x"/>
                                          </p:val>
                                        </p:tav>
                                      </p:tavLst>
                                    </p:anim>
                                    <p:anim calcmode="lin" valueType="num">
                                      <p:cBhvr additive="base">
                                        <p:cTn dur="500" fill="hold" id="12"/>
                                        <p:tgtEl>
                                          <p:spTgt spid="47"/>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additive="base">
                                        <p:cTn dur="500" fill="hold" id="17"/>
                                        <p:tgtEl>
                                          <p:spTgt spid="27"/>
                                        </p:tgtEl>
                                        <p:attrNameLst>
                                          <p:attrName>ppt_x</p:attrName>
                                        </p:attrNameLst>
                                      </p:cBhvr>
                                      <p:tavLst>
                                        <p:tav tm="0">
                                          <p:val>
                                            <p:strVal val="#ppt_x"/>
                                          </p:val>
                                        </p:tav>
                                        <p:tav tm="100000">
                                          <p:val>
                                            <p:strVal val="#ppt_x"/>
                                          </p:val>
                                        </p:tav>
                                      </p:tavLst>
                                    </p:anim>
                                    <p:anim calcmode="lin" valueType="num">
                                      <p:cBhvr additive="base">
                                        <p:cTn dur="500" fill="hold" id="18"/>
                                        <p:tgtEl>
                                          <p:spTgt spid="27"/>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0"/>
                                  </p:stCondLst>
                                  <p:childTnLst>
                                    <p:set>
                                      <p:cBhvr>
                                        <p:cTn dur="1" fill="hold" id="20">
                                          <p:stCondLst>
                                            <p:cond delay="0"/>
                                          </p:stCondLst>
                                        </p:cTn>
                                        <p:tgtEl>
                                          <p:spTgt spid="50"/>
                                        </p:tgtEl>
                                        <p:attrNameLst>
                                          <p:attrName>style.visibility</p:attrName>
                                        </p:attrNameLst>
                                      </p:cBhvr>
                                      <p:to>
                                        <p:strVal val="visible"/>
                                      </p:to>
                                    </p:set>
                                    <p:anim calcmode="lin" valueType="num">
                                      <p:cBhvr additive="base">
                                        <p:cTn dur="500" fill="hold" id="21"/>
                                        <p:tgtEl>
                                          <p:spTgt spid="50"/>
                                        </p:tgtEl>
                                        <p:attrNameLst>
                                          <p:attrName>ppt_x</p:attrName>
                                        </p:attrNameLst>
                                      </p:cBhvr>
                                      <p:tavLst>
                                        <p:tav tm="0">
                                          <p:val>
                                            <p:strVal val="#ppt_x"/>
                                          </p:val>
                                        </p:tav>
                                        <p:tav tm="100000">
                                          <p:val>
                                            <p:strVal val="#ppt_x"/>
                                          </p:val>
                                        </p:tav>
                                      </p:tavLst>
                                    </p:anim>
                                    <p:anim calcmode="lin" valueType="num">
                                      <p:cBhvr additive="base">
                                        <p:cTn dur="500" fill="hold" id="22"/>
                                        <p:tgtEl>
                                          <p:spTgt spid="50"/>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 presetSubtype="4">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additive="base">
                                        <p:cTn dur="500" fill="hold" id="27"/>
                                        <p:tgtEl>
                                          <p:spTgt spid="33"/>
                                        </p:tgtEl>
                                        <p:attrNameLst>
                                          <p:attrName>ppt_x</p:attrName>
                                        </p:attrNameLst>
                                      </p:cBhvr>
                                      <p:tavLst>
                                        <p:tav tm="0">
                                          <p:val>
                                            <p:strVal val="#ppt_x"/>
                                          </p:val>
                                        </p:tav>
                                        <p:tav tm="100000">
                                          <p:val>
                                            <p:strVal val="#ppt_x"/>
                                          </p:val>
                                        </p:tav>
                                      </p:tavLst>
                                    </p:anim>
                                    <p:anim calcmode="lin" valueType="num">
                                      <p:cBhvr additive="base">
                                        <p:cTn dur="500" fill="hold" id="28"/>
                                        <p:tgtEl>
                                          <p:spTgt spid="33"/>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53"/>
                                        </p:tgtEl>
                                        <p:attrNameLst>
                                          <p:attrName>style.visibility</p:attrName>
                                        </p:attrNameLst>
                                      </p:cBhvr>
                                      <p:to>
                                        <p:strVal val="visible"/>
                                      </p:to>
                                    </p:set>
                                    <p:anim calcmode="lin" valueType="num">
                                      <p:cBhvr additive="base">
                                        <p:cTn dur="500" fill="hold" id="31"/>
                                        <p:tgtEl>
                                          <p:spTgt spid="53"/>
                                        </p:tgtEl>
                                        <p:attrNameLst>
                                          <p:attrName>ppt_x</p:attrName>
                                        </p:attrNameLst>
                                      </p:cBhvr>
                                      <p:tavLst>
                                        <p:tav tm="0">
                                          <p:val>
                                            <p:strVal val="#ppt_x"/>
                                          </p:val>
                                        </p:tav>
                                        <p:tav tm="100000">
                                          <p:val>
                                            <p:strVal val="#ppt_x"/>
                                          </p:val>
                                        </p:tav>
                                      </p:tavLst>
                                    </p:anim>
                                    <p:anim calcmode="lin" valueType="num">
                                      <p:cBhvr additive="base">
                                        <p:cTn dur="500" fill="hold" id="32"/>
                                        <p:tgtEl>
                                          <p:spTgt spid="53"/>
                                        </p:tgtEl>
                                        <p:attrNameLst>
                                          <p:attrName>ppt_y</p:attrName>
                                        </p:attrNameLst>
                                      </p:cBhvr>
                                      <p:tavLst>
                                        <p:tav tm="0">
                                          <p:val>
                                            <p:strVal val="1+#ppt_h/2"/>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 presetSubtype="4">
                                  <p:stCondLst>
                                    <p:cond delay="0"/>
                                  </p:stCondLst>
                                  <p:childTnLst>
                                    <p:set>
                                      <p:cBhvr>
                                        <p:cTn dur="1" fill="hold" id="36">
                                          <p:stCondLst>
                                            <p:cond delay="0"/>
                                          </p:stCondLst>
                                        </p:cTn>
                                        <p:tgtEl>
                                          <p:spTgt spid="39"/>
                                        </p:tgtEl>
                                        <p:attrNameLst>
                                          <p:attrName>style.visibility</p:attrName>
                                        </p:attrNameLst>
                                      </p:cBhvr>
                                      <p:to>
                                        <p:strVal val="visible"/>
                                      </p:to>
                                    </p:set>
                                    <p:anim calcmode="lin" valueType="num">
                                      <p:cBhvr additive="base">
                                        <p:cTn dur="500" fill="hold" id="37"/>
                                        <p:tgtEl>
                                          <p:spTgt spid="39"/>
                                        </p:tgtEl>
                                        <p:attrNameLst>
                                          <p:attrName>ppt_x</p:attrName>
                                        </p:attrNameLst>
                                      </p:cBhvr>
                                      <p:tavLst>
                                        <p:tav tm="0">
                                          <p:val>
                                            <p:strVal val="#ppt_x"/>
                                          </p:val>
                                        </p:tav>
                                        <p:tav tm="100000">
                                          <p:val>
                                            <p:strVal val="#ppt_x"/>
                                          </p:val>
                                        </p:tav>
                                      </p:tavLst>
                                    </p:anim>
                                    <p:anim calcmode="lin" valueType="num">
                                      <p:cBhvr additive="base">
                                        <p:cTn dur="500" fill="hold" id="38"/>
                                        <p:tgtEl>
                                          <p:spTgt spid="39"/>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0"/>
                                  </p:stCondLst>
                                  <p:childTnLst>
                                    <p:set>
                                      <p:cBhvr>
                                        <p:cTn dur="1" fill="hold" id="40">
                                          <p:stCondLst>
                                            <p:cond delay="0"/>
                                          </p:stCondLst>
                                        </p:cTn>
                                        <p:tgtEl>
                                          <p:spTgt spid="56"/>
                                        </p:tgtEl>
                                        <p:attrNameLst>
                                          <p:attrName>style.visibility</p:attrName>
                                        </p:attrNameLst>
                                      </p:cBhvr>
                                      <p:to>
                                        <p:strVal val="visible"/>
                                      </p:to>
                                    </p:set>
                                    <p:anim calcmode="lin" valueType="num">
                                      <p:cBhvr additive="base">
                                        <p:cTn dur="500" fill="hold" id="41"/>
                                        <p:tgtEl>
                                          <p:spTgt spid="56"/>
                                        </p:tgtEl>
                                        <p:attrNameLst>
                                          <p:attrName>ppt_x</p:attrName>
                                        </p:attrNameLst>
                                      </p:cBhvr>
                                      <p:tavLst>
                                        <p:tav tm="0">
                                          <p:val>
                                            <p:strVal val="#ppt_x"/>
                                          </p:val>
                                        </p:tav>
                                        <p:tav tm="100000">
                                          <p:val>
                                            <p:strVal val="#ppt_x"/>
                                          </p:val>
                                        </p:tav>
                                      </p:tavLst>
                                    </p:anim>
                                    <p:anim calcmode="lin" valueType="num">
                                      <p:cBhvr additive="base">
                                        <p:cTn dur="500" fill="hold" id="42"/>
                                        <p:tgtEl>
                                          <p:spTgt spid="56"/>
                                        </p:tgtEl>
                                        <p:attrNameLst>
                                          <p:attrName>ppt_y</p:attrName>
                                        </p:attrNameLst>
                                      </p:cBhvr>
                                      <p:tavLst>
                                        <p:tav tm="0">
                                          <p:val>
                                            <p:strVal val="1+#ppt_h/2"/>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id="45" nodeType="clickEffect" presetClass="entr" presetID="2" presetSubtype="8">
                                  <p:stCondLst>
                                    <p:cond delay="0"/>
                                  </p:stCondLst>
                                  <p:childTnLst>
                                    <p:set>
                                      <p:cBhvr>
                                        <p:cTn dur="1" fill="hold" id="46">
                                          <p:stCondLst>
                                            <p:cond delay="0"/>
                                          </p:stCondLst>
                                        </p:cTn>
                                        <p:tgtEl>
                                          <p:spTgt spid="45"/>
                                        </p:tgtEl>
                                        <p:attrNameLst>
                                          <p:attrName>style.visibility</p:attrName>
                                        </p:attrNameLst>
                                      </p:cBhvr>
                                      <p:to>
                                        <p:strVal val="visible"/>
                                      </p:to>
                                    </p:set>
                                    <p:anim calcmode="lin" valueType="num">
                                      <p:cBhvr additive="base">
                                        <p:cTn dur="500" fill="hold" id="47"/>
                                        <p:tgtEl>
                                          <p:spTgt spid="45"/>
                                        </p:tgtEl>
                                        <p:attrNameLst>
                                          <p:attrName>ppt_x</p:attrName>
                                        </p:attrNameLst>
                                      </p:cBhvr>
                                      <p:tavLst>
                                        <p:tav tm="0">
                                          <p:val>
                                            <p:strVal val="0-#ppt_w/2"/>
                                          </p:val>
                                        </p:tav>
                                        <p:tav tm="100000">
                                          <p:val>
                                            <p:strVal val="#ppt_x"/>
                                          </p:val>
                                        </p:tav>
                                      </p:tavLst>
                                    </p:anim>
                                    <p:anim calcmode="lin" valueType="num">
                                      <p:cBhvr additive="base">
                                        <p:cTn dur="500" fill="hold" id="48"/>
                                        <p:tgtEl>
                                          <p:spTgt spid="45"/>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46"/>
                                        </p:tgtEl>
                                        <p:attrNameLst>
                                          <p:attrName>style.visibility</p:attrName>
                                        </p:attrNameLst>
                                      </p:cBhvr>
                                      <p:to>
                                        <p:strVal val="visible"/>
                                      </p:to>
                                    </p:set>
                                    <p:anim calcmode="lin" valueType="num">
                                      <p:cBhvr additive="base">
                                        <p:cTn dur="500" fill="hold" id="51"/>
                                        <p:tgtEl>
                                          <p:spTgt spid="46"/>
                                        </p:tgtEl>
                                        <p:attrNameLst>
                                          <p:attrName>ppt_x</p:attrName>
                                        </p:attrNameLst>
                                      </p:cBhvr>
                                      <p:tavLst>
                                        <p:tav tm="0">
                                          <p:val>
                                            <p:strVal val="0-#ppt_w/2"/>
                                          </p:val>
                                        </p:tav>
                                        <p:tav tm="100000">
                                          <p:val>
                                            <p:strVal val="#ppt_x"/>
                                          </p:val>
                                        </p:tav>
                                      </p:tavLst>
                                    </p:anim>
                                    <p:anim calcmode="lin" valueType="num">
                                      <p:cBhvr additive="base">
                                        <p:cTn dur="500" fill="hold" id="52"/>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586952" y="925223"/>
            <a:ext cx="3192960" cy="3950783"/>
            <a:chOff x="865232" y="1286330"/>
            <a:chExt cx="4013321" cy="4966128"/>
          </a:xfrm>
        </p:grpSpPr>
        <p:pic>
          <p:nvPicPr>
            <p:cNvPr id="27" name="Picture 3"/>
            <p:cNvPicPr>
              <a:picLocks noChangeAspect="1"/>
            </p:cNvPicPr>
            <p:nvPr/>
          </p:nvPicPr>
          <p:blipFill>
            <a:blip r:embed="rId3"/>
            <a:srcRect b="10136" l="5354" r="6203" t="8440"/>
            <a:stretch>
              <a:fillRect/>
            </a:stretch>
          </p:blipFill>
          <p:spPr bwMode="auto">
            <a:xfrm>
              <a:off x="865232" y="1286330"/>
              <a:ext cx="4013321" cy="4966128"/>
            </a:xfrm>
            <a:prstGeom prst="rect">
              <a:avLst/>
            </a:prstGeom>
            <a:noFill/>
            <a:ln w="9525">
              <a:noFill/>
              <a:miter lim="800000"/>
            </a:ln>
          </p:spPr>
        </p:pic>
        <p:sp>
          <p:nvSpPr>
            <p:cNvPr id="28" name="Rectangle 4"/>
            <p:cNvSpPr/>
            <p:nvPr/>
          </p:nvSpPr>
          <p:spPr>
            <a:xfrm>
              <a:off x="1454212" y="1875344"/>
              <a:ext cx="2840124" cy="369919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lang="en-US" sz="3200"/>
            </a:p>
          </p:txBody>
        </p:sp>
      </p:grpSp>
      <p:sp>
        <p:nvSpPr>
          <p:cNvPr id="29" name="矩形 28"/>
          <p:cNvSpPr>
            <a:spLocks noChangeArrowheads="1"/>
          </p:cNvSpPr>
          <p:nvPr/>
        </p:nvSpPr>
        <p:spPr bwMode="auto">
          <a:xfrm>
            <a:off x="4208606" y="3606286"/>
            <a:ext cx="843538" cy="259078"/>
          </a:xfrm>
          <a:prstGeom prst="rect">
            <a:avLst/>
          </a:prstGeom>
          <a:noFill/>
          <a:ln w="9525">
            <a:noFill/>
            <a:miter lim="800000"/>
          </a:ln>
        </p:spPr>
        <p:txBody>
          <a:bodyPr bIns="45719" lIns="91435" rIns="91435" tIns="45719" wrap="square">
            <a:spAutoFit/>
          </a:bodyPr>
          <a:lstStyle/>
          <a:p>
            <a:r>
              <a:rPr altLang="en-US" b="1" lang="zh-CN" sz="1100">
                <a:solidFill>
                  <a:schemeClr val="tx1">
                    <a:lumMod val="65000"/>
                    <a:lumOff val="35000"/>
                  </a:schemeClr>
                </a:solidFill>
                <a:latin charset="-122" panose="020b0503020204020204" pitchFamily="34" typeface="微软雅黑"/>
                <a:ea charset="-122" pitchFamily="34" typeface="微软雅黑"/>
              </a:rPr>
              <a:t>添加标题</a:t>
            </a:r>
          </a:p>
        </p:txBody>
      </p:sp>
      <p:sp>
        <p:nvSpPr>
          <p:cNvPr id="30" name="矩形 47"/>
          <p:cNvSpPr>
            <a:spLocks noChangeArrowheads="1"/>
          </p:cNvSpPr>
          <p:nvPr/>
        </p:nvSpPr>
        <p:spPr bwMode="auto">
          <a:xfrm>
            <a:off x="4194319" y="3918293"/>
            <a:ext cx="1928420" cy="694942"/>
          </a:xfrm>
          <a:prstGeom prst="rect">
            <a:avLst/>
          </a:prstGeom>
          <a:noFill/>
          <a:ln>
            <a:noFill/>
          </a:ln>
          <a:extLst/>
        </p:spPr>
        <p:txBody>
          <a:bodyPr bIns="45719" lIns="91435" rIns="91435" tIns="45719" wrap="square">
            <a:spAutoFit/>
          </a:bodyPr>
          <a:lstStyle/>
          <a:p>
            <a:pPr defTabSz="914332" fontAlgn="auto">
              <a:lnSpc>
                <a:spcPct val="120000"/>
              </a:lnSpc>
              <a:spcAft>
                <a:spcPct val="0"/>
              </a:spcAft>
              <a:buFont typeface="Arial"/>
              <a:buNone/>
              <a:defRPr/>
            </a:pPr>
            <a:r>
              <a:rPr altLang="en-US" lang="zh-CN" sz="1100">
                <a:solidFill>
                  <a:schemeClr val="tx1">
                    <a:lumMod val="65000"/>
                    <a:lumOff val="35000"/>
                  </a:schemeClr>
                </a:solidFill>
                <a:latin charset="-122" panose="020b0503020204020204" pitchFamily="34" typeface="微软雅黑"/>
                <a:ea charset="-122" pitchFamily="34" typeface="微软雅黑"/>
                <a:sym charset="-122" panose="020b0503020204020204" pitchFamily="34" typeface="微软雅黑"/>
              </a:rPr>
              <a:t>在此录入本图表的综合描述说明，在此录入本图表的综合描述说明。</a:t>
            </a:r>
          </a:p>
        </p:txBody>
      </p:sp>
      <p:sp>
        <p:nvSpPr>
          <p:cNvPr id="31" name="矩形 30"/>
          <p:cNvSpPr>
            <a:spLocks noChangeArrowheads="1"/>
          </p:cNvSpPr>
          <p:nvPr/>
        </p:nvSpPr>
        <p:spPr bwMode="auto">
          <a:xfrm>
            <a:off x="6402283" y="3606286"/>
            <a:ext cx="843538" cy="259078"/>
          </a:xfrm>
          <a:prstGeom prst="rect">
            <a:avLst/>
          </a:prstGeom>
          <a:noFill/>
          <a:ln w="9525">
            <a:noFill/>
            <a:miter lim="800000"/>
          </a:ln>
        </p:spPr>
        <p:txBody>
          <a:bodyPr bIns="45719" lIns="91435" rIns="91435" tIns="45719" wrap="square">
            <a:spAutoFit/>
          </a:bodyPr>
          <a:lstStyle/>
          <a:p>
            <a:r>
              <a:rPr altLang="en-US" b="1" lang="zh-CN" sz="1100">
                <a:solidFill>
                  <a:schemeClr val="tx1">
                    <a:lumMod val="65000"/>
                    <a:lumOff val="35000"/>
                  </a:schemeClr>
                </a:solidFill>
                <a:latin charset="-122" panose="020b0503020204020204" pitchFamily="34" typeface="微软雅黑"/>
                <a:ea charset="-122" pitchFamily="34" typeface="微软雅黑"/>
              </a:rPr>
              <a:t>添加标题</a:t>
            </a:r>
          </a:p>
        </p:txBody>
      </p:sp>
      <p:sp>
        <p:nvSpPr>
          <p:cNvPr id="32" name="矩形 31"/>
          <p:cNvSpPr>
            <a:spLocks noChangeArrowheads="1"/>
          </p:cNvSpPr>
          <p:nvPr/>
        </p:nvSpPr>
        <p:spPr bwMode="auto">
          <a:xfrm>
            <a:off x="6387995" y="3918293"/>
            <a:ext cx="1928420" cy="694942"/>
          </a:xfrm>
          <a:prstGeom prst="rect">
            <a:avLst/>
          </a:prstGeom>
          <a:noFill/>
          <a:ln>
            <a:noFill/>
          </a:ln>
          <a:extLst/>
        </p:spPr>
        <p:txBody>
          <a:bodyPr bIns="45719" lIns="91435" rIns="91435" tIns="45719" wrap="square">
            <a:spAutoFit/>
          </a:bodyPr>
          <a:lstStyle/>
          <a:p>
            <a:pPr defTabSz="914332" fontAlgn="auto">
              <a:lnSpc>
                <a:spcPct val="120000"/>
              </a:lnSpc>
              <a:spcAft>
                <a:spcPct val="0"/>
              </a:spcAft>
              <a:buFont typeface="Arial"/>
              <a:buNone/>
              <a:defRPr/>
            </a:pPr>
            <a:r>
              <a:rPr altLang="en-US" lang="zh-CN" sz="1100">
                <a:solidFill>
                  <a:schemeClr val="tx1">
                    <a:lumMod val="65000"/>
                    <a:lumOff val="35000"/>
                  </a:schemeClr>
                </a:solidFill>
                <a:latin charset="-122" panose="020b0503020204020204" pitchFamily="34" typeface="微软雅黑"/>
                <a:ea charset="-122" pitchFamily="34" typeface="微软雅黑"/>
                <a:sym charset="-122" panose="020b0503020204020204" pitchFamily="34" typeface="微软雅黑"/>
              </a:rPr>
              <a:t>在此录入本图表的综合描述说明，在此录入本图表的综合描述说明。</a:t>
            </a:r>
          </a:p>
        </p:txBody>
      </p:sp>
      <p:grpSp>
        <p:nvGrpSpPr>
          <p:cNvPr id="33" name="组合 32"/>
          <p:cNvGrpSpPr/>
          <p:nvPr/>
        </p:nvGrpSpPr>
        <p:grpSpPr>
          <a:xfrm>
            <a:off x="4195493" y="1131591"/>
            <a:ext cx="2263519" cy="350012"/>
            <a:chOff x="814328" y="3219334"/>
            <a:chExt cx="2797200" cy="432536"/>
          </a:xfrm>
        </p:grpSpPr>
        <p:grpSp>
          <p:nvGrpSpPr>
            <p:cNvPr id="34" name="组合 33"/>
            <p:cNvGrpSpPr/>
            <p:nvPr/>
          </p:nvGrpSpPr>
          <p:grpSpPr>
            <a:xfrm>
              <a:off x="814328" y="3219334"/>
              <a:ext cx="2797200" cy="432536"/>
              <a:chOff x="2173927" y="3285519"/>
              <a:chExt cx="3549387" cy="548848"/>
            </a:xfrm>
          </p:grpSpPr>
          <p:grpSp>
            <p:nvGrpSpPr>
              <p:cNvPr id="36" name="组合 35"/>
              <p:cNvGrpSpPr/>
              <p:nvPr/>
            </p:nvGrpSpPr>
            <p:grpSpPr>
              <a:xfrm>
                <a:off x="2173927" y="3285519"/>
                <a:ext cx="3549387" cy="548848"/>
                <a:chOff x="4304043" y="1286668"/>
                <a:chExt cx="7914744" cy="2757793"/>
              </a:xfrm>
              <a:effectLst>
                <a:outerShdw algn="tr" blurRad="381000" dir="8100000" dist="254000" rotWithShape="0">
                  <a:prstClr val="black">
                    <a:alpha val="40000"/>
                  </a:prstClr>
                </a:outerShdw>
              </a:effectLst>
            </p:grpSpPr>
            <p:sp>
              <p:nvSpPr>
                <p:cNvPr id="38" name="圆角矩形 3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sp>
              <p:nvSpPr>
                <p:cNvPr id="39" name="圆角矩形 3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37" name="椭圆 36"/>
              <p:cNvSpPr/>
              <p:nvPr/>
            </p:nvSpPr>
            <p:spPr>
              <a:xfrm>
                <a:off x="2307128" y="3420211"/>
                <a:ext cx="279463" cy="279463"/>
              </a:xfrm>
              <a:prstGeom prst="ellipse">
                <a:avLst/>
              </a:prstGeom>
              <a:solidFill>
                <a:srgbClr val="C0000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1E6168"/>
                  </a:solidFill>
                </a:endParaRPr>
              </a:p>
            </p:txBody>
          </p:sp>
        </p:grpSp>
        <p:sp>
          <p:nvSpPr>
            <p:cNvPr id="35" name="TextBox 34"/>
            <p:cNvSpPr txBox="1"/>
            <p:nvPr/>
          </p:nvSpPr>
          <p:spPr>
            <a:xfrm>
              <a:off x="1224125" y="3331792"/>
              <a:ext cx="2191136"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ysClr lastClr="000000" val="windowText"/>
                  </a:solidFill>
                </a:rPr>
                <a:t>点击输入标题文本小标签</a:t>
              </a:r>
            </a:p>
          </p:txBody>
        </p:sp>
      </p:grpSp>
      <p:grpSp>
        <p:nvGrpSpPr>
          <p:cNvPr id="40" name="组合 39"/>
          <p:cNvGrpSpPr/>
          <p:nvPr/>
        </p:nvGrpSpPr>
        <p:grpSpPr>
          <a:xfrm>
            <a:off x="4197376" y="1563638"/>
            <a:ext cx="2916000" cy="350012"/>
            <a:chOff x="814327" y="3219334"/>
            <a:chExt cx="3603522" cy="432536"/>
          </a:xfrm>
        </p:grpSpPr>
        <p:grpSp>
          <p:nvGrpSpPr>
            <p:cNvPr id="41" name="组合 40"/>
            <p:cNvGrpSpPr/>
            <p:nvPr/>
          </p:nvGrpSpPr>
          <p:grpSpPr>
            <a:xfrm>
              <a:off x="814327" y="3219334"/>
              <a:ext cx="3603522" cy="432536"/>
              <a:chOff x="2173926" y="3285519"/>
              <a:chExt cx="4572535" cy="548848"/>
            </a:xfrm>
          </p:grpSpPr>
          <p:grpSp>
            <p:nvGrpSpPr>
              <p:cNvPr id="43" name="组合 42"/>
              <p:cNvGrpSpPr/>
              <p:nvPr/>
            </p:nvGrpSpPr>
            <p:grpSpPr>
              <a:xfrm>
                <a:off x="2173926" y="3285519"/>
                <a:ext cx="4572535" cy="548848"/>
                <a:chOff x="4304040" y="1286668"/>
                <a:chExt cx="10196250" cy="2757793"/>
              </a:xfrm>
              <a:effectLst>
                <a:outerShdw algn="tr" blurRad="381000" dir="8100000" dist="254000" rotWithShape="0">
                  <a:prstClr val="black">
                    <a:alpha val="40000"/>
                  </a:prstClr>
                </a:outerShdw>
              </a:effectLst>
            </p:grpSpPr>
            <p:sp>
              <p:nvSpPr>
                <p:cNvPr id="45" name="圆角矩形 4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sp>
              <p:nvSpPr>
                <p:cNvPr id="46" name="圆角矩形 4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44" name="椭圆 43"/>
              <p:cNvSpPr/>
              <p:nvPr/>
            </p:nvSpPr>
            <p:spPr>
              <a:xfrm>
                <a:off x="2307128" y="3420211"/>
                <a:ext cx="279463" cy="279463"/>
              </a:xfrm>
              <a:prstGeom prst="ellipse">
                <a:avLst/>
              </a:prstGeom>
              <a:solidFill>
                <a:srgbClr val="C0000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42" name="TextBox 41"/>
            <p:cNvSpPr txBox="1"/>
            <p:nvPr/>
          </p:nvSpPr>
          <p:spPr>
            <a:xfrm>
              <a:off x="1224125" y="3331792"/>
              <a:ext cx="2989681"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ysClr lastClr="000000" val="windowText"/>
                  </a:solidFill>
                </a:rPr>
                <a:t>点击输入标题文本及描述说明</a:t>
              </a:r>
            </a:p>
          </p:txBody>
        </p:sp>
      </p:grpSp>
      <p:grpSp>
        <p:nvGrpSpPr>
          <p:cNvPr id="47" name="组合 46"/>
          <p:cNvGrpSpPr/>
          <p:nvPr/>
        </p:nvGrpSpPr>
        <p:grpSpPr>
          <a:xfrm>
            <a:off x="4208607" y="1995686"/>
            <a:ext cx="2401200" cy="350012"/>
            <a:chOff x="814328" y="3219334"/>
            <a:chExt cx="2967344" cy="432536"/>
          </a:xfrm>
        </p:grpSpPr>
        <p:grpSp>
          <p:nvGrpSpPr>
            <p:cNvPr id="48" name="组合 47"/>
            <p:cNvGrpSpPr/>
            <p:nvPr/>
          </p:nvGrpSpPr>
          <p:grpSpPr>
            <a:xfrm>
              <a:off x="814328" y="3219334"/>
              <a:ext cx="2967344" cy="432536"/>
              <a:chOff x="2173927" y="3285519"/>
              <a:chExt cx="3765284" cy="548848"/>
            </a:xfrm>
          </p:grpSpPr>
          <p:grpSp>
            <p:nvGrpSpPr>
              <p:cNvPr id="50" name="组合 49"/>
              <p:cNvGrpSpPr/>
              <p:nvPr/>
            </p:nvGrpSpPr>
            <p:grpSpPr>
              <a:xfrm>
                <a:off x="2173927" y="3285519"/>
                <a:ext cx="3765284" cy="548848"/>
                <a:chOff x="4304043" y="1286668"/>
                <a:chExt cx="8396171" cy="2757793"/>
              </a:xfrm>
              <a:effectLst>
                <a:outerShdw algn="tr" blurRad="381000" dir="8100000" dist="254000" rotWithShape="0">
                  <a:prstClr val="black">
                    <a:alpha val="40000"/>
                  </a:prstClr>
                </a:outerShdw>
              </a:effectLst>
            </p:grpSpPr>
            <p:sp>
              <p:nvSpPr>
                <p:cNvPr id="52" name="圆角矩形 5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sp>
              <p:nvSpPr>
                <p:cNvPr id="53" name="圆角矩形 5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51" name="椭圆 50"/>
              <p:cNvSpPr/>
              <p:nvPr/>
            </p:nvSpPr>
            <p:spPr>
              <a:xfrm>
                <a:off x="2307128" y="3420211"/>
                <a:ext cx="279463" cy="279463"/>
              </a:xfrm>
              <a:prstGeom prst="ellipse">
                <a:avLst/>
              </a:prstGeom>
              <a:solidFill>
                <a:srgbClr val="C0000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49" name="TextBox 48"/>
            <p:cNvSpPr txBox="1"/>
            <p:nvPr/>
          </p:nvSpPr>
          <p:spPr>
            <a:xfrm>
              <a:off x="1224125" y="3331792"/>
              <a:ext cx="2371197"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ysClr lastClr="000000" val="windowText"/>
                  </a:solidFill>
                </a:rPr>
                <a:t>点击输入标题文本小标签</a:t>
              </a:r>
            </a:p>
          </p:txBody>
        </p:sp>
      </p:grpSp>
      <p:grpSp>
        <p:nvGrpSpPr>
          <p:cNvPr id="54" name="组合 53"/>
          <p:cNvGrpSpPr/>
          <p:nvPr/>
        </p:nvGrpSpPr>
        <p:grpSpPr>
          <a:xfrm>
            <a:off x="4206136" y="2427734"/>
            <a:ext cx="1972203" cy="350012"/>
            <a:chOff x="814328" y="3219334"/>
            <a:chExt cx="2437200" cy="432536"/>
          </a:xfrm>
        </p:grpSpPr>
        <p:grpSp>
          <p:nvGrpSpPr>
            <p:cNvPr id="55" name="组合 54"/>
            <p:cNvGrpSpPr/>
            <p:nvPr/>
          </p:nvGrpSpPr>
          <p:grpSpPr>
            <a:xfrm>
              <a:off x="814328" y="3219334"/>
              <a:ext cx="2437200" cy="432536"/>
              <a:chOff x="2173927" y="3285519"/>
              <a:chExt cx="3092581" cy="548848"/>
            </a:xfrm>
          </p:grpSpPr>
          <p:grpSp>
            <p:nvGrpSpPr>
              <p:cNvPr id="57" name="组合 56"/>
              <p:cNvGrpSpPr/>
              <p:nvPr/>
            </p:nvGrpSpPr>
            <p:grpSpPr>
              <a:xfrm>
                <a:off x="2173927" y="3285519"/>
                <a:ext cx="3092581" cy="548848"/>
                <a:chOff x="4304043" y="1286668"/>
                <a:chExt cx="6896116" cy="2757793"/>
              </a:xfrm>
              <a:effectLst>
                <a:outerShdw algn="tr" blurRad="381000" dir="8100000" dist="254000" rotWithShape="0">
                  <a:prstClr val="black">
                    <a:alpha val="40000"/>
                  </a:prstClr>
                </a:outerShdw>
              </a:effectLst>
            </p:grpSpPr>
            <p:sp>
              <p:nvSpPr>
                <p:cNvPr id="83" name="圆角矩形 82"/>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sp>
              <p:nvSpPr>
                <p:cNvPr id="84" name="圆角矩形 83"/>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82" name="椭圆 81"/>
              <p:cNvSpPr/>
              <p:nvPr/>
            </p:nvSpPr>
            <p:spPr>
              <a:xfrm>
                <a:off x="2307128" y="3420211"/>
                <a:ext cx="279463" cy="279463"/>
              </a:xfrm>
              <a:prstGeom prst="ellipse">
                <a:avLst/>
              </a:prstGeom>
              <a:solidFill>
                <a:srgbClr val="C0000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56" name="TextBox 55"/>
            <p:cNvSpPr txBox="1"/>
            <p:nvPr/>
          </p:nvSpPr>
          <p:spPr>
            <a:xfrm>
              <a:off x="1224126" y="3331792"/>
              <a:ext cx="1911028"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ysClr lastClr="000000" val="windowText"/>
                  </a:solidFill>
                </a:rPr>
                <a:t>点击输入标题文本</a:t>
              </a:r>
            </a:p>
          </p:txBody>
        </p:sp>
      </p:grpSp>
      <p:grpSp>
        <p:nvGrpSpPr>
          <p:cNvPr id="85" name="组合 84"/>
          <p:cNvGrpSpPr/>
          <p:nvPr/>
        </p:nvGrpSpPr>
        <p:grpSpPr>
          <a:xfrm>
            <a:off x="4223058" y="2859782"/>
            <a:ext cx="2344214" cy="350012"/>
            <a:chOff x="814328" y="3219334"/>
            <a:chExt cx="2896922" cy="432536"/>
          </a:xfrm>
        </p:grpSpPr>
        <p:grpSp>
          <p:nvGrpSpPr>
            <p:cNvPr id="86" name="组合 85"/>
            <p:cNvGrpSpPr/>
            <p:nvPr/>
          </p:nvGrpSpPr>
          <p:grpSpPr>
            <a:xfrm>
              <a:off x="814328" y="3219334"/>
              <a:ext cx="2896922" cy="432536"/>
              <a:chOff x="2173927" y="3285519"/>
              <a:chExt cx="3675925" cy="548848"/>
            </a:xfrm>
          </p:grpSpPr>
          <p:grpSp>
            <p:nvGrpSpPr>
              <p:cNvPr id="88" name="组合 87"/>
              <p:cNvGrpSpPr/>
              <p:nvPr/>
            </p:nvGrpSpPr>
            <p:grpSpPr>
              <a:xfrm>
                <a:off x="2173927" y="3285519"/>
                <a:ext cx="3675925" cy="548848"/>
                <a:chOff x="4304043" y="1286668"/>
                <a:chExt cx="8196910" cy="2757793"/>
              </a:xfrm>
              <a:effectLst>
                <a:outerShdw algn="tr" blurRad="381000" dir="8100000" dist="254000" rotWithShape="0">
                  <a:prstClr val="black">
                    <a:alpha val="40000"/>
                  </a:prstClr>
                </a:outerShdw>
              </a:effectLst>
            </p:grpSpPr>
            <p:sp>
              <p:nvSpPr>
                <p:cNvPr id="90" name="圆角矩形 89"/>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sp>
              <p:nvSpPr>
                <p:cNvPr id="91" name="圆角矩形 90"/>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89" name="椭圆 88"/>
              <p:cNvSpPr/>
              <p:nvPr/>
            </p:nvSpPr>
            <p:spPr>
              <a:xfrm>
                <a:off x="2307128" y="3420211"/>
                <a:ext cx="279463" cy="279463"/>
              </a:xfrm>
              <a:prstGeom prst="ellipse">
                <a:avLst/>
              </a:prstGeom>
              <a:solidFill>
                <a:srgbClr val="C0000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p>
            </p:txBody>
          </p:sp>
        </p:grpSp>
        <p:sp>
          <p:nvSpPr>
            <p:cNvPr id="87" name="TextBox 86"/>
            <p:cNvSpPr txBox="1"/>
            <p:nvPr/>
          </p:nvSpPr>
          <p:spPr>
            <a:xfrm>
              <a:off x="1224125" y="3331792"/>
              <a:ext cx="2334260"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ysClr lastClr="000000" val="windowText"/>
                  </a:solidFill>
                </a:rPr>
                <a:t>点击输入标题描述文本</a:t>
              </a:r>
            </a:p>
          </p:txBody>
        </p:sp>
      </p:grpSp>
    </p:spTree>
    <p:extLst>
      <p:ext uri="{BB962C8B-B14F-4D97-AF65-F5344CB8AC3E}">
        <p14:creationId val="3601662181"/>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additive="base">
                                        <p:cTn dur="350" id="12"/>
                                        <p:tgtEl>
                                          <p:spTgt spid="33"/>
                                        </p:tgtEl>
                                        <p:attrNameLst>
                                          <p:attrName>ppt_x</p:attrName>
                                        </p:attrNameLst>
                                      </p:cBhvr>
                                      <p:tavLst>
                                        <p:tav tm="0">
                                          <p:val>
                                            <p:strVal val="#ppt_x-#ppt_w*1.125000"/>
                                          </p:val>
                                        </p:tav>
                                        <p:tav tm="100000">
                                          <p:val>
                                            <p:strVal val="#ppt_x"/>
                                          </p:val>
                                        </p:tav>
                                      </p:tavLst>
                                    </p:anim>
                                    <p:animEffect filter="wipe(right)" transition="in">
                                      <p:cBhvr>
                                        <p:cTn dur="350" id="13"/>
                                        <p:tgtEl>
                                          <p:spTgt spid="33"/>
                                        </p:tgtEl>
                                      </p:cBhvr>
                                    </p:animEffect>
                                  </p:childTnLst>
                                </p:cTn>
                              </p:par>
                              <p:par>
                                <p:cTn fill="hold" id="14" nodeType="withEffect" presetClass="entr" presetID="12" presetSubtype="8">
                                  <p:stCondLst>
                                    <p:cond delay="100"/>
                                  </p:stCondLst>
                                  <p:childTnLst>
                                    <p:set>
                                      <p:cBhvr>
                                        <p:cTn dur="1" fill="hold" id="15">
                                          <p:stCondLst>
                                            <p:cond delay="0"/>
                                          </p:stCondLst>
                                        </p:cTn>
                                        <p:tgtEl>
                                          <p:spTgt spid="40"/>
                                        </p:tgtEl>
                                        <p:attrNameLst>
                                          <p:attrName>style.visibility</p:attrName>
                                        </p:attrNameLst>
                                      </p:cBhvr>
                                      <p:to>
                                        <p:strVal val="visible"/>
                                      </p:to>
                                    </p:set>
                                    <p:anim calcmode="lin" valueType="num">
                                      <p:cBhvr additive="base">
                                        <p:cTn dur="350" id="16"/>
                                        <p:tgtEl>
                                          <p:spTgt spid="40"/>
                                        </p:tgtEl>
                                        <p:attrNameLst>
                                          <p:attrName>ppt_x</p:attrName>
                                        </p:attrNameLst>
                                      </p:cBhvr>
                                      <p:tavLst>
                                        <p:tav tm="0">
                                          <p:val>
                                            <p:strVal val="#ppt_x-#ppt_w*1.125000"/>
                                          </p:val>
                                        </p:tav>
                                        <p:tav tm="100000">
                                          <p:val>
                                            <p:strVal val="#ppt_x"/>
                                          </p:val>
                                        </p:tav>
                                      </p:tavLst>
                                    </p:anim>
                                    <p:animEffect filter="wipe(right)" transition="in">
                                      <p:cBhvr>
                                        <p:cTn dur="350" id="17"/>
                                        <p:tgtEl>
                                          <p:spTgt spid="40"/>
                                        </p:tgtEl>
                                      </p:cBhvr>
                                    </p:animEffect>
                                  </p:childTnLst>
                                </p:cTn>
                              </p:par>
                              <p:par>
                                <p:cTn fill="hold" id="18" nodeType="withEffect" presetClass="entr" presetID="12" presetSubtype="8">
                                  <p:stCondLst>
                                    <p:cond delay="200"/>
                                  </p:stCondLst>
                                  <p:childTnLst>
                                    <p:set>
                                      <p:cBhvr>
                                        <p:cTn dur="1" fill="hold" id="19">
                                          <p:stCondLst>
                                            <p:cond delay="0"/>
                                          </p:stCondLst>
                                        </p:cTn>
                                        <p:tgtEl>
                                          <p:spTgt spid="47"/>
                                        </p:tgtEl>
                                        <p:attrNameLst>
                                          <p:attrName>style.visibility</p:attrName>
                                        </p:attrNameLst>
                                      </p:cBhvr>
                                      <p:to>
                                        <p:strVal val="visible"/>
                                      </p:to>
                                    </p:set>
                                    <p:anim calcmode="lin" valueType="num">
                                      <p:cBhvr additive="base">
                                        <p:cTn dur="350" id="20"/>
                                        <p:tgtEl>
                                          <p:spTgt spid="47"/>
                                        </p:tgtEl>
                                        <p:attrNameLst>
                                          <p:attrName>ppt_x</p:attrName>
                                        </p:attrNameLst>
                                      </p:cBhvr>
                                      <p:tavLst>
                                        <p:tav tm="0">
                                          <p:val>
                                            <p:strVal val="#ppt_x-#ppt_w*1.125000"/>
                                          </p:val>
                                        </p:tav>
                                        <p:tav tm="100000">
                                          <p:val>
                                            <p:strVal val="#ppt_x"/>
                                          </p:val>
                                        </p:tav>
                                      </p:tavLst>
                                    </p:anim>
                                    <p:animEffect filter="wipe(right)" transition="in">
                                      <p:cBhvr>
                                        <p:cTn dur="350" id="21"/>
                                        <p:tgtEl>
                                          <p:spTgt spid="47"/>
                                        </p:tgtEl>
                                      </p:cBhvr>
                                    </p:animEffect>
                                  </p:childTnLst>
                                </p:cTn>
                              </p:par>
                              <p:par>
                                <p:cTn fill="hold" id="22" nodeType="withEffect" presetClass="entr" presetID="12" presetSubtype="8">
                                  <p:stCondLst>
                                    <p:cond delay="300"/>
                                  </p:stCondLst>
                                  <p:childTnLst>
                                    <p:set>
                                      <p:cBhvr>
                                        <p:cTn dur="1" fill="hold" id="23">
                                          <p:stCondLst>
                                            <p:cond delay="0"/>
                                          </p:stCondLst>
                                        </p:cTn>
                                        <p:tgtEl>
                                          <p:spTgt spid="54"/>
                                        </p:tgtEl>
                                        <p:attrNameLst>
                                          <p:attrName>style.visibility</p:attrName>
                                        </p:attrNameLst>
                                      </p:cBhvr>
                                      <p:to>
                                        <p:strVal val="visible"/>
                                      </p:to>
                                    </p:set>
                                    <p:anim calcmode="lin" valueType="num">
                                      <p:cBhvr additive="base">
                                        <p:cTn dur="350" id="24"/>
                                        <p:tgtEl>
                                          <p:spTgt spid="54"/>
                                        </p:tgtEl>
                                        <p:attrNameLst>
                                          <p:attrName>ppt_x</p:attrName>
                                        </p:attrNameLst>
                                      </p:cBhvr>
                                      <p:tavLst>
                                        <p:tav tm="0">
                                          <p:val>
                                            <p:strVal val="#ppt_x-#ppt_w*1.125000"/>
                                          </p:val>
                                        </p:tav>
                                        <p:tav tm="100000">
                                          <p:val>
                                            <p:strVal val="#ppt_x"/>
                                          </p:val>
                                        </p:tav>
                                      </p:tavLst>
                                    </p:anim>
                                    <p:animEffect filter="wipe(right)" transition="in">
                                      <p:cBhvr>
                                        <p:cTn dur="350" id="25"/>
                                        <p:tgtEl>
                                          <p:spTgt spid="54"/>
                                        </p:tgtEl>
                                      </p:cBhvr>
                                    </p:animEffect>
                                  </p:childTnLst>
                                </p:cTn>
                              </p:par>
                              <p:par>
                                <p:cTn fill="hold" id="26" nodeType="withEffect" presetClass="entr" presetID="12" presetSubtype="8">
                                  <p:stCondLst>
                                    <p:cond delay="400"/>
                                  </p:stCondLst>
                                  <p:childTnLst>
                                    <p:set>
                                      <p:cBhvr>
                                        <p:cTn dur="1" fill="hold" id="27">
                                          <p:stCondLst>
                                            <p:cond delay="0"/>
                                          </p:stCondLst>
                                        </p:cTn>
                                        <p:tgtEl>
                                          <p:spTgt spid="85"/>
                                        </p:tgtEl>
                                        <p:attrNameLst>
                                          <p:attrName>style.visibility</p:attrName>
                                        </p:attrNameLst>
                                      </p:cBhvr>
                                      <p:to>
                                        <p:strVal val="visible"/>
                                      </p:to>
                                    </p:set>
                                    <p:anim calcmode="lin" valueType="num">
                                      <p:cBhvr additive="base">
                                        <p:cTn dur="350" id="28"/>
                                        <p:tgtEl>
                                          <p:spTgt spid="85"/>
                                        </p:tgtEl>
                                        <p:attrNameLst>
                                          <p:attrName>ppt_x</p:attrName>
                                        </p:attrNameLst>
                                      </p:cBhvr>
                                      <p:tavLst>
                                        <p:tav tm="0">
                                          <p:val>
                                            <p:strVal val="#ppt_x-#ppt_w*1.125000"/>
                                          </p:val>
                                        </p:tav>
                                        <p:tav tm="100000">
                                          <p:val>
                                            <p:strVal val="#ppt_x"/>
                                          </p:val>
                                        </p:tav>
                                      </p:tavLst>
                                    </p:anim>
                                    <p:animEffect filter="wipe(right)" transition="in">
                                      <p:cBhvr>
                                        <p:cTn dur="350" id="29"/>
                                        <p:tgtEl>
                                          <p:spTgt spid="85"/>
                                        </p:tgtEl>
                                      </p:cBhvr>
                                    </p:animEffect>
                                  </p:childTnLst>
                                </p:cTn>
                              </p:par>
                            </p:childTnLst>
                          </p:cTn>
                        </p:par>
                        <p:par>
                          <p:cTn fill="hold" id="30" nodeType="afterGroup">
                            <p:stCondLst>
                              <p:cond delay="1250"/>
                            </p:stCondLst>
                            <p:childTnLst>
                              <p:par>
                                <p:cTn fill="hold" grpId="0" id="31" nodeType="afterEffect" presetClass="entr" presetID="12" presetSubtype="4">
                                  <p:stCondLst>
                                    <p:cond delay="0"/>
                                  </p:stCondLst>
                                  <p:childTnLst>
                                    <p:set>
                                      <p:cBhvr>
                                        <p:cTn dur="1" fill="hold" id="32">
                                          <p:stCondLst>
                                            <p:cond delay="0"/>
                                          </p:stCondLst>
                                        </p:cTn>
                                        <p:tgtEl>
                                          <p:spTgt spid="29"/>
                                        </p:tgtEl>
                                        <p:attrNameLst>
                                          <p:attrName>style.visibility</p:attrName>
                                        </p:attrNameLst>
                                      </p:cBhvr>
                                      <p:to>
                                        <p:strVal val="visible"/>
                                      </p:to>
                                    </p:set>
                                    <p:anim calcmode="lin" valueType="num">
                                      <p:cBhvr additive="base">
                                        <p:cTn dur="500" id="33"/>
                                        <p:tgtEl>
                                          <p:spTgt spid="29"/>
                                        </p:tgtEl>
                                        <p:attrNameLst>
                                          <p:attrName>ppt_y</p:attrName>
                                        </p:attrNameLst>
                                      </p:cBhvr>
                                      <p:tavLst>
                                        <p:tav tm="0">
                                          <p:val>
                                            <p:strVal val="#ppt_y+#ppt_h*1.125000"/>
                                          </p:val>
                                        </p:tav>
                                        <p:tav tm="100000">
                                          <p:val>
                                            <p:strVal val="#ppt_y"/>
                                          </p:val>
                                        </p:tav>
                                      </p:tavLst>
                                    </p:anim>
                                    <p:animEffect filter="wipe(up)" transition="in">
                                      <p:cBhvr>
                                        <p:cTn dur="500" id="34"/>
                                        <p:tgtEl>
                                          <p:spTgt spid="29"/>
                                        </p:tgtEl>
                                      </p:cBhvr>
                                    </p:animEffect>
                                  </p:childTnLst>
                                </p:cTn>
                              </p:par>
                              <p:par>
                                <p:cTn fill="hold" grpId="0" id="35" nodeType="withEffect" presetClass="entr" presetID="12" presetSubtype="4">
                                  <p:stCondLst>
                                    <p:cond delay="20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500" id="37"/>
                                        <p:tgtEl>
                                          <p:spTgt spid="30"/>
                                        </p:tgtEl>
                                        <p:attrNameLst>
                                          <p:attrName>ppt_y</p:attrName>
                                        </p:attrNameLst>
                                      </p:cBhvr>
                                      <p:tavLst>
                                        <p:tav tm="0">
                                          <p:val>
                                            <p:strVal val="#ppt_y+#ppt_h*1.125000"/>
                                          </p:val>
                                        </p:tav>
                                        <p:tav tm="100000">
                                          <p:val>
                                            <p:strVal val="#ppt_y"/>
                                          </p:val>
                                        </p:tav>
                                      </p:tavLst>
                                    </p:anim>
                                    <p:animEffect filter="wipe(up)" transition="in">
                                      <p:cBhvr>
                                        <p:cTn dur="500" id="38"/>
                                        <p:tgtEl>
                                          <p:spTgt spid="30"/>
                                        </p:tgtEl>
                                      </p:cBhvr>
                                    </p:animEffect>
                                  </p:childTnLst>
                                </p:cTn>
                              </p:par>
                              <p:par>
                                <p:cTn fill="hold" grpId="0" id="39" nodeType="withEffect" presetClass="entr" presetID="12" presetSubtype="4">
                                  <p:stCondLst>
                                    <p:cond delay="400"/>
                                  </p:stCondLst>
                                  <p:childTnLst>
                                    <p:set>
                                      <p:cBhvr>
                                        <p:cTn dur="1" fill="hold" id="40">
                                          <p:stCondLst>
                                            <p:cond delay="0"/>
                                          </p:stCondLst>
                                        </p:cTn>
                                        <p:tgtEl>
                                          <p:spTgt spid="31"/>
                                        </p:tgtEl>
                                        <p:attrNameLst>
                                          <p:attrName>style.visibility</p:attrName>
                                        </p:attrNameLst>
                                      </p:cBhvr>
                                      <p:to>
                                        <p:strVal val="visible"/>
                                      </p:to>
                                    </p:set>
                                    <p:anim calcmode="lin" valueType="num">
                                      <p:cBhvr additive="base">
                                        <p:cTn dur="500" id="41"/>
                                        <p:tgtEl>
                                          <p:spTgt spid="31"/>
                                        </p:tgtEl>
                                        <p:attrNameLst>
                                          <p:attrName>ppt_y</p:attrName>
                                        </p:attrNameLst>
                                      </p:cBhvr>
                                      <p:tavLst>
                                        <p:tav tm="0">
                                          <p:val>
                                            <p:strVal val="#ppt_y+#ppt_h*1.125000"/>
                                          </p:val>
                                        </p:tav>
                                        <p:tav tm="100000">
                                          <p:val>
                                            <p:strVal val="#ppt_y"/>
                                          </p:val>
                                        </p:tav>
                                      </p:tavLst>
                                    </p:anim>
                                    <p:animEffect filter="wipe(up)" transition="in">
                                      <p:cBhvr>
                                        <p:cTn dur="500" id="42"/>
                                        <p:tgtEl>
                                          <p:spTgt spid="31"/>
                                        </p:tgtEl>
                                      </p:cBhvr>
                                    </p:animEffect>
                                  </p:childTnLst>
                                </p:cTn>
                              </p:par>
                              <p:par>
                                <p:cTn fill="hold" grpId="0" id="43" nodeType="withEffect" presetClass="entr" presetID="12" presetSubtype="4">
                                  <p:stCondLst>
                                    <p:cond delay="600"/>
                                  </p:stCondLst>
                                  <p:childTnLst>
                                    <p:set>
                                      <p:cBhvr>
                                        <p:cTn dur="1" fill="hold" id="44">
                                          <p:stCondLst>
                                            <p:cond delay="0"/>
                                          </p:stCondLst>
                                        </p:cTn>
                                        <p:tgtEl>
                                          <p:spTgt spid="32"/>
                                        </p:tgtEl>
                                        <p:attrNameLst>
                                          <p:attrName>style.visibility</p:attrName>
                                        </p:attrNameLst>
                                      </p:cBhvr>
                                      <p:to>
                                        <p:strVal val="visible"/>
                                      </p:to>
                                    </p:set>
                                    <p:anim calcmode="lin" valueType="num">
                                      <p:cBhvr additive="base">
                                        <p:cTn dur="500" id="45"/>
                                        <p:tgtEl>
                                          <p:spTgt spid="32"/>
                                        </p:tgtEl>
                                        <p:attrNameLst>
                                          <p:attrName>ppt_y</p:attrName>
                                        </p:attrNameLst>
                                      </p:cBhvr>
                                      <p:tavLst>
                                        <p:tav tm="0">
                                          <p:val>
                                            <p:strVal val="#ppt_y+#ppt_h*1.125000"/>
                                          </p:val>
                                        </p:tav>
                                        <p:tav tm="100000">
                                          <p:val>
                                            <p:strVal val="#ppt_y"/>
                                          </p:val>
                                        </p:tav>
                                      </p:tavLst>
                                    </p:anim>
                                    <p:animEffect filter="wipe(up)" transition="in">
                                      <p:cBhvr>
                                        <p:cTn dur="500" id="4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2090" y="2071715"/>
            <a:ext cx="1554500" cy="640090"/>
          </a:xfrm>
          <a:prstGeom prst="rect">
            <a:avLst/>
          </a:prstGeom>
          <a:noFill/>
        </p:spPr>
        <p:txBody>
          <a:bodyPr bIns="45725" lIns="91450" rIns="91450" rtlCol="0" tIns="45725" wrap="none">
            <a:spAutoFit/>
          </a:bodyPr>
          <a:lstStyle/>
          <a:p>
            <a:pPr lvl="1" marL="0"/>
            <a:r>
              <a:rPr altLang="en-US" b="1" lang="zh-CN">
                <a:solidFill>
                  <a:srgbClr val="C00000"/>
                </a:solidFill>
                <a:latin charset="-122" panose="020b0503020204020204" pitchFamily="34" typeface="微软雅黑"/>
                <a:ea charset="-122" pitchFamily="34" typeface="微软雅黑"/>
              </a:rPr>
              <a:t> 第一部分</a:t>
            </a:r>
          </a:p>
          <a:p>
            <a:pPr lvl="1" marL="0"/>
            <a:r>
              <a:rPr altLang="en-US" b="1" lang="zh-CN">
                <a:solidFill>
                  <a:srgbClr val="C00000"/>
                </a:solidFill>
                <a:latin charset="-122" panose="020b0503020204020204" pitchFamily="34" typeface="微软雅黑"/>
                <a:ea charset="-122" pitchFamily="34" typeface="微软雅黑"/>
              </a:rPr>
              <a:t>年度工作概述</a:t>
            </a:r>
          </a:p>
        </p:txBody>
      </p:sp>
      <p:cxnSp>
        <p:nvCxnSpPr>
          <p:cNvPr id="13" name="直接连接符 12"/>
          <p:cNvCxnSpPr/>
          <p:nvPr/>
        </p:nvCxnSpPr>
        <p:spPr>
          <a:xfrm flipH="1" flipV="1">
            <a:off x="3636054" y="1636530"/>
            <a:ext cx="0" cy="192546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997" y="3191350"/>
            <a:ext cx="902885" cy="243840"/>
          </a:xfrm>
          <a:prstGeom prst="rect">
            <a:avLst/>
          </a:prstGeom>
          <a:noFill/>
        </p:spPr>
        <p:txBody>
          <a:bodyPr bIns="0" lIns="0" rIns="0" rtlCol="0" tIns="0" wrap="square">
            <a:spAutoFit/>
          </a:bodyPr>
          <a:lstStyle/>
          <a:p>
            <a:r>
              <a:rPr altLang="zh-CN" lang="en-US" sz="1600">
                <a:solidFill>
                  <a:srgbClr val="C00000"/>
                </a:solidFill>
                <a:latin charset="-122" panose="020b0503020204020204" pitchFamily="34" typeface="微软雅黑"/>
                <a:ea charset="-122" pitchFamily="34" typeface="微软雅黑"/>
              </a:rPr>
              <a:t>PART 01</a:t>
            </a:r>
          </a:p>
        </p:txBody>
      </p:sp>
      <p:grpSp>
        <p:nvGrpSpPr>
          <p:cNvPr id="15" name="组合 14"/>
          <p:cNvGrpSpPr/>
          <p:nvPr/>
        </p:nvGrpSpPr>
        <p:grpSpPr>
          <a:xfrm>
            <a:off x="2123821" y="1822460"/>
            <a:ext cx="1197227" cy="1197822"/>
            <a:chOff x="1068965" y="491752"/>
            <a:chExt cx="1197175" cy="1197175"/>
          </a:xfrm>
        </p:grpSpPr>
        <p:grpSp>
          <p:nvGrpSpPr>
            <p:cNvPr id="16" name="组合 15"/>
            <p:cNvGrpSpPr/>
            <p:nvPr/>
          </p:nvGrpSpPr>
          <p:grpSpPr>
            <a:xfrm>
              <a:off x="1068965" y="491752"/>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KSO_Shape"/>
            <p:cNvSpPr/>
            <p:nvPr/>
          </p:nvSpPr>
          <p:spPr bwMode="auto">
            <a:xfrm>
              <a:off x="1288029" y="829734"/>
              <a:ext cx="759046" cy="521208"/>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C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spTree>
    <p:extLst>
      <p:ext uri="{BB962C8B-B14F-4D97-AF65-F5344CB8AC3E}">
        <p14:creationId val="223798728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fill="hold" id="10" nodeType="afterEffect" presetClass="entr" presetID="22" presetSubtype="4">
                                  <p:stCondLst>
                                    <p:cond delay="0"/>
                                  </p:stCondLst>
                                  <p:childTnLst>
                                    <p:set>
                                      <p:cBhvr>
                                        <p:cTn dur="1" fill="hold" id="11">
                                          <p:stCondLst>
                                            <p:cond delay="0"/>
                                          </p:stCondLst>
                                        </p:cTn>
                                        <p:tgtEl>
                                          <p:spTgt spid="13"/>
                                        </p:tgtEl>
                                        <p:attrNameLst>
                                          <p:attrName>style.visibility</p:attrName>
                                        </p:attrNameLst>
                                      </p:cBhvr>
                                      <p:to>
                                        <p:strVal val="visible"/>
                                      </p:to>
                                    </p:set>
                                    <p:animEffect filter="wipe(down)" transition="in">
                                      <p:cBhvr>
                                        <p:cTn dur="500" id="12"/>
                                        <p:tgtEl>
                                          <p:spTgt spid="13"/>
                                        </p:tgtEl>
                                      </p:cBhvr>
                                    </p:animEffect>
                                  </p:childTnLst>
                                </p:cTn>
                              </p:par>
                            </p:childTnLst>
                          </p:cTn>
                        </p:par>
                        <p:par>
                          <p:cTn fill="hold" id="13" nodeType="afterGroup">
                            <p:stCondLst>
                              <p:cond delay="2000"/>
                            </p:stCondLst>
                            <p:childTnLst>
                              <p:par>
                                <p:cTn fill="hold" grpId="0" id="14" nodeType="afterEffect" presetClass="entr" presetID="12" presetSubtype="8">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id="16"/>
                                        <p:tgtEl>
                                          <p:spTgt spid="12"/>
                                        </p:tgtEl>
                                        <p:attrNameLst>
                                          <p:attrName>ppt_x</p:attrName>
                                        </p:attrNameLst>
                                      </p:cBhvr>
                                      <p:tavLst>
                                        <p:tav tm="0">
                                          <p:val>
                                            <p:strVal val="#ppt_x-#ppt_w*1.125000"/>
                                          </p:val>
                                        </p:tav>
                                        <p:tav tm="100000">
                                          <p:val>
                                            <p:strVal val="#ppt_x"/>
                                          </p:val>
                                        </p:tav>
                                      </p:tavLst>
                                    </p:anim>
                                    <p:animEffect filter="wipe(right)" transition="in">
                                      <p:cBhvr>
                                        <p:cTn dur="500" id="17"/>
                                        <p:tgtEl>
                                          <p:spTgt spid="12"/>
                                        </p:tgtEl>
                                      </p:cBhvr>
                                    </p:animEffect>
                                  </p:childTnLst>
                                </p:cTn>
                              </p:par>
                            </p:childTnLst>
                          </p:cTn>
                        </p:par>
                        <p:par>
                          <p:cTn fill="hold" id="18" nodeType="afterGroup">
                            <p:stCondLst>
                              <p:cond delay="2500"/>
                            </p:stCondLst>
                            <p:childTnLst>
                              <p:par>
                                <p:cTn fill="hold" grpId="0" id="19" nodeType="afterEffect" presetClass="entr" presetID="47"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500" id="21"/>
                                        <p:tgtEl>
                                          <p:spTgt spid="14"/>
                                        </p:tgtEl>
                                      </p:cBhvr>
                                    </p:animEffect>
                                    <p:anim calcmode="lin" valueType="num">
                                      <p:cBhvr>
                                        <p:cTn dur="500" fill="hold" id="22"/>
                                        <p:tgtEl>
                                          <p:spTgt spid="14"/>
                                        </p:tgtEl>
                                        <p:attrNameLst>
                                          <p:attrName>ppt_x</p:attrName>
                                        </p:attrNameLst>
                                      </p:cBhvr>
                                      <p:tavLst>
                                        <p:tav tm="0">
                                          <p:val>
                                            <p:strVal val="#ppt_x"/>
                                          </p:val>
                                        </p:tav>
                                        <p:tav tm="100000">
                                          <p:val>
                                            <p:strVal val="#ppt_x"/>
                                          </p:val>
                                        </p:tav>
                                      </p:tavLst>
                                    </p:anim>
                                    <p:anim calcmode="lin" valueType="num">
                                      <p:cBhvr>
                                        <p:cTn dur="500" fill="hold" id="2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饼形 33"/>
          <p:cNvSpPr/>
          <p:nvPr/>
        </p:nvSpPr>
        <p:spPr>
          <a:xfrm>
            <a:off x="3062685" y="1250446"/>
            <a:ext cx="2956267" cy="2956268"/>
          </a:xfrm>
          <a:prstGeom prst="pie">
            <a:avLst>
              <a:gd fmla="val 3414187" name="adj1"/>
              <a:gd fmla="val 8844368"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itchFamily="34" typeface="微软雅黑"/>
            </a:endParaRPr>
          </a:p>
        </p:txBody>
      </p:sp>
      <p:sp>
        <p:nvSpPr>
          <p:cNvPr id="35" name="饼形 34"/>
          <p:cNvSpPr/>
          <p:nvPr/>
        </p:nvSpPr>
        <p:spPr>
          <a:xfrm>
            <a:off x="3062685" y="1250446"/>
            <a:ext cx="2956267" cy="2956268"/>
          </a:xfrm>
          <a:prstGeom prst="pie">
            <a:avLst>
              <a:gd fmla="val 20312866" name="adj1"/>
              <a:gd fmla="val 3428489"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itchFamily="34" typeface="微软雅黑"/>
            </a:endParaRPr>
          </a:p>
        </p:txBody>
      </p:sp>
      <p:sp>
        <p:nvSpPr>
          <p:cNvPr id="36" name="饼形 35"/>
          <p:cNvSpPr/>
          <p:nvPr/>
        </p:nvSpPr>
        <p:spPr>
          <a:xfrm>
            <a:off x="3062685" y="1250446"/>
            <a:ext cx="2956267" cy="2956268"/>
          </a:xfrm>
          <a:prstGeom prst="pie">
            <a:avLst>
              <a:gd fmla="val 16193055" name="adj1"/>
              <a:gd fmla="val 20306643"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itchFamily="34" typeface="微软雅黑"/>
            </a:endParaRPr>
          </a:p>
        </p:txBody>
      </p:sp>
      <p:sp>
        <p:nvSpPr>
          <p:cNvPr id="37" name="饼形 36"/>
          <p:cNvSpPr/>
          <p:nvPr/>
        </p:nvSpPr>
        <p:spPr>
          <a:xfrm>
            <a:off x="3062685" y="1250446"/>
            <a:ext cx="2956267" cy="2956268"/>
          </a:xfrm>
          <a:prstGeom prst="pie">
            <a:avLst>
              <a:gd fmla="val 8835302" name="adj1"/>
              <a:gd fmla="val 16200000"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itchFamily="34" typeface="微软雅黑"/>
            </a:endParaRPr>
          </a:p>
        </p:txBody>
      </p:sp>
      <p:sp>
        <p:nvSpPr>
          <p:cNvPr id="38" name="椭圆 37"/>
          <p:cNvSpPr/>
          <p:nvPr/>
        </p:nvSpPr>
        <p:spPr>
          <a:xfrm>
            <a:off x="3368965" y="1556727"/>
            <a:ext cx="2343707" cy="2343707"/>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gradFill>
          </a:ln>
          <a:effectLst>
            <a:outerShdw algn="tl" blurRad="1397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itchFamily="34" typeface="微软雅黑"/>
            </a:endParaRPr>
          </a:p>
        </p:txBody>
      </p:sp>
      <p:grpSp>
        <p:nvGrpSpPr>
          <p:cNvPr id="39" name="组合 38"/>
          <p:cNvGrpSpPr/>
          <p:nvPr/>
        </p:nvGrpSpPr>
        <p:grpSpPr>
          <a:xfrm>
            <a:off x="2576631" y="1543410"/>
            <a:ext cx="878003" cy="878003"/>
            <a:chOff x="2586038" y="2761615"/>
            <a:chExt cx="1334770" cy="1334770"/>
          </a:xfrm>
        </p:grpSpPr>
        <p:sp>
          <p:nvSpPr>
            <p:cNvPr id="40" name="椭圆 39"/>
            <p:cNvSpPr/>
            <p:nvPr/>
          </p:nvSpPr>
          <p:spPr>
            <a:xfrm>
              <a:off x="2586038" y="2761615"/>
              <a:ext cx="1334770" cy="13347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41" name="椭圆 40"/>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grpSp>
      <p:grpSp>
        <p:nvGrpSpPr>
          <p:cNvPr id="42" name="组合 41"/>
          <p:cNvGrpSpPr/>
          <p:nvPr/>
        </p:nvGrpSpPr>
        <p:grpSpPr>
          <a:xfrm>
            <a:off x="3223369" y="3822754"/>
            <a:ext cx="878003" cy="878003"/>
            <a:chOff x="2586038" y="2761615"/>
            <a:chExt cx="1334770" cy="1334770"/>
          </a:xfrm>
        </p:grpSpPr>
        <p:sp>
          <p:nvSpPr>
            <p:cNvPr id="43" name="椭圆 42"/>
            <p:cNvSpPr/>
            <p:nvPr/>
          </p:nvSpPr>
          <p:spPr>
            <a:xfrm>
              <a:off x="2586038" y="2761615"/>
              <a:ext cx="1334770" cy="13347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44" name="椭圆 43"/>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grpSp>
      <p:grpSp>
        <p:nvGrpSpPr>
          <p:cNvPr id="45" name="组合 44"/>
          <p:cNvGrpSpPr/>
          <p:nvPr/>
        </p:nvGrpSpPr>
        <p:grpSpPr>
          <a:xfrm>
            <a:off x="5689366" y="3075697"/>
            <a:ext cx="878003" cy="878003"/>
            <a:chOff x="2586038" y="2761615"/>
            <a:chExt cx="1334770" cy="1334770"/>
          </a:xfrm>
        </p:grpSpPr>
        <p:sp>
          <p:nvSpPr>
            <p:cNvPr id="46" name="椭圆 45"/>
            <p:cNvSpPr/>
            <p:nvPr/>
          </p:nvSpPr>
          <p:spPr>
            <a:xfrm>
              <a:off x="2586038" y="2761615"/>
              <a:ext cx="1334770" cy="13347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47" name="椭圆 46"/>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grpSp>
      <p:grpSp>
        <p:nvGrpSpPr>
          <p:cNvPr id="48" name="组合 47"/>
          <p:cNvGrpSpPr/>
          <p:nvPr/>
        </p:nvGrpSpPr>
        <p:grpSpPr>
          <a:xfrm>
            <a:off x="5255287" y="964585"/>
            <a:ext cx="878003" cy="878003"/>
            <a:chOff x="2586038" y="2761615"/>
            <a:chExt cx="1334770" cy="1334770"/>
          </a:xfrm>
        </p:grpSpPr>
        <p:sp>
          <p:nvSpPr>
            <p:cNvPr id="49" name="椭圆 48"/>
            <p:cNvSpPr/>
            <p:nvPr/>
          </p:nvSpPr>
          <p:spPr>
            <a:xfrm>
              <a:off x="2586038" y="2761615"/>
              <a:ext cx="1334770" cy="13347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50" name="椭圆 49"/>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grpSp>
      <p:grpSp>
        <p:nvGrpSpPr>
          <p:cNvPr id="51" name="组合 50"/>
          <p:cNvGrpSpPr/>
          <p:nvPr/>
        </p:nvGrpSpPr>
        <p:grpSpPr>
          <a:xfrm>
            <a:off x="1228309" y="1450173"/>
            <a:ext cx="1257692" cy="831096"/>
            <a:chOff x="1434550" y="1585669"/>
            <a:chExt cx="1676922" cy="1108127"/>
          </a:xfrm>
        </p:grpSpPr>
        <p:sp>
          <p:nvSpPr>
            <p:cNvPr id="52" name="文本框 25"/>
            <p:cNvSpPr txBox="1"/>
            <p:nvPr/>
          </p:nvSpPr>
          <p:spPr>
            <a:xfrm>
              <a:off x="1434550" y="1585669"/>
              <a:ext cx="1090116"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36%</a:t>
              </a:r>
            </a:p>
          </p:txBody>
        </p:sp>
        <p:grpSp>
          <p:nvGrpSpPr>
            <p:cNvPr id="53" name="组合 52"/>
            <p:cNvGrpSpPr/>
            <p:nvPr/>
          </p:nvGrpSpPr>
          <p:grpSpPr>
            <a:xfrm>
              <a:off x="1501193" y="1986169"/>
              <a:ext cx="1610279" cy="707627"/>
              <a:chOff x="3222561" y="3842305"/>
              <a:chExt cx="1610279" cy="707627"/>
            </a:xfrm>
          </p:grpSpPr>
          <p:sp>
            <p:nvSpPr>
              <p:cNvPr id="54" name="文本框 27"/>
              <p:cNvSpPr txBox="1"/>
              <p:nvPr/>
            </p:nvSpPr>
            <p:spPr>
              <a:xfrm>
                <a:off x="3222561" y="3842305"/>
                <a:ext cx="1511860"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55" name="文本框 28"/>
              <p:cNvSpPr txBox="1"/>
              <p:nvPr/>
            </p:nvSpPr>
            <p:spPr>
              <a:xfrm>
                <a:off x="3228724" y="4098527"/>
                <a:ext cx="1604116" cy="447040"/>
              </a:xfrm>
              <a:prstGeom prst="rect">
                <a:avLst/>
              </a:prstGeom>
              <a:noFill/>
            </p:spPr>
            <p:txBody>
              <a:bodyPr rtlCol="0" wrap="square">
                <a:spAutoFit/>
              </a:bodyPr>
              <a:lstStyle/>
              <a:p>
                <a:pPr>
                  <a:spcBef>
                    <a:spcPct val="0"/>
                  </a:spcBef>
                </a:pPr>
                <a:r>
                  <a:rPr altLang="en-US" lang="zh-CN" sz="8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a:t>
                </a:r>
              </a:p>
            </p:txBody>
          </p:sp>
        </p:grpSp>
      </p:grpSp>
      <p:grpSp>
        <p:nvGrpSpPr>
          <p:cNvPr id="56" name="组合 55"/>
          <p:cNvGrpSpPr/>
          <p:nvPr/>
        </p:nvGrpSpPr>
        <p:grpSpPr>
          <a:xfrm>
            <a:off x="1879132" y="3794247"/>
            <a:ext cx="1257692" cy="831096"/>
            <a:chOff x="1434550" y="1585669"/>
            <a:chExt cx="1676922" cy="1108127"/>
          </a:xfrm>
        </p:grpSpPr>
        <p:sp>
          <p:nvSpPr>
            <p:cNvPr id="57" name="文本框 30"/>
            <p:cNvSpPr txBox="1"/>
            <p:nvPr/>
          </p:nvSpPr>
          <p:spPr>
            <a:xfrm>
              <a:off x="1434550" y="1585670"/>
              <a:ext cx="1067281"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24%</a:t>
              </a:r>
            </a:p>
          </p:txBody>
        </p:sp>
        <p:grpSp>
          <p:nvGrpSpPr>
            <p:cNvPr id="61" name="组合 60"/>
            <p:cNvGrpSpPr/>
            <p:nvPr/>
          </p:nvGrpSpPr>
          <p:grpSpPr>
            <a:xfrm>
              <a:off x="1501193" y="1986169"/>
              <a:ext cx="1610279" cy="707627"/>
              <a:chOff x="3222561" y="3842305"/>
              <a:chExt cx="1610279" cy="707627"/>
            </a:xfrm>
          </p:grpSpPr>
          <p:sp>
            <p:nvSpPr>
              <p:cNvPr id="82" name="文本框 32"/>
              <p:cNvSpPr txBox="1"/>
              <p:nvPr/>
            </p:nvSpPr>
            <p:spPr>
              <a:xfrm>
                <a:off x="3222561" y="3842304"/>
                <a:ext cx="1511860"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83" name="文本框 33"/>
              <p:cNvSpPr txBox="1"/>
              <p:nvPr/>
            </p:nvSpPr>
            <p:spPr>
              <a:xfrm>
                <a:off x="3228723" y="4098528"/>
                <a:ext cx="1604116" cy="447040"/>
              </a:xfrm>
              <a:prstGeom prst="rect">
                <a:avLst/>
              </a:prstGeom>
              <a:noFill/>
            </p:spPr>
            <p:txBody>
              <a:bodyPr rtlCol="0" wrap="square">
                <a:spAutoFit/>
              </a:bodyPr>
              <a:lstStyle/>
              <a:p>
                <a:pPr>
                  <a:spcBef>
                    <a:spcPct val="0"/>
                  </a:spcBef>
                </a:pPr>
                <a:r>
                  <a:rPr altLang="en-US" lang="zh-CN" sz="8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a:t>
                </a:r>
              </a:p>
            </p:txBody>
          </p:sp>
        </p:grpSp>
      </p:grpSp>
      <p:grpSp>
        <p:nvGrpSpPr>
          <p:cNvPr id="84" name="组合 83"/>
          <p:cNvGrpSpPr/>
          <p:nvPr/>
        </p:nvGrpSpPr>
        <p:grpSpPr>
          <a:xfrm>
            <a:off x="6647026" y="3086583"/>
            <a:ext cx="1257692" cy="831096"/>
            <a:chOff x="1434550" y="1585669"/>
            <a:chExt cx="1676922" cy="1108127"/>
          </a:xfrm>
        </p:grpSpPr>
        <p:sp>
          <p:nvSpPr>
            <p:cNvPr id="85" name="文本框 35"/>
            <p:cNvSpPr txBox="1"/>
            <p:nvPr/>
          </p:nvSpPr>
          <p:spPr>
            <a:xfrm>
              <a:off x="1434551" y="1585669"/>
              <a:ext cx="1088198"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20%</a:t>
              </a:r>
            </a:p>
          </p:txBody>
        </p:sp>
        <p:grpSp>
          <p:nvGrpSpPr>
            <p:cNvPr id="86" name="组合 85"/>
            <p:cNvGrpSpPr/>
            <p:nvPr/>
          </p:nvGrpSpPr>
          <p:grpSpPr>
            <a:xfrm>
              <a:off x="1501193" y="1986169"/>
              <a:ext cx="1610279" cy="707627"/>
              <a:chOff x="3222561" y="3842305"/>
              <a:chExt cx="1610279" cy="707627"/>
            </a:xfrm>
          </p:grpSpPr>
          <p:sp>
            <p:nvSpPr>
              <p:cNvPr id="87" name="文本框 37"/>
              <p:cNvSpPr txBox="1"/>
              <p:nvPr/>
            </p:nvSpPr>
            <p:spPr>
              <a:xfrm>
                <a:off x="3222561" y="3842305"/>
                <a:ext cx="1511860"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88" name="文本框 38"/>
              <p:cNvSpPr txBox="1"/>
              <p:nvPr/>
            </p:nvSpPr>
            <p:spPr>
              <a:xfrm>
                <a:off x="3228723" y="4098527"/>
                <a:ext cx="1604116" cy="447040"/>
              </a:xfrm>
              <a:prstGeom prst="rect">
                <a:avLst/>
              </a:prstGeom>
              <a:noFill/>
            </p:spPr>
            <p:txBody>
              <a:bodyPr rtlCol="0" wrap="square">
                <a:spAutoFit/>
              </a:bodyPr>
              <a:lstStyle/>
              <a:p>
                <a:pPr>
                  <a:spcBef>
                    <a:spcPct val="0"/>
                  </a:spcBef>
                </a:pPr>
                <a:r>
                  <a:rPr altLang="en-US" lang="zh-CN" sz="8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a:t>
                </a:r>
              </a:p>
            </p:txBody>
          </p:sp>
        </p:grpSp>
      </p:grpSp>
      <p:grpSp>
        <p:nvGrpSpPr>
          <p:cNvPr id="89" name="组合 88"/>
          <p:cNvGrpSpPr/>
          <p:nvPr/>
        </p:nvGrpSpPr>
        <p:grpSpPr>
          <a:xfrm>
            <a:off x="6205483" y="932254"/>
            <a:ext cx="1257692" cy="831096"/>
            <a:chOff x="1434550" y="1585669"/>
            <a:chExt cx="1676922" cy="1108127"/>
          </a:xfrm>
        </p:grpSpPr>
        <p:sp>
          <p:nvSpPr>
            <p:cNvPr id="90" name="文本框 40"/>
            <p:cNvSpPr txBox="1"/>
            <p:nvPr/>
          </p:nvSpPr>
          <p:spPr>
            <a:xfrm>
              <a:off x="1434550" y="1585669"/>
              <a:ext cx="1107010"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19%</a:t>
              </a:r>
            </a:p>
          </p:txBody>
        </p:sp>
        <p:grpSp>
          <p:nvGrpSpPr>
            <p:cNvPr id="91" name="组合 90"/>
            <p:cNvGrpSpPr/>
            <p:nvPr/>
          </p:nvGrpSpPr>
          <p:grpSpPr>
            <a:xfrm>
              <a:off x="1501193" y="1986169"/>
              <a:ext cx="1610279" cy="707627"/>
              <a:chOff x="3222561" y="3842305"/>
              <a:chExt cx="1610279" cy="707627"/>
            </a:xfrm>
          </p:grpSpPr>
          <p:sp>
            <p:nvSpPr>
              <p:cNvPr id="101" name="文本框 42"/>
              <p:cNvSpPr txBox="1"/>
              <p:nvPr/>
            </p:nvSpPr>
            <p:spPr>
              <a:xfrm>
                <a:off x="3222561" y="3842305"/>
                <a:ext cx="1511860"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102" name="文本框 43"/>
              <p:cNvSpPr txBox="1"/>
              <p:nvPr/>
            </p:nvSpPr>
            <p:spPr>
              <a:xfrm>
                <a:off x="3228725" y="4098527"/>
                <a:ext cx="1604116" cy="447040"/>
              </a:xfrm>
              <a:prstGeom prst="rect">
                <a:avLst/>
              </a:prstGeom>
              <a:noFill/>
            </p:spPr>
            <p:txBody>
              <a:bodyPr rtlCol="0" wrap="square">
                <a:spAutoFit/>
              </a:bodyPr>
              <a:lstStyle/>
              <a:p>
                <a:pPr>
                  <a:spcBef>
                    <a:spcPct val="0"/>
                  </a:spcBef>
                </a:pPr>
                <a:r>
                  <a:rPr altLang="en-US" lang="zh-CN" sz="8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a:t>
                </a:r>
              </a:p>
            </p:txBody>
          </p:sp>
        </p:grpSp>
      </p:grpSp>
      <p:grpSp>
        <p:nvGrpSpPr>
          <p:cNvPr id="103" name="Group 41"/>
          <p:cNvGrpSpPr>
            <a:grpSpLocks noChangeAspect="1"/>
          </p:cNvGrpSpPr>
          <p:nvPr/>
        </p:nvGrpSpPr>
        <p:grpSpPr>
          <a:xfrm>
            <a:off x="2887114" y="1808829"/>
            <a:ext cx="283601" cy="347165"/>
            <a:chOff x="3783" y="2089"/>
            <a:chExt cx="116" cy="142"/>
          </a:xfrm>
          <a:solidFill>
            <a:srgbClr val="C00000"/>
          </a:solidFill>
          <a:effectLst/>
        </p:grpSpPr>
        <p:sp>
          <p:nvSpPr>
            <p:cNvPr id="104" name="Freeform 42"/>
            <p:cNvSpPr/>
            <p:nvPr/>
          </p:nvSpPr>
          <p:spPr bwMode="auto">
            <a:xfrm>
              <a:off x="3791" y="2221"/>
              <a:ext cx="20" cy="10"/>
            </a:xfrm>
            <a:custGeom>
              <a:gdLst>
                <a:gd fmla="*/ 8 w 8" name="T0"/>
                <a:gd fmla="*/ 0 h 4" name="T1"/>
                <a:gd fmla="*/ 1 w 8" name="T2"/>
                <a:gd fmla="*/ 0 h 4" name="T3"/>
                <a:gd fmla="*/ 0 w 8" name="T4"/>
                <a:gd fmla="*/ 0 h 4" name="T5"/>
                <a:gd fmla="*/ 0 w 8" name="T6"/>
                <a:gd fmla="*/ 4 h 4" name="T7"/>
                <a:gd fmla="*/ 1 w 8" name="T8"/>
                <a:gd fmla="*/ 4 h 4" name="T9"/>
                <a:gd fmla="*/ 8 w 8" name="T10"/>
                <a:gd fmla="*/ 4 h 4" name="T11"/>
                <a:gd fmla="*/ 8 w 8" name="T12"/>
                <a:gd fmla="*/ 4 h 4" name="T13"/>
                <a:gd fmla="*/ 8 w 8" name="T14"/>
                <a:gd fmla="*/ 0 h 4" name="T15"/>
                <a:gd fmla="*/ 8 w 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8">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05" name="Freeform 43"/>
            <p:cNvSpPr/>
            <p:nvPr/>
          </p:nvSpPr>
          <p:spPr bwMode="auto">
            <a:xfrm>
              <a:off x="3818" y="2208"/>
              <a:ext cx="23" cy="23"/>
            </a:xfrm>
            <a:custGeom>
              <a:gdLst>
                <a:gd fmla="*/ 8 w 9" name="T0"/>
                <a:gd fmla="*/ 0 h 9" name="T1"/>
                <a:gd fmla="*/ 1 w 9" name="T2"/>
                <a:gd fmla="*/ 0 h 9" name="T3"/>
                <a:gd fmla="*/ 0 w 9" name="T4"/>
                <a:gd fmla="*/ 1 h 9" name="T5"/>
                <a:gd fmla="*/ 0 w 9" name="T6"/>
                <a:gd fmla="*/ 9 h 9" name="T7"/>
                <a:gd fmla="*/ 1 w 9" name="T8"/>
                <a:gd fmla="*/ 9 h 9" name="T9"/>
                <a:gd fmla="*/ 8 w 9" name="T10"/>
                <a:gd fmla="*/ 9 h 9" name="T11"/>
                <a:gd fmla="*/ 9 w 9" name="T12"/>
                <a:gd fmla="*/ 9 h 9" name="T13"/>
                <a:gd fmla="*/ 9 w 9" name="T14"/>
                <a:gd fmla="*/ 1 h 9" name="T15"/>
                <a:gd fmla="*/ 8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06" name="Freeform 44"/>
            <p:cNvSpPr/>
            <p:nvPr/>
          </p:nvSpPr>
          <p:spPr bwMode="auto">
            <a:xfrm>
              <a:off x="3849" y="2184"/>
              <a:ext cx="20" cy="47"/>
            </a:xfrm>
            <a:custGeom>
              <a:gdLst>
                <a:gd fmla="*/ 7 w 8" name="T0"/>
                <a:gd fmla="*/ 0 h 19" name="T1"/>
                <a:gd fmla="*/ 0 w 8" name="T2"/>
                <a:gd fmla="*/ 0 h 19" name="T3"/>
                <a:gd fmla="*/ 0 w 8" name="T4"/>
                <a:gd fmla="*/ 1 h 19" name="T5"/>
                <a:gd fmla="*/ 0 w 8" name="T6"/>
                <a:gd fmla="*/ 19 h 19" name="T7"/>
                <a:gd fmla="*/ 0 w 8" name="T8"/>
                <a:gd fmla="*/ 19 h 19" name="T9"/>
                <a:gd fmla="*/ 7 w 8" name="T10"/>
                <a:gd fmla="*/ 19 h 19" name="T11"/>
                <a:gd fmla="*/ 8 w 8" name="T12"/>
                <a:gd fmla="*/ 19 h 19" name="T13"/>
                <a:gd fmla="*/ 8 w 8" name="T14"/>
                <a:gd fmla="*/ 1 h 19" name="T15"/>
                <a:gd fmla="*/ 7 w 8"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8">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07" name="Freeform 45"/>
            <p:cNvSpPr/>
            <p:nvPr/>
          </p:nvSpPr>
          <p:spPr bwMode="auto">
            <a:xfrm>
              <a:off x="3877" y="2161"/>
              <a:ext cx="22" cy="70"/>
            </a:xfrm>
            <a:custGeom>
              <a:gdLst>
                <a:gd fmla="*/ 8 w 9" name="T0"/>
                <a:gd fmla="*/ 0 h 28" name="T1"/>
                <a:gd fmla="*/ 1 w 9" name="T2"/>
                <a:gd fmla="*/ 0 h 28" name="T3"/>
                <a:gd fmla="*/ 0 w 9" name="T4"/>
                <a:gd fmla="*/ 1 h 28" name="T5"/>
                <a:gd fmla="*/ 0 w 9" name="T6"/>
                <a:gd fmla="*/ 28 h 28" name="T7"/>
                <a:gd fmla="*/ 1 w 9" name="T8"/>
                <a:gd fmla="*/ 28 h 28" name="T9"/>
                <a:gd fmla="*/ 8 w 9" name="T10"/>
                <a:gd fmla="*/ 28 h 28" name="T11"/>
                <a:gd fmla="*/ 9 w 9" name="T12"/>
                <a:gd fmla="*/ 28 h 28" name="T13"/>
                <a:gd fmla="*/ 9 w 9" name="T14"/>
                <a:gd fmla="*/ 1 h 28" name="T15"/>
                <a:gd fmla="*/ 8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08" name="Freeform 46"/>
            <p:cNvSpPr/>
            <p:nvPr/>
          </p:nvSpPr>
          <p:spPr bwMode="auto">
            <a:xfrm>
              <a:off x="3821" y="2089"/>
              <a:ext cx="23" cy="27"/>
            </a:xfrm>
            <a:custGeom>
              <a:gdLst>
                <a:gd fmla="*/ 5 w 9" name="T0"/>
                <a:gd fmla="*/ 10 h 11" name="T1"/>
                <a:gd fmla="*/ 8 w 9" name="T2"/>
                <a:gd fmla="*/ 4 h 11" name="T3"/>
                <a:gd fmla="*/ 5 w 9" name="T4"/>
                <a:gd fmla="*/ 0 h 11" name="T5"/>
                <a:gd fmla="*/ 0 w 9" name="T6"/>
                <a:gd fmla="*/ 4 h 11" name="T7"/>
                <a:gd fmla="*/ 5 w 9" name="T8"/>
                <a:gd fmla="*/ 10 h 11" name="T9"/>
              </a:gdLst>
              <a:cxnLst>
                <a:cxn ang="0">
                  <a:pos x="T0" y="T1"/>
                </a:cxn>
                <a:cxn ang="0">
                  <a:pos x="T2" y="T3"/>
                </a:cxn>
                <a:cxn ang="0">
                  <a:pos x="T4" y="T5"/>
                </a:cxn>
                <a:cxn ang="0">
                  <a:pos x="T6" y="T7"/>
                </a:cxn>
                <a:cxn ang="0">
                  <a:pos x="T8" y="T9"/>
                </a:cxn>
              </a:cxnLst>
              <a:rect b="b" l="0" r="r" t="0"/>
              <a:pathLst>
                <a:path h="11" w="9">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09" name="Freeform 47"/>
            <p:cNvSpPr/>
            <p:nvPr/>
          </p:nvSpPr>
          <p:spPr bwMode="auto">
            <a:xfrm>
              <a:off x="3785" y="2164"/>
              <a:ext cx="36" cy="44"/>
            </a:xfrm>
            <a:custGeom>
              <a:gdLst>
                <a:gd fmla="*/ 12 w 14" name="T0"/>
                <a:gd fmla="*/ 1 h 18" name="T1"/>
                <a:gd fmla="*/ 10 w 14" name="T2"/>
                <a:gd fmla="*/ 0 h 18" name="T3"/>
                <a:gd fmla="*/ 8 w 14" name="T4"/>
                <a:gd fmla="*/ 6 h 18" name="T5"/>
                <a:gd fmla="*/ 1 w 14" name="T6"/>
                <a:gd fmla="*/ 14 h 18" name="T7"/>
                <a:gd fmla="*/ 1 w 14" name="T8"/>
                <a:gd fmla="*/ 17 h 18" name="T9"/>
                <a:gd fmla="*/ 4 w 14" name="T10"/>
                <a:gd fmla="*/ 17 h 18" name="T11"/>
                <a:gd fmla="*/ 12 w 14" name="T12"/>
                <a:gd fmla="*/ 9 h 18" name="T13"/>
                <a:gd fmla="*/ 13 w 14" name="T14"/>
                <a:gd fmla="*/ 8 h 18" name="T15"/>
                <a:gd fmla="*/ 14 w 14" name="T16"/>
                <a:gd fmla="*/ 3 h 18" name="T17"/>
                <a:gd fmla="*/ 12 w 14" name="T18"/>
                <a:gd fmla="*/ 1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4">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0" name="Freeform 48"/>
            <p:cNvSpPr/>
            <p:nvPr/>
          </p:nvSpPr>
          <p:spPr bwMode="auto">
            <a:xfrm>
              <a:off x="3836" y="2116"/>
              <a:ext cx="33" cy="20"/>
            </a:xfrm>
            <a:custGeom>
              <a:gdLst>
                <a:gd fmla="*/ 6 w 13" name="T0"/>
                <a:gd fmla="*/ 8 h 8" name="T1"/>
                <a:gd fmla="*/ 12 w 13" name="T2"/>
                <a:gd fmla="*/ 4 h 8" name="T3"/>
                <a:gd fmla="*/ 12 w 13" name="T4"/>
                <a:gd fmla="*/ 1 h 8" name="T5"/>
                <a:gd fmla="*/ 10 w 13" name="T6"/>
                <a:gd fmla="*/ 1 h 8" name="T7"/>
                <a:gd fmla="*/ 5 w 13" name="T8"/>
                <a:gd fmla="*/ 4 h 8" name="T9"/>
                <a:gd fmla="*/ 1 w 13" name="T10"/>
                <a:gd fmla="*/ 3 h 8" name="T11"/>
                <a:gd fmla="*/ 1 w 13" name="T12"/>
                <a:gd fmla="*/ 5 h 8" name="T13"/>
                <a:gd fmla="*/ 0 w 13" name="T14"/>
                <a:gd fmla="*/ 7 h 8" name="T15"/>
                <a:gd fmla="*/ 5 w 13" name="T16"/>
                <a:gd fmla="*/ 8 h 8" name="T17"/>
                <a:gd fmla="*/ 6 w 13"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1" name="Freeform 49"/>
            <p:cNvSpPr/>
            <p:nvPr/>
          </p:nvSpPr>
          <p:spPr bwMode="auto">
            <a:xfrm>
              <a:off x="3783" y="2116"/>
              <a:ext cx="58" cy="87"/>
            </a:xfrm>
            <a:custGeom>
              <a:gdLst>
                <a:gd fmla="*/ 18 w 23" name="T0"/>
                <a:gd fmla="*/ 17 h 35" name="T1"/>
                <a:gd fmla="*/ 21 w 23" name="T2"/>
                <a:gd fmla="*/ 5 h 35" name="T3"/>
                <a:gd fmla="*/ 21 w 23" name="T4"/>
                <a:gd fmla="*/ 2 h 35" name="T5"/>
                <a:gd fmla="*/ 20 w 23" name="T6"/>
                <a:gd fmla="*/ 2 h 35" name="T7"/>
                <a:gd fmla="*/ 19 w 23" name="T8"/>
                <a:gd fmla="*/ 7 h 35" name="T9"/>
                <a:gd fmla="*/ 20 w 23" name="T10"/>
                <a:gd fmla="*/ 3 h 35" name="T11"/>
                <a:gd fmla="*/ 20 w 23" name="T12"/>
                <a:gd fmla="*/ 2 h 35" name="T13"/>
                <a:gd fmla="*/ 20 w 23" name="T14"/>
                <a:gd fmla="*/ 1 h 35" name="T15"/>
                <a:gd fmla="*/ 19 w 23" name="T16"/>
                <a:gd fmla="*/ 1 h 35" name="T17"/>
                <a:gd fmla="*/ 18 w 23" name="T18"/>
                <a:gd fmla="*/ 2 h 35" name="T19"/>
                <a:gd fmla="*/ 19 w 23" name="T20"/>
                <a:gd fmla="*/ 3 h 35" name="T21"/>
                <a:gd fmla="*/ 18 w 23" name="T22"/>
                <a:gd fmla="*/ 6 h 35" name="T23"/>
                <a:gd fmla="*/ 17 w 23" name="T24"/>
                <a:gd fmla="*/ 0 h 35" name="T25"/>
                <a:gd fmla="*/ 17 w 23" name="T26"/>
                <a:gd fmla="*/ 0 h 35" name="T27"/>
                <a:gd fmla="*/ 17 w 23" name="T28"/>
                <a:gd fmla="*/ 0 h 35" name="T29"/>
                <a:gd fmla="*/ 15 w 23" name="T30"/>
                <a:gd fmla="*/ 0 h 35" name="T31"/>
                <a:gd fmla="*/ 8 w 23" name="T32"/>
                <a:gd fmla="*/ 0 h 35" name="T33"/>
                <a:gd fmla="*/ 1 w 23" name="T34"/>
                <a:gd fmla="*/ 5 h 35" name="T35"/>
                <a:gd fmla="*/ 1 w 23" name="T36"/>
                <a:gd fmla="*/ 8 h 35" name="T37"/>
                <a:gd fmla="*/ 4 w 23" name="T38"/>
                <a:gd fmla="*/ 8 h 35" name="T39"/>
                <a:gd fmla="*/ 4 w 23" name="T40"/>
                <a:gd fmla="*/ 8 h 35" name="T41"/>
                <a:gd fmla="*/ 9 w 23" name="T42"/>
                <a:gd fmla="*/ 4 h 35" name="T43"/>
                <a:gd fmla="*/ 13 w 23" name="T44"/>
                <a:gd fmla="*/ 4 h 35" name="T45"/>
                <a:gd fmla="*/ 12 w 23" name="T46"/>
                <a:gd fmla="*/ 4 h 35" name="T47"/>
                <a:gd fmla="*/ 9 w 23" name="T48"/>
                <a:gd fmla="*/ 15 h 35" name="T49"/>
                <a:gd fmla="*/ 10 w 23" name="T50"/>
                <a:gd fmla="*/ 16 h 35" name="T51"/>
                <a:gd fmla="*/ 14 w 23" name="T52"/>
                <a:gd fmla="*/ 20 h 35" name="T53"/>
                <a:gd fmla="*/ 18 w 23" name="T54"/>
                <a:gd fmla="*/ 24 h 35" name="T55"/>
                <a:gd fmla="*/ 17 w 23" name="T56"/>
                <a:gd fmla="*/ 32 h 35" name="T57"/>
                <a:gd fmla="*/ 19 w 23" name="T58"/>
                <a:gd fmla="*/ 35 h 35" name="T59"/>
                <a:gd fmla="*/ 22 w 23" name="T60"/>
                <a:gd fmla="*/ 33 h 35" name="T61"/>
                <a:gd fmla="*/ 23 w 23" name="T62"/>
                <a:gd fmla="*/ 24 h 35" name="T63"/>
                <a:gd fmla="*/ 23 w 23" name="T64"/>
                <a:gd fmla="*/ 22 h 35" name="T65"/>
                <a:gd fmla="*/ 18 w 23" name="T66"/>
                <a:gd fmla="*/ 17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23">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12" name="Group 52"/>
          <p:cNvGrpSpPr>
            <a:grpSpLocks noChangeAspect="1"/>
          </p:cNvGrpSpPr>
          <p:nvPr/>
        </p:nvGrpSpPr>
        <p:grpSpPr>
          <a:xfrm>
            <a:off x="3498179" y="4099601"/>
            <a:ext cx="327130" cy="324310"/>
            <a:chOff x="3783" y="2102"/>
            <a:chExt cx="116" cy="115"/>
          </a:xfrm>
          <a:solidFill>
            <a:srgbClr val="C00000"/>
          </a:solidFill>
          <a:effectLst/>
        </p:grpSpPr>
        <p:sp>
          <p:nvSpPr>
            <p:cNvPr id="113" name="Freeform 53"/>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4" name="Freeform 54"/>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5" name="Freeform 55"/>
            <p:cNvSpPr/>
            <p:nvPr/>
          </p:nvSpPr>
          <p:spPr bwMode="auto">
            <a:xfrm>
              <a:off x="3839" y="2115"/>
              <a:ext cx="7" cy="10"/>
            </a:xfrm>
            <a:custGeom>
              <a:gdLst>
                <a:gd fmla="*/ 1 w 3" name="T0"/>
                <a:gd fmla="*/ 4 h 4" name="T1"/>
                <a:gd fmla="*/ 1 w 3" name="T2"/>
                <a:gd fmla="*/ 4 h 4" name="T3"/>
                <a:gd fmla="*/ 3 w 3" name="T4"/>
                <a:gd fmla="*/ 3 h 4" name="T5"/>
                <a:gd fmla="*/ 3 w 3" name="T6"/>
                <a:gd fmla="*/ 0 h 4" name="T7"/>
                <a:gd fmla="*/ 1 w 3" name="T8"/>
                <a:gd fmla="*/ 0 h 4" name="T9"/>
                <a:gd fmla="*/ 0 w 3" name="T10"/>
                <a:gd fmla="*/ 0 h 4" name="T11"/>
                <a:gd fmla="*/ 0 w 3" name="T12"/>
                <a:gd fmla="*/ 3 h 4" name="T13"/>
                <a:gd fmla="*/ 1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6" name="Freeform 56"/>
            <p:cNvSpPr/>
            <p:nvPr/>
          </p:nvSpPr>
          <p:spPr bwMode="auto">
            <a:xfrm>
              <a:off x="3839" y="2195"/>
              <a:ext cx="7" cy="10"/>
            </a:xfrm>
            <a:custGeom>
              <a:gdLst>
                <a:gd fmla="*/ 1 w 3" name="T0"/>
                <a:gd fmla="*/ 0 h 4" name="T1"/>
                <a:gd fmla="*/ 1 w 3" name="T2"/>
                <a:gd fmla="*/ 0 h 4" name="T3"/>
                <a:gd fmla="*/ 0 w 3" name="T4"/>
                <a:gd fmla="*/ 1 h 4" name="T5"/>
                <a:gd fmla="*/ 0 w 3" name="T6"/>
                <a:gd fmla="*/ 4 h 4" name="T7"/>
                <a:gd fmla="*/ 1 w 3" name="T8"/>
                <a:gd fmla="*/ 4 h 4" name="T9"/>
                <a:gd fmla="*/ 3 w 3" name="T10"/>
                <a:gd fmla="*/ 4 h 4" name="T11"/>
                <a:gd fmla="*/ 3 w 3" name="T12"/>
                <a:gd fmla="*/ 1 h 4" name="T13"/>
                <a:gd fmla="*/ 1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7" name="Freeform 57"/>
            <p:cNvSpPr/>
            <p:nvPr/>
          </p:nvSpPr>
          <p:spPr bwMode="auto">
            <a:xfrm>
              <a:off x="3796" y="2155"/>
              <a:ext cx="10" cy="10"/>
            </a:xfrm>
            <a:custGeom>
              <a:gdLst>
                <a:gd fmla="*/ 3 w 4" name="T0"/>
                <a:gd fmla="*/ 0 h 4" name="T1"/>
                <a:gd fmla="*/ 0 w 4" name="T2"/>
                <a:gd fmla="*/ 0 h 4" name="T3"/>
                <a:gd fmla="*/ 0 w 4" name="T4"/>
                <a:gd fmla="*/ 2 h 4" name="T5"/>
                <a:gd fmla="*/ 0 w 4" name="T6"/>
                <a:gd fmla="*/ 4 h 4" name="T7"/>
                <a:gd fmla="*/ 3 w 4" name="T8"/>
                <a:gd fmla="*/ 4 h 4" name="T9"/>
                <a:gd fmla="*/ 4 w 4" name="T10"/>
                <a:gd fmla="*/ 2 h 4" name="T11"/>
                <a:gd fmla="*/ 4 w 4" name="T12"/>
                <a:gd fmla="*/ 2 h 4" name="T13"/>
                <a:gd fmla="*/ 3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8" name="Freeform 58"/>
            <p:cNvSpPr/>
            <p:nvPr/>
          </p:nvSpPr>
          <p:spPr bwMode="auto">
            <a:xfrm>
              <a:off x="3877" y="2155"/>
              <a:ext cx="10" cy="10"/>
            </a:xfrm>
            <a:custGeom>
              <a:gdLst>
                <a:gd fmla="*/ 4 w 4" name="T0"/>
                <a:gd fmla="*/ 0 h 4" name="T1"/>
                <a:gd fmla="*/ 2 w 4" name="T2"/>
                <a:gd fmla="*/ 0 h 4" name="T3"/>
                <a:gd fmla="*/ 0 w 4" name="T4"/>
                <a:gd fmla="*/ 2 h 4" name="T5"/>
                <a:gd fmla="*/ 0 w 4" name="T6"/>
                <a:gd fmla="*/ 2 h 4" name="T7"/>
                <a:gd fmla="*/ 2 w 4" name="T8"/>
                <a:gd fmla="*/ 4 h 4" name="T9"/>
                <a:gd fmla="*/ 4 w 4" name="T10"/>
                <a:gd fmla="*/ 4 h 4" name="T11"/>
                <a:gd fmla="*/ 4 w 4" name="T12"/>
                <a:gd fmla="*/ 2 h 4" name="T13"/>
                <a:gd fmla="*/ 4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9" name="Freeform 59"/>
            <p:cNvSpPr/>
            <p:nvPr/>
          </p:nvSpPr>
          <p:spPr bwMode="auto">
            <a:xfrm>
              <a:off x="3813" y="2127"/>
              <a:ext cx="33" cy="38"/>
            </a:xfrm>
            <a:custGeom>
              <a:gdLst>
                <a:gd fmla="*/ 11 w 13" name="T0"/>
                <a:gd fmla="*/ 0 h 15" name="T1"/>
                <a:gd fmla="*/ 10 w 13" name="T2"/>
                <a:gd fmla="*/ 2 h 15" name="T3"/>
                <a:gd fmla="*/ 10 w 13" name="T4"/>
                <a:gd fmla="*/ 11 h 15" name="T5"/>
                <a:gd fmla="*/ 9 w 13" name="T6"/>
                <a:gd fmla="*/ 12 h 15" name="T7"/>
                <a:gd fmla="*/ 2 w 13" name="T8"/>
                <a:gd fmla="*/ 12 h 15" name="T9"/>
                <a:gd fmla="*/ 0 w 13" name="T10"/>
                <a:gd fmla="*/ 14 h 15" name="T11"/>
                <a:gd fmla="*/ 2 w 13" name="T12"/>
                <a:gd fmla="*/ 15 h 15" name="T13"/>
                <a:gd fmla="*/ 11 w 13" name="T14"/>
                <a:gd fmla="*/ 15 h 15" name="T15"/>
                <a:gd fmla="*/ 12 w 13" name="T16"/>
                <a:gd fmla="*/ 15 h 15" name="T17"/>
                <a:gd fmla="*/ 12 w 13" name="T18"/>
                <a:gd fmla="*/ 15 h 15" name="T19"/>
                <a:gd fmla="*/ 13 w 13" name="T20"/>
                <a:gd fmla="*/ 13 h 15" name="T21"/>
                <a:gd fmla="*/ 13 w 13" name="T22"/>
                <a:gd fmla="*/ 2 h 15" name="T23"/>
                <a:gd fmla="*/ 11 w 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3">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20" name="Group 62"/>
          <p:cNvGrpSpPr>
            <a:grpSpLocks noChangeAspect="1"/>
          </p:cNvGrpSpPr>
          <p:nvPr/>
        </p:nvGrpSpPr>
        <p:grpSpPr>
          <a:xfrm>
            <a:off x="5964052" y="3388236"/>
            <a:ext cx="348842" cy="278533"/>
            <a:chOff x="3775" y="2110"/>
            <a:chExt cx="129" cy="103"/>
          </a:xfrm>
          <a:solidFill>
            <a:srgbClr val="C00000"/>
          </a:solidFill>
          <a:effectLst/>
        </p:grpSpPr>
        <p:sp>
          <p:nvSpPr>
            <p:cNvPr id="121"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2"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3"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24" name="Group 68"/>
          <p:cNvGrpSpPr>
            <a:grpSpLocks noChangeAspect="1"/>
          </p:cNvGrpSpPr>
          <p:nvPr/>
        </p:nvGrpSpPr>
        <p:grpSpPr>
          <a:xfrm>
            <a:off x="5528290" y="1274884"/>
            <a:ext cx="311180" cy="299823"/>
            <a:chOff x="3770" y="2095"/>
            <a:chExt cx="137" cy="132"/>
          </a:xfrm>
          <a:solidFill>
            <a:srgbClr val="C00000"/>
          </a:solidFill>
          <a:effectLst/>
        </p:grpSpPr>
        <p:sp>
          <p:nvSpPr>
            <p:cNvPr id="125" name="Freeform 69"/>
            <p:cNvSpPr/>
            <p:nvPr/>
          </p:nvSpPr>
          <p:spPr bwMode="auto">
            <a:xfrm>
              <a:off x="3770" y="2190"/>
              <a:ext cx="137" cy="37"/>
            </a:xfrm>
            <a:custGeom>
              <a:gdLst>
                <a:gd fmla="*/ 52 w 55" name="T0"/>
                <a:gd fmla="*/ 6 h 15" name="T1"/>
                <a:gd fmla="*/ 38 w 55" name="T2"/>
                <a:gd fmla="*/ 6 h 15" name="T3"/>
                <a:gd fmla="*/ 37 w 55" name="T4"/>
                <a:gd fmla="*/ 6 h 15" name="T5"/>
                <a:gd fmla="*/ 37 w 55" name="T6"/>
                <a:gd fmla="*/ 3 h 15" name="T7"/>
                <a:gd fmla="*/ 37 w 55" name="T8"/>
                <a:gd fmla="*/ 1 h 15" name="T9"/>
                <a:gd fmla="*/ 35 w 55" name="T10"/>
                <a:gd fmla="*/ 0 h 15" name="T11"/>
                <a:gd fmla="*/ 20 w 55" name="T12"/>
                <a:gd fmla="*/ 0 h 15" name="T13"/>
                <a:gd fmla="*/ 18 w 55" name="T14"/>
                <a:gd fmla="*/ 3 h 15" name="T15"/>
                <a:gd fmla="*/ 18 w 55" name="T16"/>
                <a:gd fmla="*/ 6 h 15" name="T17"/>
                <a:gd fmla="*/ 18 w 55" name="T18"/>
                <a:gd fmla="*/ 6 h 15" name="T19"/>
                <a:gd fmla="*/ 3 w 55" name="T20"/>
                <a:gd fmla="*/ 6 h 15" name="T21"/>
                <a:gd fmla="*/ 0 w 55" name="T22"/>
                <a:gd fmla="*/ 8 h 15" name="T23"/>
                <a:gd fmla="*/ 0 w 55" name="T24"/>
                <a:gd fmla="*/ 14 h 15" name="T25"/>
                <a:gd fmla="*/ 1 w 55" name="T26"/>
                <a:gd fmla="*/ 15 h 15" name="T27"/>
                <a:gd fmla="*/ 2 w 55" name="T28"/>
                <a:gd fmla="*/ 14 h 15" name="T29"/>
                <a:gd fmla="*/ 2 w 55" name="T30"/>
                <a:gd fmla="*/ 8 h 15" name="T31"/>
                <a:gd fmla="*/ 3 w 55" name="T32"/>
                <a:gd fmla="*/ 8 h 15" name="T33"/>
                <a:gd fmla="*/ 18 w 55" name="T34"/>
                <a:gd fmla="*/ 8 h 15" name="T35"/>
                <a:gd fmla="*/ 18 w 55" name="T36"/>
                <a:gd fmla="*/ 8 h 15" name="T37"/>
                <a:gd fmla="*/ 18 w 55" name="T38"/>
                <a:gd fmla="*/ 9 h 15" name="T39"/>
                <a:gd fmla="*/ 19 w 55" name="T40"/>
                <a:gd fmla="*/ 9 h 15" name="T41"/>
                <a:gd fmla="*/ 20 w 55" name="T42"/>
                <a:gd fmla="*/ 9 h 15" name="T43"/>
                <a:gd fmla="*/ 20 w 55" name="T44"/>
                <a:gd fmla="*/ 8 h 15" name="T45"/>
                <a:gd fmla="*/ 20 w 55" name="T46"/>
                <a:gd fmla="*/ 3 h 15" name="T47"/>
                <a:gd fmla="*/ 20 w 55" name="T48"/>
                <a:gd fmla="*/ 2 h 15" name="T49"/>
                <a:gd fmla="*/ 35 w 55" name="T50"/>
                <a:gd fmla="*/ 2 h 15" name="T51"/>
                <a:gd fmla="*/ 35 w 55" name="T52"/>
                <a:gd fmla="*/ 3 h 15" name="T53"/>
                <a:gd fmla="*/ 35 w 55" name="T54"/>
                <a:gd fmla="*/ 8 h 15" name="T55"/>
                <a:gd fmla="*/ 36 w 55" name="T56"/>
                <a:gd fmla="*/ 9 h 15" name="T57"/>
                <a:gd fmla="*/ 36 w 55" name="T58"/>
                <a:gd fmla="*/ 9 h 15" name="T59"/>
                <a:gd fmla="*/ 37 w 55" name="T60"/>
                <a:gd fmla="*/ 9 h 15" name="T61"/>
                <a:gd fmla="*/ 37 w 55" name="T62"/>
                <a:gd fmla="*/ 8 h 15" name="T63"/>
                <a:gd fmla="*/ 38 w 55" name="T64"/>
                <a:gd fmla="*/ 8 h 15" name="T65"/>
                <a:gd fmla="*/ 52 w 55" name="T66"/>
                <a:gd fmla="*/ 8 h 15" name="T67"/>
                <a:gd fmla="*/ 53 w 55" name="T68"/>
                <a:gd fmla="*/ 8 h 15" name="T69"/>
                <a:gd fmla="*/ 53 w 55" name="T70"/>
                <a:gd fmla="*/ 14 h 15" name="T71"/>
                <a:gd fmla="*/ 54 w 55" name="T72"/>
                <a:gd fmla="*/ 15 h 15" name="T73"/>
                <a:gd fmla="*/ 55 w 55" name="T74"/>
                <a:gd fmla="*/ 14 h 15" name="T75"/>
                <a:gd fmla="*/ 55 w 55" name="T76"/>
                <a:gd fmla="*/ 8 h 15" name="T77"/>
                <a:gd fmla="*/ 52 w 55" name="T78"/>
                <a:gd fmla="*/ 6 h 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 w="5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6" name="Freeform 70"/>
            <p:cNvSpPr/>
            <p:nvPr/>
          </p:nvSpPr>
          <p:spPr bwMode="auto">
            <a:xfrm>
              <a:off x="3820" y="2118"/>
              <a:ext cx="37" cy="69"/>
            </a:xfrm>
            <a:custGeom>
              <a:gdLst>
                <a:gd fmla="*/ 2 w 15" name="T0"/>
                <a:gd fmla="*/ 14 h 28" name="T1"/>
                <a:gd fmla="*/ 3 w 15" name="T2"/>
                <a:gd fmla="*/ 13 h 28" name="T3"/>
                <a:gd fmla="*/ 3 w 15" name="T4"/>
                <a:gd fmla="*/ 8 h 28" name="T5"/>
                <a:gd fmla="*/ 4 w 15" name="T6"/>
                <a:gd fmla="*/ 4 h 28" name="T7"/>
                <a:gd fmla="*/ 4 w 15" name="T8"/>
                <a:gd fmla="*/ 4 h 28" name="T9"/>
                <a:gd fmla="*/ 4 w 15" name="T10"/>
                <a:gd fmla="*/ 12 h 28" name="T11"/>
                <a:gd fmla="*/ 4 w 15" name="T12"/>
                <a:gd fmla="*/ 13 h 28" name="T13"/>
                <a:gd fmla="*/ 4 w 15" name="T14"/>
                <a:gd fmla="*/ 26 h 28" name="T15"/>
                <a:gd fmla="*/ 5 w 15" name="T16"/>
                <a:gd fmla="*/ 28 h 28" name="T17"/>
                <a:gd fmla="*/ 5 w 15" name="T18"/>
                <a:gd fmla="*/ 28 h 28" name="T19"/>
                <a:gd fmla="*/ 5 w 15" name="T20"/>
                <a:gd fmla="*/ 28 h 28" name="T21"/>
                <a:gd fmla="*/ 7 w 15" name="T22"/>
                <a:gd fmla="*/ 26 h 28" name="T23"/>
                <a:gd fmla="*/ 7 w 15" name="T24"/>
                <a:gd fmla="*/ 14 h 28" name="T25"/>
                <a:gd fmla="*/ 8 w 15" name="T26"/>
                <a:gd fmla="*/ 14 h 28" name="T27"/>
                <a:gd fmla="*/ 8 w 15" name="T28"/>
                <a:gd fmla="*/ 26 h 28" name="T29"/>
                <a:gd fmla="*/ 10 w 15" name="T30"/>
                <a:gd fmla="*/ 28 h 28" name="T31"/>
                <a:gd fmla="*/ 10 w 15" name="T32"/>
                <a:gd fmla="*/ 28 h 28" name="T33"/>
                <a:gd fmla="*/ 10 w 15" name="T34"/>
                <a:gd fmla="*/ 28 h 28" name="T35"/>
                <a:gd fmla="*/ 12 w 15" name="T36"/>
                <a:gd fmla="*/ 26 h 28" name="T37"/>
                <a:gd fmla="*/ 12 w 15" name="T38"/>
                <a:gd fmla="*/ 13 h 28" name="T39"/>
                <a:gd fmla="*/ 12 w 15" name="T40"/>
                <a:gd fmla="*/ 12 h 28" name="T41"/>
                <a:gd fmla="*/ 12 w 15" name="T42"/>
                <a:gd fmla="*/ 4 h 28" name="T43"/>
                <a:gd fmla="*/ 12 w 15" name="T44"/>
                <a:gd fmla="*/ 4 h 28" name="T45"/>
                <a:gd fmla="*/ 12 w 15" name="T46"/>
                <a:gd fmla="*/ 8 h 28" name="T47"/>
                <a:gd fmla="*/ 12 w 15" name="T48"/>
                <a:gd fmla="*/ 13 h 28" name="T49"/>
                <a:gd fmla="*/ 14 w 15" name="T50"/>
                <a:gd fmla="*/ 14 h 28" name="T51"/>
                <a:gd fmla="*/ 15 w 15" name="T52"/>
                <a:gd fmla="*/ 13 h 28" name="T53"/>
                <a:gd fmla="*/ 15 w 15" name="T54"/>
                <a:gd fmla="*/ 8 h 28" name="T55"/>
                <a:gd fmla="*/ 13 w 15" name="T56"/>
                <a:gd fmla="*/ 1 h 28" name="T57"/>
                <a:gd fmla="*/ 10 w 15" name="T58"/>
                <a:gd fmla="*/ 0 h 28" name="T59"/>
                <a:gd fmla="*/ 10 w 15" name="T60"/>
                <a:gd fmla="*/ 0 h 28" name="T61"/>
                <a:gd fmla="*/ 10 w 15" name="T62"/>
                <a:gd fmla="*/ 0 h 28" name="T63"/>
                <a:gd fmla="*/ 10 w 15" name="T64"/>
                <a:gd fmla="*/ 0 h 28" name="T65"/>
                <a:gd fmla="*/ 8 w 15" name="T66"/>
                <a:gd fmla="*/ 4 h 28" name="T67"/>
                <a:gd fmla="*/ 8 w 15" name="T68"/>
                <a:gd fmla="*/ 1 h 28" name="T69"/>
                <a:gd fmla="*/ 8 w 15" name="T70"/>
                <a:gd fmla="*/ 1 h 28" name="T71"/>
                <a:gd fmla="*/ 8 w 15" name="T72"/>
                <a:gd fmla="*/ 0 h 28" name="T73"/>
                <a:gd fmla="*/ 8 w 15" name="T74"/>
                <a:gd fmla="*/ 0 h 28" name="T75"/>
                <a:gd fmla="*/ 7 w 15" name="T76"/>
                <a:gd fmla="*/ 0 h 28" name="T77"/>
                <a:gd fmla="*/ 7 w 15" name="T78"/>
                <a:gd fmla="*/ 0 h 28" name="T79"/>
                <a:gd fmla="*/ 7 w 15" name="T80"/>
                <a:gd fmla="*/ 1 h 28" name="T81"/>
                <a:gd fmla="*/ 7 w 15" name="T82"/>
                <a:gd fmla="*/ 1 h 28" name="T83"/>
                <a:gd fmla="*/ 7 w 15" name="T84"/>
                <a:gd fmla="*/ 4 h 28" name="T85"/>
                <a:gd fmla="*/ 6 w 15" name="T86"/>
                <a:gd fmla="*/ 0 h 28" name="T87"/>
                <a:gd fmla="*/ 6 w 15" name="T88"/>
                <a:gd fmla="*/ 0 h 28" name="T89"/>
                <a:gd fmla="*/ 6 w 15" name="T90"/>
                <a:gd fmla="*/ 0 h 28" name="T91"/>
                <a:gd fmla="*/ 5 w 15" name="T92"/>
                <a:gd fmla="*/ 0 h 28" name="T93"/>
                <a:gd fmla="*/ 2 w 15" name="T94"/>
                <a:gd fmla="*/ 1 h 28" name="T95"/>
                <a:gd fmla="*/ 0 w 15" name="T96"/>
                <a:gd fmla="*/ 8 h 28" name="T97"/>
                <a:gd fmla="*/ 0 w 15" name="T98"/>
                <a:gd fmla="*/ 13 h 28" name="T99"/>
                <a:gd fmla="*/ 2 w 15" name="T100"/>
                <a:gd fmla="*/ 14 h 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 w="15">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7" name="Freeform 71"/>
            <p:cNvSpPr/>
            <p:nvPr/>
          </p:nvSpPr>
          <p:spPr bwMode="auto">
            <a:xfrm>
              <a:off x="3830" y="2095"/>
              <a:ext cx="17" cy="20"/>
            </a:xfrm>
            <a:custGeom>
              <a:gdLst>
                <a:gd fmla="*/ 1 w 7" name="T0"/>
                <a:gd fmla="*/ 5 h 8" name="T1"/>
                <a:gd fmla="*/ 4 w 7" name="T2"/>
                <a:gd fmla="*/ 8 h 8" name="T3"/>
                <a:gd fmla="*/ 7 w 7" name="T4"/>
                <a:gd fmla="*/ 5 h 8" name="T5"/>
                <a:gd fmla="*/ 7 w 7" name="T6"/>
                <a:gd fmla="*/ 4 h 8" name="T7"/>
                <a:gd fmla="*/ 7 w 7" name="T8"/>
                <a:gd fmla="*/ 4 h 8" name="T9"/>
                <a:gd fmla="*/ 4 w 7" name="T10"/>
                <a:gd fmla="*/ 0 h 8" name="T11"/>
                <a:gd fmla="*/ 1 w 7" name="T12"/>
                <a:gd fmla="*/ 4 h 8" name="T13"/>
                <a:gd fmla="*/ 0 w 7" name="T14"/>
                <a:gd fmla="*/ 4 h 8" name="T15"/>
                <a:gd fmla="*/ 1 w 7" name="T16"/>
                <a:gd fmla="*/ 5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7">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8" name="Freeform 72"/>
            <p:cNvSpPr/>
            <p:nvPr/>
          </p:nvSpPr>
          <p:spPr bwMode="auto">
            <a:xfrm>
              <a:off x="3867"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3 w 14" name="T54"/>
                <a:gd fmla="*/ 7 h 26" name="T55"/>
                <a:gd fmla="*/ 12 w 14" name="T56"/>
                <a:gd fmla="*/ 1 h 26" name="T57"/>
                <a:gd fmla="*/ 9 w 14" name="T58"/>
                <a:gd fmla="*/ 0 h 26" name="T59"/>
                <a:gd fmla="*/ 8 w 14" name="T60"/>
                <a:gd fmla="*/ 0 h 26" name="T61"/>
                <a:gd fmla="*/ 8 w 14" name="T62"/>
                <a:gd fmla="*/ 0 h 26" name="T63"/>
                <a:gd fmla="*/ 8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1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9" name="Freeform 73"/>
            <p:cNvSpPr/>
            <p:nvPr/>
          </p:nvSpPr>
          <p:spPr bwMode="auto">
            <a:xfrm>
              <a:off x="3875" y="2115"/>
              <a:ext cx="17" cy="18"/>
            </a:xfrm>
            <a:custGeom>
              <a:gdLst>
                <a:gd fmla="*/ 1 w 7" name="T0"/>
                <a:gd fmla="*/ 5 h 7" name="T1"/>
                <a:gd fmla="*/ 4 w 7" name="T2"/>
                <a:gd fmla="*/ 7 h 7" name="T3"/>
                <a:gd fmla="*/ 6 w 7" name="T4"/>
                <a:gd fmla="*/ 4 h 7" name="T5"/>
                <a:gd fmla="*/ 7 w 7" name="T6"/>
                <a:gd fmla="*/ 3 h 7" name="T7"/>
                <a:gd fmla="*/ 6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30" name="Freeform 74"/>
            <p:cNvSpPr/>
            <p:nvPr/>
          </p:nvSpPr>
          <p:spPr bwMode="auto">
            <a:xfrm>
              <a:off x="3778"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4 w 14" name="T54"/>
                <a:gd fmla="*/ 7 h 26" name="T55"/>
                <a:gd fmla="*/ 12 w 14" name="T56"/>
                <a:gd fmla="*/ 1 h 26" name="T57"/>
                <a:gd fmla="*/ 9 w 14" name="T58"/>
                <a:gd fmla="*/ 0 h 26" name="T59"/>
                <a:gd fmla="*/ 9 w 14" name="T60"/>
                <a:gd fmla="*/ 0 h 26" name="T61"/>
                <a:gd fmla="*/ 9 w 14" name="T62"/>
                <a:gd fmla="*/ 0 h 26" name="T63"/>
                <a:gd fmla="*/ 9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2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31" name="Freeform 75"/>
            <p:cNvSpPr/>
            <p:nvPr/>
          </p:nvSpPr>
          <p:spPr bwMode="auto">
            <a:xfrm>
              <a:off x="3785" y="2115"/>
              <a:ext cx="18" cy="18"/>
            </a:xfrm>
            <a:custGeom>
              <a:gdLst>
                <a:gd fmla="*/ 1 w 7" name="T0"/>
                <a:gd fmla="*/ 5 h 7" name="T1"/>
                <a:gd fmla="*/ 4 w 7" name="T2"/>
                <a:gd fmla="*/ 7 h 7" name="T3"/>
                <a:gd fmla="*/ 6 w 7" name="T4"/>
                <a:gd fmla="*/ 4 h 7" name="T5"/>
                <a:gd fmla="*/ 7 w 7" name="T6"/>
                <a:gd fmla="*/ 3 h 7" name="T7"/>
                <a:gd fmla="*/ 7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sp>
        <p:nvSpPr>
          <p:cNvPr id="132" name="文本框 73"/>
          <p:cNvSpPr txBox="1"/>
          <p:nvPr/>
        </p:nvSpPr>
        <p:spPr>
          <a:xfrm>
            <a:off x="3235073" y="2545025"/>
            <a:ext cx="2650994" cy="411480"/>
          </a:xfrm>
          <a:prstGeom prst="rect">
            <a:avLst/>
          </a:prstGeom>
          <a:noFill/>
        </p:spPr>
        <p:txBody>
          <a:bodyPr rtlCol="0" wrap="square">
            <a:spAutoFit/>
          </a:bodyPr>
          <a:lstStyle/>
          <a:p>
            <a:pPr algn="ctr"/>
            <a:r>
              <a:rPr altLang="en-US" lang="zh-CN" smtClean="0" sz="2100">
                <a:effectLst>
                  <a:innerShdw blurRad="38100" dir="13500000" dist="50800">
                    <a:prstClr val="black">
                      <a:alpha val="60000"/>
                    </a:prstClr>
                  </a:innerShdw>
                </a:effectLst>
                <a:latin charset="-122" panose="020b0503020204020204" pitchFamily="34" typeface="微软雅黑"/>
                <a:ea charset="-122" pitchFamily="34" typeface="微软雅黑"/>
              </a:rPr>
              <a:t>标题内容</a:t>
            </a:r>
          </a:p>
        </p:txBody>
      </p:sp>
      <p:sp>
        <p:nvSpPr>
          <p:cNvPr id="133" name="椭圆 132"/>
          <p:cNvSpPr/>
          <p:nvPr/>
        </p:nvSpPr>
        <p:spPr>
          <a:xfrm>
            <a:off x="2424968" y="4712354"/>
            <a:ext cx="4294065" cy="379676"/>
          </a:xfrm>
          <a:prstGeom prst="ellipse">
            <a:avLst/>
          </a:prstGeom>
          <a:gradFill flip="none" rotWithShape="1">
            <a:gsLst>
              <a:gs pos="100000">
                <a:schemeClr val="bg1">
                  <a:lumMod val="75000"/>
                  <a:alpha val="0"/>
                </a:schemeClr>
              </a:gs>
              <a:gs pos="0">
                <a:schemeClr val="tx1">
                  <a:alpha val="30000"/>
                </a:schemeClr>
              </a:gs>
            </a:gsLst>
            <a:path path="shape">
              <a:fillToRect b="50000" l="50000" r="50000" t="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itchFamily="34" typeface="微软雅黑"/>
            </a:endParaRPr>
          </a:p>
        </p:txBody>
      </p:sp>
    </p:spTree>
    <p:extLst>
      <p:ext uri="{BB962C8B-B14F-4D97-AF65-F5344CB8AC3E}">
        <p14:creationId val="134944251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32"/>
                                        </p:tgtEl>
                                        <p:attrNameLst>
                                          <p:attrName>style.visibility</p:attrName>
                                        </p:attrNameLst>
                                      </p:cBhvr>
                                      <p:to>
                                        <p:strVal val="visible"/>
                                      </p:to>
                                    </p:set>
                                    <p:anim calcmode="lin" valueType="num">
                                      <p:cBhvr>
                                        <p:cTn dur="500" fill="hold" id="7"/>
                                        <p:tgtEl>
                                          <p:spTgt spid="132"/>
                                        </p:tgtEl>
                                        <p:attrNameLst>
                                          <p:attrName>ppt_w</p:attrName>
                                        </p:attrNameLst>
                                      </p:cBhvr>
                                      <p:tavLst>
                                        <p:tav tm="0">
                                          <p:val>
                                            <p:fltVal val="0"/>
                                          </p:val>
                                        </p:tav>
                                        <p:tav tm="100000">
                                          <p:val>
                                            <p:strVal val="#ppt_w"/>
                                          </p:val>
                                        </p:tav>
                                      </p:tavLst>
                                    </p:anim>
                                    <p:anim calcmode="lin" valueType="num">
                                      <p:cBhvr>
                                        <p:cTn dur="500" fill="hold" id="8"/>
                                        <p:tgtEl>
                                          <p:spTgt spid="132"/>
                                        </p:tgtEl>
                                        <p:attrNameLst>
                                          <p:attrName>ppt_h</p:attrName>
                                        </p:attrNameLst>
                                      </p:cBhvr>
                                      <p:tavLst>
                                        <p:tav tm="0">
                                          <p:val>
                                            <p:fltVal val="0"/>
                                          </p:val>
                                        </p:tav>
                                        <p:tav tm="100000">
                                          <p:val>
                                            <p:strVal val="#ppt_h"/>
                                          </p:val>
                                        </p:tav>
                                      </p:tavLst>
                                    </p:anim>
                                    <p:animEffect filter="fade" transition="in">
                                      <p:cBhvr>
                                        <p:cTn dur="500" id="9"/>
                                        <p:tgtEl>
                                          <p:spTgt spid="13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8"/>
                                        </p:tgtEl>
                                        <p:attrNameLst>
                                          <p:attrName>style.visibility</p:attrName>
                                        </p:attrNameLst>
                                      </p:cBhvr>
                                      <p:to>
                                        <p:strVal val="visible"/>
                                      </p:to>
                                    </p:set>
                                    <p:anim calcmode="lin" valueType="num">
                                      <p:cBhvr>
                                        <p:cTn dur="500" fill="hold" id="12"/>
                                        <p:tgtEl>
                                          <p:spTgt spid="38"/>
                                        </p:tgtEl>
                                        <p:attrNameLst>
                                          <p:attrName>ppt_w</p:attrName>
                                        </p:attrNameLst>
                                      </p:cBhvr>
                                      <p:tavLst>
                                        <p:tav tm="0">
                                          <p:val>
                                            <p:fltVal val="0"/>
                                          </p:val>
                                        </p:tav>
                                        <p:tav tm="100000">
                                          <p:val>
                                            <p:strVal val="#ppt_w"/>
                                          </p:val>
                                        </p:tav>
                                      </p:tavLst>
                                    </p:anim>
                                    <p:anim calcmode="lin" valueType="num">
                                      <p:cBhvr>
                                        <p:cTn dur="500" fill="hold" id="13"/>
                                        <p:tgtEl>
                                          <p:spTgt spid="38"/>
                                        </p:tgtEl>
                                        <p:attrNameLst>
                                          <p:attrName>ppt_h</p:attrName>
                                        </p:attrNameLst>
                                      </p:cBhvr>
                                      <p:tavLst>
                                        <p:tav tm="0">
                                          <p:val>
                                            <p:fltVal val="0"/>
                                          </p:val>
                                        </p:tav>
                                        <p:tav tm="100000">
                                          <p:val>
                                            <p:strVal val="#ppt_h"/>
                                          </p:val>
                                        </p:tav>
                                      </p:tavLst>
                                    </p:anim>
                                    <p:animEffect filter="fade" transition="in">
                                      <p:cBhvr>
                                        <p:cTn dur="500" id="14"/>
                                        <p:tgtEl>
                                          <p:spTgt spid="38"/>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7"/>
                                        </p:tgtEl>
                                        <p:attrNameLst>
                                          <p:attrName>style.visibility</p:attrName>
                                        </p:attrNameLst>
                                      </p:cBhvr>
                                      <p:to>
                                        <p:strVal val="visible"/>
                                      </p:to>
                                    </p:set>
                                    <p:anim calcmode="lin" valueType="num">
                                      <p:cBhvr>
                                        <p:cTn dur="500" fill="hold" id="17"/>
                                        <p:tgtEl>
                                          <p:spTgt spid="37"/>
                                        </p:tgtEl>
                                        <p:attrNameLst>
                                          <p:attrName>ppt_w</p:attrName>
                                        </p:attrNameLst>
                                      </p:cBhvr>
                                      <p:tavLst>
                                        <p:tav tm="0">
                                          <p:val>
                                            <p:fltVal val="0"/>
                                          </p:val>
                                        </p:tav>
                                        <p:tav tm="100000">
                                          <p:val>
                                            <p:strVal val="#ppt_w"/>
                                          </p:val>
                                        </p:tav>
                                      </p:tavLst>
                                    </p:anim>
                                    <p:anim calcmode="lin" valueType="num">
                                      <p:cBhvr>
                                        <p:cTn dur="500" fill="hold" id="18"/>
                                        <p:tgtEl>
                                          <p:spTgt spid="37"/>
                                        </p:tgtEl>
                                        <p:attrNameLst>
                                          <p:attrName>ppt_h</p:attrName>
                                        </p:attrNameLst>
                                      </p:cBhvr>
                                      <p:tavLst>
                                        <p:tav tm="0">
                                          <p:val>
                                            <p:fltVal val="0"/>
                                          </p:val>
                                        </p:tav>
                                        <p:tav tm="100000">
                                          <p:val>
                                            <p:strVal val="#ppt_h"/>
                                          </p:val>
                                        </p:tav>
                                      </p:tavLst>
                                    </p:anim>
                                    <p:animEffect filter="fade" transition="in">
                                      <p:cBhvr>
                                        <p:cTn dur="500" id="19"/>
                                        <p:tgtEl>
                                          <p:spTgt spid="3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p:cTn dur="500" fill="hold" id="22"/>
                                        <p:tgtEl>
                                          <p:spTgt spid="36"/>
                                        </p:tgtEl>
                                        <p:attrNameLst>
                                          <p:attrName>ppt_w</p:attrName>
                                        </p:attrNameLst>
                                      </p:cBhvr>
                                      <p:tavLst>
                                        <p:tav tm="0">
                                          <p:val>
                                            <p:fltVal val="0"/>
                                          </p:val>
                                        </p:tav>
                                        <p:tav tm="100000">
                                          <p:val>
                                            <p:strVal val="#ppt_w"/>
                                          </p:val>
                                        </p:tav>
                                      </p:tavLst>
                                    </p:anim>
                                    <p:anim calcmode="lin" valueType="num">
                                      <p:cBhvr>
                                        <p:cTn dur="500" fill="hold" id="23"/>
                                        <p:tgtEl>
                                          <p:spTgt spid="36"/>
                                        </p:tgtEl>
                                        <p:attrNameLst>
                                          <p:attrName>ppt_h</p:attrName>
                                        </p:attrNameLst>
                                      </p:cBhvr>
                                      <p:tavLst>
                                        <p:tav tm="0">
                                          <p:val>
                                            <p:fltVal val="0"/>
                                          </p:val>
                                        </p:tav>
                                        <p:tav tm="100000">
                                          <p:val>
                                            <p:strVal val="#ppt_h"/>
                                          </p:val>
                                        </p:tav>
                                      </p:tavLst>
                                    </p:anim>
                                    <p:animEffect filter="fade" transition="in">
                                      <p:cBhvr>
                                        <p:cTn dur="500" id="24"/>
                                        <p:tgtEl>
                                          <p:spTgt spid="36"/>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5"/>
                                        </p:tgtEl>
                                        <p:attrNameLst>
                                          <p:attrName>style.visibility</p:attrName>
                                        </p:attrNameLst>
                                      </p:cBhvr>
                                      <p:to>
                                        <p:strVal val="visible"/>
                                      </p:to>
                                    </p:set>
                                    <p:anim calcmode="lin" valueType="num">
                                      <p:cBhvr>
                                        <p:cTn dur="500" fill="hold" id="27"/>
                                        <p:tgtEl>
                                          <p:spTgt spid="35"/>
                                        </p:tgtEl>
                                        <p:attrNameLst>
                                          <p:attrName>ppt_w</p:attrName>
                                        </p:attrNameLst>
                                      </p:cBhvr>
                                      <p:tavLst>
                                        <p:tav tm="0">
                                          <p:val>
                                            <p:fltVal val="0"/>
                                          </p:val>
                                        </p:tav>
                                        <p:tav tm="100000">
                                          <p:val>
                                            <p:strVal val="#ppt_w"/>
                                          </p:val>
                                        </p:tav>
                                      </p:tavLst>
                                    </p:anim>
                                    <p:anim calcmode="lin" valueType="num">
                                      <p:cBhvr>
                                        <p:cTn dur="500" fill="hold" id="28"/>
                                        <p:tgtEl>
                                          <p:spTgt spid="35"/>
                                        </p:tgtEl>
                                        <p:attrNameLst>
                                          <p:attrName>ppt_h</p:attrName>
                                        </p:attrNameLst>
                                      </p:cBhvr>
                                      <p:tavLst>
                                        <p:tav tm="0">
                                          <p:val>
                                            <p:fltVal val="0"/>
                                          </p:val>
                                        </p:tav>
                                        <p:tav tm="100000">
                                          <p:val>
                                            <p:strVal val="#ppt_h"/>
                                          </p:val>
                                        </p:tav>
                                      </p:tavLst>
                                    </p:anim>
                                    <p:animEffect filter="fade" transition="in">
                                      <p:cBhvr>
                                        <p:cTn dur="500" id="29"/>
                                        <p:tgtEl>
                                          <p:spTgt spid="3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133"/>
                                        </p:tgtEl>
                                        <p:attrNameLst>
                                          <p:attrName>style.visibility</p:attrName>
                                        </p:attrNameLst>
                                      </p:cBhvr>
                                      <p:to>
                                        <p:strVal val="visible"/>
                                      </p:to>
                                    </p:set>
                                    <p:animEffect filter="fade" transition="in">
                                      <p:cBhvr>
                                        <p:cTn dur="500" id="34"/>
                                        <p:tgtEl>
                                          <p:spTgt spid="13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p:cTn dur="500" fill="hold" id="37"/>
                                        <p:tgtEl>
                                          <p:spTgt spid="34"/>
                                        </p:tgtEl>
                                        <p:attrNameLst>
                                          <p:attrName>ppt_w</p:attrName>
                                        </p:attrNameLst>
                                      </p:cBhvr>
                                      <p:tavLst>
                                        <p:tav tm="0">
                                          <p:val>
                                            <p:fltVal val="0"/>
                                          </p:val>
                                        </p:tav>
                                        <p:tav tm="100000">
                                          <p:val>
                                            <p:strVal val="#ppt_w"/>
                                          </p:val>
                                        </p:tav>
                                      </p:tavLst>
                                    </p:anim>
                                    <p:anim calcmode="lin" valueType="num">
                                      <p:cBhvr>
                                        <p:cTn dur="500" fill="hold" id="38"/>
                                        <p:tgtEl>
                                          <p:spTgt spid="34"/>
                                        </p:tgtEl>
                                        <p:attrNameLst>
                                          <p:attrName>ppt_h</p:attrName>
                                        </p:attrNameLst>
                                      </p:cBhvr>
                                      <p:tavLst>
                                        <p:tav tm="0">
                                          <p:val>
                                            <p:fltVal val="0"/>
                                          </p:val>
                                        </p:tav>
                                        <p:tav tm="100000">
                                          <p:val>
                                            <p:strVal val="#ppt_h"/>
                                          </p:val>
                                        </p:tav>
                                      </p:tavLst>
                                    </p:anim>
                                    <p:animEffect filter="fade" transition="in">
                                      <p:cBhvr>
                                        <p:cTn dur="500" id="39"/>
                                        <p:tgtEl>
                                          <p:spTgt spid="34"/>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48"/>
                                        </p:tgtEl>
                                        <p:attrNameLst>
                                          <p:attrName>style.visibility</p:attrName>
                                        </p:attrNameLst>
                                      </p:cBhvr>
                                      <p:to>
                                        <p:strVal val="visible"/>
                                      </p:to>
                                    </p:set>
                                    <p:anim calcmode="lin" valueType="num">
                                      <p:cBhvr>
                                        <p:cTn dur="500" fill="hold" id="44"/>
                                        <p:tgtEl>
                                          <p:spTgt spid="48"/>
                                        </p:tgtEl>
                                        <p:attrNameLst>
                                          <p:attrName>ppt_w</p:attrName>
                                        </p:attrNameLst>
                                      </p:cBhvr>
                                      <p:tavLst>
                                        <p:tav tm="0">
                                          <p:val>
                                            <p:fltVal val="0"/>
                                          </p:val>
                                        </p:tav>
                                        <p:tav tm="100000">
                                          <p:val>
                                            <p:strVal val="#ppt_w"/>
                                          </p:val>
                                        </p:tav>
                                      </p:tavLst>
                                    </p:anim>
                                    <p:anim calcmode="lin" valueType="num">
                                      <p:cBhvr>
                                        <p:cTn dur="500" fill="hold" id="45"/>
                                        <p:tgtEl>
                                          <p:spTgt spid="48"/>
                                        </p:tgtEl>
                                        <p:attrNameLst>
                                          <p:attrName>ppt_h</p:attrName>
                                        </p:attrNameLst>
                                      </p:cBhvr>
                                      <p:tavLst>
                                        <p:tav tm="0">
                                          <p:val>
                                            <p:fltVal val="0"/>
                                          </p:val>
                                        </p:tav>
                                        <p:tav tm="100000">
                                          <p:val>
                                            <p:strVal val="#ppt_h"/>
                                          </p:val>
                                        </p:tav>
                                      </p:tavLst>
                                    </p:anim>
                                    <p:animEffect filter="fade" transition="in">
                                      <p:cBhvr>
                                        <p:cTn dur="500" id="46"/>
                                        <p:tgtEl>
                                          <p:spTgt spid="48"/>
                                        </p:tgtEl>
                                      </p:cBhvr>
                                    </p:animEffect>
                                  </p:childTnLst>
                                </p:cTn>
                              </p:par>
                              <p:par>
                                <p:cTn fill="hold" id="47" nodeType="withEffect" presetClass="entr" presetID="53" presetSubtype="0">
                                  <p:stCondLst>
                                    <p:cond delay="0"/>
                                  </p:stCondLst>
                                  <p:childTnLst>
                                    <p:set>
                                      <p:cBhvr>
                                        <p:cTn dur="1" fill="hold" id="48">
                                          <p:stCondLst>
                                            <p:cond delay="0"/>
                                          </p:stCondLst>
                                        </p:cTn>
                                        <p:tgtEl>
                                          <p:spTgt spid="124"/>
                                        </p:tgtEl>
                                        <p:attrNameLst>
                                          <p:attrName>style.visibility</p:attrName>
                                        </p:attrNameLst>
                                      </p:cBhvr>
                                      <p:to>
                                        <p:strVal val="visible"/>
                                      </p:to>
                                    </p:set>
                                    <p:anim calcmode="lin" valueType="num">
                                      <p:cBhvr>
                                        <p:cTn dur="500" fill="hold" id="49"/>
                                        <p:tgtEl>
                                          <p:spTgt spid="124"/>
                                        </p:tgtEl>
                                        <p:attrNameLst>
                                          <p:attrName>ppt_w</p:attrName>
                                        </p:attrNameLst>
                                      </p:cBhvr>
                                      <p:tavLst>
                                        <p:tav tm="0">
                                          <p:val>
                                            <p:fltVal val="0"/>
                                          </p:val>
                                        </p:tav>
                                        <p:tav tm="100000">
                                          <p:val>
                                            <p:strVal val="#ppt_w"/>
                                          </p:val>
                                        </p:tav>
                                      </p:tavLst>
                                    </p:anim>
                                    <p:anim calcmode="lin" valueType="num">
                                      <p:cBhvr>
                                        <p:cTn dur="500" fill="hold" id="50"/>
                                        <p:tgtEl>
                                          <p:spTgt spid="124"/>
                                        </p:tgtEl>
                                        <p:attrNameLst>
                                          <p:attrName>ppt_h</p:attrName>
                                        </p:attrNameLst>
                                      </p:cBhvr>
                                      <p:tavLst>
                                        <p:tav tm="0">
                                          <p:val>
                                            <p:fltVal val="0"/>
                                          </p:val>
                                        </p:tav>
                                        <p:tav tm="100000">
                                          <p:val>
                                            <p:strVal val="#ppt_h"/>
                                          </p:val>
                                        </p:tav>
                                      </p:tavLst>
                                    </p:anim>
                                    <p:animEffect filter="fade" transition="in">
                                      <p:cBhvr>
                                        <p:cTn dur="500" id="51"/>
                                        <p:tgtEl>
                                          <p:spTgt spid="124"/>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2" presetSubtype="2">
                                  <p:stCondLst>
                                    <p:cond delay="0"/>
                                  </p:stCondLst>
                                  <p:childTnLst>
                                    <p:set>
                                      <p:cBhvr>
                                        <p:cTn dur="1" fill="hold" id="55">
                                          <p:stCondLst>
                                            <p:cond delay="0"/>
                                          </p:stCondLst>
                                        </p:cTn>
                                        <p:tgtEl>
                                          <p:spTgt spid="89"/>
                                        </p:tgtEl>
                                        <p:attrNameLst>
                                          <p:attrName>style.visibility</p:attrName>
                                        </p:attrNameLst>
                                      </p:cBhvr>
                                      <p:to>
                                        <p:strVal val="visible"/>
                                      </p:to>
                                    </p:set>
                                    <p:anim calcmode="lin" valueType="num">
                                      <p:cBhvr additive="base">
                                        <p:cTn dur="500" fill="hold" id="56"/>
                                        <p:tgtEl>
                                          <p:spTgt spid="89"/>
                                        </p:tgtEl>
                                        <p:attrNameLst>
                                          <p:attrName>ppt_x</p:attrName>
                                        </p:attrNameLst>
                                      </p:cBhvr>
                                      <p:tavLst>
                                        <p:tav tm="0">
                                          <p:val>
                                            <p:strVal val="1+#ppt_w/2"/>
                                          </p:val>
                                        </p:tav>
                                        <p:tav tm="100000">
                                          <p:val>
                                            <p:strVal val="#ppt_x"/>
                                          </p:val>
                                        </p:tav>
                                      </p:tavLst>
                                    </p:anim>
                                    <p:anim calcmode="lin" valueType="num">
                                      <p:cBhvr additive="base">
                                        <p:cTn dur="500" fill="hold" id="57"/>
                                        <p:tgtEl>
                                          <p:spTgt spid="89"/>
                                        </p:tgtEl>
                                        <p:attrNameLst>
                                          <p:attrName>ppt_y</p:attrName>
                                        </p:attrNameLst>
                                      </p:cBhvr>
                                      <p:tavLst>
                                        <p:tav tm="0">
                                          <p:val>
                                            <p:strVal val="#ppt_y"/>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id="60" nodeType="clickEffect" presetClass="entr" presetID="53" presetSubtype="0">
                                  <p:stCondLst>
                                    <p:cond delay="0"/>
                                  </p:stCondLst>
                                  <p:childTnLst>
                                    <p:set>
                                      <p:cBhvr>
                                        <p:cTn dur="1" fill="hold" id="61">
                                          <p:stCondLst>
                                            <p:cond delay="0"/>
                                          </p:stCondLst>
                                        </p:cTn>
                                        <p:tgtEl>
                                          <p:spTgt spid="45"/>
                                        </p:tgtEl>
                                        <p:attrNameLst>
                                          <p:attrName>style.visibility</p:attrName>
                                        </p:attrNameLst>
                                      </p:cBhvr>
                                      <p:to>
                                        <p:strVal val="visible"/>
                                      </p:to>
                                    </p:set>
                                    <p:anim calcmode="lin" valueType="num">
                                      <p:cBhvr>
                                        <p:cTn dur="500" fill="hold" id="62"/>
                                        <p:tgtEl>
                                          <p:spTgt spid="45"/>
                                        </p:tgtEl>
                                        <p:attrNameLst>
                                          <p:attrName>ppt_w</p:attrName>
                                        </p:attrNameLst>
                                      </p:cBhvr>
                                      <p:tavLst>
                                        <p:tav tm="0">
                                          <p:val>
                                            <p:fltVal val="0"/>
                                          </p:val>
                                        </p:tav>
                                        <p:tav tm="100000">
                                          <p:val>
                                            <p:strVal val="#ppt_w"/>
                                          </p:val>
                                        </p:tav>
                                      </p:tavLst>
                                    </p:anim>
                                    <p:anim calcmode="lin" valueType="num">
                                      <p:cBhvr>
                                        <p:cTn dur="500" fill="hold" id="63"/>
                                        <p:tgtEl>
                                          <p:spTgt spid="45"/>
                                        </p:tgtEl>
                                        <p:attrNameLst>
                                          <p:attrName>ppt_h</p:attrName>
                                        </p:attrNameLst>
                                      </p:cBhvr>
                                      <p:tavLst>
                                        <p:tav tm="0">
                                          <p:val>
                                            <p:fltVal val="0"/>
                                          </p:val>
                                        </p:tav>
                                        <p:tav tm="100000">
                                          <p:val>
                                            <p:strVal val="#ppt_h"/>
                                          </p:val>
                                        </p:tav>
                                      </p:tavLst>
                                    </p:anim>
                                    <p:animEffect filter="fade" transition="in">
                                      <p:cBhvr>
                                        <p:cTn dur="500" id="64"/>
                                        <p:tgtEl>
                                          <p:spTgt spid="45"/>
                                        </p:tgtEl>
                                      </p:cBhvr>
                                    </p:animEffect>
                                  </p:childTnLst>
                                </p:cTn>
                              </p:par>
                              <p:par>
                                <p:cTn fill="hold" id="65" nodeType="withEffect" presetClass="entr" presetID="53" presetSubtype="0">
                                  <p:stCondLst>
                                    <p:cond delay="0"/>
                                  </p:stCondLst>
                                  <p:childTnLst>
                                    <p:set>
                                      <p:cBhvr>
                                        <p:cTn dur="1" fill="hold" id="66">
                                          <p:stCondLst>
                                            <p:cond delay="0"/>
                                          </p:stCondLst>
                                        </p:cTn>
                                        <p:tgtEl>
                                          <p:spTgt spid="120"/>
                                        </p:tgtEl>
                                        <p:attrNameLst>
                                          <p:attrName>style.visibility</p:attrName>
                                        </p:attrNameLst>
                                      </p:cBhvr>
                                      <p:to>
                                        <p:strVal val="visible"/>
                                      </p:to>
                                    </p:set>
                                    <p:anim calcmode="lin" valueType="num">
                                      <p:cBhvr>
                                        <p:cTn dur="500" fill="hold" id="67"/>
                                        <p:tgtEl>
                                          <p:spTgt spid="120"/>
                                        </p:tgtEl>
                                        <p:attrNameLst>
                                          <p:attrName>ppt_w</p:attrName>
                                        </p:attrNameLst>
                                      </p:cBhvr>
                                      <p:tavLst>
                                        <p:tav tm="0">
                                          <p:val>
                                            <p:fltVal val="0"/>
                                          </p:val>
                                        </p:tav>
                                        <p:tav tm="100000">
                                          <p:val>
                                            <p:strVal val="#ppt_w"/>
                                          </p:val>
                                        </p:tav>
                                      </p:tavLst>
                                    </p:anim>
                                    <p:anim calcmode="lin" valueType="num">
                                      <p:cBhvr>
                                        <p:cTn dur="500" fill="hold" id="68"/>
                                        <p:tgtEl>
                                          <p:spTgt spid="120"/>
                                        </p:tgtEl>
                                        <p:attrNameLst>
                                          <p:attrName>ppt_h</p:attrName>
                                        </p:attrNameLst>
                                      </p:cBhvr>
                                      <p:tavLst>
                                        <p:tav tm="0">
                                          <p:val>
                                            <p:fltVal val="0"/>
                                          </p:val>
                                        </p:tav>
                                        <p:tav tm="100000">
                                          <p:val>
                                            <p:strVal val="#ppt_h"/>
                                          </p:val>
                                        </p:tav>
                                      </p:tavLst>
                                    </p:anim>
                                    <p:animEffect filter="fade" transition="in">
                                      <p:cBhvr>
                                        <p:cTn dur="500" id="69"/>
                                        <p:tgtEl>
                                          <p:spTgt spid="120"/>
                                        </p:tgtEl>
                                      </p:cBhvr>
                                    </p:animEffect>
                                  </p:childTnLst>
                                </p:cTn>
                              </p:par>
                            </p:childTnLst>
                          </p:cTn>
                        </p:par>
                      </p:childTnLst>
                    </p:cTn>
                  </p:par>
                  <p:par>
                    <p:cTn fill="hold" id="70" nodeType="clickPar">
                      <p:stCondLst>
                        <p:cond delay="indefinite"/>
                      </p:stCondLst>
                      <p:childTnLst>
                        <p:par>
                          <p:cTn fill="hold" id="71" nodeType="afterGroup">
                            <p:stCondLst>
                              <p:cond delay="0"/>
                            </p:stCondLst>
                            <p:childTnLst>
                              <p:par>
                                <p:cTn fill="hold" id="72" nodeType="clickEffect" presetClass="entr" presetID="2" presetSubtype="2">
                                  <p:stCondLst>
                                    <p:cond delay="0"/>
                                  </p:stCondLst>
                                  <p:childTnLst>
                                    <p:set>
                                      <p:cBhvr>
                                        <p:cTn dur="1" fill="hold" id="73">
                                          <p:stCondLst>
                                            <p:cond delay="0"/>
                                          </p:stCondLst>
                                        </p:cTn>
                                        <p:tgtEl>
                                          <p:spTgt spid="84"/>
                                        </p:tgtEl>
                                        <p:attrNameLst>
                                          <p:attrName>style.visibility</p:attrName>
                                        </p:attrNameLst>
                                      </p:cBhvr>
                                      <p:to>
                                        <p:strVal val="visible"/>
                                      </p:to>
                                    </p:set>
                                    <p:anim calcmode="lin" valueType="num">
                                      <p:cBhvr additive="base">
                                        <p:cTn dur="500" fill="hold" id="74"/>
                                        <p:tgtEl>
                                          <p:spTgt spid="84"/>
                                        </p:tgtEl>
                                        <p:attrNameLst>
                                          <p:attrName>ppt_x</p:attrName>
                                        </p:attrNameLst>
                                      </p:cBhvr>
                                      <p:tavLst>
                                        <p:tav tm="0">
                                          <p:val>
                                            <p:strVal val="1+#ppt_w/2"/>
                                          </p:val>
                                        </p:tav>
                                        <p:tav tm="100000">
                                          <p:val>
                                            <p:strVal val="#ppt_x"/>
                                          </p:val>
                                        </p:tav>
                                      </p:tavLst>
                                    </p:anim>
                                    <p:anim calcmode="lin" valueType="num">
                                      <p:cBhvr additive="base">
                                        <p:cTn dur="500" fill="hold" id="75"/>
                                        <p:tgtEl>
                                          <p:spTgt spid="84"/>
                                        </p:tgtEl>
                                        <p:attrNameLst>
                                          <p:attrName>ppt_y</p:attrName>
                                        </p:attrNameLst>
                                      </p:cBhvr>
                                      <p:tavLst>
                                        <p:tav tm="0">
                                          <p:val>
                                            <p:strVal val="#ppt_y"/>
                                          </p:val>
                                        </p:tav>
                                        <p:tav tm="100000">
                                          <p:val>
                                            <p:strVal val="#ppt_y"/>
                                          </p:val>
                                        </p:tav>
                                      </p:tavLst>
                                    </p:anim>
                                  </p:childTnLst>
                                </p:cTn>
                              </p:par>
                            </p:childTnLst>
                          </p:cTn>
                        </p:par>
                      </p:childTnLst>
                    </p:cTn>
                  </p:par>
                  <p:par>
                    <p:cTn fill="hold" id="76" nodeType="clickPar">
                      <p:stCondLst>
                        <p:cond delay="indefinite"/>
                      </p:stCondLst>
                      <p:childTnLst>
                        <p:par>
                          <p:cTn fill="hold" id="77" nodeType="afterGroup">
                            <p:stCondLst>
                              <p:cond delay="0"/>
                            </p:stCondLst>
                            <p:childTnLst>
                              <p:par>
                                <p:cTn fill="hold" id="78" nodeType="clickEffect" presetClass="entr" presetID="53" presetSubtype="0">
                                  <p:stCondLst>
                                    <p:cond delay="0"/>
                                  </p:stCondLst>
                                  <p:childTnLst>
                                    <p:set>
                                      <p:cBhvr>
                                        <p:cTn dur="1" fill="hold" id="79">
                                          <p:stCondLst>
                                            <p:cond delay="0"/>
                                          </p:stCondLst>
                                        </p:cTn>
                                        <p:tgtEl>
                                          <p:spTgt spid="39"/>
                                        </p:tgtEl>
                                        <p:attrNameLst>
                                          <p:attrName>style.visibility</p:attrName>
                                        </p:attrNameLst>
                                      </p:cBhvr>
                                      <p:to>
                                        <p:strVal val="visible"/>
                                      </p:to>
                                    </p:set>
                                    <p:anim calcmode="lin" valueType="num">
                                      <p:cBhvr>
                                        <p:cTn dur="500" fill="hold" id="80"/>
                                        <p:tgtEl>
                                          <p:spTgt spid="39"/>
                                        </p:tgtEl>
                                        <p:attrNameLst>
                                          <p:attrName>ppt_w</p:attrName>
                                        </p:attrNameLst>
                                      </p:cBhvr>
                                      <p:tavLst>
                                        <p:tav tm="0">
                                          <p:val>
                                            <p:fltVal val="0"/>
                                          </p:val>
                                        </p:tav>
                                        <p:tav tm="100000">
                                          <p:val>
                                            <p:strVal val="#ppt_w"/>
                                          </p:val>
                                        </p:tav>
                                      </p:tavLst>
                                    </p:anim>
                                    <p:anim calcmode="lin" valueType="num">
                                      <p:cBhvr>
                                        <p:cTn dur="500" fill="hold" id="81"/>
                                        <p:tgtEl>
                                          <p:spTgt spid="39"/>
                                        </p:tgtEl>
                                        <p:attrNameLst>
                                          <p:attrName>ppt_h</p:attrName>
                                        </p:attrNameLst>
                                      </p:cBhvr>
                                      <p:tavLst>
                                        <p:tav tm="0">
                                          <p:val>
                                            <p:fltVal val="0"/>
                                          </p:val>
                                        </p:tav>
                                        <p:tav tm="100000">
                                          <p:val>
                                            <p:strVal val="#ppt_h"/>
                                          </p:val>
                                        </p:tav>
                                      </p:tavLst>
                                    </p:anim>
                                    <p:animEffect filter="fade" transition="in">
                                      <p:cBhvr>
                                        <p:cTn dur="500" id="82"/>
                                        <p:tgtEl>
                                          <p:spTgt spid="39"/>
                                        </p:tgtEl>
                                      </p:cBhvr>
                                    </p:animEffect>
                                  </p:childTnLst>
                                </p:cTn>
                              </p:par>
                              <p:par>
                                <p:cTn fill="hold" id="83" nodeType="withEffect" presetClass="entr" presetID="53" presetSubtype="0">
                                  <p:stCondLst>
                                    <p:cond delay="0"/>
                                  </p:stCondLst>
                                  <p:childTnLst>
                                    <p:set>
                                      <p:cBhvr>
                                        <p:cTn dur="1" fill="hold" id="84">
                                          <p:stCondLst>
                                            <p:cond delay="0"/>
                                          </p:stCondLst>
                                        </p:cTn>
                                        <p:tgtEl>
                                          <p:spTgt spid="103"/>
                                        </p:tgtEl>
                                        <p:attrNameLst>
                                          <p:attrName>style.visibility</p:attrName>
                                        </p:attrNameLst>
                                      </p:cBhvr>
                                      <p:to>
                                        <p:strVal val="visible"/>
                                      </p:to>
                                    </p:set>
                                    <p:anim calcmode="lin" valueType="num">
                                      <p:cBhvr>
                                        <p:cTn dur="500" fill="hold" id="85"/>
                                        <p:tgtEl>
                                          <p:spTgt spid="103"/>
                                        </p:tgtEl>
                                        <p:attrNameLst>
                                          <p:attrName>ppt_w</p:attrName>
                                        </p:attrNameLst>
                                      </p:cBhvr>
                                      <p:tavLst>
                                        <p:tav tm="0">
                                          <p:val>
                                            <p:fltVal val="0"/>
                                          </p:val>
                                        </p:tav>
                                        <p:tav tm="100000">
                                          <p:val>
                                            <p:strVal val="#ppt_w"/>
                                          </p:val>
                                        </p:tav>
                                      </p:tavLst>
                                    </p:anim>
                                    <p:anim calcmode="lin" valueType="num">
                                      <p:cBhvr>
                                        <p:cTn dur="500" fill="hold" id="86"/>
                                        <p:tgtEl>
                                          <p:spTgt spid="103"/>
                                        </p:tgtEl>
                                        <p:attrNameLst>
                                          <p:attrName>ppt_h</p:attrName>
                                        </p:attrNameLst>
                                      </p:cBhvr>
                                      <p:tavLst>
                                        <p:tav tm="0">
                                          <p:val>
                                            <p:fltVal val="0"/>
                                          </p:val>
                                        </p:tav>
                                        <p:tav tm="100000">
                                          <p:val>
                                            <p:strVal val="#ppt_h"/>
                                          </p:val>
                                        </p:tav>
                                      </p:tavLst>
                                    </p:anim>
                                    <p:animEffect filter="fade" transition="in">
                                      <p:cBhvr>
                                        <p:cTn dur="500" id="87"/>
                                        <p:tgtEl>
                                          <p:spTgt spid="103"/>
                                        </p:tgtEl>
                                      </p:cBhvr>
                                    </p:animEffect>
                                  </p:childTnLst>
                                </p:cTn>
                              </p:par>
                            </p:childTnLst>
                          </p:cTn>
                        </p:par>
                      </p:childTnLst>
                    </p:cTn>
                  </p:par>
                  <p:par>
                    <p:cTn fill="hold" id="88" nodeType="clickPar">
                      <p:stCondLst>
                        <p:cond delay="indefinite"/>
                      </p:stCondLst>
                      <p:childTnLst>
                        <p:par>
                          <p:cTn fill="hold" id="89" nodeType="afterGroup">
                            <p:stCondLst>
                              <p:cond delay="0"/>
                            </p:stCondLst>
                            <p:childTnLst>
                              <p:par>
                                <p:cTn fill="hold" id="90" nodeType="clickEffect" presetClass="entr" presetID="2" presetSubtype="8">
                                  <p:stCondLst>
                                    <p:cond delay="0"/>
                                  </p:stCondLst>
                                  <p:childTnLst>
                                    <p:set>
                                      <p:cBhvr>
                                        <p:cTn dur="1" fill="hold" id="91">
                                          <p:stCondLst>
                                            <p:cond delay="0"/>
                                          </p:stCondLst>
                                        </p:cTn>
                                        <p:tgtEl>
                                          <p:spTgt spid="51"/>
                                        </p:tgtEl>
                                        <p:attrNameLst>
                                          <p:attrName>style.visibility</p:attrName>
                                        </p:attrNameLst>
                                      </p:cBhvr>
                                      <p:to>
                                        <p:strVal val="visible"/>
                                      </p:to>
                                    </p:set>
                                    <p:anim calcmode="lin" valueType="num">
                                      <p:cBhvr additive="base">
                                        <p:cTn dur="500" fill="hold" id="92"/>
                                        <p:tgtEl>
                                          <p:spTgt spid="51"/>
                                        </p:tgtEl>
                                        <p:attrNameLst>
                                          <p:attrName>ppt_x</p:attrName>
                                        </p:attrNameLst>
                                      </p:cBhvr>
                                      <p:tavLst>
                                        <p:tav tm="0">
                                          <p:val>
                                            <p:strVal val="0-#ppt_w/2"/>
                                          </p:val>
                                        </p:tav>
                                        <p:tav tm="100000">
                                          <p:val>
                                            <p:strVal val="#ppt_x"/>
                                          </p:val>
                                        </p:tav>
                                      </p:tavLst>
                                    </p:anim>
                                    <p:anim calcmode="lin" valueType="num">
                                      <p:cBhvr additive="base">
                                        <p:cTn dur="500" fill="hold" id="93"/>
                                        <p:tgtEl>
                                          <p:spTgt spid="51"/>
                                        </p:tgtEl>
                                        <p:attrNameLst>
                                          <p:attrName>ppt_y</p:attrName>
                                        </p:attrNameLst>
                                      </p:cBhvr>
                                      <p:tavLst>
                                        <p:tav tm="0">
                                          <p:val>
                                            <p:strVal val="#ppt_y"/>
                                          </p:val>
                                        </p:tav>
                                        <p:tav tm="100000">
                                          <p:val>
                                            <p:strVal val="#ppt_y"/>
                                          </p:val>
                                        </p:tav>
                                      </p:tavLst>
                                    </p:anim>
                                  </p:childTnLst>
                                </p:cTn>
                              </p:par>
                            </p:childTnLst>
                          </p:cTn>
                        </p:par>
                      </p:childTnLst>
                    </p:cTn>
                  </p:par>
                  <p:par>
                    <p:cTn fill="hold" id="94" nodeType="clickPar">
                      <p:stCondLst>
                        <p:cond delay="indefinite"/>
                      </p:stCondLst>
                      <p:childTnLst>
                        <p:par>
                          <p:cTn fill="hold" id="95" nodeType="afterGroup">
                            <p:stCondLst>
                              <p:cond delay="0"/>
                            </p:stCondLst>
                            <p:childTnLst>
                              <p:par>
                                <p:cTn fill="hold" id="96" nodeType="clickEffect" presetClass="entr" presetID="53" presetSubtype="0">
                                  <p:stCondLst>
                                    <p:cond delay="0"/>
                                  </p:stCondLst>
                                  <p:childTnLst>
                                    <p:set>
                                      <p:cBhvr>
                                        <p:cTn dur="1" fill="hold" id="97">
                                          <p:stCondLst>
                                            <p:cond delay="0"/>
                                          </p:stCondLst>
                                        </p:cTn>
                                        <p:tgtEl>
                                          <p:spTgt spid="42"/>
                                        </p:tgtEl>
                                        <p:attrNameLst>
                                          <p:attrName>style.visibility</p:attrName>
                                        </p:attrNameLst>
                                      </p:cBhvr>
                                      <p:to>
                                        <p:strVal val="visible"/>
                                      </p:to>
                                    </p:set>
                                    <p:anim calcmode="lin" valueType="num">
                                      <p:cBhvr>
                                        <p:cTn dur="500" fill="hold" id="98"/>
                                        <p:tgtEl>
                                          <p:spTgt spid="42"/>
                                        </p:tgtEl>
                                        <p:attrNameLst>
                                          <p:attrName>ppt_w</p:attrName>
                                        </p:attrNameLst>
                                      </p:cBhvr>
                                      <p:tavLst>
                                        <p:tav tm="0">
                                          <p:val>
                                            <p:fltVal val="0"/>
                                          </p:val>
                                        </p:tav>
                                        <p:tav tm="100000">
                                          <p:val>
                                            <p:strVal val="#ppt_w"/>
                                          </p:val>
                                        </p:tav>
                                      </p:tavLst>
                                    </p:anim>
                                    <p:anim calcmode="lin" valueType="num">
                                      <p:cBhvr>
                                        <p:cTn dur="500" fill="hold" id="99"/>
                                        <p:tgtEl>
                                          <p:spTgt spid="42"/>
                                        </p:tgtEl>
                                        <p:attrNameLst>
                                          <p:attrName>ppt_h</p:attrName>
                                        </p:attrNameLst>
                                      </p:cBhvr>
                                      <p:tavLst>
                                        <p:tav tm="0">
                                          <p:val>
                                            <p:fltVal val="0"/>
                                          </p:val>
                                        </p:tav>
                                        <p:tav tm="100000">
                                          <p:val>
                                            <p:strVal val="#ppt_h"/>
                                          </p:val>
                                        </p:tav>
                                      </p:tavLst>
                                    </p:anim>
                                    <p:animEffect filter="fade" transition="in">
                                      <p:cBhvr>
                                        <p:cTn dur="500" id="100"/>
                                        <p:tgtEl>
                                          <p:spTgt spid="42"/>
                                        </p:tgtEl>
                                      </p:cBhvr>
                                    </p:animEffect>
                                  </p:childTnLst>
                                </p:cTn>
                              </p:par>
                              <p:par>
                                <p:cTn fill="hold" id="101" nodeType="withEffect" presetClass="entr" presetID="53" presetSubtype="0">
                                  <p:stCondLst>
                                    <p:cond delay="0"/>
                                  </p:stCondLst>
                                  <p:childTnLst>
                                    <p:set>
                                      <p:cBhvr>
                                        <p:cTn dur="1" fill="hold" id="102">
                                          <p:stCondLst>
                                            <p:cond delay="0"/>
                                          </p:stCondLst>
                                        </p:cTn>
                                        <p:tgtEl>
                                          <p:spTgt spid="112"/>
                                        </p:tgtEl>
                                        <p:attrNameLst>
                                          <p:attrName>style.visibility</p:attrName>
                                        </p:attrNameLst>
                                      </p:cBhvr>
                                      <p:to>
                                        <p:strVal val="visible"/>
                                      </p:to>
                                    </p:set>
                                    <p:anim calcmode="lin" valueType="num">
                                      <p:cBhvr>
                                        <p:cTn dur="500" fill="hold" id="103"/>
                                        <p:tgtEl>
                                          <p:spTgt spid="112"/>
                                        </p:tgtEl>
                                        <p:attrNameLst>
                                          <p:attrName>ppt_w</p:attrName>
                                        </p:attrNameLst>
                                      </p:cBhvr>
                                      <p:tavLst>
                                        <p:tav tm="0">
                                          <p:val>
                                            <p:fltVal val="0"/>
                                          </p:val>
                                        </p:tav>
                                        <p:tav tm="100000">
                                          <p:val>
                                            <p:strVal val="#ppt_w"/>
                                          </p:val>
                                        </p:tav>
                                      </p:tavLst>
                                    </p:anim>
                                    <p:anim calcmode="lin" valueType="num">
                                      <p:cBhvr>
                                        <p:cTn dur="500" fill="hold" id="104"/>
                                        <p:tgtEl>
                                          <p:spTgt spid="112"/>
                                        </p:tgtEl>
                                        <p:attrNameLst>
                                          <p:attrName>ppt_h</p:attrName>
                                        </p:attrNameLst>
                                      </p:cBhvr>
                                      <p:tavLst>
                                        <p:tav tm="0">
                                          <p:val>
                                            <p:fltVal val="0"/>
                                          </p:val>
                                        </p:tav>
                                        <p:tav tm="100000">
                                          <p:val>
                                            <p:strVal val="#ppt_h"/>
                                          </p:val>
                                        </p:tav>
                                      </p:tavLst>
                                    </p:anim>
                                    <p:animEffect filter="fade" transition="in">
                                      <p:cBhvr>
                                        <p:cTn dur="500" id="105"/>
                                        <p:tgtEl>
                                          <p:spTgt spid="112"/>
                                        </p:tgtEl>
                                      </p:cBhvr>
                                    </p:animEffect>
                                  </p:childTnLst>
                                </p:cTn>
                              </p:par>
                            </p:childTnLst>
                          </p:cTn>
                        </p:par>
                      </p:childTnLst>
                    </p:cTn>
                  </p:par>
                  <p:par>
                    <p:cTn fill="hold" id="106" nodeType="clickPar">
                      <p:stCondLst>
                        <p:cond delay="indefinite"/>
                      </p:stCondLst>
                      <p:childTnLst>
                        <p:par>
                          <p:cTn fill="hold" id="107" nodeType="afterGroup">
                            <p:stCondLst>
                              <p:cond delay="0"/>
                            </p:stCondLst>
                            <p:childTnLst>
                              <p:par>
                                <p:cTn fill="hold" id="108" nodeType="clickEffect" presetClass="entr" presetID="2" presetSubtype="8">
                                  <p:stCondLst>
                                    <p:cond delay="0"/>
                                  </p:stCondLst>
                                  <p:childTnLst>
                                    <p:set>
                                      <p:cBhvr>
                                        <p:cTn dur="1" fill="hold" id="109">
                                          <p:stCondLst>
                                            <p:cond delay="0"/>
                                          </p:stCondLst>
                                        </p:cTn>
                                        <p:tgtEl>
                                          <p:spTgt spid="56"/>
                                        </p:tgtEl>
                                        <p:attrNameLst>
                                          <p:attrName>style.visibility</p:attrName>
                                        </p:attrNameLst>
                                      </p:cBhvr>
                                      <p:to>
                                        <p:strVal val="visible"/>
                                      </p:to>
                                    </p:set>
                                    <p:anim calcmode="lin" valueType="num">
                                      <p:cBhvr additive="base">
                                        <p:cTn dur="500" fill="hold" id="110"/>
                                        <p:tgtEl>
                                          <p:spTgt spid="56"/>
                                        </p:tgtEl>
                                        <p:attrNameLst>
                                          <p:attrName>ppt_x</p:attrName>
                                        </p:attrNameLst>
                                      </p:cBhvr>
                                      <p:tavLst>
                                        <p:tav tm="0">
                                          <p:val>
                                            <p:strVal val="0-#ppt_w/2"/>
                                          </p:val>
                                        </p:tav>
                                        <p:tav tm="100000">
                                          <p:val>
                                            <p:strVal val="#ppt_x"/>
                                          </p:val>
                                        </p:tav>
                                      </p:tavLst>
                                    </p:anim>
                                    <p:anim calcmode="lin" valueType="num">
                                      <p:cBhvr additive="base">
                                        <p:cTn dur="500" fill="hold" id="111"/>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132"/>
      <p:bldP grpId="0" spid="13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椭圆 34"/>
          <p:cNvSpPr/>
          <p:nvPr/>
        </p:nvSpPr>
        <p:spPr>
          <a:xfrm rot="10800000">
            <a:off x="3334084" y="1569270"/>
            <a:ext cx="1077642" cy="1385911"/>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grpSp>
        <p:nvGrpSpPr>
          <p:cNvPr id="36" name="组合 35"/>
          <p:cNvGrpSpPr/>
          <p:nvPr/>
        </p:nvGrpSpPr>
        <p:grpSpPr>
          <a:xfrm rot="5400000">
            <a:off x="3538287" y="2796338"/>
            <a:ext cx="1061672" cy="1379360"/>
            <a:chOff x="4020870" y="2194485"/>
            <a:chExt cx="1102258" cy="1432090"/>
          </a:xfrm>
          <a:effectLst>
            <a:outerShdw algn="tr" blurRad="444500" dir="8100000" dist="254000" rotWithShape="0">
              <a:prstClr val="black">
                <a:alpha val="50000"/>
              </a:prstClr>
            </a:outerShdw>
          </a:effectLst>
        </p:grpSpPr>
        <p:sp>
          <p:nvSpPr>
            <p:cNvPr id="37"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椭圆 34"/>
          <p:cNvSpPr/>
          <p:nvPr/>
        </p:nvSpPr>
        <p:spPr>
          <a:xfrm>
            <a:off x="4765968" y="2630943"/>
            <a:ext cx="1077642" cy="1385911"/>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 name="组合 39"/>
          <p:cNvGrpSpPr/>
          <p:nvPr/>
        </p:nvGrpSpPr>
        <p:grpSpPr>
          <a:xfrm rot="16200000">
            <a:off x="4570570" y="1372326"/>
            <a:ext cx="1061672" cy="1379360"/>
            <a:chOff x="4020870" y="2194485"/>
            <a:chExt cx="1102258" cy="1432090"/>
          </a:xfrm>
          <a:effectLst>
            <a:outerShdw algn="tr" blurRad="444500" dir="8100000" dist="254000" rotWithShape="0">
              <a:prstClr val="black">
                <a:alpha val="50000"/>
              </a:prstClr>
            </a:outerShdw>
          </a:effectLst>
        </p:grpSpPr>
        <p:sp>
          <p:nvSpPr>
            <p:cNvPr id="41"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2"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Freeform 18"/>
          <p:cNvSpPr>
            <a:spLocks noEditPoints="1"/>
          </p:cNvSpPr>
          <p:nvPr/>
        </p:nvSpPr>
        <p:spPr bwMode="auto">
          <a:xfrm>
            <a:off x="5035708" y="3258673"/>
            <a:ext cx="538162" cy="471487"/>
          </a:xfrm>
          <a:custGeom>
            <a:gdLst>
              <a:gd fmla="*/ 417 w 785" name="T0"/>
              <a:gd fmla="*/ 0 h 690" name="T1"/>
              <a:gd fmla="*/ 417 w 785" name="T2"/>
              <a:gd fmla="*/ 593 h 690" name="T3"/>
              <a:gd fmla="*/ 646 w 785" name="T4"/>
              <a:gd fmla="*/ 690 h 690" name="T5"/>
              <a:gd fmla="*/ 626 w 785" name="T6"/>
              <a:gd fmla="*/ 540 h 690" name="T7"/>
              <a:gd fmla="*/ 30 w 785" name="T8"/>
              <a:gd fmla="*/ 315 h 690" name="T9"/>
              <a:gd fmla="*/ 0 w 785" name="T10"/>
              <a:gd fmla="*/ 396 h 690" name="T11"/>
              <a:gd fmla="*/ 122 w 785" name="T12"/>
              <a:gd fmla="*/ 600 h 690" name="T13"/>
              <a:gd fmla="*/ 214 w 785" name="T14"/>
              <a:gd fmla="*/ 613 h 690" name="T15"/>
              <a:gd fmla="*/ 355 w 785" name="T16"/>
              <a:gd fmla="*/ 609 h 690" name="T17"/>
              <a:gd fmla="*/ 189 w 785" name="T18"/>
              <a:gd fmla="*/ 400 h 690" name="T19"/>
              <a:gd fmla="*/ 257 w 785" name="T20"/>
              <a:gd fmla="*/ 219 h 690" name="T21"/>
              <a:gd fmla="*/ 310 w 785" name="T22"/>
              <a:gd fmla="*/ 241 h 690" name="T23"/>
              <a:gd fmla="*/ 311 w 785" name="T24"/>
              <a:gd fmla="*/ 287 h 690" name="T25"/>
              <a:gd fmla="*/ 317 w 785" name="T26"/>
              <a:gd fmla="*/ 320 h 690" name="T27"/>
              <a:gd fmla="*/ 320 w 785" name="T28"/>
              <a:gd fmla="*/ 371 h 690" name="T29"/>
              <a:gd fmla="*/ 287 w 785" name="T30"/>
              <a:gd fmla="*/ 397 h 690" name="T31"/>
              <a:gd fmla="*/ 189 w 785" name="T32"/>
              <a:gd fmla="*/ 400 h 690" name="T33"/>
              <a:gd fmla="*/ 252 w 785" name="T34"/>
              <a:gd fmla="*/ 295 h 690" name="T35"/>
              <a:gd fmla="*/ 289 w 785" name="T36"/>
              <a:gd fmla="*/ 284 h 690" name="T37"/>
              <a:gd fmla="*/ 289 w 785" name="T38"/>
              <a:gd fmla="*/ 252 h 690" name="T39"/>
              <a:gd fmla="*/ 249 w 785" name="T40"/>
              <a:gd fmla="*/ 240 h 690" name="T41"/>
              <a:gd fmla="*/ 213 w 785" name="T42"/>
              <a:gd fmla="*/ 295 h 690" name="T43"/>
              <a:gd fmla="*/ 258 w 785" name="T44"/>
              <a:gd fmla="*/ 379 h 690" name="T45"/>
              <a:gd fmla="*/ 288 w 785" name="T46"/>
              <a:gd fmla="*/ 373 h 690" name="T47"/>
              <a:gd fmla="*/ 301 w 785" name="T48"/>
              <a:gd fmla="*/ 348 h 690" name="T49"/>
              <a:gd fmla="*/ 281 w 785" name="T50"/>
              <a:gd fmla="*/ 320 h 690" name="T51"/>
              <a:gd fmla="*/ 213 w 785" name="T52"/>
              <a:gd fmla="*/ 317 h 690" name="T53"/>
              <a:gd fmla="*/ 372 w 785" name="T54"/>
              <a:gd fmla="*/ 400 h 690" name="T55"/>
              <a:gd fmla="*/ 440 w 785" name="T56"/>
              <a:gd fmla="*/ 219 h 690" name="T57"/>
              <a:gd fmla="*/ 493 w 785" name="T58"/>
              <a:gd fmla="*/ 241 h 690" name="T59"/>
              <a:gd fmla="*/ 494 w 785" name="T60"/>
              <a:gd fmla="*/ 287 h 690" name="T61"/>
              <a:gd fmla="*/ 500 w 785" name="T62"/>
              <a:gd fmla="*/ 320 h 690" name="T63"/>
              <a:gd fmla="*/ 503 w 785" name="T64"/>
              <a:gd fmla="*/ 371 h 690" name="T65"/>
              <a:gd fmla="*/ 470 w 785" name="T66"/>
              <a:gd fmla="*/ 397 h 690" name="T67"/>
              <a:gd fmla="*/ 372 w 785" name="T68"/>
              <a:gd fmla="*/ 400 h 690" name="T69"/>
              <a:gd fmla="*/ 435 w 785" name="T70"/>
              <a:gd fmla="*/ 295 h 690" name="T71"/>
              <a:gd fmla="*/ 472 w 785" name="T72"/>
              <a:gd fmla="*/ 284 h 690" name="T73"/>
              <a:gd fmla="*/ 472 w 785" name="T74"/>
              <a:gd fmla="*/ 252 h 690" name="T75"/>
              <a:gd fmla="*/ 432 w 785" name="T76"/>
              <a:gd fmla="*/ 240 h 690" name="T77"/>
              <a:gd fmla="*/ 396 w 785" name="T78"/>
              <a:gd fmla="*/ 295 h 690" name="T79"/>
              <a:gd fmla="*/ 441 w 785" name="T80"/>
              <a:gd fmla="*/ 379 h 690" name="T81"/>
              <a:gd fmla="*/ 471 w 785" name="T82"/>
              <a:gd fmla="*/ 373 h 690" name="T83"/>
              <a:gd fmla="*/ 484 w 785" name="T84"/>
              <a:gd fmla="*/ 348 h 690" name="T85"/>
              <a:gd fmla="*/ 464 w 785" name="T86"/>
              <a:gd fmla="*/ 320 h 690" name="T87"/>
              <a:gd fmla="*/ 396 w 785" name="T88"/>
              <a:gd fmla="*/ 317 h 690" name="T89"/>
              <a:gd fmla="*/ 548 w 785" name="T90"/>
              <a:gd fmla="*/ 342 h 690" name="T91"/>
              <a:gd fmla="*/ 578 w 785" name="T92"/>
              <a:gd fmla="*/ 362 h 690" name="T93"/>
              <a:gd fmla="*/ 624 w 785" name="T94"/>
              <a:gd fmla="*/ 382 h 690" name="T95"/>
              <a:gd fmla="*/ 664 w 785" name="T96"/>
              <a:gd fmla="*/ 367 h 690" name="T97"/>
              <a:gd fmla="*/ 664 w 785" name="T98"/>
              <a:gd fmla="*/ 336 h 690" name="T99"/>
              <a:gd fmla="*/ 615 w 785" name="T100"/>
              <a:gd fmla="*/ 317 h 690" name="T101"/>
              <a:gd fmla="*/ 561 w 785" name="T102"/>
              <a:gd fmla="*/ 288 h 690" name="T103"/>
              <a:gd fmla="*/ 562 w 785" name="T104"/>
              <a:gd fmla="*/ 240 h 690" name="T105"/>
              <a:gd fmla="*/ 618 w 785" name="T106"/>
              <a:gd fmla="*/ 216 h 690" name="T107"/>
              <a:gd fmla="*/ 678 w 785" name="T108"/>
              <a:gd fmla="*/ 241 h 690" name="T109"/>
              <a:gd fmla="*/ 664 w 785" name="T110"/>
              <a:gd fmla="*/ 272 h 690" name="T111"/>
              <a:gd fmla="*/ 619 w 785" name="T112"/>
              <a:gd fmla="*/ 237 h 690" name="T113"/>
              <a:gd fmla="*/ 578 w 785" name="T114"/>
              <a:gd fmla="*/ 264 h 690" name="T115"/>
              <a:gd fmla="*/ 621 w 785" name="T116"/>
              <a:gd fmla="*/ 293 h 690" name="T117"/>
              <a:gd fmla="*/ 685 w 785" name="T118"/>
              <a:gd fmla="*/ 323 h 690" name="T119"/>
              <a:gd fmla="*/ 684 w 785" name="T120"/>
              <a:gd fmla="*/ 376 h 690" name="T121"/>
              <a:gd fmla="*/ 625 w 785" name="T122"/>
              <a:gd fmla="*/ 403 h 690" name="T123"/>
              <a:gd fmla="*/ 558 w 785" name="T124"/>
              <a:gd fmla="*/ 375 h 6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90" w="785">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44" name="组合 43"/>
          <p:cNvGrpSpPr/>
          <p:nvPr/>
        </p:nvGrpSpPr>
        <p:grpSpPr>
          <a:xfrm>
            <a:off x="3642519" y="3259799"/>
            <a:ext cx="525462" cy="452437"/>
            <a:chOff x="3379788" y="4325938"/>
            <a:chExt cx="525462" cy="452437"/>
          </a:xfrm>
          <a:solidFill>
            <a:srgbClr val="C00000"/>
          </a:solidFill>
        </p:grpSpPr>
        <p:sp>
          <p:nvSpPr>
            <p:cNvPr id="45" name="Freeform 14"/>
            <p:cNvSpPr>
              <a:spLocks noEditPoints="1"/>
            </p:cNvSpPr>
            <p:nvPr/>
          </p:nvSpPr>
          <p:spPr bwMode="auto">
            <a:xfrm>
              <a:off x="3379788" y="4394200"/>
              <a:ext cx="482600" cy="384175"/>
            </a:xfrm>
            <a:custGeom>
              <a:gdLst>
                <a:gd fmla="*/ 580 w 704" name="T0"/>
                <a:gd fmla="*/ 236 h 561" name="T1"/>
                <a:gd fmla="*/ 564 w 704" name="T2"/>
                <a:gd fmla="*/ 214 h 561" name="T3"/>
                <a:gd fmla="*/ 558 w 704" name="T4"/>
                <a:gd fmla="*/ 130 h 561" name="T5"/>
                <a:gd fmla="*/ 409 w 704" name="T6"/>
                <a:gd fmla="*/ 136 h 561" name="T7"/>
                <a:gd fmla="*/ 385 w 704" name="T8"/>
                <a:gd fmla="*/ 99 h 561" name="T9"/>
                <a:gd fmla="*/ 264 w 704" name="T10"/>
                <a:gd fmla="*/ 37 h 561" name="T11"/>
                <a:gd fmla="*/ 64 w 704" name="T12"/>
                <a:gd fmla="*/ 203 h 561" name="T13"/>
                <a:gd fmla="*/ 8 w 704" name="T14"/>
                <a:gd fmla="*/ 355 h 561" name="T15"/>
                <a:gd fmla="*/ 301 w 704" name="T16"/>
                <a:gd fmla="*/ 551 h 561" name="T17"/>
                <a:gd fmla="*/ 652 w 704" name="T18"/>
                <a:gd fmla="*/ 396 h 561" name="T19"/>
                <a:gd fmla="*/ 580 w 704" name="T20"/>
                <a:gd fmla="*/ 236 h 561" name="T21"/>
                <a:gd fmla="*/ 310 w 704" name="T22"/>
                <a:gd fmla="*/ 510 h 561" name="T23"/>
                <a:gd fmla="*/ 310 w 704" name="T24"/>
                <a:gd fmla="*/ 510 h 561" name="T25"/>
                <a:gd fmla="*/ 82 w 704" name="T26"/>
                <a:gd fmla="*/ 368 h 561" name="T27"/>
                <a:gd fmla="*/ 310 w 704" name="T28"/>
                <a:gd fmla="*/ 210 h 561" name="T29"/>
                <a:gd fmla="*/ 539 w 704" name="T30"/>
                <a:gd fmla="*/ 340 h 561" name="T31"/>
                <a:gd fmla="*/ 310 w 704" name="T32"/>
                <a:gd fmla="*/ 510 h 5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61" w="704">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5"/>
            <p:cNvSpPr>
              <a:spLocks noEditPoints="1"/>
            </p:cNvSpPr>
            <p:nvPr/>
          </p:nvSpPr>
          <p:spPr bwMode="auto">
            <a:xfrm>
              <a:off x="3487738" y="4565650"/>
              <a:ext cx="190500" cy="169862"/>
            </a:xfrm>
            <a:custGeom>
              <a:gdLst>
                <a:gd fmla="*/ 127 w 277" name="T0"/>
                <a:gd fmla="*/ 15 h 246" name="T1"/>
                <a:gd fmla="*/ 15 w 277" name="T2"/>
                <a:gd fmla="*/ 148 h 246" name="T3"/>
                <a:gd fmla="*/ 49 w 277" name="T4"/>
                <a:gd fmla="*/ 205 h 246" name="T5"/>
                <a:gd fmla="*/ 239 w 277" name="T6"/>
                <a:gd fmla="*/ 171 h 246" name="T7"/>
                <a:gd fmla="*/ 127 w 277" name="T8"/>
                <a:gd fmla="*/ 15 h 246" name="T9"/>
                <a:gd fmla="*/ 95 w 277" name="T10"/>
                <a:gd fmla="*/ 182 h 246" name="T11"/>
                <a:gd fmla="*/ 95 w 277" name="T12"/>
                <a:gd fmla="*/ 182 h 246" name="T13"/>
                <a:gd fmla="*/ 52 w 277" name="T14"/>
                <a:gd fmla="*/ 151 h 246" name="T15"/>
                <a:gd fmla="*/ 93 w 277" name="T16"/>
                <a:gd fmla="*/ 108 h 246" name="T17"/>
                <a:gd fmla="*/ 138 w 277" name="T18"/>
                <a:gd fmla="*/ 141 h 246" name="T19"/>
                <a:gd fmla="*/ 95 w 277" name="T20"/>
                <a:gd fmla="*/ 182 h 246" name="T21"/>
                <a:gd fmla="*/ 170 w 277" name="T22"/>
                <a:gd fmla="*/ 118 h 246" name="T23"/>
                <a:gd fmla="*/ 170 w 277" name="T24"/>
                <a:gd fmla="*/ 118 h 246" name="T25"/>
                <a:gd fmla="*/ 148 w 277" name="T26"/>
                <a:gd fmla="*/ 116 h 246" name="T27"/>
                <a:gd fmla="*/ 153 w 277" name="T28"/>
                <a:gd fmla="*/ 92 h 246" name="T29"/>
                <a:gd fmla="*/ 177 w 277" name="T30"/>
                <a:gd fmla="*/ 94 h 246" name="T31"/>
                <a:gd fmla="*/ 170 w 277" name="T32"/>
                <a:gd fmla="*/ 118 h 2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6" w="277">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6"/>
            <p:cNvSpPr/>
            <p:nvPr/>
          </p:nvSpPr>
          <p:spPr bwMode="auto">
            <a:xfrm>
              <a:off x="3727450" y="4325938"/>
              <a:ext cx="177800" cy="200025"/>
            </a:xfrm>
            <a:custGeom>
              <a:gdLst>
                <a:gd fmla="*/ 256 w 259" name="T0"/>
                <a:gd fmla="*/ 269 h 293" name="T1"/>
                <a:gd fmla="*/ 257 w 259" name="T2"/>
                <a:gd fmla="*/ 262 h 293" name="T3"/>
                <a:gd fmla="*/ 259 w 259" name="T4"/>
                <a:gd fmla="*/ 228 h 293" name="T5"/>
                <a:gd fmla="*/ 32 w 259" name="T6"/>
                <a:gd fmla="*/ 0 h 293" name="T7"/>
                <a:gd fmla="*/ 0 w 259" name="T8"/>
                <a:gd fmla="*/ 31 h 293" name="T9"/>
                <a:gd fmla="*/ 32 w 259" name="T10"/>
                <a:gd fmla="*/ 63 h 293" name="T11"/>
                <a:gd fmla="*/ 196 w 259" name="T12"/>
                <a:gd fmla="*/ 228 h 293" name="T13"/>
                <a:gd fmla="*/ 194 w 259" name="T14"/>
                <a:gd fmla="*/ 258 h 293" name="T15"/>
                <a:gd fmla="*/ 194 w 259" name="T16"/>
                <a:gd fmla="*/ 258 h 293" name="T17"/>
                <a:gd fmla="*/ 194 w 259" name="T18"/>
                <a:gd fmla="*/ 261 h 293" name="T19"/>
                <a:gd fmla="*/ 225 w 259" name="T20"/>
                <a:gd fmla="*/ 293 h 293" name="T21"/>
                <a:gd fmla="*/ 256 w 259" name="T22"/>
                <a:gd fmla="*/ 269 h 293" name="T23"/>
                <a:gd fmla="*/ 256 w 259" name="T24"/>
                <a:gd fmla="*/ 269 h 293" name="T25"/>
                <a:gd fmla="*/ 256 w 259" name="T26"/>
                <a:gd fmla="*/ 269 h 2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3" w="259">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7"/>
            <p:cNvSpPr/>
            <p:nvPr/>
          </p:nvSpPr>
          <p:spPr bwMode="auto">
            <a:xfrm>
              <a:off x="3732213" y="4395788"/>
              <a:ext cx="103187" cy="112712"/>
            </a:xfrm>
            <a:custGeom>
              <a:gdLst>
                <a:gd fmla="*/ 151 w 152" name="T0"/>
                <a:gd fmla="*/ 137 h 164" name="T1"/>
                <a:gd fmla="*/ 152 w 152" name="T2"/>
                <a:gd fmla="*/ 126 h 164" name="T3"/>
                <a:gd fmla="*/ 26 w 152" name="T4"/>
                <a:gd fmla="*/ 0 h 164" name="T5"/>
                <a:gd fmla="*/ 0 w 152" name="T6"/>
                <a:gd fmla="*/ 26 h 164" name="T7"/>
                <a:gd fmla="*/ 26 w 152" name="T8"/>
                <a:gd fmla="*/ 52 h 164" name="T9"/>
                <a:gd fmla="*/ 99 w 152" name="T10"/>
                <a:gd fmla="*/ 126 h 164" name="T11"/>
                <a:gd fmla="*/ 99 w 152" name="T12"/>
                <a:gd fmla="*/ 135 h 164" name="T13"/>
                <a:gd fmla="*/ 99 w 152" name="T14"/>
                <a:gd fmla="*/ 135 h 164" name="T15"/>
                <a:gd fmla="*/ 99 w 152" name="T16"/>
                <a:gd fmla="*/ 138 h 164" name="T17"/>
                <a:gd fmla="*/ 125 w 152" name="T18"/>
                <a:gd fmla="*/ 164 h 164" name="T19"/>
                <a:gd fmla="*/ 151 w 152" name="T20"/>
                <a:gd fmla="*/ 142 h 164" name="T21"/>
                <a:gd fmla="*/ 151 w 152" name="T22"/>
                <a:gd fmla="*/ 142 h 164" name="T23"/>
                <a:gd fmla="*/ 151 w 152" name="T24"/>
                <a:gd fmla="*/ 140 h 164" name="T25"/>
                <a:gd fmla="*/ 151 w 152" name="T26"/>
                <a:gd fmla="*/ 138 h 164" name="T27"/>
                <a:gd fmla="*/ 151 w 152" name="T28"/>
                <a:gd fmla="*/ 137 h 1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4" w="152">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9" name="组合 48"/>
          <p:cNvGrpSpPr/>
          <p:nvPr/>
        </p:nvGrpSpPr>
        <p:grpSpPr>
          <a:xfrm>
            <a:off x="3609181" y="1881601"/>
            <a:ext cx="558800" cy="460375"/>
            <a:chOff x="3376613" y="2879725"/>
            <a:chExt cx="558800" cy="460375"/>
          </a:xfrm>
        </p:grpSpPr>
        <p:sp>
          <p:nvSpPr>
            <p:cNvPr id="50" name="Freeform 10"/>
            <p:cNvSpPr>
              <a:spLocks noEditPoints="1"/>
            </p:cNvSpPr>
            <p:nvPr/>
          </p:nvSpPr>
          <p:spPr bwMode="auto">
            <a:xfrm>
              <a:off x="3376613" y="2879725"/>
              <a:ext cx="396875" cy="361950"/>
            </a:xfrm>
            <a:custGeom>
              <a:gdLst>
                <a:gd fmla="*/ 568 w 580" name="T0"/>
                <a:gd fmla="*/ 207 h 528" name="T1"/>
                <a:gd fmla="*/ 580 w 580" name="T2"/>
                <a:gd fmla="*/ 207 h 528" name="T3"/>
                <a:gd fmla="*/ 292 w 580" name="T4"/>
                <a:gd fmla="*/ 0 h 528" name="T5"/>
                <a:gd fmla="*/ 0 w 580" name="T6"/>
                <a:gd fmla="*/ 244 h 528" name="T7"/>
                <a:gd fmla="*/ 114 w 580" name="T8"/>
                <a:gd fmla="*/ 438 h 528" name="T9"/>
                <a:gd fmla="*/ 117 w 580" name="T10"/>
                <a:gd fmla="*/ 440 h 528" name="T11"/>
                <a:gd fmla="*/ 89 w 580" name="T12"/>
                <a:gd fmla="*/ 528 h 528" name="T13"/>
                <a:gd fmla="*/ 194 w 580" name="T14"/>
                <a:gd fmla="*/ 475 h 528" name="T15"/>
                <a:gd fmla="*/ 199 w 580" name="T16"/>
                <a:gd fmla="*/ 476 h 528" name="T17"/>
                <a:gd fmla="*/ 292 w 580" name="T18"/>
                <a:gd fmla="*/ 488 h 528" name="T19"/>
                <a:gd fmla="*/ 311 w 580" name="T20"/>
                <a:gd fmla="*/ 488 h 528" name="T21"/>
                <a:gd fmla="*/ 302 w 580" name="T22"/>
                <a:gd fmla="*/ 430 h 528" name="T23"/>
                <a:gd fmla="*/ 568 w 580" name="T24"/>
                <a:gd fmla="*/ 207 h 528" name="T25"/>
                <a:gd fmla="*/ 393 w 580" name="T26"/>
                <a:gd fmla="*/ 121 h 528" name="T27"/>
                <a:gd fmla="*/ 393 w 580" name="T28"/>
                <a:gd fmla="*/ 121 h 528" name="T29"/>
                <a:gd fmla="*/ 434 w 580" name="T30"/>
                <a:gd fmla="*/ 160 h 528" name="T31"/>
                <a:gd fmla="*/ 393 w 580" name="T32"/>
                <a:gd fmla="*/ 200 h 528" name="T33"/>
                <a:gd fmla="*/ 352 w 580" name="T34"/>
                <a:gd fmla="*/ 160 h 528" name="T35"/>
                <a:gd fmla="*/ 393 w 580" name="T36"/>
                <a:gd fmla="*/ 121 h 528" name="T37"/>
                <a:gd fmla="*/ 190 w 580" name="T38"/>
                <a:gd fmla="*/ 200 h 528" name="T39"/>
                <a:gd fmla="*/ 190 w 580" name="T40"/>
                <a:gd fmla="*/ 200 h 528" name="T41"/>
                <a:gd fmla="*/ 149 w 580" name="T42"/>
                <a:gd fmla="*/ 160 h 528" name="T43"/>
                <a:gd fmla="*/ 190 w 580" name="T44"/>
                <a:gd fmla="*/ 121 h 528" name="T45"/>
                <a:gd fmla="*/ 231 w 580" name="T46"/>
                <a:gd fmla="*/ 160 h 528" name="T47"/>
                <a:gd fmla="*/ 190 w 580" name="T48"/>
                <a:gd fmla="*/ 200 h 5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28" w="580">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1"/>
            <p:cNvSpPr>
              <a:spLocks noEditPoints="1"/>
            </p:cNvSpPr>
            <p:nvPr/>
          </p:nvSpPr>
          <p:spPr bwMode="auto">
            <a:xfrm>
              <a:off x="3598863" y="3033713"/>
              <a:ext cx="336550" cy="306387"/>
            </a:xfrm>
            <a:custGeom>
              <a:gdLst>
                <a:gd fmla="*/ 0 w 493" name="T0"/>
                <a:gd fmla="*/ 206 h 446" name="T1"/>
                <a:gd fmla="*/ 247 w 493" name="T2"/>
                <a:gd fmla="*/ 412 h 446" name="T3"/>
                <a:gd fmla="*/ 325 w 493" name="T4"/>
                <a:gd fmla="*/ 402 h 446" name="T5"/>
                <a:gd fmla="*/ 329 w 493" name="T6"/>
                <a:gd fmla="*/ 401 h 446" name="T7"/>
                <a:gd fmla="*/ 418 w 493" name="T8"/>
                <a:gd fmla="*/ 446 h 446" name="T9"/>
                <a:gd fmla="*/ 394 w 493" name="T10"/>
                <a:gd fmla="*/ 371 h 446" name="T11"/>
                <a:gd fmla="*/ 397 w 493" name="T12"/>
                <a:gd fmla="*/ 370 h 446" name="T13"/>
                <a:gd fmla="*/ 493 w 493" name="T14"/>
                <a:gd fmla="*/ 206 h 446" name="T15"/>
                <a:gd fmla="*/ 247 w 493" name="T16"/>
                <a:gd fmla="*/ 0 h 446" name="T17"/>
                <a:gd fmla="*/ 0 w 493" name="T18"/>
                <a:gd fmla="*/ 206 h 446" name="T19"/>
                <a:gd fmla="*/ 298 w 493" name="T20"/>
                <a:gd fmla="*/ 135 h 446" name="T21"/>
                <a:gd fmla="*/ 298 w 493" name="T22"/>
                <a:gd fmla="*/ 135 h 446" name="T23"/>
                <a:gd fmla="*/ 333 w 493" name="T24"/>
                <a:gd fmla="*/ 102 h 446" name="T25"/>
                <a:gd fmla="*/ 367 w 493" name="T26"/>
                <a:gd fmla="*/ 135 h 446" name="T27"/>
                <a:gd fmla="*/ 333 w 493" name="T28"/>
                <a:gd fmla="*/ 169 h 446" name="T29"/>
                <a:gd fmla="*/ 298 w 493" name="T30"/>
                <a:gd fmla="*/ 135 h 446" name="T31"/>
                <a:gd fmla="*/ 127 w 493" name="T32"/>
                <a:gd fmla="*/ 135 h 446" name="T33"/>
                <a:gd fmla="*/ 127 w 493" name="T34"/>
                <a:gd fmla="*/ 135 h 446" name="T35"/>
                <a:gd fmla="*/ 161 w 493" name="T36"/>
                <a:gd fmla="*/ 102 h 446" name="T37"/>
                <a:gd fmla="*/ 196 w 493" name="T38"/>
                <a:gd fmla="*/ 135 h 446" name="T39"/>
                <a:gd fmla="*/ 161 w 493" name="T40"/>
                <a:gd fmla="*/ 169 h 446" name="T41"/>
                <a:gd fmla="*/ 127 w 493" name="T42"/>
                <a:gd fmla="*/ 135 h 44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6" w="492">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2" name="Freeform 12"/>
          <p:cNvSpPr/>
          <p:nvPr/>
        </p:nvSpPr>
        <p:spPr bwMode="auto">
          <a:xfrm>
            <a:off x="4980158" y="1790833"/>
            <a:ext cx="573087" cy="544512"/>
          </a:xfrm>
          <a:custGeom>
            <a:gdLst>
              <a:gd fmla="*/ 244 w 836" name="T0"/>
              <a:gd fmla="*/ 537 h 795" name="T1"/>
              <a:gd fmla="*/ 510 w 836" name="T2"/>
              <a:gd fmla="*/ 376 h 795" name="T3"/>
              <a:gd fmla="*/ 187 w 836" name="T4"/>
              <a:gd fmla="*/ 332 h 795" name="T5"/>
              <a:gd fmla="*/ 619 w 836" name="T6"/>
              <a:gd fmla="*/ 327 h 795" name="T7"/>
              <a:gd fmla="*/ 619 w 836" name="T8"/>
              <a:gd fmla="*/ 358 h 795" name="T9"/>
              <a:gd fmla="*/ 374 w 836" name="T10"/>
              <a:gd fmla="*/ 533 h 795" name="T11"/>
              <a:gd fmla="*/ 635 w 836" name="T12"/>
              <a:gd fmla="*/ 554 h 795" name="T13"/>
              <a:gd fmla="*/ 627 w 836" name="T14"/>
              <a:gd fmla="*/ 508 h 795" name="T15"/>
              <a:gd fmla="*/ 836 w 836" name="T16"/>
              <a:gd fmla="*/ 304 h 795" name="T17"/>
              <a:gd fmla="*/ 547 w 836" name="T18"/>
              <a:gd fmla="*/ 262 h 795" name="T19"/>
              <a:gd fmla="*/ 418 w 836" name="T20"/>
              <a:gd fmla="*/ 0 h 795" name="T21"/>
              <a:gd fmla="*/ 289 w 836" name="T22"/>
              <a:gd fmla="*/ 262 h 795" name="T23"/>
              <a:gd fmla="*/ 0 w 836" name="T24"/>
              <a:gd fmla="*/ 304 h 795" name="T25"/>
              <a:gd fmla="*/ 209 w 836" name="T26"/>
              <a:gd fmla="*/ 508 h 795" name="T27"/>
              <a:gd fmla="*/ 159 w 836" name="T28"/>
              <a:gd fmla="*/ 795 h 795" name="T29"/>
              <a:gd fmla="*/ 418 w 836" name="T30"/>
              <a:gd fmla="*/ 660 h 795" name="T31"/>
              <a:gd fmla="*/ 676 w 836" name="T32"/>
              <a:gd fmla="*/ 795 h 795" name="T33"/>
              <a:gd fmla="*/ 636 w 836" name="T34"/>
              <a:gd fmla="*/ 559 h 795" name="T35"/>
              <a:gd fmla="*/ 244 w 836" name="T36"/>
              <a:gd fmla="*/ 576 h 795" name="T37"/>
              <a:gd fmla="*/ 244 w 836" name="T38"/>
              <a:gd fmla="*/ 537 h 7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95" w="836">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 name="TextBox 52"/>
          <p:cNvSpPr txBox="1"/>
          <p:nvPr/>
        </p:nvSpPr>
        <p:spPr>
          <a:xfrm>
            <a:off x="6084169" y="2069740"/>
            <a:ext cx="2344788" cy="330200"/>
          </a:xfrm>
          <a:prstGeom prst="rect">
            <a:avLst/>
          </a:prstGeom>
          <a:noFill/>
        </p:spPr>
        <p:txBody>
          <a:bodyPr bIns="0" lIns="0" rIns="0" rtlCol="0" tIns="0" wrap="square">
            <a:spAutoFit/>
          </a:bodyPr>
          <a:lstStyle/>
          <a:p>
            <a:pPr algn="just">
              <a:lnSpc>
                <a:spcPts val="1300"/>
              </a:lnSpc>
            </a:pPr>
            <a:r>
              <a:rPr altLang="en-US" lang="zh-CN" smtClean="0" sz="1000">
                <a:solidFill>
                  <a:schemeClr val="tx1">
                    <a:lumMod val="65000"/>
                    <a:lumOff val="35000"/>
                  </a:schemeClr>
                </a:solidFill>
                <a:latin charset="-122" panose="020b0503020204020204" pitchFamily="34" typeface="微软雅黑"/>
                <a:ea charset="-122" pitchFamily="34" typeface="微软雅黑"/>
              </a:rPr>
              <a:t>点击输入简要文字内容，文字内容需概括精炼，言简意赅的说明分项内容……</a:t>
            </a:r>
          </a:p>
        </p:txBody>
      </p:sp>
      <p:sp>
        <p:nvSpPr>
          <p:cNvPr id="54" name="TextBox 53"/>
          <p:cNvSpPr txBox="1"/>
          <p:nvPr/>
        </p:nvSpPr>
        <p:spPr>
          <a:xfrm>
            <a:off x="6084168" y="1773879"/>
            <a:ext cx="2322652" cy="213360"/>
          </a:xfrm>
          <a:prstGeom prst="rect">
            <a:avLst/>
          </a:prstGeom>
          <a:noFill/>
        </p:spPr>
        <p:txBody>
          <a:bodyPr bIns="0" lIns="0" rIns="0" rtlCol="0" tIns="0" wrap="square">
            <a:spAutoFit/>
          </a:bodyPr>
          <a:lstStyle/>
          <a:p>
            <a:r>
              <a:rPr altLang="zh-CN" b="1" lang="en-US" smtClean="0" sz="1400">
                <a:latin charset="-122" panose="020b0503020204020204" pitchFamily="34" typeface="微软雅黑"/>
                <a:ea charset="-122" pitchFamily="34" typeface="微软雅黑"/>
              </a:rPr>
              <a:t>QQ空间推广</a:t>
            </a:r>
          </a:p>
        </p:txBody>
      </p:sp>
      <p:sp>
        <p:nvSpPr>
          <p:cNvPr id="55" name="TextBox 54"/>
          <p:cNvSpPr txBox="1"/>
          <p:nvPr/>
        </p:nvSpPr>
        <p:spPr>
          <a:xfrm>
            <a:off x="6095237" y="3466423"/>
            <a:ext cx="2344788" cy="330200"/>
          </a:xfrm>
          <a:prstGeom prst="rect">
            <a:avLst/>
          </a:prstGeom>
          <a:noFill/>
        </p:spPr>
        <p:txBody>
          <a:bodyPr bIns="0" lIns="0" rIns="0" rtlCol="0" tIns="0" wrap="square">
            <a:spAutoFit/>
          </a:bodyPr>
          <a:lstStyle/>
          <a:p>
            <a:pPr algn="just">
              <a:lnSpc>
                <a:spcPts val="1300"/>
              </a:lnSpc>
            </a:pPr>
            <a:r>
              <a:rPr altLang="en-US" lang="zh-CN" smtClean="0" sz="1000">
                <a:solidFill>
                  <a:schemeClr val="tx1">
                    <a:lumMod val="65000"/>
                    <a:lumOff val="35000"/>
                  </a:schemeClr>
                </a:solidFill>
                <a:latin charset="-122" panose="020b0503020204020204" pitchFamily="34" typeface="微软雅黑"/>
                <a:ea charset="-122" pitchFamily="34" typeface="微软雅黑"/>
              </a:rPr>
              <a:t>点击输入简要文字内容，文字内容需概括精炼，言简意赅的说明分项内容……</a:t>
            </a:r>
          </a:p>
        </p:txBody>
      </p:sp>
      <p:sp>
        <p:nvSpPr>
          <p:cNvPr id="56" name="TextBox 55"/>
          <p:cNvSpPr txBox="1"/>
          <p:nvPr/>
        </p:nvSpPr>
        <p:spPr>
          <a:xfrm>
            <a:off x="6095236" y="3170562"/>
            <a:ext cx="2322652" cy="213360"/>
          </a:xfrm>
          <a:prstGeom prst="rect">
            <a:avLst/>
          </a:prstGeom>
          <a:noFill/>
        </p:spPr>
        <p:txBody>
          <a:bodyPr bIns="0" lIns="0" rIns="0" rtlCol="0" tIns="0" wrap="square">
            <a:spAutoFit/>
          </a:bodyPr>
          <a:lstStyle/>
          <a:p>
            <a:r>
              <a:rPr altLang="en-US" b="1" lang="zh-CN" smtClean="0" sz="1400">
                <a:latin charset="-122" panose="020b0503020204020204" pitchFamily="34" typeface="微软雅黑"/>
                <a:ea charset="-122" pitchFamily="34" typeface="微软雅黑"/>
              </a:rPr>
              <a:t>本地论坛推广</a:t>
            </a:r>
          </a:p>
        </p:txBody>
      </p:sp>
      <p:sp>
        <p:nvSpPr>
          <p:cNvPr id="57" name="TextBox 56"/>
          <p:cNvSpPr txBox="1"/>
          <p:nvPr/>
        </p:nvSpPr>
        <p:spPr>
          <a:xfrm>
            <a:off x="736691" y="3555660"/>
            <a:ext cx="2344788" cy="330200"/>
          </a:xfrm>
          <a:prstGeom prst="rect">
            <a:avLst/>
          </a:prstGeom>
          <a:noFill/>
        </p:spPr>
        <p:txBody>
          <a:bodyPr bIns="0" lIns="0" rIns="0" rtlCol="0" tIns="0" wrap="square">
            <a:spAutoFit/>
          </a:bodyPr>
          <a:lstStyle/>
          <a:p>
            <a:pPr algn="r">
              <a:lnSpc>
                <a:spcPts val="1300"/>
              </a:lnSpc>
            </a:pPr>
            <a:r>
              <a:rPr altLang="en-US" lang="zh-CN" smtClean="0" sz="1000">
                <a:solidFill>
                  <a:schemeClr val="tx1">
                    <a:lumMod val="65000"/>
                    <a:lumOff val="35000"/>
                  </a:schemeClr>
                </a:solidFill>
                <a:latin charset="-122" panose="020b0503020204020204" pitchFamily="34" typeface="微软雅黑"/>
                <a:ea charset="-122" pitchFamily="34" typeface="微软雅黑"/>
              </a:rPr>
              <a:t>点击输入简要文字内容，文字内容需概括精炼，言简意赅的说明分项内容……</a:t>
            </a:r>
          </a:p>
        </p:txBody>
      </p:sp>
      <p:sp>
        <p:nvSpPr>
          <p:cNvPr id="82" name="TextBox 81"/>
          <p:cNvSpPr txBox="1"/>
          <p:nvPr/>
        </p:nvSpPr>
        <p:spPr>
          <a:xfrm>
            <a:off x="736691" y="3259799"/>
            <a:ext cx="2322652" cy="213360"/>
          </a:xfrm>
          <a:prstGeom prst="rect">
            <a:avLst/>
          </a:prstGeom>
          <a:noFill/>
        </p:spPr>
        <p:txBody>
          <a:bodyPr bIns="0" lIns="0" rIns="0" rtlCol="0" tIns="0" wrap="square">
            <a:spAutoFit/>
          </a:bodyPr>
          <a:lstStyle/>
          <a:p>
            <a:pPr algn="r"/>
            <a:r>
              <a:rPr altLang="en-US" b="1" lang="zh-CN" smtClean="0" sz="1400">
                <a:latin charset="-122" panose="020b0503020204020204" pitchFamily="34" typeface="微软雅黑"/>
                <a:ea charset="-122" pitchFamily="34" typeface="微软雅黑"/>
              </a:rPr>
              <a:t>微博推广</a:t>
            </a:r>
          </a:p>
        </p:txBody>
      </p:sp>
      <p:sp>
        <p:nvSpPr>
          <p:cNvPr id="83" name="TextBox 82"/>
          <p:cNvSpPr txBox="1"/>
          <p:nvPr/>
        </p:nvSpPr>
        <p:spPr>
          <a:xfrm>
            <a:off x="725623" y="2086694"/>
            <a:ext cx="2344788" cy="330200"/>
          </a:xfrm>
          <a:prstGeom prst="rect">
            <a:avLst/>
          </a:prstGeom>
          <a:noFill/>
        </p:spPr>
        <p:txBody>
          <a:bodyPr bIns="0" lIns="0" rIns="0" rtlCol="0" tIns="0" wrap="square">
            <a:spAutoFit/>
          </a:bodyPr>
          <a:lstStyle/>
          <a:p>
            <a:pPr algn="r">
              <a:lnSpc>
                <a:spcPts val="1300"/>
              </a:lnSpc>
            </a:pPr>
            <a:r>
              <a:rPr altLang="en-US" lang="zh-CN" smtClean="0" sz="1000">
                <a:solidFill>
                  <a:schemeClr val="tx1">
                    <a:lumMod val="65000"/>
                    <a:lumOff val="35000"/>
                  </a:schemeClr>
                </a:solidFill>
                <a:latin charset="-122" panose="020b0503020204020204" pitchFamily="34" typeface="微软雅黑"/>
                <a:ea charset="-122" pitchFamily="34" typeface="微软雅黑"/>
              </a:rPr>
              <a:t>点击输入简要文字内容，文字内容需概括精炼，言简意赅的说明分项内容……</a:t>
            </a:r>
          </a:p>
        </p:txBody>
      </p:sp>
      <p:sp>
        <p:nvSpPr>
          <p:cNvPr id="84" name="TextBox 83"/>
          <p:cNvSpPr txBox="1"/>
          <p:nvPr/>
        </p:nvSpPr>
        <p:spPr>
          <a:xfrm>
            <a:off x="725623" y="1790833"/>
            <a:ext cx="2322652" cy="213360"/>
          </a:xfrm>
          <a:prstGeom prst="rect">
            <a:avLst/>
          </a:prstGeom>
          <a:noFill/>
        </p:spPr>
        <p:txBody>
          <a:bodyPr bIns="0" lIns="0" rIns="0" rtlCol="0" tIns="0" wrap="square">
            <a:spAutoFit/>
          </a:bodyPr>
          <a:lstStyle/>
          <a:p>
            <a:pPr algn="r"/>
            <a:r>
              <a:rPr altLang="en-US" b="1" lang="zh-CN" sz="1400">
                <a:latin charset="-122" panose="020b0503020204020204" pitchFamily="34" typeface="微软雅黑"/>
                <a:ea charset="-122" pitchFamily="34" typeface="微软雅黑"/>
              </a:rPr>
              <a:t>微信推广</a:t>
            </a:r>
          </a:p>
        </p:txBody>
      </p:sp>
    </p:spTree>
    <p:extLst>
      <p:ext uri="{BB962C8B-B14F-4D97-AF65-F5344CB8AC3E}">
        <p14:creationId val="389910621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ppt_x"/>
                                          </p:val>
                                        </p:tav>
                                        <p:tav tm="100000">
                                          <p:val>
                                            <p:strVal val="#ppt_x"/>
                                          </p:val>
                                        </p:tav>
                                      </p:tavLst>
                                    </p:anim>
                                    <p:anim calcmode="lin" valueType="num">
                                      <p:cBhvr additive="base">
                                        <p:cTn dur="500" fill="hold" id="8"/>
                                        <p:tgtEl>
                                          <p:spTgt spid="35"/>
                                        </p:tgtEl>
                                        <p:attrNameLst>
                                          <p:attrName>ppt_y</p:attrName>
                                        </p:attrNameLst>
                                      </p:cBhvr>
                                      <p:tavLst>
                                        <p:tav tm="0">
                                          <p:val>
                                            <p:strVal val="0-#ppt_h/2"/>
                                          </p:val>
                                        </p:tav>
                                        <p:tav tm="100000">
                                          <p:val>
                                            <p:strVal val="#ppt_y"/>
                                          </p:val>
                                        </p:tav>
                                      </p:tavLst>
                                    </p:anim>
                                  </p:childTnLst>
                                </p:cTn>
                              </p:par>
                              <p:par>
                                <p:cTn fill="hold" id="9" nodeType="withEffect" presetClass="entr" presetID="2" presetSubtype="8">
                                  <p:stCondLst>
                                    <p:cond delay="30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0-#ppt_w/2"/>
                                          </p:val>
                                        </p:tav>
                                        <p:tav tm="100000">
                                          <p:val>
                                            <p:strVal val="#ppt_x"/>
                                          </p:val>
                                        </p:tav>
                                      </p:tavLst>
                                    </p:anim>
                                    <p:anim calcmode="lin" valueType="num">
                                      <p:cBhvr additive="base">
                                        <p:cTn dur="500" fill="hold" id="12"/>
                                        <p:tgtEl>
                                          <p:spTgt spid="3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600"/>
                                  </p:stCondLst>
                                  <p:childTnLst>
                                    <p:set>
                                      <p:cBhvr>
                                        <p:cTn dur="1" fill="hold" id="14">
                                          <p:stCondLst>
                                            <p:cond delay="0"/>
                                          </p:stCondLst>
                                        </p:cTn>
                                        <p:tgtEl>
                                          <p:spTgt spid="39"/>
                                        </p:tgtEl>
                                        <p:attrNameLst>
                                          <p:attrName>style.visibility</p:attrName>
                                        </p:attrNameLst>
                                      </p:cBhvr>
                                      <p:to>
                                        <p:strVal val="visible"/>
                                      </p:to>
                                    </p:set>
                                    <p:anim calcmode="lin" valueType="num">
                                      <p:cBhvr additive="base">
                                        <p:cTn dur="500" fill="hold" id="15"/>
                                        <p:tgtEl>
                                          <p:spTgt spid="39"/>
                                        </p:tgtEl>
                                        <p:attrNameLst>
                                          <p:attrName>ppt_x</p:attrName>
                                        </p:attrNameLst>
                                      </p:cBhvr>
                                      <p:tavLst>
                                        <p:tav tm="0">
                                          <p:val>
                                            <p:strVal val="#ppt_x"/>
                                          </p:val>
                                        </p:tav>
                                        <p:tav tm="100000">
                                          <p:val>
                                            <p:strVal val="#ppt_x"/>
                                          </p:val>
                                        </p:tav>
                                      </p:tavLst>
                                    </p:anim>
                                    <p:anim calcmode="lin" valueType="num">
                                      <p:cBhvr additive="base">
                                        <p:cTn dur="500" fill="hold" id="16"/>
                                        <p:tgtEl>
                                          <p:spTgt spid="39"/>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2">
                                  <p:stCondLst>
                                    <p:cond delay="900"/>
                                  </p:stCondLst>
                                  <p:childTnLst>
                                    <p:set>
                                      <p:cBhvr>
                                        <p:cTn dur="1" fill="hold" id="18">
                                          <p:stCondLst>
                                            <p:cond delay="0"/>
                                          </p:stCondLst>
                                        </p:cTn>
                                        <p:tgtEl>
                                          <p:spTgt spid="40"/>
                                        </p:tgtEl>
                                        <p:attrNameLst>
                                          <p:attrName>style.visibility</p:attrName>
                                        </p:attrNameLst>
                                      </p:cBhvr>
                                      <p:to>
                                        <p:strVal val="visible"/>
                                      </p:to>
                                    </p:set>
                                    <p:anim calcmode="lin" valueType="num">
                                      <p:cBhvr additive="base">
                                        <p:cTn dur="500" fill="hold" id="19"/>
                                        <p:tgtEl>
                                          <p:spTgt spid="40"/>
                                        </p:tgtEl>
                                        <p:attrNameLst>
                                          <p:attrName>ppt_x</p:attrName>
                                        </p:attrNameLst>
                                      </p:cBhvr>
                                      <p:tavLst>
                                        <p:tav tm="0">
                                          <p:val>
                                            <p:strVal val="1+#ppt_w/2"/>
                                          </p:val>
                                        </p:tav>
                                        <p:tav tm="100000">
                                          <p:val>
                                            <p:strVal val="#ppt_x"/>
                                          </p:val>
                                        </p:tav>
                                      </p:tavLst>
                                    </p:anim>
                                    <p:anim calcmode="lin" valueType="num">
                                      <p:cBhvr additive="base">
                                        <p:cTn dur="500" fill="hold" id="20"/>
                                        <p:tgtEl>
                                          <p:spTgt spid="40"/>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400"/>
                            </p:stCondLst>
                            <p:childTnLst>
                              <p:par>
                                <p:cTn fill="hold" grpId="0" id="22" nodeType="afterEffect" presetClass="entr" presetID="53" presetSubtype="0">
                                  <p:stCondLst>
                                    <p:cond delay="0"/>
                                  </p:stCondLst>
                                  <p:childTnLst>
                                    <p:set>
                                      <p:cBhvr>
                                        <p:cTn dur="1" fill="hold" id="23">
                                          <p:stCondLst>
                                            <p:cond delay="0"/>
                                          </p:stCondLst>
                                        </p:cTn>
                                        <p:tgtEl>
                                          <p:spTgt spid="52"/>
                                        </p:tgtEl>
                                        <p:attrNameLst>
                                          <p:attrName>style.visibility</p:attrName>
                                        </p:attrNameLst>
                                      </p:cBhvr>
                                      <p:to>
                                        <p:strVal val="visible"/>
                                      </p:to>
                                    </p:set>
                                    <p:anim calcmode="lin" valueType="num">
                                      <p:cBhvr>
                                        <p:cTn dur="500" fill="hold" id="24"/>
                                        <p:tgtEl>
                                          <p:spTgt spid="52"/>
                                        </p:tgtEl>
                                        <p:attrNameLst>
                                          <p:attrName>ppt_w</p:attrName>
                                        </p:attrNameLst>
                                      </p:cBhvr>
                                      <p:tavLst>
                                        <p:tav tm="0">
                                          <p:val>
                                            <p:fltVal val="0"/>
                                          </p:val>
                                        </p:tav>
                                        <p:tav tm="100000">
                                          <p:val>
                                            <p:strVal val="#ppt_w"/>
                                          </p:val>
                                        </p:tav>
                                      </p:tavLst>
                                    </p:anim>
                                    <p:anim calcmode="lin" valueType="num">
                                      <p:cBhvr>
                                        <p:cTn dur="500" fill="hold" id="25"/>
                                        <p:tgtEl>
                                          <p:spTgt spid="52"/>
                                        </p:tgtEl>
                                        <p:attrNameLst>
                                          <p:attrName>ppt_h</p:attrName>
                                        </p:attrNameLst>
                                      </p:cBhvr>
                                      <p:tavLst>
                                        <p:tav tm="0">
                                          <p:val>
                                            <p:fltVal val="0"/>
                                          </p:val>
                                        </p:tav>
                                        <p:tav tm="100000">
                                          <p:val>
                                            <p:strVal val="#ppt_h"/>
                                          </p:val>
                                        </p:tav>
                                      </p:tavLst>
                                    </p:anim>
                                    <p:animEffect filter="fade" transition="in">
                                      <p:cBhvr>
                                        <p:cTn dur="500" id="26"/>
                                        <p:tgtEl>
                                          <p:spTgt spid="52"/>
                                        </p:tgtEl>
                                      </p:cBhvr>
                                    </p:animEffect>
                                  </p:childTnLst>
                                </p:cTn>
                              </p:par>
                            </p:childTnLst>
                          </p:cTn>
                        </p:par>
                        <p:par>
                          <p:cTn fill="hold" id="27" nodeType="afterGroup">
                            <p:stCondLst>
                              <p:cond delay="1900"/>
                            </p:stCondLst>
                            <p:childTnLst>
                              <p:par>
                                <p:cTn fill="hold" grpId="0" id="28" nodeType="afterEffect" presetClass="entr" presetID="22" presetSubtype="8">
                                  <p:stCondLst>
                                    <p:cond delay="0"/>
                                  </p:stCondLst>
                                  <p:childTnLst>
                                    <p:set>
                                      <p:cBhvr>
                                        <p:cTn dur="1" fill="hold" id="29">
                                          <p:stCondLst>
                                            <p:cond delay="0"/>
                                          </p:stCondLst>
                                        </p:cTn>
                                        <p:tgtEl>
                                          <p:spTgt spid="54"/>
                                        </p:tgtEl>
                                        <p:attrNameLst>
                                          <p:attrName>style.visibility</p:attrName>
                                        </p:attrNameLst>
                                      </p:cBhvr>
                                      <p:to>
                                        <p:strVal val="visible"/>
                                      </p:to>
                                    </p:set>
                                    <p:animEffect filter="wipe(left)" transition="in">
                                      <p:cBhvr>
                                        <p:cTn dur="500" id="30"/>
                                        <p:tgtEl>
                                          <p:spTgt spid="54"/>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53"/>
                                        </p:tgtEl>
                                        <p:attrNameLst>
                                          <p:attrName>style.visibility</p:attrName>
                                        </p:attrNameLst>
                                      </p:cBhvr>
                                      <p:to>
                                        <p:strVal val="visible"/>
                                      </p:to>
                                    </p:set>
                                    <p:animEffect filter="wipe(left)" transition="in">
                                      <p:cBhvr>
                                        <p:cTn dur="500" id="33"/>
                                        <p:tgtEl>
                                          <p:spTgt spid="53"/>
                                        </p:tgtEl>
                                      </p:cBhvr>
                                    </p:animEffect>
                                  </p:childTnLst>
                                </p:cTn>
                              </p:par>
                            </p:childTnLst>
                          </p:cTn>
                        </p:par>
                        <p:par>
                          <p:cTn fill="hold" id="34" nodeType="afterGroup">
                            <p:stCondLst>
                              <p:cond delay="2400"/>
                            </p:stCondLst>
                            <p:childTnLst>
                              <p:par>
                                <p:cTn fill="hold" grpId="0" id="35" nodeType="afterEffect" presetClass="entr" presetID="53" presetSubtype="0">
                                  <p:stCondLst>
                                    <p:cond delay="0"/>
                                  </p:stCondLst>
                                  <p:childTnLst>
                                    <p:set>
                                      <p:cBhvr>
                                        <p:cTn dur="1" fill="hold" id="36">
                                          <p:stCondLst>
                                            <p:cond delay="0"/>
                                          </p:stCondLst>
                                        </p:cTn>
                                        <p:tgtEl>
                                          <p:spTgt spid="43"/>
                                        </p:tgtEl>
                                        <p:attrNameLst>
                                          <p:attrName>style.visibility</p:attrName>
                                        </p:attrNameLst>
                                      </p:cBhvr>
                                      <p:to>
                                        <p:strVal val="visible"/>
                                      </p:to>
                                    </p:set>
                                    <p:anim calcmode="lin" valueType="num">
                                      <p:cBhvr>
                                        <p:cTn dur="500" fill="hold" id="37"/>
                                        <p:tgtEl>
                                          <p:spTgt spid="43"/>
                                        </p:tgtEl>
                                        <p:attrNameLst>
                                          <p:attrName>ppt_w</p:attrName>
                                        </p:attrNameLst>
                                      </p:cBhvr>
                                      <p:tavLst>
                                        <p:tav tm="0">
                                          <p:val>
                                            <p:fltVal val="0"/>
                                          </p:val>
                                        </p:tav>
                                        <p:tav tm="100000">
                                          <p:val>
                                            <p:strVal val="#ppt_w"/>
                                          </p:val>
                                        </p:tav>
                                      </p:tavLst>
                                    </p:anim>
                                    <p:anim calcmode="lin" valueType="num">
                                      <p:cBhvr>
                                        <p:cTn dur="500" fill="hold" id="38"/>
                                        <p:tgtEl>
                                          <p:spTgt spid="43"/>
                                        </p:tgtEl>
                                        <p:attrNameLst>
                                          <p:attrName>ppt_h</p:attrName>
                                        </p:attrNameLst>
                                      </p:cBhvr>
                                      <p:tavLst>
                                        <p:tav tm="0">
                                          <p:val>
                                            <p:fltVal val="0"/>
                                          </p:val>
                                        </p:tav>
                                        <p:tav tm="100000">
                                          <p:val>
                                            <p:strVal val="#ppt_h"/>
                                          </p:val>
                                        </p:tav>
                                      </p:tavLst>
                                    </p:anim>
                                    <p:animEffect filter="fade" transition="in">
                                      <p:cBhvr>
                                        <p:cTn dur="500" id="39"/>
                                        <p:tgtEl>
                                          <p:spTgt spid="43"/>
                                        </p:tgtEl>
                                      </p:cBhvr>
                                    </p:animEffect>
                                  </p:childTnLst>
                                </p:cTn>
                              </p:par>
                            </p:childTnLst>
                          </p:cTn>
                        </p:par>
                        <p:par>
                          <p:cTn fill="hold" id="40" nodeType="afterGroup">
                            <p:stCondLst>
                              <p:cond delay="2900"/>
                            </p:stCondLst>
                            <p:childTnLst>
                              <p:par>
                                <p:cTn fill="hold" grpId="0" id="41" nodeType="afterEffect" presetClass="entr" presetID="22" presetSubtype="8">
                                  <p:stCondLst>
                                    <p:cond delay="0"/>
                                  </p:stCondLst>
                                  <p:childTnLst>
                                    <p:set>
                                      <p:cBhvr>
                                        <p:cTn dur="1" fill="hold" id="42">
                                          <p:stCondLst>
                                            <p:cond delay="0"/>
                                          </p:stCondLst>
                                        </p:cTn>
                                        <p:tgtEl>
                                          <p:spTgt spid="56"/>
                                        </p:tgtEl>
                                        <p:attrNameLst>
                                          <p:attrName>style.visibility</p:attrName>
                                        </p:attrNameLst>
                                      </p:cBhvr>
                                      <p:to>
                                        <p:strVal val="visible"/>
                                      </p:to>
                                    </p:set>
                                    <p:animEffect filter="wipe(left)" transition="in">
                                      <p:cBhvr>
                                        <p:cTn dur="500" id="43"/>
                                        <p:tgtEl>
                                          <p:spTgt spid="56"/>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55"/>
                                        </p:tgtEl>
                                        <p:attrNameLst>
                                          <p:attrName>style.visibility</p:attrName>
                                        </p:attrNameLst>
                                      </p:cBhvr>
                                      <p:to>
                                        <p:strVal val="visible"/>
                                      </p:to>
                                    </p:set>
                                    <p:animEffect filter="wipe(left)" transition="in">
                                      <p:cBhvr>
                                        <p:cTn dur="500" id="46"/>
                                        <p:tgtEl>
                                          <p:spTgt spid="55"/>
                                        </p:tgtEl>
                                      </p:cBhvr>
                                    </p:animEffect>
                                  </p:childTnLst>
                                </p:cTn>
                              </p:par>
                            </p:childTnLst>
                          </p:cTn>
                        </p:par>
                        <p:par>
                          <p:cTn fill="hold" id="47" nodeType="afterGroup">
                            <p:stCondLst>
                              <p:cond delay="3400"/>
                            </p:stCondLst>
                            <p:childTnLst>
                              <p:par>
                                <p:cTn fill="hold" id="48" nodeType="afterEffect" presetClass="entr" presetID="53" presetSubtype="0">
                                  <p:stCondLst>
                                    <p:cond delay="0"/>
                                  </p:stCondLst>
                                  <p:childTnLst>
                                    <p:set>
                                      <p:cBhvr>
                                        <p:cTn dur="1" fill="hold" id="49">
                                          <p:stCondLst>
                                            <p:cond delay="0"/>
                                          </p:stCondLst>
                                        </p:cTn>
                                        <p:tgtEl>
                                          <p:spTgt spid="44"/>
                                        </p:tgtEl>
                                        <p:attrNameLst>
                                          <p:attrName>style.visibility</p:attrName>
                                        </p:attrNameLst>
                                      </p:cBhvr>
                                      <p:to>
                                        <p:strVal val="visible"/>
                                      </p:to>
                                    </p:set>
                                    <p:anim calcmode="lin" valueType="num">
                                      <p:cBhvr>
                                        <p:cTn dur="500" fill="hold" id="50"/>
                                        <p:tgtEl>
                                          <p:spTgt spid="44"/>
                                        </p:tgtEl>
                                        <p:attrNameLst>
                                          <p:attrName>ppt_w</p:attrName>
                                        </p:attrNameLst>
                                      </p:cBhvr>
                                      <p:tavLst>
                                        <p:tav tm="0">
                                          <p:val>
                                            <p:fltVal val="0"/>
                                          </p:val>
                                        </p:tav>
                                        <p:tav tm="100000">
                                          <p:val>
                                            <p:strVal val="#ppt_w"/>
                                          </p:val>
                                        </p:tav>
                                      </p:tavLst>
                                    </p:anim>
                                    <p:anim calcmode="lin" valueType="num">
                                      <p:cBhvr>
                                        <p:cTn dur="500" fill="hold" id="51"/>
                                        <p:tgtEl>
                                          <p:spTgt spid="44"/>
                                        </p:tgtEl>
                                        <p:attrNameLst>
                                          <p:attrName>ppt_h</p:attrName>
                                        </p:attrNameLst>
                                      </p:cBhvr>
                                      <p:tavLst>
                                        <p:tav tm="0">
                                          <p:val>
                                            <p:fltVal val="0"/>
                                          </p:val>
                                        </p:tav>
                                        <p:tav tm="100000">
                                          <p:val>
                                            <p:strVal val="#ppt_h"/>
                                          </p:val>
                                        </p:tav>
                                      </p:tavLst>
                                    </p:anim>
                                    <p:animEffect filter="fade" transition="in">
                                      <p:cBhvr>
                                        <p:cTn dur="500" id="52"/>
                                        <p:tgtEl>
                                          <p:spTgt spid="44"/>
                                        </p:tgtEl>
                                      </p:cBhvr>
                                    </p:animEffect>
                                  </p:childTnLst>
                                </p:cTn>
                              </p:par>
                            </p:childTnLst>
                          </p:cTn>
                        </p:par>
                        <p:par>
                          <p:cTn fill="hold" id="53" nodeType="afterGroup">
                            <p:stCondLst>
                              <p:cond delay="3900"/>
                            </p:stCondLst>
                            <p:childTnLst>
                              <p:par>
                                <p:cTn fill="hold" grpId="0" id="54" nodeType="afterEffect" presetClass="entr" presetID="22" presetSubtype="8">
                                  <p:stCondLst>
                                    <p:cond delay="0"/>
                                  </p:stCondLst>
                                  <p:childTnLst>
                                    <p:set>
                                      <p:cBhvr>
                                        <p:cTn dur="1" fill="hold" id="55">
                                          <p:stCondLst>
                                            <p:cond delay="0"/>
                                          </p:stCondLst>
                                        </p:cTn>
                                        <p:tgtEl>
                                          <p:spTgt spid="82"/>
                                        </p:tgtEl>
                                        <p:attrNameLst>
                                          <p:attrName>style.visibility</p:attrName>
                                        </p:attrNameLst>
                                      </p:cBhvr>
                                      <p:to>
                                        <p:strVal val="visible"/>
                                      </p:to>
                                    </p:set>
                                    <p:animEffect filter="wipe(left)" transition="in">
                                      <p:cBhvr>
                                        <p:cTn dur="500" id="56"/>
                                        <p:tgtEl>
                                          <p:spTgt spid="82"/>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57"/>
                                        </p:tgtEl>
                                        <p:attrNameLst>
                                          <p:attrName>style.visibility</p:attrName>
                                        </p:attrNameLst>
                                      </p:cBhvr>
                                      <p:to>
                                        <p:strVal val="visible"/>
                                      </p:to>
                                    </p:set>
                                    <p:animEffect filter="wipe(left)" transition="in">
                                      <p:cBhvr>
                                        <p:cTn dur="500" id="59"/>
                                        <p:tgtEl>
                                          <p:spTgt spid="57"/>
                                        </p:tgtEl>
                                      </p:cBhvr>
                                    </p:animEffect>
                                  </p:childTnLst>
                                </p:cTn>
                              </p:par>
                            </p:childTnLst>
                          </p:cTn>
                        </p:par>
                        <p:par>
                          <p:cTn fill="hold" id="60" nodeType="afterGroup">
                            <p:stCondLst>
                              <p:cond delay="4400"/>
                            </p:stCondLst>
                            <p:childTnLst>
                              <p:par>
                                <p:cTn fill="hold" id="61" nodeType="afterEffect" presetClass="entr" presetID="53" presetSubtype="0">
                                  <p:stCondLst>
                                    <p:cond delay="0"/>
                                  </p:stCondLst>
                                  <p:childTnLst>
                                    <p:set>
                                      <p:cBhvr>
                                        <p:cTn dur="1" fill="hold" id="62">
                                          <p:stCondLst>
                                            <p:cond delay="0"/>
                                          </p:stCondLst>
                                        </p:cTn>
                                        <p:tgtEl>
                                          <p:spTgt spid="49"/>
                                        </p:tgtEl>
                                        <p:attrNameLst>
                                          <p:attrName>style.visibility</p:attrName>
                                        </p:attrNameLst>
                                      </p:cBhvr>
                                      <p:to>
                                        <p:strVal val="visible"/>
                                      </p:to>
                                    </p:set>
                                    <p:anim calcmode="lin" valueType="num">
                                      <p:cBhvr>
                                        <p:cTn dur="500" fill="hold" id="63"/>
                                        <p:tgtEl>
                                          <p:spTgt spid="49"/>
                                        </p:tgtEl>
                                        <p:attrNameLst>
                                          <p:attrName>ppt_w</p:attrName>
                                        </p:attrNameLst>
                                      </p:cBhvr>
                                      <p:tavLst>
                                        <p:tav tm="0">
                                          <p:val>
                                            <p:fltVal val="0"/>
                                          </p:val>
                                        </p:tav>
                                        <p:tav tm="100000">
                                          <p:val>
                                            <p:strVal val="#ppt_w"/>
                                          </p:val>
                                        </p:tav>
                                      </p:tavLst>
                                    </p:anim>
                                    <p:anim calcmode="lin" valueType="num">
                                      <p:cBhvr>
                                        <p:cTn dur="500" fill="hold" id="64"/>
                                        <p:tgtEl>
                                          <p:spTgt spid="49"/>
                                        </p:tgtEl>
                                        <p:attrNameLst>
                                          <p:attrName>ppt_h</p:attrName>
                                        </p:attrNameLst>
                                      </p:cBhvr>
                                      <p:tavLst>
                                        <p:tav tm="0">
                                          <p:val>
                                            <p:fltVal val="0"/>
                                          </p:val>
                                        </p:tav>
                                        <p:tav tm="100000">
                                          <p:val>
                                            <p:strVal val="#ppt_h"/>
                                          </p:val>
                                        </p:tav>
                                      </p:tavLst>
                                    </p:anim>
                                    <p:animEffect filter="fade" transition="in">
                                      <p:cBhvr>
                                        <p:cTn dur="500" id="65"/>
                                        <p:tgtEl>
                                          <p:spTgt spid="49"/>
                                        </p:tgtEl>
                                      </p:cBhvr>
                                    </p:animEffect>
                                  </p:childTnLst>
                                </p:cTn>
                              </p:par>
                            </p:childTnLst>
                          </p:cTn>
                        </p:par>
                        <p:par>
                          <p:cTn fill="hold" id="66" nodeType="afterGroup">
                            <p:stCondLst>
                              <p:cond delay="4900"/>
                            </p:stCondLst>
                            <p:childTnLst>
                              <p:par>
                                <p:cTn fill="hold" grpId="0" id="67" nodeType="afterEffect" presetClass="entr" presetID="22" presetSubtype="8">
                                  <p:stCondLst>
                                    <p:cond delay="0"/>
                                  </p:stCondLst>
                                  <p:childTnLst>
                                    <p:set>
                                      <p:cBhvr>
                                        <p:cTn dur="1" fill="hold" id="68">
                                          <p:stCondLst>
                                            <p:cond delay="0"/>
                                          </p:stCondLst>
                                        </p:cTn>
                                        <p:tgtEl>
                                          <p:spTgt spid="84"/>
                                        </p:tgtEl>
                                        <p:attrNameLst>
                                          <p:attrName>style.visibility</p:attrName>
                                        </p:attrNameLst>
                                      </p:cBhvr>
                                      <p:to>
                                        <p:strVal val="visible"/>
                                      </p:to>
                                    </p:set>
                                    <p:animEffect filter="wipe(left)" transition="in">
                                      <p:cBhvr>
                                        <p:cTn dur="500" id="69"/>
                                        <p:tgtEl>
                                          <p:spTgt spid="84"/>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83"/>
                                        </p:tgtEl>
                                        <p:attrNameLst>
                                          <p:attrName>style.visibility</p:attrName>
                                        </p:attrNameLst>
                                      </p:cBhvr>
                                      <p:to>
                                        <p:strVal val="visible"/>
                                      </p:to>
                                    </p:set>
                                    <p:animEffect filter="wipe(left)" transition="in">
                                      <p:cBhvr>
                                        <p:cTn dur="500" id="72"/>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9"/>
      <p:bldP grpId="0" spid="43"/>
      <p:bldP grpId="0" spid="52"/>
      <p:bldP grpId="0" spid="53"/>
      <p:bldP grpId="0" spid="54"/>
      <p:bldP grpId="0" spid="55"/>
      <p:bldP grpId="0" spid="56"/>
      <p:bldP grpId="0" spid="57"/>
      <p:bldP grpId="0" spid="82"/>
      <p:bldP grpId="0" spid="83"/>
      <p:bldP grpId="0" spid="8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p:cNvGrpSpPr/>
          <p:nvPr/>
        </p:nvGrpSpPr>
        <p:grpSpPr>
          <a:xfrm>
            <a:off x="6405562" y="1543465"/>
            <a:ext cx="1447801" cy="2170545"/>
            <a:chOff x="1874403" y="1921782"/>
            <a:chExt cx="1930401" cy="2894060"/>
          </a:xfrm>
        </p:grpSpPr>
        <p:grpSp>
          <p:nvGrpSpPr>
            <p:cNvPr id="36" name="组合 35"/>
            <p:cNvGrpSpPr/>
            <p:nvPr/>
          </p:nvGrpSpPr>
          <p:grpSpPr>
            <a:xfrm>
              <a:off x="1874403" y="2409826"/>
              <a:ext cx="1930401" cy="2406016"/>
              <a:chOff x="1874403" y="2409826"/>
              <a:chExt cx="1930401" cy="2406016"/>
            </a:xfrm>
          </p:grpSpPr>
          <p:sp>
            <p:nvSpPr>
              <p:cNvPr id="42" name="圆角矩形 41"/>
              <p:cNvSpPr/>
              <p:nvPr/>
            </p:nvSpPr>
            <p:spPr>
              <a:xfrm>
                <a:off x="1874404" y="2409826"/>
                <a:ext cx="1930400" cy="2400300"/>
              </a:xfrm>
              <a:prstGeom prst="roundRect">
                <a:avLst>
                  <a:gd fmla="val 5220" name="adj"/>
                </a:avLst>
              </a:pr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43" name="圆角矩形 42"/>
              <p:cNvSpPr/>
              <p:nvPr/>
            </p:nvSpPr>
            <p:spPr>
              <a:xfrm>
                <a:off x="1874403" y="2415542"/>
                <a:ext cx="1930400" cy="2400300"/>
              </a:xfrm>
              <a:prstGeom prst="roundRect">
                <a:avLst>
                  <a:gd fmla="val 5220" name="adj"/>
                </a:avLst>
              </a:prstGeom>
              <a:gradFill>
                <a:gsLst>
                  <a:gs pos="100000">
                    <a:schemeClr val="bg1">
                      <a:lumMod val="97000"/>
                    </a:schemeClr>
                  </a:gs>
                  <a:gs pos="0">
                    <a:schemeClr val="bg1">
                      <a:lumMod val="87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37" name="任意多边形 36"/>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38" name="任意多边形 37"/>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39" name="椭圆 38"/>
            <p:cNvSpPr/>
            <p:nvPr/>
          </p:nvSpPr>
          <p:spPr>
            <a:xfrm>
              <a:off x="2440888" y="2646300"/>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40" name="文本框 9"/>
            <p:cNvSpPr txBox="1"/>
            <p:nvPr/>
          </p:nvSpPr>
          <p:spPr>
            <a:xfrm>
              <a:off x="1942667" y="1978281"/>
              <a:ext cx="1793874" cy="406400"/>
            </a:xfrm>
            <a:prstGeom prst="rect">
              <a:avLst/>
            </a:prstGeom>
            <a:noFill/>
          </p:spPr>
          <p:txBody>
            <a:bodyPr rtlCol="0" wrap="square">
              <a:spAutoFit/>
            </a:bodyPr>
            <a:lstStyle/>
            <a:p>
              <a:pPr algn="ctr"/>
              <a:r>
                <a:rPr altLang="en-US" lang="zh-CN" smtClean="0" sz="1400">
                  <a:solidFill>
                    <a:srgbClr val="C00000"/>
                  </a:solidFill>
                  <a:latin charset="-122" panose="020b0503020204020204" pitchFamily="34" typeface="微软雅黑"/>
                  <a:ea charset="-122" pitchFamily="34" typeface="微软雅黑"/>
                </a:rPr>
                <a:t>在此添加标题</a:t>
              </a:r>
            </a:p>
          </p:txBody>
        </p:sp>
        <p:sp>
          <p:nvSpPr>
            <p:cNvPr id="41" name="文本框 10"/>
            <p:cNvSpPr txBox="1"/>
            <p:nvPr/>
          </p:nvSpPr>
          <p:spPr>
            <a:xfrm>
              <a:off x="1995607" y="3628749"/>
              <a:ext cx="1809197" cy="67056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44" name="组合 43"/>
          <p:cNvGrpSpPr/>
          <p:nvPr/>
        </p:nvGrpSpPr>
        <p:grpSpPr>
          <a:xfrm>
            <a:off x="4700588" y="1543465"/>
            <a:ext cx="1447801" cy="2170545"/>
            <a:chOff x="1874403" y="1921782"/>
            <a:chExt cx="1930401" cy="2894060"/>
          </a:xfrm>
        </p:grpSpPr>
        <p:grpSp>
          <p:nvGrpSpPr>
            <p:cNvPr id="45" name="组合 44"/>
            <p:cNvGrpSpPr/>
            <p:nvPr/>
          </p:nvGrpSpPr>
          <p:grpSpPr>
            <a:xfrm>
              <a:off x="1874403" y="2409826"/>
              <a:ext cx="1930401" cy="2406016"/>
              <a:chOff x="1874403" y="2409826"/>
              <a:chExt cx="1930401" cy="2406016"/>
            </a:xfrm>
          </p:grpSpPr>
          <p:sp>
            <p:nvSpPr>
              <p:cNvPr id="51" name="圆角矩形 50"/>
              <p:cNvSpPr/>
              <p:nvPr/>
            </p:nvSpPr>
            <p:spPr>
              <a:xfrm>
                <a:off x="1874404" y="2409826"/>
                <a:ext cx="1930400" cy="2400300"/>
              </a:xfrm>
              <a:prstGeom prst="roundRect">
                <a:avLst>
                  <a:gd fmla="val 5220" name="adj"/>
                </a:avLst>
              </a:pr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52" name="圆角矩形 51"/>
              <p:cNvSpPr/>
              <p:nvPr/>
            </p:nvSpPr>
            <p:spPr>
              <a:xfrm>
                <a:off x="1874403" y="2415542"/>
                <a:ext cx="1930400" cy="2400300"/>
              </a:xfrm>
              <a:prstGeom prst="roundRect">
                <a:avLst>
                  <a:gd fmla="val 5220" name="adj"/>
                </a:avLst>
              </a:prstGeom>
              <a:gradFill>
                <a:gsLst>
                  <a:gs pos="100000">
                    <a:schemeClr val="bg1">
                      <a:lumMod val="97000"/>
                    </a:schemeClr>
                  </a:gs>
                  <a:gs pos="0">
                    <a:schemeClr val="bg1">
                      <a:lumMod val="87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46" name="任意多边形 45"/>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typeface="Wingdings"/>
              </a:endParaRPr>
            </a:p>
          </p:txBody>
        </p:sp>
        <p:sp>
          <p:nvSpPr>
            <p:cNvPr id="47" name="任意多边形 46"/>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48" name="椭圆 47"/>
            <p:cNvSpPr/>
            <p:nvPr/>
          </p:nvSpPr>
          <p:spPr>
            <a:xfrm>
              <a:off x="2440888" y="2646300"/>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49" name="文本框 18"/>
            <p:cNvSpPr txBox="1"/>
            <p:nvPr/>
          </p:nvSpPr>
          <p:spPr>
            <a:xfrm>
              <a:off x="1942667" y="1978281"/>
              <a:ext cx="1793874" cy="406400"/>
            </a:xfrm>
            <a:prstGeom prst="rect">
              <a:avLst/>
            </a:prstGeom>
            <a:noFill/>
          </p:spPr>
          <p:txBody>
            <a:bodyPr rtlCol="0" wrap="square">
              <a:spAutoFit/>
            </a:bodyPr>
            <a:lstStyle/>
            <a:p>
              <a:pPr algn="ctr"/>
              <a:r>
                <a:rPr altLang="en-US" lang="zh-CN" smtClean="0" sz="1400">
                  <a:solidFill>
                    <a:srgbClr val="C00000"/>
                  </a:solidFill>
                  <a:latin charset="-122" panose="020b0503020204020204" pitchFamily="34" typeface="微软雅黑"/>
                  <a:ea charset="-122" pitchFamily="34" typeface="微软雅黑"/>
                </a:rPr>
                <a:t>在此添加标题</a:t>
              </a:r>
            </a:p>
          </p:txBody>
        </p:sp>
        <p:sp>
          <p:nvSpPr>
            <p:cNvPr id="50" name="文本框 19"/>
            <p:cNvSpPr txBox="1"/>
            <p:nvPr/>
          </p:nvSpPr>
          <p:spPr>
            <a:xfrm>
              <a:off x="1995606" y="3628749"/>
              <a:ext cx="1809197" cy="67056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53" name="组合 52"/>
          <p:cNvGrpSpPr/>
          <p:nvPr/>
        </p:nvGrpSpPr>
        <p:grpSpPr>
          <a:xfrm>
            <a:off x="2995613" y="1543465"/>
            <a:ext cx="1447801" cy="2170545"/>
            <a:chOff x="1874403" y="1921782"/>
            <a:chExt cx="1930401" cy="2894060"/>
          </a:xfrm>
        </p:grpSpPr>
        <p:grpSp>
          <p:nvGrpSpPr>
            <p:cNvPr id="54" name="组合 53"/>
            <p:cNvGrpSpPr/>
            <p:nvPr/>
          </p:nvGrpSpPr>
          <p:grpSpPr>
            <a:xfrm>
              <a:off x="1874403" y="2409826"/>
              <a:ext cx="1930401" cy="2406016"/>
              <a:chOff x="1874403" y="2409826"/>
              <a:chExt cx="1930401" cy="2406016"/>
            </a:xfrm>
          </p:grpSpPr>
          <p:sp>
            <p:nvSpPr>
              <p:cNvPr id="60" name="圆角矩形 59"/>
              <p:cNvSpPr/>
              <p:nvPr/>
            </p:nvSpPr>
            <p:spPr>
              <a:xfrm>
                <a:off x="1874404" y="2409826"/>
                <a:ext cx="1930400" cy="2400300"/>
              </a:xfrm>
              <a:prstGeom prst="roundRect">
                <a:avLst>
                  <a:gd fmla="val 5220" name="adj"/>
                </a:avLst>
              </a:pr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61" name="圆角矩形 60"/>
              <p:cNvSpPr/>
              <p:nvPr/>
            </p:nvSpPr>
            <p:spPr>
              <a:xfrm>
                <a:off x="1874403" y="2415542"/>
                <a:ext cx="1930400" cy="2400300"/>
              </a:xfrm>
              <a:prstGeom prst="roundRect">
                <a:avLst>
                  <a:gd fmla="val 5220" name="adj"/>
                </a:avLst>
              </a:prstGeom>
              <a:gradFill>
                <a:gsLst>
                  <a:gs pos="100000">
                    <a:schemeClr val="bg1">
                      <a:lumMod val="97000"/>
                    </a:schemeClr>
                  </a:gs>
                  <a:gs pos="0">
                    <a:schemeClr val="bg1">
                      <a:lumMod val="87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55" name="任意多边形 54"/>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56" name="任意多边形 55"/>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57" name="椭圆 56"/>
            <p:cNvSpPr/>
            <p:nvPr/>
          </p:nvSpPr>
          <p:spPr>
            <a:xfrm>
              <a:off x="2440888" y="2646300"/>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58" name="文本框 27"/>
            <p:cNvSpPr txBox="1"/>
            <p:nvPr/>
          </p:nvSpPr>
          <p:spPr>
            <a:xfrm>
              <a:off x="1942666" y="1978281"/>
              <a:ext cx="1793874" cy="406400"/>
            </a:xfrm>
            <a:prstGeom prst="rect">
              <a:avLst/>
            </a:prstGeom>
            <a:noFill/>
          </p:spPr>
          <p:txBody>
            <a:bodyPr rtlCol="0" wrap="square">
              <a:spAutoFit/>
            </a:bodyPr>
            <a:lstStyle/>
            <a:p>
              <a:pPr algn="ctr"/>
              <a:r>
                <a:rPr altLang="en-US" lang="zh-CN" smtClean="0" sz="1400">
                  <a:solidFill>
                    <a:srgbClr val="C00000"/>
                  </a:solidFill>
                  <a:latin charset="-122" panose="020b0503020204020204" pitchFamily="34" typeface="微软雅黑"/>
                  <a:ea charset="-122" pitchFamily="34" typeface="微软雅黑"/>
                </a:rPr>
                <a:t>在此添加标题</a:t>
              </a:r>
            </a:p>
          </p:txBody>
        </p:sp>
        <p:sp>
          <p:nvSpPr>
            <p:cNvPr id="59" name="文本框 28"/>
            <p:cNvSpPr txBox="1"/>
            <p:nvPr/>
          </p:nvSpPr>
          <p:spPr>
            <a:xfrm>
              <a:off x="1995604" y="3628749"/>
              <a:ext cx="1769532" cy="67056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62" name="组合 61"/>
          <p:cNvGrpSpPr/>
          <p:nvPr/>
        </p:nvGrpSpPr>
        <p:grpSpPr>
          <a:xfrm>
            <a:off x="1290638" y="1543465"/>
            <a:ext cx="1447801" cy="2170545"/>
            <a:chOff x="1874403" y="1921782"/>
            <a:chExt cx="1930401" cy="2894060"/>
          </a:xfrm>
        </p:grpSpPr>
        <p:grpSp>
          <p:nvGrpSpPr>
            <p:cNvPr id="82" name="组合 81"/>
            <p:cNvGrpSpPr/>
            <p:nvPr/>
          </p:nvGrpSpPr>
          <p:grpSpPr>
            <a:xfrm>
              <a:off x="1874403" y="2409826"/>
              <a:ext cx="1930401" cy="2406016"/>
              <a:chOff x="1874403" y="2409826"/>
              <a:chExt cx="1930401" cy="2406016"/>
            </a:xfrm>
          </p:grpSpPr>
          <p:sp>
            <p:nvSpPr>
              <p:cNvPr id="100" name="圆角矩形 99"/>
              <p:cNvSpPr/>
              <p:nvPr/>
            </p:nvSpPr>
            <p:spPr>
              <a:xfrm>
                <a:off x="1874404" y="2409826"/>
                <a:ext cx="1930400" cy="2400300"/>
              </a:xfrm>
              <a:prstGeom prst="roundRect">
                <a:avLst>
                  <a:gd fmla="val 5220" name="adj"/>
                </a:avLst>
              </a:pr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01" name="圆角矩形 100"/>
              <p:cNvSpPr/>
              <p:nvPr/>
            </p:nvSpPr>
            <p:spPr>
              <a:xfrm>
                <a:off x="1874403" y="2415542"/>
                <a:ext cx="1930400" cy="2400300"/>
              </a:xfrm>
              <a:prstGeom prst="roundRect">
                <a:avLst>
                  <a:gd fmla="val 5220" name="adj"/>
                </a:avLst>
              </a:prstGeom>
              <a:gradFill>
                <a:gsLst>
                  <a:gs pos="100000">
                    <a:schemeClr val="bg1">
                      <a:lumMod val="97000"/>
                    </a:schemeClr>
                  </a:gs>
                  <a:gs pos="0">
                    <a:schemeClr val="bg1">
                      <a:lumMod val="87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83" name="任意多边形 82"/>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84" name="任意多边形 83"/>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97" name="椭圆 96"/>
            <p:cNvSpPr/>
            <p:nvPr/>
          </p:nvSpPr>
          <p:spPr>
            <a:xfrm>
              <a:off x="2440888" y="2646300"/>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98" name="文本框 36"/>
            <p:cNvSpPr txBox="1"/>
            <p:nvPr/>
          </p:nvSpPr>
          <p:spPr>
            <a:xfrm>
              <a:off x="1942666" y="1978281"/>
              <a:ext cx="1793874" cy="406400"/>
            </a:xfrm>
            <a:prstGeom prst="rect">
              <a:avLst/>
            </a:prstGeom>
            <a:noFill/>
          </p:spPr>
          <p:txBody>
            <a:bodyPr rtlCol="0" wrap="square">
              <a:spAutoFit/>
            </a:bodyPr>
            <a:lstStyle/>
            <a:p>
              <a:pPr algn="ctr"/>
              <a:r>
                <a:rPr altLang="en-US" lang="zh-CN" smtClean="0" sz="1400">
                  <a:solidFill>
                    <a:srgbClr val="C00000"/>
                  </a:solidFill>
                  <a:latin charset="-122" panose="020b0503020204020204" pitchFamily="34" typeface="微软雅黑"/>
                  <a:ea charset="-122" pitchFamily="34" typeface="微软雅黑"/>
                </a:rPr>
                <a:t>在此添加标题</a:t>
              </a:r>
            </a:p>
          </p:txBody>
        </p:sp>
        <p:sp>
          <p:nvSpPr>
            <p:cNvPr id="99" name="文本框 37"/>
            <p:cNvSpPr txBox="1"/>
            <p:nvPr/>
          </p:nvSpPr>
          <p:spPr>
            <a:xfrm>
              <a:off x="1995604" y="3628749"/>
              <a:ext cx="1769534" cy="67056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102" name="Group 8"/>
          <p:cNvGrpSpPr>
            <a:grpSpLocks noChangeAspect="1"/>
          </p:cNvGrpSpPr>
          <p:nvPr/>
        </p:nvGrpSpPr>
        <p:grpSpPr>
          <a:xfrm>
            <a:off x="1863720" y="2222126"/>
            <a:ext cx="273060" cy="299199"/>
            <a:chOff x="3437" y="2282"/>
            <a:chExt cx="679" cy="744"/>
          </a:xfrm>
          <a:solidFill>
            <a:schemeClr val="accent1"/>
          </a:solidFill>
        </p:grpSpPr>
        <p:sp>
          <p:nvSpPr>
            <p:cNvPr id="103"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04"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05" name="Group 13"/>
          <p:cNvGrpSpPr>
            <a:grpSpLocks noChangeAspect="1"/>
          </p:cNvGrpSpPr>
          <p:nvPr/>
        </p:nvGrpSpPr>
        <p:grpSpPr>
          <a:xfrm>
            <a:off x="3561860" y="2220243"/>
            <a:ext cx="299430" cy="302965"/>
            <a:chOff x="2426" y="2781"/>
            <a:chExt cx="593" cy="600"/>
          </a:xfrm>
          <a:solidFill>
            <a:schemeClr val="accent2"/>
          </a:solidFill>
        </p:grpSpPr>
        <p:sp>
          <p:nvSpPr>
            <p:cNvPr id="106"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07"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08" name="Group 18"/>
          <p:cNvGrpSpPr>
            <a:grpSpLocks noChangeAspect="1"/>
          </p:cNvGrpSpPr>
          <p:nvPr/>
        </p:nvGrpSpPr>
        <p:grpSpPr>
          <a:xfrm>
            <a:off x="5267379" y="2226807"/>
            <a:ext cx="311044" cy="289836"/>
            <a:chOff x="3802" y="2858"/>
            <a:chExt cx="616" cy="574"/>
          </a:xfrm>
          <a:solidFill>
            <a:schemeClr val="accent3"/>
          </a:solidFill>
        </p:grpSpPr>
        <p:sp>
          <p:nvSpPr>
            <p:cNvPr id="109" name="Rectangle 19"/>
            <p:cNvSpPr>
              <a:spLocks noChangeArrowheads="1"/>
            </p:cNvSpPr>
            <p:nvPr/>
          </p:nvSpPr>
          <p:spPr bwMode="auto">
            <a:xfrm>
              <a:off x="3802" y="3205"/>
              <a:ext cx="129" cy="227"/>
            </a:xfrm>
            <a:prstGeom prst="rect">
              <a:avLst/>
            </a:prstGeom>
            <a:solidFill>
              <a:srgbClr val="C0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0" name="Rectangle 20"/>
            <p:cNvSpPr>
              <a:spLocks noChangeArrowheads="1"/>
            </p:cNvSpPr>
            <p:nvPr/>
          </p:nvSpPr>
          <p:spPr bwMode="auto">
            <a:xfrm>
              <a:off x="3964" y="3174"/>
              <a:ext cx="129" cy="258"/>
            </a:xfrm>
            <a:prstGeom prst="rect">
              <a:avLst/>
            </a:prstGeom>
            <a:solidFill>
              <a:srgbClr val="C0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1" name="Rectangle 21"/>
            <p:cNvSpPr>
              <a:spLocks noChangeArrowheads="1"/>
            </p:cNvSpPr>
            <p:nvPr/>
          </p:nvSpPr>
          <p:spPr bwMode="auto">
            <a:xfrm>
              <a:off x="4129" y="3131"/>
              <a:ext cx="129" cy="301"/>
            </a:xfrm>
            <a:prstGeom prst="rect">
              <a:avLst/>
            </a:prstGeom>
            <a:solidFill>
              <a:srgbClr val="C0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2" name="Rectangle 22"/>
            <p:cNvSpPr>
              <a:spLocks noChangeArrowheads="1"/>
            </p:cNvSpPr>
            <p:nvPr/>
          </p:nvSpPr>
          <p:spPr bwMode="auto">
            <a:xfrm>
              <a:off x="4289" y="3078"/>
              <a:ext cx="129" cy="354"/>
            </a:xfrm>
            <a:prstGeom prst="rect">
              <a:avLst/>
            </a:prstGeom>
            <a:solidFill>
              <a:srgbClr val="C0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3"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14" name="Group 26"/>
          <p:cNvGrpSpPr>
            <a:grpSpLocks noChangeAspect="1"/>
          </p:cNvGrpSpPr>
          <p:nvPr/>
        </p:nvGrpSpPr>
        <p:grpSpPr>
          <a:xfrm>
            <a:off x="6932969" y="2271951"/>
            <a:ext cx="402512" cy="199549"/>
            <a:chOff x="5676" y="2597"/>
            <a:chExt cx="1061" cy="526"/>
          </a:xfrm>
          <a:solidFill>
            <a:srgbClr val="C00000"/>
          </a:solidFill>
        </p:grpSpPr>
        <p:sp>
          <p:nvSpPr>
            <p:cNvPr id="115"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6"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7"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8"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9"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0"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1"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2"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3"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4"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5"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6"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7"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8"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9"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sp>
        <p:nvSpPr>
          <p:cNvPr id="130" name="文本框 68"/>
          <p:cNvSpPr txBox="1"/>
          <p:nvPr/>
        </p:nvSpPr>
        <p:spPr>
          <a:xfrm>
            <a:off x="1690688" y="3308993"/>
            <a:ext cx="657225" cy="388620"/>
          </a:xfrm>
          <a:prstGeom prst="rect">
            <a:avLst/>
          </a:prstGeom>
          <a:noFill/>
        </p:spPr>
        <p:txBody>
          <a:bodyPr bIns="34290" lIns="68580" rIns="68580" rtlCol="0" tIns="34290" wrap="square">
            <a:spAutoFit/>
          </a:bodyPr>
          <a:lstStyle/>
          <a:p>
            <a:pPr algn="ctr"/>
            <a:r>
              <a:rPr altLang="zh-CN" lang="en-US" sz="2100">
                <a:latin charset="-122" panose="020b0503020204020204" pitchFamily="34" typeface="微软雅黑"/>
                <a:ea charset="-122" pitchFamily="34" typeface="微软雅黑"/>
              </a:rPr>
              <a:t>01</a:t>
            </a:r>
          </a:p>
        </p:txBody>
      </p:sp>
      <p:sp>
        <p:nvSpPr>
          <p:cNvPr id="131" name="文本框 69"/>
          <p:cNvSpPr txBox="1"/>
          <p:nvPr/>
        </p:nvSpPr>
        <p:spPr>
          <a:xfrm>
            <a:off x="3402012" y="3308993"/>
            <a:ext cx="657225" cy="388620"/>
          </a:xfrm>
          <a:prstGeom prst="rect">
            <a:avLst/>
          </a:prstGeom>
          <a:noFill/>
        </p:spPr>
        <p:txBody>
          <a:bodyPr bIns="34290" lIns="68580" rIns="68580" rtlCol="0" tIns="34290" wrap="square">
            <a:spAutoFit/>
          </a:bodyPr>
          <a:lstStyle/>
          <a:p>
            <a:pPr algn="ctr"/>
            <a:r>
              <a:rPr altLang="zh-CN" lang="en-US" sz="2100">
                <a:latin charset="-122" panose="020b0503020204020204" pitchFamily="34" typeface="微软雅黑"/>
                <a:ea charset="-122" pitchFamily="34" typeface="微软雅黑"/>
              </a:rPr>
              <a:t>02</a:t>
            </a:r>
          </a:p>
        </p:txBody>
      </p:sp>
      <p:sp>
        <p:nvSpPr>
          <p:cNvPr id="132" name="文本框 70"/>
          <p:cNvSpPr txBox="1"/>
          <p:nvPr/>
        </p:nvSpPr>
        <p:spPr>
          <a:xfrm>
            <a:off x="5113337" y="3308993"/>
            <a:ext cx="657225" cy="388620"/>
          </a:xfrm>
          <a:prstGeom prst="rect">
            <a:avLst/>
          </a:prstGeom>
          <a:noFill/>
        </p:spPr>
        <p:txBody>
          <a:bodyPr bIns="34290" lIns="68580" rIns="68580" rtlCol="0" tIns="34290" wrap="square">
            <a:spAutoFit/>
          </a:bodyPr>
          <a:lstStyle/>
          <a:p>
            <a:pPr algn="ctr"/>
            <a:r>
              <a:rPr altLang="zh-CN" lang="en-US" sz="2100">
                <a:latin charset="-122" panose="020b0503020204020204" pitchFamily="34" typeface="微软雅黑"/>
                <a:ea charset="-122" pitchFamily="34" typeface="微软雅黑"/>
              </a:rPr>
              <a:t>03</a:t>
            </a:r>
          </a:p>
        </p:txBody>
      </p:sp>
      <p:sp>
        <p:nvSpPr>
          <p:cNvPr id="133" name="文本框 71"/>
          <p:cNvSpPr txBox="1"/>
          <p:nvPr/>
        </p:nvSpPr>
        <p:spPr>
          <a:xfrm>
            <a:off x="6824663" y="3308993"/>
            <a:ext cx="657225" cy="388620"/>
          </a:xfrm>
          <a:prstGeom prst="rect">
            <a:avLst/>
          </a:prstGeom>
          <a:noFill/>
        </p:spPr>
        <p:txBody>
          <a:bodyPr bIns="34290" lIns="68580" rIns="68580" rtlCol="0" tIns="34290" wrap="square">
            <a:spAutoFit/>
          </a:bodyPr>
          <a:lstStyle/>
          <a:p>
            <a:pPr algn="ctr"/>
            <a:r>
              <a:rPr altLang="zh-CN" lang="en-US" sz="2100">
                <a:latin charset="-122" panose="020b0503020204020204" pitchFamily="34" typeface="微软雅黑"/>
                <a:ea charset="-122" pitchFamily="34" typeface="微软雅黑"/>
              </a:rPr>
              <a:t>04</a:t>
            </a:r>
          </a:p>
        </p:txBody>
      </p:sp>
    </p:spTree>
    <p:extLst>
      <p:ext uri="{BB962C8B-B14F-4D97-AF65-F5344CB8AC3E}">
        <p14:creationId val="195313068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additive="base">
                                        <p:cTn dur="500" fill="hold" id="7"/>
                                        <p:tgtEl>
                                          <p:spTgt spid="62"/>
                                        </p:tgtEl>
                                        <p:attrNameLst>
                                          <p:attrName>ppt_x</p:attrName>
                                        </p:attrNameLst>
                                      </p:cBhvr>
                                      <p:tavLst>
                                        <p:tav tm="0">
                                          <p:val>
                                            <p:strVal val="#ppt_x"/>
                                          </p:val>
                                        </p:tav>
                                        <p:tav tm="100000">
                                          <p:val>
                                            <p:strVal val="#ppt_x"/>
                                          </p:val>
                                        </p:tav>
                                      </p:tavLst>
                                    </p:anim>
                                    <p:anim calcmode="lin" valueType="num">
                                      <p:cBhvr additive="base">
                                        <p:cTn dur="500" fill="hold" id="8"/>
                                        <p:tgtEl>
                                          <p:spTgt spid="6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2"/>
                                        </p:tgtEl>
                                        <p:attrNameLst>
                                          <p:attrName>style.visibility</p:attrName>
                                        </p:attrNameLst>
                                      </p:cBhvr>
                                      <p:to>
                                        <p:strVal val="visible"/>
                                      </p:to>
                                    </p:set>
                                    <p:anim calcmode="lin" valueType="num">
                                      <p:cBhvr additive="base">
                                        <p:cTn dur="500" fill="hold" id="11"/>
                                        <p:tgtEl>
                                          <p:spTgt spid="102"/>
                                        </p:tgtEl>
                                        <p:attrNameLst>
                                          <p:attrName>ppt_x</p:attrName>
                                        </p:attrNameLst>
                                      </p:cBhvr>
                                      <p:tavLst>
                                        <p:tav tm="0">
                                          <p:val>
                                            <p:strVal val="#ppt_x"/>
                                          </p:val>
                                        </p:tav>
                                        <p:tav tm="100000">
                                          <p:val>
                                            <p:strVal val="#ppt_x"/>
                                          </p:val>
                                        </p:tav>
                                      </p:tavLst>
                                    </p:anim>
                                    <p:anim calcmode="lin" valueType="num">
                                      <p:cBhvr additive="base">
                                        <p:cTn dur="500" fill="hold" id="12"/>
                                        <p:tgtEl>
                                          <p:spTgt spid="102"/>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30"/>
                                        </p:tgtEl>
                                        <p:attrNameLst>
                                          <p:attrName>style.visibility</p:attrName>
                                        </p:attrNameLst>
                                      </p:cBhvr>
                                      <p:to>
                                        <p:strVal val="visible"/>
                                      </p:to>
                                    </p:set>
                                    <p:anim calcmode="lin" valueType="num">
                                      <p:cBhvr additive="base">
                                        <p:cTn dur="500" fill="hold" id="15"/>
                                        <p:tgtEl>
                                          <p:spTgt spid="130"/>
                                        </p:tgtEl>
                                        <p:attrNameLst>
                                          <p:attrName>ppt_x</p:attrName>
                                        </p:attrNameLst>
                                      </p:cBhvr>
                                      <p:tavLst>
                                        <p:tav tm="0">
                                          <p:val>
                                            <p:strVal val="#ppt_x"/>
                                          </p:val>
                                        </p:tav>
                                        <p:tav tm="100000">
                                          <p:val>
                                            <p:strVal val="#ppt_x"/>
                                          </p:val>
                                        </p:tav>
                                      </p:tavLst>
                                    </p:anim>
                                    <p:anim calcmode="lin" valueType="num">
                                      <p:cBhvr additive="base">
                                        <p:cTn dur="500" fill="hold" id="16"/>
                                        <p:tgtEl>
                                          <p:spTgt spid="130"/>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 presetSubtype="4">
                                  <p:stCondLst>
                                    <p:cond delay="0"/>
                                  </p:stCondLst>
                                  <p:childTnLst>
                                    <p:set>
                                      <p:cBhvr>
                                        <p:cTn dur="1" fill="hold" id="20">
                                          <p:stCondLst>
                                            <p:cond delay="0"/>
                                          </p:stCondLst>
                                        </p:cTn>
                                        <p:tgtEl>
                                          <p:spTgt spid="53"/>
                                        </p:tgtEl>
                                        <p:attrNameLst>
                                          <p:attrName>style.visibility</p:attrName>
                                        </p:attrNameLst>
                                      </p:cBhvr>
                                      <p:to>
                                        <p:strVal val="visible"/>
                                      </p:to>
                                    </p:set>
                                    <p:anim calcmode="lin" valueType="num">
                                      <p:cBhvr additive="base">
                                        <p:cTn dur="500" fill="hold" id="21"/>
                                        <p:tgtEl>
                                          <p:spTgt spid="53"/>
                                        </p:tgtEl>
                                        <p:attrNameLst>
                                          <p:attrName>ppt_x</p:attrName>
                                        </p:attrNameLst>
                                      </p:cBhvr>
                                      <p:tavLst>
                                        <p:tav tm="0">
                                          <p:val>
                                            <p:strVal val="#ppt_x"/>
                                          </p:val>
                                        </p:tav>
                                        <p:tav tm="100000">
                                          <p:val>
                                            <p:strVal val="#ppt_x"/>
                                          </p:val>
                                        </p:tav>
                                      </p:tavLst>
                                    </p:anim>
                                    <p:anim calcmode="lin" valueType="num">
                                      <p:cBhvr additive="base">
                                        <p:cTn dur="500" fill="hold" id="22"/>
                                        <p:tgtEl>
                                          <p:spTgt spid="53"/>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105"/>
                                        </p:tgtEl>
                                        <p:attrNameLst>
                                          <p:attrName>style.visibility</p:attrName>
                                        </p:attrNameLst>
                                      </p:cBhvr>
                                      <p:to>
                                        <p:strVal val="visible"/>
                                      </p:to>
                                    </p:set>
                                    <p:anim calcmode="lin" valueType="num">
                                      <p:cBhvr additive="base">
                                        <p:cTn dur="500" fill="hold" id="25"/>
                                        <p:tgtEl>
                                          <p:spTgt spid="105"/>
                                        </p:tgtEl>
                                        <p:attrNameLst>
                                          <p:attrName>ppt_x</p:attrName>
                                        </p:attrNameLst>
                                      </p:cBhvr>
                                      <p:tavLst>
                                        <p:tav tm="0">
                                          <p:val>
                                            <p:strVal val="#ppt_x"/>
                                          </p:val>
                                        </p:tav>
                                        <p:tav tm="100000">
                                          <p:val>
                                            <p:strVal val="#ppt_x"/>
                                          </p:val>
                                        </p:tav>
                                      </p:tavLst>
                                    </p:anim>
                                    <p:anim calcmode="lin" valueType="num">
                                      <p:cBhvr additive="base">
                                        <p:cTn dur="500" fill="hold" id="26"/>
                                        <p:tgtEl>
                                          <p:spTgt spid="105"/>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31"/>
                                        </p:tgtEl>
                                        <p:attrNameLst>
                                          <p:attrName>style.visibility</p:attrName>
                                        </p:attrNameLst>
                                      </p:cBhvr>
                                      <p:to>
                                        <p:strVal val="visible"/>
                                      </p:to>
                                    </p:set>
                                    <p:anim calcmode="lin" valueType="num">
                                      <p:cBhvr additive="base">
                                        <p:cTn dur="500" fill="hold" id="29"/>
                                        <p:tgtEl>
                                          <p:spTgt spid="131"/>
                                        </p:tgtEl>
                                        <p:attrNameLst>
                                          <p:attrName>ppt_x</p:attrName>
                                        </p:attrNameLst>
                                      </p:cBhvr>
                                      <p:tavLst>
                                        <p:tav tm="0">
                                          <p:val>
                                            <p:strVal val="#ppt_x"/>
                                          </p:val>
                                        </p:tav>
                                        <p:tav tm="100000">
                                          <p:val>
                                            <p:strVal val="#ppt_x"/>
                                          </p:val>
                                        </p:tav>
                                      </p:tavLst>
                                    </p:anim>
                                    <p:anim calcmode="lin" valueType="num">
                                      <p:cBhvr additive="base">
                                        <p:cTn dur="500" fill="hold" id="30"/>
                                        <p:tgtEl>
                                          <p:spTgt spid="131"/>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 presetSubtype="4">
                                  <p:stCondLst>
                                    <p:cond delay="0"/>
                                  </p:stCondLst>
                                  <p:childTnLst>
                                    <p:set>
                                      <p:cBhvr>
                                        <p:cTn dur="1" fill="hold" id="34">
                                          <p:stCondLst>
                                            <p:cond delay="0"/>
                                          </p:stCondLst>
                                        </p:cTn>
                                        <p:tgtEl>
                                          <p:spTgt spid="44"/>
                                        </p:tgtEl>
                                        <p:attrNameLst>
                                          <p:attrName>style.visibility</p:attrName>
                                        </p:attrNameLst>
                                      </p:cBhvr>
                                      <p:to>
                                        <p:strVal val="visible"/>
                                      </p:to>
                                    </p:set>
                                    <p:anim calcmode="lin" valueType="num">
                                      <p:cBhvr additive="base">
                                        <p:cTn dur="500" fill="hold" id="35"/>
                                        <p:tgtEl>
                                          <p:spTgt spid="44"/>
                                        </p:tgtEl>
                                        <p:attrNameLst>
                                          <p:attrName>ppt_x</p:attrName>
                                        </p:attrNameLst>
                                      </p:cBhvr>
                                      <p:tavLst>
                                        <p:tav tm="0">
                                          <p:val>
                                            <p:strVal val="#ppt_x"/>
                                          </p:val>
                                        </p:tav>
                                        <p:tav tm="100000">
                                          <p:val>
                                            <p:strVal val="#ppt_x"/>
                                          </p:val>
                                        </p:tav>
                                      </p:tavLst>
                                    </p:anim>
                                    <p:anim calcmode="lin" valueType="num">
                                      <p:cBhvr additive="base">
                                        <p:cTn dur="500" fill="hold" id="36"/>
                                        <p:tgtEl>
                                          <p:spTgt spid="44"/>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108"/>
                                        </p:tgtEl>
                                        <p:attrNameLst>
                                          <p:attrName>style.visibility</p:attrName>
                                        </p:attrNameLst>
                                      </p:cBhvr>
                                      <p:to>
                                        <p:strVal val="visible"/>
                                      </p:to>
                                    </p:set>
                                    <p:anim calcmode="lin" valueType="num">
                                      <p:cBhvr additive="base">
                                        <p:cTn dur="500" fill="hold" id="39"/>
                                        <p:tgtEl>
                                          <p:spTgt spid="108"/>
                                        </p:tgtEl>
                                        <p:attrNameLst>
                                          <p:attrName>ppt_x</p:attrName>
                                        </p:attrNameLst>
                                      </p:cBhvr>
                                      <p:tavLst>
                                        <p:tav tm="0">
                                          <p:val>
                                            <p:strVal val="#ppt_x"/>
                                          </p:val>
                                        </p:tav>
                                        <p:tav tm="100000">
                                          <p:val>
                                            <p:strVal val="#ppt_x"/>
                                          </p:val>
                                        </p:tav>
                                      </p:tavLst>
                                    </p:anim>
                                    <p:anim calcmode="lin" valueType="num">
                                      <p:cBhvr additive="base">
                                        <p:cTn dur="500" fill="hold" id="40"/>
                                        <p:tgtEl>
                                          <p:spTgt spid="10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132"/>
                                        </p:tgtEl>
                                        <p:attrNameLst>
                                          <p:attrName>style.visibility</p:attrName>
                                        </p:attrNameLst>
                                      </p:cBhvr>
                                      <p:to>
                                        <p:strVal val="visible"/>
                                      </p:to>
                                    </p:set>
                                    <p:anim calcmode="lin" valueType="num">
                                      <p:cBhvr additive="base">
                                        <p:cTn dur="500" fill="hold" id="43"/>
                                        <p:tgtEl>
                                          <p:spTgt spid="132"/>
                                        </p:tgtEl>
                                        <p:attrNameLst>
                                          <p:attrName>ppt_x</p:attrName>
                                        </p:attrNameLst>
                                      </p:cBhvr>
                                      <p:tavLst>
                                        <p:tav tm="0">
                                          <p:val>
                                            <p:strVal val="#ppt_x"/>
                                          </p:val>
                                        </p:tav>
                                        <p:tav tm="100000">
                                          <p:val>
                                            <p:strVal val="#ppt_x"/>
                                          </p:val>
                                        </p:tav>
                                      </p:tavLst>
                                    </p:anim>
                                    <p:anim calcmode="lin" valueType="num">
                                      <p:cBhvr additive="base">
                                        <p:cTn dur="500" fill="hold" id="44"/>
                                        <p:tgtEl>
                                          <p:spTgt spid="132"/>
                                        </p:tgtEl>
                                        <p:attrNameLst>
                                          <p:attrName>ppt_y</p:attrName>
                                        </p:attrNameLst>
                                      </p:cBhvr>
                                      <p:tavLst>
                                        <p:tav tm="0">
                                          <p:val>
                                            <p:strVal val="1+#ppt_h/2"/>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2" presetSubtype="4">
                                  <p:stCondLst>
                                    <p:cond delay="0"/>
                                  </p:stCondLst>
                                  <p:childTnLst>
                                    <p:set>
                                      <p:cBhvr>
                                        <p:cTn dur="1" fill="hold" id="48">
                                          <p:stCondLst>
                                            <p:cond delay="0"/>
                                          </p:stCondLst>
                                        </p:cTn>
                                        <p:tgtEl>
                                          <p:spTgt spid="35"/>
                                        </p:tgtEl>
                                        <p:attrNameLst>
                                          <p:attrName>style.visibility</p:attrName>
                                        </p:attrNameLst>
                                      </p:cBhvr>
                                      <p:to>
                                        <p:strVal val="visible"/>
                                      </p:to>
                                    </p:set>
                                    <p:anim calcmode="lin" valueType="num">
                                      <p:cBhvr additive="base">
                                        <p:cTn dur="500" fill="hold" id="49"/>
                                        <p:tgtEl>
                                          <p:spTgt spid="35"/>
                                        </p:tgtEl>
                                        <p:attrNameLst>
                                          <p:attrName>ppt_x</p:attrName>
                                        </p:attrNameLst>
                                      </p:cBhvr>
                                      <p:tavLst>
                                        <p:tav tm="0">
                                          <p:val>
                                            <p:strVal val="#ppt_x"/>
                                          </p:val>
                                        </p:tav>
                                        <p:tav tm="100000">
                                          <p:val>
                                            <p:strVal val="#ppt_x"/>
                                          </p:val>
                                        </p:tav>
                                      </p:tavLst>
                                    </p:anim>
                                    <p:anim calcmode="lin" valueType="num">
                                      <p:cBhvr additive="base">
                                        <p:cTn dur="500" fill="hold" id="50"/>
                                        <p:tgtEl>
                                          <p:spTgt spid="35"/>
                                        </p:tgtEl>
                                        <p:attrNameLst>
                                          <p:attrName>ppt_y</p:attrName>
                                        </p:attrNameLst>
                                      </p:cBhvr>
                                      <p:tavLst>
                                        <p:tav tm="0">
                                          <p:val>
                                            <p:strVal val="1+#ppt_h/2"/>
                                          </p:val>
                                        </p:tav>
                                        <p:tav tm="100000">
                                          <p:val>
                                            <p:strVal val="#ppt_y"/>
                                          </p:val>
                                        </p:tav>
                                      </p:tavLst>
                                    </p:anim>
                                  </p:childTnLst>
                                </p:cTn>
                              </p:par>
                              <p:par>
                                <p:cTn fill="hold" id="51" nodeType="withEffect" presetClass="entr" presetID="2" presetSubtype="4">
                                  <p:stCondLst>
                                    <p:cond delay="0"/>
                                  </p:stCondLst>
                                  <p:childTnLst>
                                    <p:set>
                                      <p:cBhvr>
                                        <p:cTn dur="1" fill="hold" id="52">
                                          <p:stCondLst>
                                            <p:cond delay="0"/>
                                          </p:stCondLst>
                                        </p:cTn>
                                        <p:tgtEl>
                                          <p:spTgt spid="114"/>
                                        </p:tgtEl>
                                        <p:attrNameLst>
                                          <p:attrName>style.visibility</p:attrName>
                                        </p:attrNameLst>
                                      </p:cBhvr>
                                      <p:to>
                                        <p:strVal val="visible"/>
                                      </p:to>
                                    </p:set>
                                    <p:anim calcmode="lin" valueType="num">
                                      <p:cBhvr additive="base">
                                        <p:cTn dur="500" fill="hold" id="53"/>
                                        <p:tgtEl>
                                          <p:spTgt spid="114"/>
                                        </p:tgtEl>
                                        <p:attrNameLst>
                                          <p:attrName>ppt_x</p:attrName>
                                        </p:attrNameLst>
                                      </p:cBhvr>
                                      <p:tavLst>
                                        <p:tav tm="0">
                                          <p:val>
                                            <p:strVal val="#ppt_x"/>
                                          </p:val>
                                        </p:tav>
                                        <p:tav tm="100000">
                                          <p:val>
                                            <p:strVal val="#ppt_x"/>
                                          </p:val>
                                        </p:tav>
                                      </p:tavLst>
                                    </p:anim>
                                    <p:anim calcmode="lin" valueType="num">
                                      <p:cBhvr additive="base">
                                        <p:cTn dur="500" fill="hold" id="54"/>
                                        <p:tgtEl>
                                          <p:spTgt spid="114"/>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0"/>
                                  </p:stCondLst>
                                  <p:childTnLst>
                                    <p:set>
                                      <p:cBhvr>
                                        <p:cTn dur="1" fill="hold" id="56">
                                          <p:stCondLst>
                                            <p:cond delay="0"/>
                                          </p:stCondLst>
                                        </p:cTn>
                                        <p:tgtEl>
                                          <p:spTgt spid="133"/>
                                        </p:tgtEl>
                                        <p:attrNameLst>
                                          <p:attrName>style.visibility</p:attrName>
                                        </p:attrNameLst>
                                      </p:cBhvr>
                                      <p:to>
                                        <p:strVal val="visible"/>
                                      </p:to>
                                    </p:set>
                                    <p:anim calcmode="lin" valueType="num">
                                      <p:cBhvr additive="base">
                                        <p:cTn dur="500" fill="hold" id="57"/>
                                        <p:tgtEl>
                                          <p:spTgt spid="133"/>
                                        </p:tgtEl>
                                        <p:attrNameLst>
                                          <p:attrName>ppt_x</p:attrName>
                                        </p:attrNameLst>
                                      </p:cBhvr>
                                      <p:tavLst>
                                        <p:tav tm="0">
                                          <p:val>
                                            <p:strVal val="#ppt_x"/>
                                          </p:val>
                                        </p:tav>
                                        <p:tav tm="100000">
                                          <p:val>
                                            <p:strVal val="#ppt_x"/>
                                          </p:val>
                                        </p:tav>
                                      </p:tavLst>
                                    </p:anim>
                                    <p:anim calcmode="lin" valueType="num">
                                      <p:cBhvr additive="base">
                                        <p:cTn dur="500" fill="hold" id="58"/>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0"/>
      <p:bldP grpId="0" spid="131"/>
      <p:bldP grpId="0" spid="132"/>
      <p:bldP grpId="0" spid="133"/>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任意多边形 19"/>
          <p:cNvSpPr/>
          <p:nvPr/>
        </p:nvSpPr>
        <p:spPr>
          <a:xfrm flipH="1">
            <a:off x="5797656" y="2422990"/>
            <a:ext cx="3346343" cy="1037847"/>
          </a:xfrm>
          <a:custGeom>
            <a:gdLst>
              <a:gd fmla="*/ 1607999 w 4461791" name="connsiteX0"/>
              <a:gd fmla="*/ 0 h 1383796" name="connsiteY0"/>
              <a:gd fmla="*/ 0 w 4461791" name="connsiteX1"/>
              <a:gd fmla="*/ 0 h 1383796" name="connsiteY1"/>
              <a:gd fmla="*/ 0 w 4461791" name="connsiteX2"/>
              <a:gd fmla="*/ 566646 h 1383796" name="connsiteY2"/>
              <a:gd fmla="*/ 1 w 4461791" name="connsiteX3"/>
              <a:gd fmla="*/ 566646 h 1383796" name="connsiteY3"/>
              <a:gd fmla="*/ 1 w 4461791" name="connsiteX4"/>
              <a:gd fmla="*/ 387946 h 1383796" name="connsiteY4"/>
              <a:gd fmla="*/ 1603034 w 4461791" name="connsiteX5"/>
              <a:gd fmla="*/ 387946 h 1383796" name="connsiteY5"/>
              <a:gd fmla="*/ 1603034 w 4461791" name="connsiteX6"/>
              <a:gd fmla="*/ 384898 h 1383796" name="connsiteY6"/>
              <a:gd fmla="*/ 3653197 w 4461791" name="connsiteX7"/>
              <a:gd fmla="*/ 384898 h 1383796" name="connsiteY7"/>
              <a:gd fmla="*/ 4068091 w 4461791" name="connsiteX8"/>
              <a:gd fmla="*/ 799792 h 1383796" name="connsiteY8"/>
              <a:gd fmla="*/ 4068091 w 4461791" name="connsiteX9"/>
              <a:gd fmla="*/ 1383796 h 1383796" name="connsiteY9"/>
              <a:gd fmla="*/ 4461791 w 4461791" name="connsiteX10"/>
              <a:gd fmla="*/ 1383796 h 1383796" name="connsiteY10"/>
              <a:gd fmla="*/ 4461791 w 4461791" name="connsiteX11"/>
              <a:gd fmla="*/ 701914 h 1383796" name="connsiteY11"/>
              <a:gd fmla="*/ 3763050 w 4461791" name="connsiteX12"/>
              <a:gd fmla="*/ 3173 h 1383796" name="connsiteY12"/>
              <a:gd fmla="*/ 1607733 w 4461791" name="connsiteX13"/>
              <a:gd fmla="*/ 3173 h 1383796"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383796" w="4461791">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rgbClr val="C00000"/>
          </a:soli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21" name="任意多边形 20"/>
          <p:cNvSpPr/>
          <p:nvPr/>
        </p:nvSpPr>
        <p:spPr>
          <a:xfrm flipH="1">
            <a:off x="5498806" y="2139075"/>
            <a:ext cx="3645192" cy="1321762"/>
          </a:xfrm>
          <a:custGeom>
            <a:gdLst>
              <a:gd fmla="*/ 3815940 w 4860256" name="connsiteX0"/>
              <a:gd fmla="*/ 0 h 1762349" name="connsiteY0"/>
              <a:gd fmla="*/ 990598 w 4860256" name="connsiteX1"/>
              <a:gd fmla="*/ 0 h 1762349" name="connsiteY1"/>
              <a:gd fmla="*/ 850231 w 4860256" name="connsiteX2"/>
              <a:gd fmla="*/ 0 h 1762349" name="connsiteY2"/>
              <a:gd fmla="*/ 0 w 4860256" name="connsiteX3"/>
              <a:gd fmla="*/ 0 h 1762349" name="connsiteY3"/>
              <a:gd fmla="*/ 0 w 4860256" name="connsiteX4"/>
              <a:gd fmla="*/ 395925 h 1762349" name="connsiteY4"/>
              <a:gd fmla="*/ 990598 w 4860256" name="connsiteX5"/>
              <a:gd fmla="*/ 395925 h 1762349" name="connsiteY5"/>
              <a:gd fmla="*/ 990598 w 4860256" name="connsiteX6"/>
              <a:gd fmla="*/ 392340 h 1762349" name="connsiteY6"/>
              <a:gd fmla="*/ 3763050 w 4860256" name="connsiteX7"/>
              <a:gd fmla="*/ 392340 h 1762349" name="connsiteY7"/>
              <a:gd fmla="*/ 4461791 w 4860256" name="connsiteX8"/>
              <a:gd fmla="*/ 1091081 h 1762349" name="connsiteY8"/>
              <a:gd fmla="*/ 4461791 w 4860256" name="connsiteX9"/>
              <a:gd fmla="*/ 1762349 h 1762349" name="connsiteY9"/>
              <a:gd fmla="*/ 4860256 w 4860256" name="connsiteX10"/>
              <a:gd fmla="*/ 1762349 h 1762349" name="connsiteY10"/>
              <a:gd fmla="*/ 4860256 w 4860256" name="connsiteX11"/>
              <a:gd fmla="*/ 1044316 h 1762349" name="connsiteY11"/>
              <a:gd fmla="*/ 3815940 w 4860256" name="connsiteX12"/>
              <a:gd fmla="*/ 0 h 176234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762349" w="4860256">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rgbClr val="C00000"/>
          </a:soli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22" name="椭圆 21"/>
          <p:cNvSpPr/>
          <p:nvPr/>
        </p:nvSpPr>
        <p:spPr>
          <a:xfrm>
            <a:off x="5763484" y="3212947"/>
            <a:ext cx="495779" cy="495779"/>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23" name="椭圆 22"/>
          <p:cNvSpPr/>
          <p:nvPr/>
        </p:nvSpPr>
        <p:spPr>
          <a:xfrm>
            <a:off x="5421773" y="3212947"/>
            <a:ext cx="495779" cy="495779"/>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24" name="任意多边形 23"/>
          <p:cNvSpPr/>
          <p:nvPr/>
        </p:nvSpPr>
        <p:spPr>
          <a:xfrm flipH="1">
            <a:off x="5231631" y="1866998"/>
            <a:ext cx="3912370" cy="1772091"/>
          </a:xfrm>
          <a:custGeom>
            <a:gdLst>
              <a:gd fmla="*/ 4058363 w 5216493" name="connsiteX0"/>
              <a:gd fmla="*/ 0 h 2362788" name="connsiteY0"/>
              <a:gd fmla="*/ 850234 w 5216493" name="connsiteX1"/>
              <a:gd fmla="*/ 0 h 2362788" name="connsiteY1"/>
              <a:gd fmla="*/ 850234 w 5216493" name="connsiteX2"/>
              <a:gd fmla="*/ 2032 h 2362788" name="connsiteY2"/>
              <a:gd fmla="*/ 0 w 5216493" name="connsiteX3"/>
              <a:gd fmla="*/ 2032 h 2362788" name="connsiteY3"/>
              <a:gd fmla="*/ 0 w 5216493" name="connsiteX4"/>
              <a:gd fmla="*/ 531904 h 2362788" name="connsiteY4"/>
              <a:gd fmla="*/ 1 w 5216493" name="connsiteX5"/>
              <a:gd fmla="*/ 531904 h 2362788" name="connsiteY5"/>
              <a:gd fmla="*/ 1 w 5216493" name="connsiteX6"/>
              <a:gd fmla="*/ 364801 h 2362788" name="connsiteY6"/>
              <a:gd fmla="*/ 850234 w 5216493" name="connsiteX7"/>
              <a:gd fmla="*/ 364801 h 2362788" name="connsiteY7"/>
              <a:gd fmla="*/ 850234 w 5216493" name="connsiteX8"/>
              <a:gd fmla="*/ 2362788 h 2362788" name="connsiteY8"/>
              <a:gd fmla="*/ 850235 w 5216493" name="connsiteX9"/>
              <a:gd fmla="*/ 2362788 h 2362788" name="connsiteY9"/>
              <a:gd fmla="*/ 850235 w 5216493" name="connsiteX10"/>
              <a:gd fmla="*/ 364801 h 2362788" name="connsiteY10"/>
              <a:gd fmla="*/ 1653870 w 5216493" name="connsiteX11"/>
              <a:gd fmla="*/ 364801 h 2362788" name="connsiteY11"/>
              <a:gd fmla="*/ 1653870 w 5216493" name="connsiteX12"/>
              <a:gd fmla="*/ 362769 h 2362788" name="connsiteY12"/>
              <a:gd fmla="*/ 3815944 w 5216493" name="connsiteX13"/>
              <a:gd fmla="*/ 362769 h 2362788" name="connsiteY13"/>
              <a:gd fmla="*/ 4860260 w 5216493" name="connsiteX14"/>
              <a:gd fmla="*/ 1407085 h 2362788" name="connsiteY14"/>
              <a:gd fmla="*/ 4860260 w 5216493" name="connsiteX15"/>
              <a:gd fmla="*/ 2125118 h 2362788" name="connsiteY15"/>
              <a:gd fmla="*/ 5216493 w 5216493" name="connsiteX16"/>
              <a:gd fmla="*/ 2125118 h 2362788" name="connsiteY16"/>
              <a:gd fmla="*/ 5216493 w 5216493" name="connsiteX17"/>
              <a:gd fmla="*/ 1158130 h 2362788" name="connsiteY17"/>
              <a:gd fmla="*/ 4058363 w 5216493" name="connsiteX18"/>
              <a:gd fmla="*/ 0 h 236278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2362788" w="5216493">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C00000"/>
          </a:soli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25" name="椭圆 24"/>
          <p:cNvSpPr/>
          <p:nvPr/>
        </p:nvSpPr>
        <p:spPr>
          <a:xfrm>
            <a:off x="5053036" y="3212947"/>
            <a:ext cx="495779" cy="495779"/>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26" name="文本框 10"/>
          <p:cNvSpPr txBox="1"/>
          <p:nvPr/>
        </p:nvSpPr>
        <p:spPr>
          <a:xfrm>
            <a:off x="5095740" y="3320198"/>
            <a:ext cx="410370" cy="297180"/>
          </a:xfrm>
          <a:prstGeom prst="rect">
            <a:avLst/>
          </a:prstGeom>
          <a:noFill/>
        </p:spPr>
        <p:txBody>
          <a:bodyPr bIns="34290" lIns="68580" rIns="68580" rtlCol="0" tIns="34290" wrap="square">
            <a:spAutoFit/>
          </a:bodyPr>
          <a:lstStyle/>
          <a:p>
            <a:pPr algn="ctr"/>
            <a:r>
              <a:rPr altLang="zh-CN" lang="en-US" sz="1500">
                <a:latin charset="-122" panose="020b0503020204020204" pitchFamily="34" typeface="微软雅黑"/>
                <a:ea charset="-122" pitchFamily="34" typeface="微软雅黑"/>
              </a:rPr>
              <a:t>01</a:t>
            </a:r>
          </a:p>
        </p:txBody>
      </p:sp>
      <p:sp>
        <p:nvSpPr>
          <p:cNvPr id="27" name="文本框 11"/>
          <p:cNvSpPr txBox="1"/>
          <p:nvPr/>
        </p:nvSpPr>
        <p:spPr>
          <a:xfrm>
            <a:off x="5468050" y="3320198"/>
            <a:ext cx="410370" cy="297180"/>
          </a:xfrm>
          <a:prstGeom prst="rect">
            <a:avLst/>
          </a:prstGeom>
          <a:noFill/>
        </p:spPr>
        <p:txBody>
          <a:bodyPr bIns="34290" lIns="68580" rIns="68580" rtlCol="0" tIns="34290" wrap="square">
            <a:spAutoFit/>
          </a:bodyPr>
          <a:lstStyle/>
          <a:p>
            <a:pPr algn="ctr"/>
            <a:r>
              <a:rPr altLang="zh-CN" lang="en-US" sz="1500">
                <a:latin charset="-122" panose="020b0503020204020204" pitchFamily="34" typeface="微软雅黑"/>
                <a:ea charset="-122" pitchFamily="34" typeface="微软雅黑"/>
              </a:rPr>
              <a:t>02</a:t>
            </a:r>
          </a:p>
        </p:txBody>
      </p:sp>
      <p:sp>
        <p:nvSpPr>
          <p:cNvPr id="28" name="文本框 12"/>
          <p:cNvSpPr txBox="1"/>
          <p:nvPr/>
        </p:nvSpPr>
        <p:spPr>
          <a:xfrm>
            <a:off x="5843734" y="3320198"/>
            <a:ext cx="410370" cy="297180"/>
          </a:xfrm>
          <a:prstGeom prst="rect">
            <a:avLst/>
          </a:prstGeom>
          <a:noFill/>
        </p:spPr>
        <p:txBody>
          <a:bodyPr bIns="34290" lIns="68580" rIns="68580" rtlCol="0" tIns="34290" wrap="square">
            <a:spAutoFit/>
          </a:bodyPr>
          <a:lstStyle/>
          <a:p>
            <a:pPr algn="ctr"/>
            <a:r>
              <a:rPr altLang="zh-CN" lang="en-US" sz="1500">
                <a:latin charset="-122" panose="020b0503020204020204" pitchFamily="34" typeface="微软雅黑"/>
                <a:ea charset="-122" pitchFamily="34" typeface="微软雅黑"/>
              </a:rPr>
              <a:t>03</a:t>
            </a:r>
          </a:p>
        </p:txBody>
      </p:sp>
      <p:sp>
        <p:nvSpPr>
          <p:cNvPr id="29" name="任意多边形 28"/>
          <p:cNvSpPr/>
          <p:nvPr/>
        </p:nvSpPr>
        <p:spPr>
          <a:xfrm>
            <a:off x="3381877" y="1819275"/>
            <a:ext cx="2228850" cy="381000"/>
          </a:xfrm>
          <a:custGeom>
            <a:gdLst>
              <a:gd fmla="*/ 2971800 w 2971800" name="connsiteX0"/>
              <a:gd fmla="*/ 508000 h 508000" name="connsiteY0"/>
              <a:gd fmla="*/ 622300 w 2971800" name="connsiteX1"/>
              <a:gd fmla="*/ 508000 h 508000" name="connsiteY1"/>
              <a:gd fmla="*/ 622300 w 2971800" name="connsiteX2"/>
              <a:gd fmla="*/ 0 h 508000" name="connsiteY2"/>
              <a:gd fmla="*/ 0 w 2971800" name="connsiteX3"/>
              <a:gd fmla="*/ 0 h 508000" name="connsiteY3"/>
            </a:gdLst>
            <a:cxnLst>
              <a:cxn ang="0">
                <a:pos x="connsiteX0" y="connsiteY0"/>
              </a:cxn>
              <a:cxn ang="0">
                <a:pos x="connsiteX1" y="connsiteY1"/>
              </a:cxn>
              <a:cxn ang="0">
                <a:pos x="connsiteX2" y="connsiteY2"/>
              </a:cxn>
              <a:cxn ang="0">
                <a:pos x="connsiteX3" y="connsiteY3"/>
              </a:cxn>
            </a:cxnLst>
            <a:rect b="b" l="l" r="r" t="t"/>
            <a:pathLst>
              <a:path h="508000" w="29718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30" name="任意多边形 29"/>
          <p:cNvSpPr/>
          <p:nvPr/>
        </p:nvSpPr>
        <p:spPr>
          <a:xfrm>
            <a:off x="3381877" y="2748915"/>
            <a:ext cx="2638425" cy="438150"/>
          </a:xfrm>
          <a:custGeom>
            <a:gdLst>
              <a:gd fmla="*/ 3517900 w 3517900" name="connsiteX0"/>
              <a:gd fmla="*/ 0 h 584200" name="connsiteY0"/>
              <a:gd fmla="*/ 609600 w 3517900" name="connsiteX1"/>
              <a:gd fmla="*/ 0 h 584200" name="connsiteY1"/>
              <a:gd fmla="*/ 609600 w 3517900" name="connsiteX2"/>
              <a:gd fmla="*/ 584200 h 584200" name="connsiteY2"/>
              <a:gd fmla="*/ 0 w 3517900" name="connsiteX3"/>
              <a:gd fmla="*/ 584200 h 584200" name="connsiteY3"/>
            </a:gdLst>
            <a:cxnLst>
              <a:cxn ang="0">
                <a:pos x="connsiteX0" y="connsiteY0"/>
              </a:cxn>
              <a:cxn ang="0">
                <a:pos x="connsiteX1" y="connsiteY1"/>
              </a:cxn>
              <a:cxn ang="0">
                <a:pos x="connsiteX2" y="connsiteY2"/>
              </a:cxn>
              <a:cxn ang="0">
                <a:pos x="connsiteX3" y="connsiteY3"/>
              </a:cxn>
            </a:cxnLst>
            <a:rect b="b" l="l" r="r" t="t"/>
            <a:pathLst>
              <a:path h="584200" w="35179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31" name="任意多边形 30"/>
          <p:cNvSpPr/>
          <p:nvPr/>
        </p:nvSpPr>
        <p:spPr>
          <a:xfrm>
            <a:off x="3381877" y="2493645"/>
            <a:ext cx="2419350" cy="0"/>
          </a:xfrm>
          <a:custGeom>
            <a:gdLst>
              <a:gd fmla="*/ 3225800 w 3225800" name="connsiteX0"/>
              <a:gd fmla="*/ 0 h 0" name="connsiteY0"/>
              <a:gd fmla="*/ 0 w 3225800" name="connsiteX1"/>
              <a:gd fmla="*/ 0 h 0" name="connsiteY1"/>
            </a:gdLst>
            <a:cxnLst>
              <a:cxn ang="0">
                <a:pos x="connsiteX0" y="connsiteY0"/>
              </a:cxn>
              <a:cxn ang="0">
                <a:pos x="connsiteX1" y="connsiteY1"/>
              </a:cxn>
            </a:cxnLst>
            <a:rect b="b" l="l" r="r" t="t"/>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grpSp>
        <p:nvGrpSpPr>
          <p:cNvPr id="32" name="组合 31"/>
          <p:cNvGrpSpPr/>
          <p:nvPr/>
        </p:nvGrpSpPr>
        <p:grpSpPr>
          <a:xfrm>
            <a:off x="1830613" y="1577476"/>
            <a:ext cx="1483319" cy="645376"/>
            <a:chOff x="3451161" y="3890565"/>
            <a:chExt cx="1977759" cy="860501"/>
          </a:xfrm>
        </p:grpSpPr>
        <p:sp>
          <p:nvSpPr>
            <p:cNvPr id="33" name="文本框 17"/>
            <p:cNvSpPr txBox="1"/>
            <p:nvPr/>
          </p:nvSpPr>
          <p:spPr>
            <a:xfrm>
              <a:off x="3451161" y="3890564"/>
              <a:ext cx="1725052"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34" name="文本框 18"/>
            <p:cNvSpPr txBox="1"/>
            <p:nvPr/>
          </p:nvSpPr>
          <p:spPr>
            <a:xfrm>
              <a:off x="3457191" y="4135512"/>
              <a:ext cx="1971730" cy="609600"/>
            </a:xfrm>
            <a:prstGeom prst="rect">
              <a:avLst/>
            </a:prstGeom>
            <a:noFill/>
          </p:spPr>
          <p:txBody>
            <a:bodyPr rtlCol="0" wrap="square">
              <a:spAutoFit/>
            </a:bodyPr>
            <a:lstStyle/>
            <a:p>
              <a:pPr>
                <a:spcBef>
                  <a:spcPct val="0"/>
                </a:spcBef>
              </a:pPr>
              <a:r>
                <a:rPr altLang="en-US" lang="zh-CN" sz="8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35" name="组合 34"/>
          <p:cNvGrpSpPr/>
          <p:nvPr/>
        </p:nvGrpSpPr>
        <p:grpSpPr>
          <a:xfrm>
            <a:off x="1830613" y="2233727"/>
            <a:ext cx="1483319" cy="645376"/>
            <a:chOff x="3451161" y="3890565"/>
            <a:chExt cx="1977759" cy="860501"/>
          </a:xfrm>
        </p:grpSpPr>
        <p:sp>
          <p:nvSpPr>
            <p:cNvPr id="36" name="文本框 20"/>
            <p:cNvSpPr txBox="1"/>
            <p:nvPr/>
          </p:nvSpPr>
          <p:spPr>
            <a:xfrm>
              <a:off x="3451161" y="3890565"/>
              <a:ext cx="1725052"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37" name="文本框 21"/>
            <p:cNvSpPr txBox="1"/>
            <p:nvPr/>
          </p:nvSpPr>
          <p:spPr>
            <a:xfrm>
              <a:off x="3457191" y="4135512"/>
              <a:ext cx="1971730" cy="609600"/>
            </a:xfrm>
            <a:prstGeom prst="rect">
              <a:avLst/>
            </a:prstGeom>
            <a:noFill/>
          </p:spPr>
          <p:txBody>
            <a:bodyPr rtlCol="0" wrap="square">
              <a:spAutoFit/>
            </a:bodyPr>
            <a:lstStyle/>
            <a:p>
              <a:pPr>
                <a:spcBef>
                  <a:spcPct val="0"/>
                </a:spcBef>
              </a:pPr>
              <a:r>
                <a:rPr altLang="en-US" lang="zh-CN" sz="8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38" name="组合 37"/>
          <p:cNvGrpSpPr/>
          <p:nvPr/>
        </p:nvGrpSpPr>
        <p:grpSpPr>
          <a:xfrm>
            <a:off x="1830613" y="2945240"/>
            <a:ext cx="1483319" cy="645376"/>
            <a:chOff x="3451161" y="3890565"/>
            <a:chExt cx="1977759" cy="860501"/>
          </a:xfrm>
        </p:grpSpPr>
        <p:sp>
          <p:nvSpPr>
            <p:cNvPr id="39" name="文本框 23"/>
            <p:cNvSpPr txBox="1"/>
            <p:nvPr/>
          </p:nvSpPr>
          <p:spPr>
            <a:xfrm>
              <a:off x="3451161" y="3890565"/>
              <a:ext cx="1725052" cy="365760"/>
            </a:xfrm>
            <a:prstGeom prst="rect">
              <a:avLst/>
            </a:prstGeom>
            <a:noFill/>
          </p:spPr>
          <p:txBody>
            <a:bodyPr rtlCol="0" wrap="square">
              <a:spAutoFit/>
            </a:bodyPr>
            <a:lstStyle/>
            <a:p>
              <a:r>
                <a:rPr altLang="en-US" lang="zh-CN" sz="1200">
                  <a:latin charset="-122" panose="020b0503020204020204" pitchFamily="34" typeface="微软雅黑"/>
                  <a:ea charset="-122" pitchFamily="34" typeface="微软雅黑"/>
                </a:rPr>
                <a:t>在此添加标题</a:t>
              </a:r>
            </a:p>
          </p:txBody>
        </p:sp>
        <p:sp>
          <p:nvSpPr>
            <p:cNvPr id="58" name="文本框 24"/>
            <p:cNvSpPr txBox="1"/>
            <p:nvPr/>
          </p:nvSpPr>
          <p:spPr>
            <a:xfrm>
              <a:off x="3457191" y="4135512"/>
              <a:ext cx="1971730" cy="609600"/>
            </a:xfrm>
            <a:prstGeom prst="rect">
              <a:avLst/>
            </a:prstGeom>
            <a:noFill/>
          </p:spPr>
          <p:txBody>
            <a:bodyPr rtlCol="0" wrap="square">
              <a:spAutoFit/>
            </a:bodyPr>
            <a:lstStyle/>
            <a:p>
              <a:pPr>
                <a:spcBef>
                  <a:spcPct val="0"/>
                </a:spcBef>
              </a:pPr>
              <a:r>
                <a:rPr altLang="en-US" lang="zh-CN" sz="8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sp>
        <p:nvSpPr>
          <p:cNvPr id="59" name="椭圆 58"/>
          <p:cNvSpPr/>
          <p:nvPr/>
        </p:nvSpPr>
        <p:spPr>
          <a:xfrm>
            <a:off x="3350444" y="1789986"/>
            <a:ext cx="62865" cy="628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0" name="椭圆 59"/>
          <p:cNvSpPr/>
          <p:nvPr/>
        </p:nvSpPr>
        <p:spPr>
          <a:xfrm>
            <a:off x="5571502" y="2130986"/>
            <a:ext cx="137090" cy="137090"/>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1" name="椭圆 60"/>
          <p:cNvSpPr/>
          <p:nvPr/>
        </p:nvSpPr>
        <p:spPr>
          <a:xfrm>
            <a:off x="5763484" y="2422990"/>
            <a:ext cx="137090" cy="137090"/>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2" name="椭圆 61"/>
          <p:cNvSpPr/>
          <p:nvPr/>
        </p:nvSpPr>
        <p:spPr>
          <a:xfrm>
            <a:off x="5980374" y="2680165"/>
            <a:ext cx="137090" cy="137090"/>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3" name="椭圆 62"/>
          <p:cNvSpPr/>
          <p:nvPr/>
        </p:nvSpPr>
        <p:spPr>
          <a:xfrm>
            <a:off x="3350444" y="2460955"/>
            <a:ext cx="62865" cy="628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4" name="椭圆 63"/>
          <p:cNvSpPr/>
          <p:nvPr/>
        </p:nvSpPr>
        <p:spPr>
          <a:xfrm>
            <a:off x="3350444" y="3156077"/>
            <a:ext cx="62865" cy="628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5" name="椭圆 64"/>
          <p:cNvSpPr/>
          <p:nvPr/>
        </p:nvSpPr>
        <p:spPr>
          <a:xfrm>
            <a:off x="1340924" y="1593921"/>
            <a:ext cx="450708" cy="450708"/>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6" name="椭圆 65"/>
          <p:cNvSpPr/>
          <p:nvPr/>
        </p:nvSpPr>
        <p:spPr>
          <a:xfrm>
            <a:off x="1340924" y="2266813"/>
            <a:ext cx="450708" cy="450708"/>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7" name="椭圆 66"/>
          <p:cNvSpPr/>
          <p:nvPr/>
        </p:nvSpPr>
        <p:spPr>
          <a:xfrm>
            <a:off x="1340924" y="2959869"/>
            <a:ext cx="450708" cy="450708"/>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68" name="椭圆 70"/>
          <p:cNvSpPr/>
          <p:nvPr/>
        </p:nvSpPr>
        <p:spPr>
          <a:xfrm>
            <a:off x="1452226" y="1681802"/>
            <a:ext cx="228104" cy="274946"/>
          </a:xfrm>
          <a:custGeom>
            <a:rect b="b" l="l" r="r" t="t"/>
            <a:pathLst>
              <a:path h="2018114" w="1674288">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a:solidFill>
                <a:prstClr val="white"/>
              </a:solidFill>
              <a:latin charset="-122" panose="020b0503020204020204" pitchFamily="34" typeface="微软雅黑"/>
              <a:ea charset="-122" pitchFamily="34" typeface="微软雅黑"/>
            </a:endParaRPr>
          </a:p>
        </p:txBody>
      </p:sp>
      <p:grpSp>
        <p:nvGrpSpPr>
          <p:cNvPr id="69" name="组合 68"/>
          <p:cNvGrpSpPr/>
          <p:nvPr/>
        </p:nvGrpSpPr>
        <p:grpSpPr>
          <a:xfrm>
            <a:off x="1452226" y="2391555"/>
            <a:ext cx="215812" cy="217283"/>
            <a:chOff x="3771900" y="3200400"/>
            <a:chExt cx="2011680" cy="2025396"/>
          </a:xfrm>
          <a:solidFill>
            <a:srgbClr val="C00000"/>
          </a:solidFill>
        </p:grpSpPr>
        <p:sp>
          <p:nvSpPr>
            <p:cNvPr id="70" name="任意多边形 69"/>
            <p:cNvSpPr/>
            <p:nvPr/>
          </p:nvSpPr>
          <p:spPr>
            <a:xfrm>
              <a:off x="3775166" y="3370217"/>
              <a:ext cx="770708" cy="796834"/>
            </a:xfrm>
            <a:custGeom>
              <a:gdLst>
                <a:gd fmla="*/ 0 w 770708" name="connsiteX0"/>
                <a:gd fmla="*/ 104503 h 796834" name="connsiteY0"/>
                <a:gd fmla="*/ 0 w 770708" name="connsiteX1"/>
                <a:gd fmla="*/ 796834 h 796834" name="connsiteY1"/>
                <a:gd fmla="*/ 770708 w 770708" name="connsiteX2"/>
                <a:gd fmla="*/ 770709 h 796834" name="connsiteY2"/>
                <a:gd fmla="*/ 770708 w 770708" name="connsiteX3"/>
                <a:gd fmla="*/ 0 h 796834" name="connsiteY3"/>
                <a:gd fmla="*/ 0 w 770708" name="connsiteX4"/>
                <a:gd fmla="*/ 104503 h 7968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96834" w="770708">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71" name="任意多边形 70"/>
            <p:cNvSpPr/>
            <p:nvPr/>
          </p:nvSpPr>
          <p:spPr>
            <a:xfrm>
              <a:off x="4704588" y="3200400"/>
              <a:ext cx="1078992" cy="937260"/>
            </a:xfrm>
            <a:custGeom>
              <a:gdLst>
                <a:gd fmla="*/ 0 w 1078992" name="connsiteX0"/>
                <a:gd fmla="*/ 155448 h 937260" name="connsiteY0"/>
                <a:gd fmla="*/ 1078992 w 1078992" name="connsiteX1"/>
                <a:gd fmla="*/ 0 h 937260" name="connsiteY1"/>
                <a:gd fmla="*/ 1078992 w 1078992" name="connsiteX2"/>
                <a:gd fmla="*/ 928116 h 937260" name="connsiteY2"/>
                <a:gd fmla="*/ 9144 w 1078992" name="connsiteX3"/>
                <a:gd fmla="*/ 937260 h 937260" name="connsiteY3"/>
                <a:gd fmla="*/ 0 w 1078992" name="connsiteX4"/>
                <a:gd fmla="*/ 155448 h 9372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7260" w="1078992">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72" name="任意多边形 71"/>
            <p:cNvSpPr/>
            <p:nvPr/>
          </p:nvSpPr>
          <p:spPr>
            <a:xfrm>
              <a:off x="3771900" y="4279392"/>
              <a:ext cx="772668" cy="786384"/>
            </a:xfrm>
            <a:custGeom>
              <a:gdLst>
                <a:gd fmla="*/ 0 w 772668" name="connsiteX0"/>
                <a:gd fmla="*/ 0 h 786384" name="connsiteY0"/>
                <a:gd fmla="*/ 772668 w 772668" name="connsiteX1"/>
                <a:gd fmla="*/ 13716 h 786384" name="connsiteY1"/>
                <a:gd fmla="*/ 772668 w 772668" name="connsiteX2"/>
                <a:gd fmla="*/ 786384 h 786384" name="connsiteY2"/>
                <a:gd fmla="*/ 4572 w 772668" name="connsiteX3"/>
                <a:gd fmla="*/ 667512 h 786384" name="connsiteY3"/>
                <a:gd fmla="*/ 0 w 772668" name="connsiteX4"/>
                <a:gd fmla="*/ 0 h 7863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86384" w="772668">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73" name="任意多边形 72"/>
            <p:cNvSpPr/>
            <p:nvPr/>
          </p:nvSpPr>
          <p:spPr>
            <a:xfrm>
              <a:off x="4704587" y="4293109"/>
              <a:ext cx="1076201" cy="932687"/>
            </a:xfrm>
            <a:custGeom>
              <a:gdLst>
                <a:gd fmla="*/ 0 w 1092708" name="connsiteX0"/>
                <a:gd fmla="*/ 0 h 932688" name="connsiteY0"/>
                <a:gd fmla="*/ 0 w 1092708" name="connsiteX1"/>
                <a:gd fmla="*/ 795528 h 932688" name="connsiteY1"/>
                <a:gd fmla="*/ 1092708 w 1092708" name="connsiteX2"/>
                <a:gd fmla="*/ 932688 h 932688" name="connsiteY2"/>
                <a:gd fmla="*/ 1092708 w 1092708" name="connsiteX3"/>
                <a:gd fmla="*/ 9144 h 932688" name="connsiteY3"/>
                <a:gd fmla="*/ 0 w 1092708" name="connsiteX4"/>
                <a:gd fmla="*/ 0 h 9326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2688" w="109270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grpSp>
      <p:grpSp>
        <p:nvGrpSpPr>
          <p:cNvPr id="74" name="组合 73"/>
          <p:cNvGrpSpPr/>
          <p:nvPr/>
        </p:nvGrpSpPr>
        <p:grpSpPr>
          <a:xfrm>
            <a:off x="1461211" y="3061119"/>
            <a:ext cx="210134" cy="253311"/>
            <a:chOff x="4141788" y="809625"/>
            <a:chExt cx="3600450" cy="4340225"/>
          </a:xfrm>
          <a:solidFill>
            <a:schemeClr val="accent3"/>
          </a:solidFill>
        </p:grpSpPr>
        <p:sp>
          <p:nvSpPr>
            <p:cNvPr id="75" name="Freeform 7"/>
            <p:cNvSpPr/>
            <p:nvPr/>
          </p:nvSpPr>
          <p:spPr bwMode="auto">
            <a:xfrm>
              <a:off x="4141788" y="1774825"/>
              <a:ext cx="3600450" cy="3375025"/>
            </a:xfrm>
            <a:custGeom>
              <a:gdLst>
                <a:gd fmla="*/ 923 w 958" name="T0"/>
                <a:gd fmla="*/ 114 h 898" name="T1"/>
                <a:gd fmla="*/ 721 w 958" name="T2"/>
                <a:gd fmla="*/ 0 h 898" name="T3"/>
                <a:gd fmla="*/ 508 w 958" name="T4"/>
                <a:gd fmla="*/ 65 h 898" name="T5"/>
                <a:gd fmla="*/ 326 w 958" name="T6"/>
                <a:gd fmla="*/ 3 h 898" name="T7"/>
                <a:gd fmla="*/ 0 w 958" name="T8"/>
                <a:gd fmla="*/ 341 h 898" name="T9"/>
                <a:gd fmla="*/ 107 w 958" name="T10"/>
                <a:gd fmla="*/ 734 h 898" name="T11"/>
                <a:gd fmla="*/ 301 w 958" name="T12"/>
                <a:gd fmla="*/ 898 h 898" name="T13"/>
                <a:gd fmla="*/ 494 w 958" name="T14"/>
                <a:gd fmla="*/ 849 h 898" name="T15"/>
                <a:gd fmla="*/ 681 w 958" name="T16"/>
                <a:gd fmla="*/ 894 h 898" name="T17"/>
                <a:gd fmla="*/ 958 w 958" name="T18"/>
                <a:gd fmla="*/ 583 h 898" name="T19"/>
                <a:gd fmla="*/ 956 w 958" name="T20"/>
                <a:gd fmla="*/ 567 h 898" name="T21"/>
                <a:gd fmla="*/ 956 w 958" name="T22"/>
                <a:gd fmla="*/ 559 h 898" name="T23"/>
                <a:gd fmla="*/ 812 w 958" name="T24"/>
                <a:gd fmla="*/ 327 h 898" name="T25"/>
                <a:gd fmla="*/ 920 w 958" name="T26"/>
                <a:gd fmla="*/ 116 h 898" name="T27"/>
                <a:gd fmla="*/ 923 w 958" name="T28"/>
                <a:gd fmla="*/ 114 h 8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98" w="95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954"/>
                </a:solidFill>
                <a:latin charset="-122" panose="020b0503020204020204" pitchFamily="34" typeface="微软雅黑"/>
                <a:ea charset="-122" pitchFamily="34" typeface="微软雅黑"/>
              </a:endParaRPr>
            </a:p>
          </p:txBody>
        </p:sp>
        <p:sp>
          <p:nvSpPr>
            <p:cNvPr id="76" name="Freeform 8"/>
            <p:cNvSpPr/>
            <p:nvPr/>
          </p:nvSpPr>
          <p:spPr bwMode="auto">
            <a:xfrm>
              <a:off x="6021388" y="809625"/>
              <a:ext cx="792163" cy="1135063"/>
            </a:xfrm>
            <a:custGeom>
              <a:gdLst>
                <a:gd fmla="*/ 5 w 211" name="T0"/>
                <a:gd fmla="*/ 302 h 302" name="T1"/>
                <a:gd fmla="*/ 211 w 211" name="T2"/>
                <a:gd fmla="*/ 47 h 302" name="T3"/>
                <a:gd fmla="*/ 208 w 211" name="T4"/>
                <a:gd fmla="*/ 6 h 302" name="T5"/>
                <a:gd fmla="*/ 207 w 211" name="T6"/>
                <a:gd fmla="*/ 0 h 302" name="T7"/>
                <a:gd fmla="*/ 0 w 211" name="T8"/>
                <a:gd fmla="*/ 249 h 302" name="T9"/>
                <a:gd fmla="*/ 5 w 211" name="T10"/>
                <a:gd fmla="*/ 295 h 302" name="T11"/>
                <a:gd fmla="*/ 5 w 211" name="T12"/>
                <a:gd fmla="*/ 302 h 302" name="T13"/>
              </a:gdLst>
              <a:cxnLst>
                <a:cxn ang="0">
                  <a:pos x="T0" y="T1"/>
                </a:cxn>
                <a:cxn ang="0">
                  <a:pos x="T2" y="T3"/>
                </a:cxn>
                <a:cxn ang="0">
                  <a:pos x="T4" y="T5"/>
                </a:cxn>
                <a:cxn ang="0">
                  <a:pos x="T6" y="T7"/>
                </a:cxn>
                <a:cxn ang="0">
                  <a:pos x="T8" y="T9"/>
                </a:cxn>
                <a:cxn ang="0">
                  <a:pos x="T10" y="T11"/>
                </a:cxn>
                <a:cxn ang="0">
                  <a:pos x="T12" y="T13"/>
                </a:cxn>
              </a:cxnLst>
              <a:rect b="b" l="0" r="r" t="0"/>
              <a:pathLst>
                <a:path h="302" w="211">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954"/>
                </a:solidFill>
                <a:latin charset="-122" panose="020b0503020204020204" pitchFamily="34" typeface="微软雅黑"/>
                <a:ea charset="-122" pitchFamily="34" typeface="微软雅黑"/>
              </a:endParaRPr>
            </a:p>
          </p:txBody>
        </p:sp>
      </p:grpSp>
    </p:spTree>
    <p:extLst>
      <p:ext uri="{BB962C8B-B14F-4D97-AF65-F5344CB8AC3E}">
        <p14:creationId val="86614838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1+#ppt_w/2"/>
                                          </p:val>
                                        </p:tav>
                                        <p:tav tm="100000">
                                          <p:val>
                                            <p:strVal val="#ppt_x"/>
                                          </p:val>
                                        </p:tav>
                                      </p:tavLst>
                                    </p:anim>
                                    <p:anim calcmode="lin" valueType="num">
                                      <p:cBhvr additive="base">
                                        <p:cTn dur="500" fill="hold" id="16"/>
                                        <p:tgtEl>
                                          <p:spTgt spid="2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fill="hold" id="19"/>
                                        <p:tgtEl>
                                          <p:spTgt spid="23"/>
                                        </p:tgtEl>
                                        <p:attrNameLst>
                                          <p:attrName>ppt_x</p:attrName>
                                        </p:attrNameLst>
                                      </p:cBhvr>
                                      <p:tavLst>
                                        <p:tav tm="0">
                                          <p:val>
                                            <p:strVal val="1+#ppt_w/2"/>
                                          </p:val>
                                        </p:tav>
                                        <p:tav tm="100000">
                                          <p:val>
                                            <p:strVal val="#ppt_x"/>
                                          </p:val>
                                        </p:tav>
                                      </p:tavLst>
                                    </p:anim>
                                    <p:anim calcmode="lin" valueType="num">
                                      <p:cBhvr additive="base">
                                        <p:cTn dur="500" fill="hold" id="20"/>
                                        <p:tgtEl>
                                          <p:spTgt spid="23"/>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24"/>
                                        </p:tgtEl>
                                        <p:attrNameLst>
                                          <p:attrName>style.visibility</p:attrName>
                                        </p:attrNameLst>
                                      </p:cBhvr>
                                      <p:to>
                                        <p:strVal val="visible"/>
                                      </p:to>
                                    </p:set>
                                    <p:anim calcmode="lin" valueType="num">
                                      <p:cBhvr additive="base">
                                        <p:cTn dur="500" fill="hold" id="23"/>
                                        <p:tgtEl>
                                          <p:spTgt spid="24"/>
                                        </p:tgtEl>
                                        <p:attrNameLst>
                                          <p:attrName>ppt_x</p:attrName>
                                        </p:attrNameLst>
                                      </p:cBhvr>
                                      <p:tavLst>
                                        <p:tav tm="0">
                                          <p:val>
                                            <p:strVal val="1+#ppt_w/2"/>
                                          </p:val>
                                        </p:tav>
                                        <p:tav tm="100000">
                                          <p:val>
                                            <p:strVal val="#ppt_x"/>
                                          </p:val>
                                        </p:tav>
                                      </p:tavLst>
                                    </p:anim>
                                    <p:anim calcmode="lin" valueType="num">
                                      <p:cBhvr additive="base">
                                        <p:cTn dur="500" fill="hold" id="24"/>
                                        <p:tgtEl>
                                          <p:spTgt spid="24"/>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25"/>
                                        </p:tgtEl>
                                        <p:attrNameLst>
                                          <p:attrName>style.visibility</p:attrName>
                                        </p:attrNameLst>
                                      </p:cBhvr>
                                      <p:to>
                                        <p:strVal val="visible"/>
                                      </p:to>
                                    </p:set>
                                    <p:anim calcmode="lin" valueType="num">
                                      <p:cBhvr additive="base">
                                        <p:cTn dur="500" fill="hold" id="27"/>
                                        <p:tgtEl>
                                          <p:spTgt spid="25"/>
                                        </p:tgtEl>
                                        <p:attrNameLst>
                                          <p:attrName>ppt_x</p:attrName>
                                        </p:attrNameLst>
                                      </p:cBhvr>
                                      <p:tavLst>
                                        <p:tav tm="0">
                                          <p:val>
                                            <p:strVal val="1+#ppt_w/2"/>
                                          </p:val>
                                        </p:tav>
                                        <p:tav tm="100000">
                                          <p:val>
                                            <p:strVal val="#ppt_x"/>
                                          </p:val>
                                        </p:tav>
                                      </p:tavLst>
                                    </p:anim>
                                    <p:anim calcmode="lin" valueType="num">
                                      <p:cBhvr additive="base">
                                        <p:cTn dur="500" fill="hold" id="28"/>
                                        <p:tgtEl>
                                          <p:spTgt spid="25"/>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26"/>
                                        </p:tgtEl>
                                        <p:attrNameLst>
                                          <p:attrName>style.visibility</p:attrName>
                                        </p:attrNameLst>
                                      </p:cBhvr>
                                      <p:to>
                                        <p:strVal val="visible"/>
                                      </p:to>
                                    </p:set>
                                    <p:anim calcmode="lin" valueType="num">
                                      <p:cBhvr additive="base">
                                        <p:cTn dur="500" fill="hold" id="31"/>
                                        <p:tgtEl>
                                          <p:spTgt spid="26"/>
                                        </p:tgtEl>
                                        <p:attrNameLst>
                                          <p:attrName>ppt_x</p:attrName>
                                        </p:attrNameLst>
                                      </p:cBhvr>
                                      <p:tavLst>
                                        <p:tav tm="0">
                                          <p:val>
                                            <p:strVal val="1+#ppt_w/2"/>
                                          </p:val>
                                        </p:tav>
                                        <p:tav tm="100000">
                                          <p:val>
                                            <p:strVal val="#ppt_x"/>
                                          </p:val>
                                        </p:tav>
                                      </p:tavLst>
                                    </p:anim>
                                    <p:anim calcmode="lin" valueType="num">
                                      <p:cBhvr additive="base">
                                        <p:cTn dur="500" fill="hold" id="32"/>
                                        <p:tgtEl>
                                          <p:spTgt spid="26"/>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500" fill="hold" id="35"/>
                                        <p:tgtEl>
                                          <p:spTgt spid="27"/>
                                        </p:tgtEl>
                                        <p:attrNameLst>
                                          <p:attrName>ppt_x</p:attrName>
                                        </p:attrNameLst>
                                      </p:cBhvr>
                                      <p:tavLst>
                                        <p:tav tm="0">
                                          <p:val>
                                            <p:strVal val="1+#ppt_w/2"/>
                                          </p:val>
                                        </p:tav>
                                        <p:tav tm="100000">
                                          <p:val>
                                            <p:strVal val="#ppt_x"/>
                                          </p:val>
                                        </p:tav>
                                      </p:tavLst>
                                    </p:anim>
                                    <p:anim calcmode="lin" valueType="num">
                                      <p:cBhvr additive="base">
                                        <p:cTn dur="500" fill="hold" id="36"/>
                                        <p:tgtEl>
                                          <p:spTgt spid="2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500" fill="hold" id="39"/>
                                        <p:tgtEl>
                                          <p:spTgt spid="28"/>
                                        </p:tgtEl>
                                        <p:attrNameLst>
                                          <p:attrName>ppt_x</p:attrName>
                                        </p:attrNameLst>
                                      </p:cBhvr>
                                      <p:tavLst>
                                        <p:tav tm="0">
                                          <p:val>
                                            <p:strVal val="1+#ppt_w/2"/>
                                          </p:val>
                                        </p:tav>
                                        <p:tav tm="100000">
                                          <p:val>
                                            <p:strVal val="#ppt_x"/>
                                          </p:val>
                                        </p:tav>
                                      </p:tavLst>
                                    </p:anim>
                                    <p:anim calcmode="lin" valueType="num">
                                      <p:cBhvr additive="base">
                                        <p:cTn dur="500" fill="hold" id="40"/>
                                        <p:tgtEl>
                                          <p:spTgt spid="28"/>
                                        </p:tgtEl>
                                        <p:attrNameLst>
                                          <p:attrName>ppt_y</p:attrName>
                                        </p:attrNameLst>
                                      </p:cBhvr>
                                      <p:tavLst>
                                        <p:tav tm="0">
                                          <p:val>
                                            <p:strVal val="#ppt_y"/>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 presetSubtype="2">
                                  <p:stCondLst>
                                    <p:cond delay="0"/>
                                  </p:stCondLst>
                                  <p:childTnLst>
                                    <p:set>
                                      <p:cBhvr>
                                        <p:cTn dur="1" fill="hold" id="44">
                                          <p:stCondLst>
                                            <p:cond delay="0"/>
                                          </p:stCondLst>
                                        </p:cTn>
                                        <p:tgtEl>
                                          <p:spTgt spid="32"/>
                                        </p:tgtEl>
                                        <p:attrNameLst>
                                          <p:attrName>style.visibility</p:attrName>
                                        </p:attrNameLst>
                                      </p:cBhvr>
                                      <p:to>
                                        <p:strVal val="visible"/>
                                      </p:to>
                                    </p:set>
                                    <p:anim calcmode="lin" valueType="num">
                                      <p:cBhvr additive="base">
                                        <p:cTn dur="500" fill="hold" id="45"/>
                                        <p:tgtEl>
                                          <p:spTgt spid="32"/>
                                        </p:tgtEl>
                                        <p:attrNameLst>
                                          <p:attrName>ppt_x</p:attrName>
                                        </p:attrNameLst>
                                      </p:cBhvr>
                                      <p:tavLst>
                                        <p:tav tm="0">
                                          <p:val>
                                            <p:strVal val="1+#ppt_w/2"/>
                                          </p:val>
                                        </p:tav>
                                        <p:tav tm="100000">
                                          <p:val>
                                            <p:strVal val="#ppt_x"/>
                                          </p:val>
                                        </p:tav>
                                      </p:tavLst>
                                    </p:anim>
                                    <p:anim calcmode="lin" valueType="num">
                                      <p:cBhvr additive="base">
                                        <p:cTn dur="500" fill="hold" id="46"/>
                                        <p:tgtEl>
                                          <p:spTgt spid="32"/>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0"/>
                                  </p:stCondLst>
                                  <p:childTnLst>
                                    <p:set>
                                      <p:cBhvr>
                                        <p:cTn dur="1" fill="hold" id="48">
                                          <p:stCondLst>
                                            <p:cond delay="0"/>
                                          </p:stCondLst>
                                        </p:cTn>
                                        <p:tgtEl>
                                          <p:spTgt spid="35"/>
                                        </p:tgtEl>
                                        <p:attrNameLst>
                                          <p:attrName>style.visibility</p:attrName>
                                        </p:attrNameLst>
                                      </p:cBhvr>
                                      <p:to>
                                        <p:strVal val="visible"/>
                                      </p:to>
                                    </p:set>
                                    <p:anim calcmode="lin" valueType="num">
                                      <p:cBhvr additive="base">
                                        <p:cTn dur="500" fill="hold" id="49"/>
                                        <p:tgtEl>
                                          <p:spTgt spid="35"/>
                                        </p:tgtEl>
                                        <p:attrNameLst>
                                          <p:attrName>ppt_x</p:attrName>
                                        </p:attrNameLst>
                                      </p:cBhvr>
                                      <p:tavLst>
                                        <p:tav tm="0">
                                          <p:val>
                                            <p:strVal val="1+#ppt_w/2"/>
                                          </p:val>
                                        </p:tav>
                                        <p:tav tm="100000">
                                          <p:val>
                                            <p:strVal val="#ppt_x"/>
                                          </p:val>
                                        </p:tav>
                                      </p:tavLst>
                                    </p:anim>
                                    <p:anim calcmode="lin" valueType="num">
                                      <p:cBhvr additive="base">
                                        <p:cTn dur="500" fill="hold" id="50"/>
                                        <p:tgtEl>
                                          <p:spTgt spid="35"/>
                                        </p:tgtEl>
                                        <p:attrNameLst>
                                          <p:attrName>ppt_y</p:attrName>
                                        </p:attrNameLst>
                                      </p:cBhvr>
                                      <p:tavLst>
                                        <p:tav tm="0">
                                          <p:val>
                                            <p:strVal val="#ppt_y"/>
                                          </p:val>
                                        </p:tav>
                                        <p:tav tm="100000">
                                          <p:val>
                                            <p:strVal val="#ppt_y"/>
                                          </p:val>
                                        </p:tav>
                                      </p:tavLst>
                                    </p:anim>
                                  </p:childTnLst>
                                </p:cTn>
                              </p:par>
                              <p:par>
                                <p:cTn fill="hold" id="51" nodeType="withEffect" presetClass="entr" presetID="2" presetSubtype="2">
                                  <p:stCondLst>
                                    <p:cond delay="0"/>
                                  </p:stCondLst>
                                  <p:childTnLst>
                                    <p:set>
                                      <p:cBhvr>
                                        <p:cTn dur="1" fill="hold" id="52">
                                          <p:stCondLst>
                                            <p:cond delay="0"/>
                                          </p:stCondLst>
                                        </p:cTn>
                                        <p:tgtEl>
                                          <p:spTgt spid="38"/>
                                        </p:tgtEl>
                                        <p:attrNameLst>
                                          <p:attrName>style.visibility</p:attrName>
                                        </p:attrNameLst>
                                      </p:cBhvr>
                                      <p:to>
                                        <p:strVal val="visible"/>
                                      </p:to>
                                    </p:set>
                                    <p:anim calcmode="lin" valueType="num">
                                      <p:cBhvr additive="base">
                                        <p:cTn dur="500" fill="hold" id="53"/>
                                        <p:tgtEl>
                                          <p:spTgt spid="38"/>
                                        </p:tgtEl>
                                        <p:attrNameLst>
                                          <p:attrName>ppt_x</p:attrName>
                                        </p:attrNameLst>
                                      </p:cBhvr>
                                      <p:tavLst>
                                        <p:tav tm="0">
                                          <p:val>
                                            <p:strVal val="1+#ppt_w/2"/>
                                          </p:val>
                                        </p:tav>
                                        <p:tav tm="100000">
                                          <p:val>
                                            <p:strVal val="#ppt_x"/>
                                          </p:val>
                                        </p:tav>
                                      </p:tavLst>
                                    </p:anim>
                                    <p:anim calcmode="lin" valueType="num">
                                      <p:cBhvr additive="base">
                                        <p:cTn dur="500" fill="hold" id="54"/>
                                        <p:tgtEl>
                                          <p:spTgt spid="38"/>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0"/>
                                  </p:stCondLst>
                                  <p:childTnLst>
                                    <p:set>
                                      <p:cBhvr>
                                        <p:cTn dur="1" fill="hold" id="56">
                                          <p:stCondLst>
                                            <p:cond delay="0"/>
                                          </p:stCondLst>
                                        </p:cTn>
                                        <p:tgtEl>
                                          <p:spTgt spid="59"/>
                                        </p:tgtEl>
                                        <p:attrNameLst>
                                          <p:attrName>style.visibility</p:attrName>
                                        </p:attrNameLst>
                                      </p:cBhvr>
                                      <p:to>
                                        <p:strVal val="visible"/>
                                      </p:to>
                                    </p:set>
                                    <p:anim calcmode="lin" valueType="num">
                                      <p:cBhvr additive="base">
                                        <p:cTn dur="500" fill="hold" id="57"/>
                                        <p:tgtEl>
                                          <p:spTgt spid="59"/>
                                        </p:tgtEl>
                                        <p:attrNameLst>
                                          <p:attrName>ppt_x</p:attrName>
                                        </p:attrNameLst>
                                      </p:cBhvr>
                                      <p:tavLst>
                                        <p:tav tm="0">
                                          <p:val>
                                            <p:strVal val="1+#ppt_w/2"/>
                                          </p:val>
                                        </p:tav>
                                        <p:tav tm="100000">
                                          <p:val>
                                            <p:strVal val="#ppt_x"/>
                                          </p:val>
                                        </p:tav>
                                      </p:tavLst>
                                    </p:anim>
                                    <p:anim calcmode="lin" valueType="num">
                                      <p:cBhvr additive="base">
                                        <p:cTn dur="500" fill="hold" id="58"/>
                                        <p:tgtEl>
                                          <p:spTgt spid="59"/>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63"/>
                                        </p:tgtEl>
                                        <p:attrNameLst>
                                          <p:attrName>style.visibility</p:attrName>
                                        </p:attrNameLst>
                                      </p:cBhvr>
                                      <p:to>
                                        <p:strVal val="visible"/>
                                      </p:to>
                                    </p:set>
                                    <p:anim calcmode="lin" valueType="num">
                                      <p:cBhvr additive="base">
                                        <p:cTn dur="500" fill="hold" id="61"/>
                                        <p:tgtEl>
                                          <p:spTgt spid="63"/>
                                        </p:tgtEl>
                                        <p:attrNameLst>
                                          <p:attrName>ppt_x</p:attrName>
                                        </p:attrNameLst>
                                      </p:cBhvr>
                                      <p:tavLst>
                                        <p:tav tm="0">
                                          <p:val>
                                            <p:strVal val="1+#ppt_w/2"/>
                                          </p:val>
                                        </p:tav>
                                        <p:tav tm="100000">
                                          <p:val>
                                            <p:strVal val="#ppt_x"/>
                                          </p:val>
                                        </p:tav>
                                      </p:tavLst>
                                    </p:anim>
                                    <p:anim calcmode="lin" valueType="num">
                                      <p:cBhvr additive="base">
                                        <p:cTn dur="500" fill="hold" id="62"/>
                                        <p:tgtEl>
                                          <p:spTgt spid="63"/>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0"/>
                                  </p:stCondLst>
                                  <p:childTnLst>
                                    <p:set>
                                      <p:cBhvr>
                                        <p:cTn dur="1" fill="hold" id="64">
                                          <p:stCondLst>
                                            <p:cond delay="0"/>
                                          </p:stCondLst>
                                        </p:cTn>
                                        <p:tgtEl>
                                          <p:spTgt spid="64"/>
                                        </p:tgtEl>
                                        <p:attrNameLst>
                                          <p:attrName>style.visibility</p:attrName>
                                        </p:attrNameLst>
                                      </p:cBhvr>
                                      <p:to>
                                        <p:strVal val="visible"/>
                                      </p:to>
                                    </p:set>
                                    <p:anim calcmode="lin" valueType="num">
                                      <p:cBhvr additive="base">
                                        <p:cTn dur="500" fill="hold" id="65"/>
                                        <p:tgtEl>
                                          <p:spTgt spid="64"/>
                                        </p:tgtEl>
                                        <p:attrNameLst>
                                          <p:attrName>ppt_x</p:attrName>
                                        </p:attrNameLst>
                                      </p:cBhvr>
                                      <p:tavLst>
                                        <p:tav tm="0">
                                          <p:val>
                                            <p:strVal val="1+#ppt_w/2"/>
                                          </p:val>
                                        </p:tav>
                                        <p:tav tm="100000">
                                          <p:val>
                                            <p:strVal val="#ppt_x"/>
                                          </p:val>
                                        </p:tav>
                                      </p:tavLst>
                                    </p:anim>
                                    <p:anim calcmode="lin" valueType="num">
                                      <p:cBhvr additive="base">
                                        <p:cTn dur="500" fill="hold" id="66"/>
                                        <p:tgtEl>
                                          <p:spTgt spid="64"/>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2">
                                  <p:stCondLst>
                                    <p:cond delay="0"/>
                                  </p:stCondLst>
                                  <p:childTnLst>
                                    <p:set>
                                      <p:cBhvr>
                                        <p:cTn dur="1" fill="hold" id="68">
                                          <p:stCondLst>
                                            <p:cond delay="0"/>
                                          </p:stCondLst>
                                        </p:cTn>
                                        <p:tgtEl>
                                          <p:spTgt spid="65"/>
                                        </p:tgtEl>
                                        <p:attrNameLst>
                                          <p:attrName>style.visibility</p:attrName>
                                        </p:attrNameLst>
                                      </p:cBhvr>
                                      <p:to>
                                        <p:strVal val="visible"/>
                                      </p:to>
                                    </p:set>
                                    <p:anim calcmode="lin" valueType="num">
                                      <p:cBhvr additive="base">
                                        <p:cTn dur="500" fill="hold" id="69"/>
                                        <p:tgtEl>
                                          <p:spTgt spid="65"/>
                                        </p:tgtEl>
                                        <p:attrNameLst>
                                          <p:attrName>ppt_x</p:attrName>
                                        </p:attrNameLst>
                                      </p:cBhvr>
                                      <p:tavLst>
                                        <p:tav tm="0">
                                          <p:val>
                                            <p:strVal val="1+#ppt_w/2"/>
                                          </p:val>
                                        </p:tav>
                                        <p:tav tm="100000">
                                          <p:val>
                                            <p:strVal val="#ppt_x"/>
                                          </p:val>
                                        </p:tav>
                                      </p:tavLst>
                                    </p:anim>
                                    <p:anim calcmode="lin" valueType="num">
                                      <p:cBhvr additive="base">
                                        <p:cTn dur="500" fill="hold" id="70"/>
                                        <p:tgtEl>
                                          <p:spTgt spid="65"/>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2">
                                  <p:stCondLst>
                                    <p:cond delay="0"/>
                                  </p:stCondLst>
                                  <p:childTnLst>
                                    <p:set>
                                      <p:cBhvr>
                                        <p:cTn dur="1" fill="hold" id="72">
                                          <p:stCondLst>
                                            <p:cond delay="0"/>
                                          </p:stCondLst>
                                        </p:cTn>
                                        <p:tgtEl>
                                          <p:spTgt spid="66"/>
                                        </p:tgtEl>
                                        <p:attrNameLst>
                                          <p:attrName>style.visibility</p:attrName>
                                        </p:attrNameLst>
                                      </p:cBhvr>
                                      <p:to>
                                        <p:strVal val="visible"/>
                                      </p:to>
                                    </p:set>
                                    <p:anim calcmode="lin" valueType="num">
                                      <p:cBhvr additive="base">
                                        <p:cTn dur="500" fill="hold" id="73"/>
                                        <p:tgtEl>
                                          <p:spTgt spid="66"/>
                                        </p:tgtEl>
                                        <p:attrNameLst>
                                          <p:attrName>ppt_x</p:attrName>
                                        </p:attrNameLst>
                                      </p:cBhvr>
                                      <p:tavLst>
                                        <p:tav tm="0">
                                          <p:val>
                                            <p:strVal val="1+#ppt_w/2"/>
                                          </p:val>
                                        </p:tav>
                                        <p:tav tm="100000">
                                          <p:val>
                                            <p:strVal val="#ppt_x"/>
                                          </p:val>
                                        </p:tav>
                                      </p:tavLst>
                                    </p:anim>
                                    <p:anim calcmode="lin" valueType="num">
                                      <p:cBhvr additive="base">
                                        <p:cTn dur="500" fill="hold" id="74"/>
                                        <p:tgtEl>
                                          <p:spTgt spid="66"/>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2">
                                  <p:stCondLst>
                                    <p:cond delay="0"/>
                                  </p:stCondLst>
                                  <p:childTnLst>
                                    <p:set>
                                      <p:cBhvr>
                                        <p:cTn dur="1" fill="hold" id="76">
                                          <p:stCondLst>
                                            <p:cond delay="0"/>
                                          </p:stCondLst>
                                        </p:cTn>
                                        <p:tgtEl>
                                          <p:spTgt spid="67"/>
                                        </p:tgtEl>
                                        <p:attrNameLst>
                                          <p:attrName>style.visibility</p:attrName>
                                        </p:attrNameLst>
                                      </p:cBhvr>
                                      <p:to>
                                        <p:strVal val="visible"/>
                                      </p:to>
                                    </p:set>
                                    <p:anim calcmode="lin" valueType="num">
                                      <p:cBhvr additive="base">
                                        <p:cTn dur="500" fill="hold" id="77"/>
                                        <p:tgtEl>
                                          <p:spTgt spid="67"/>
                                        </p:tgtEl>
                                        <p:attrNameLst>
                                          <p:attrName>ppt_x</p:attrName>
                                        </p:attrNameLst>
                                      </p:cBhvr>
                                      <p:tavLst>
                                        <p:tav tm="0">
                                          <p:val>
                                            <p:strVal val="1+#ppt_w/2"/>
                                          </p:val>
                                        </p:tav>
                                        <p:tav tm="100000">
                                          <p:val>
                                            <p:strVal val="#ppt_x"/>
                                          </p:val>
                                        </p:tav>
                                      </p:tavLst>
                                    </p:anim>
                                    <p:anim calcmode="lin" valueType="num">
                                      <p:cBhvr additive="base">
                                        <p:cTn dur="500" fill="hold" id="78"/>
                                        <p:tgtEl>
                                          <p:spTgt spid="67"/>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2">
                                  <p:stCondLst>
                                    <p:cond delay="0"/>
                                  </p:stCondLst>
                                  <p:childTnLst>
                                    <p:set>
                                      <p:cBhvr>
                                        <p:cTn dur="1" fill="hold" id="80">
                                          <p:stCondLst>
                                            <p:cond delay="0"/>
                                          </p:stCondLst>
                                        </p:cTn>
                                        <p:tgtEl>
                                          <p:spTgt spid="68"/>
                                        </p:tgtEl>
                                        <p:attrNameLst>
                                          <p:attrName>style.visibility</p:attrName>
                                        </p:attrNameLst>
                                      </p:cBhvr>
                                      <p:to>
                                        <p:strVal val="visible"/>
                                      </p:to>
                                    </p:set>
                                    <p:anim calcmode="lin" valueType="num">
                                      <p:cBhvr additive="base">
                                        <p:cTn dur="500" fill="hold" id="81"/>
                                        <p:tgtEl>
                                          <p:spTgt spid="68"/>
                                        </p:tgtEl>
                                        <p:attrNameLst>
                                          <p:attrName>ppt_x</p:attrName>
                                        </p:attrNameLst>
                                      </p:cBhvr>
                                      <p:tavLst>
                                        <p:tav tm="0">
                                          <p:val>
                                            <p:strVal val="1+#ppt_w/2"/>
                                          </p:val>
                                        </p:tav>
                                        <p:tav tm="100000">
                                          <p:val>
                                            <p:strVal val="#ppt_x"/>
                                          </p:val>
                                        </p:tav>
                                      </p:tavLst>
                                    </p:anim>
                                    <p:anim calcmode="lin" valueType="num">
                                      <p:cBhvr additive="base">
                                        <p:cTn dur="500" fill="hold" id="82"/>
                                        <p:tgtEl>
                                          <p:spTgt spid="68"/>
                                        </p:tgtEl>
                                        <p:attrNameLst>
                                          <p:attrName>ppt_y</p:attrName>
                                        </p:attrNameLst>
                                      </p:cBhvr>
                                      <p:tavLst>
                                        <p:tav tm="0">
                                          <p:val>
                                            <p:strVal val="#ppt_y"/>
                                          </p:val>
                                        </p:tav>
                                        <p:tav tm="100000">
                                          <p:val>
                                            <p:strVal val="#ppt_y"/>
                                          </p:val>
                                        </p:tav>
                                      </p:tavLst>
                                    </p:anim>
                                  </p:childTnLst>
                                </p:cTn>
                              </p:par>
                              <p:par>
                                <p:cTn fill="hold" id="83" nodeType="withEffect" presetClass="entr" presetID="2" presetSubtype="2">
                                  <p:stCondLst>
                                    <p:cond delay="0"/>
                                  </p:stCondLst>
                                  <p:childTnLst>
                                    <p:set>
                                      <p:cBhvr>
                                        <p:cTn dur="1" fill="hold" id="84">
                                          <p:stCondLst>
                                            <p:cond delay="0"/>
                                          </p:stCondLst>
                                        </p:cTn>
                                        <p:tgtEl>
                                          <p:spTgt spid="69"/>
                                        </p:tgtEl>
                                        <p:attrNameLst>
                                          <p:attrName>style.visibility</p:attrName>
                                        </p:attrNameLst>
                                      </p:cBhvr>
                                      <p:to>
                                        <p:strVal val="visible"/>
                                      </p:to>
                                    </p:set>
                                    <p:anim calcmode="lin" valueType="num">
                                      <p:cBhvr additive="base">
                                        <p:cTn dur="500" fill="hold" id="85"/>
                                        <p:tgtEl>
                                          <p:spTgt spid="69"/>
                                        </p:tgtEl>
                                        <p:attrNameLst>
                                          <p:attrName>ppt_x</p:attrName>
                                        </p:attrNameLst>
                                      </p:cBhvr>
                                      <p:tavLst>
                                        <p:tav tm="0">
                                          <p:val>
                                            <p:strVal val="1+#ppt_w/2"/>
                                          </p:val>
                                        </p:tav>
                                        <p:tav tm="100000">
                                          <p:val>
                                            <p:strVal val="#ppt_x"/>
                                          </p:val>
                                        </p:tav>
                                      </p:tavLst>
                                    </p:anim>
                                    <p:anim calcmode="lin" valueType="num">
                                      <p:cBhvr additive="base">
                                        <p:cTn dur="500" fill="hold" id="86"/>
                                        <p:tgtEl>
                                          <p:spTgt spid="69"/>
                                        </p:tgtEl>
                                        <p:attrNameLst>
                                          <p:attrName>ppt_y</p:attrName>
                                        </p:attrNameLst>
                                      </p:cBhvr>
                                      <p:tavLst>
                                        <p:tav tm="0">
                                          <p:val>
                                            <p:strVal val="#ppt_y"/>
                                          </p:val>
                                        </p:tav>
                                        <p:tav tm="100000">
                                          <p:val>
                                            <p:strVal val="#ppt_y"/>
                                          </p:val>
                                        </p:tav>
                                      </p:tavLst>
                                    </p:anim>
                                  </p:childTnLst>
                                </p:cTn>
                              </p:par>
                              <p:par>
                                <p:cTn fill="hold" id="87" nodeType="withEffect" presetClass="entr" presetID="2" presetSubtype="2">
                                  <p:stCondLst>
                                    <p:cond delay="0"/>
                                  </p:stCondLst>
                                  <p:childTnLst>
                                    <p:set>
                                      <p:cBhvr>
                                        <p:cTn dur="1" fill="hold" id="88">
                                          <p:stCondLst>
                                            <p:cond delay="0"/>
                                          </p:stCondLst>
                                        </p:cTn>
                                        <p:tgtEl>
                                          <p:spTgt spid="74"/>
                                        </p:tgtEl>
                                        <p:attrNameLst>
                                          <p:attrName>style.visibility</p:attrName>
                                        </p:attrNameLst>
                                      </p:cBhvr>
                                      <p:to>
                                        <p:strVal val="visible"/>
                                      </p:to>
                                    </p:set>
                                    <p:anim calcmode="lin" valueType="num">
                                      <p:cBhvr additive="base">
                                        <p:cTn dur="500" fill="hold" id="89"/>
                                        <p:tgtEl>
                                          <p:spTgt spid="74"/>
                                        </p:tgtEl>
                                        <p:attrNameLst>
                                          <p:attrName>ppt_x</p:attrName>
                                        </p:attrNameLst>
                                      </p:cBhvr>
                                      <p:tavLst>
                                        <p:tav tm="0">
                                          <p:val>
                                            <p:strVal val="1+#ppt_w/2"/>
                                          </p:val>
                                        </p:tav>
                                        <p:tav tm="100000">
                                          <p:val>
                                            <p:strVal val="#ppt_x"/>
                                          </p:val>
                                        </p:tav>
                                      </p:tavLst>
                                    </p:anim>
                                    <p:anim calcmode="lin" valueType="num">
                                      <p:cBhvr additive="base">
                                        <p:cTn dur="500" fill="hold" id="90"/>
                                        <p:tgtEl>
                                          <p:spTgt spid="74"/>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2">
                                  <p:stCondLst>
                                    <p:cond delay="0"/>
                                  </p:stCondLst>
                                  <p:childTnLst>
                                    <p:set>
                                      <p:cBhvr>
                                        <p:cTn dur="1" fill="hold" id="92">
                                          <p:stCondLst>
                                            <p:cond delay="0"/>
                                          </p:stCondLst>
                                        </p:cTn>
                                        <p:tgtEl>
                                          <p:spTgt spid="29"/>
                                        </p:tgtEl>
                                        <p:attrNameLst>
                                          <p:attrName>style.visibility</p:attrName>
                                        </p:attrNameLst>
                                      </p:cBhvr>
                                      <p:to>
                                        <p:strVal val="visible"/>
                                      </p:to>
                                    </p:set>
                                    <p:anim calcmode="lin" valueType="num">
                                      <p:cBhvr additive="base">
                                        <p:cTn dur="500" fill="hold" id="93"/>
                                        <p:tgtEl>
                                          <p:spTgt spid="29"/>
                                        </p:tgtEl>
                                        <p:attrNameLst>
                                          <p:attrName>ppt_x</p:attrName>
                                        </p:attrNameLst>
                                      </p:cBhvr>
                                      <p:tavLst>
                                        <p:tav tm="0">
                                          <p:val>
                                            <p:strVal val="1+#ppt_w/2"/>
                                          </p:val>
                                        </p:tav>
                                        <p:tav tm="100000">
                                          <p:val>
                                            <p:strVal val="#ppt_x"/>
                                          </p:val>
                                        </p:tav>
                                      </p:tavLst>
                                    </p:anim>
                                    <p:anim calcmode="lin" valueType="num">
                                      <p:cBhvr additive="base">
                                        <p:cTn dur="500" fill="hold" id="94"/>
                                        <p:tgtEl>
                                          <p:spTgt spid="29"/>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2">
                                  <p:stCondLst>
                                    <p:cond delay="0"/>
                                  </p:stCondLst>
                                  <p:childTnLst>
                                    <p:set>
                                      <p:cBhvr>
                                        <p:cTn dur="1" fill="hold" id="96">
                                          <p:stCondLst>
                                            <p:cond delay="0"/>
                                          </p:stCondLst>
                                        </p:cTn>
                                        <p:tgtEl>
                                          <p:spTgt spid="30"/>
                                        </p:tgtEl>
                                        <p:attrNameLst>
                                          <p:attrName>style.visibility</p:attrName>
                                        </p:attrNameLst>
                                      </p:cBhvr>
                                      <p:to>
                                        <p:strVal val="visible"/>
                                      </p:to>
                                    </p:set>
                                    <p:anim calcmode="lin" valueType="num">
                                      <p:cBhvr additive="base">
                                        <p:cTn dur="500" fill="hold" id="97"/>
                                        <p:tgtEl>
                                          <p:spTgt spid="30"/>
                                        </p:tgtEl>
                                        <p:attrNameLst>
                                          <p:attrName>ppt_x</p:attrName>
                                        </p:attrNameLst>
                                      </p:cBhvr>
                                      <p:tavLst>
                                        <p:tav tm="0">
                                          <p:val>
                                            <p:strVal val="1+#ppt_w/2"/>
                                          </p:val>
                                        </p:tav>
                                        <p:tav tm="100000">
                                          <p:val>
                                            <p:strVal val="#ppt_x"/>
                                          </p:val>
                                        </p:tav>
                                      </p:tavLst>
                                    </p:anim>
                                    <p:anim calcmode="lin" valueType="num">
                                      <p:cBhvr additive="base">
                                        <p:cTn dur="500" fill="hold" id="98"/>
                                        <p:tgtEl>
                                          <p:spTgt spid="30"/>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0"/>
                                  </p:stCondLst>
                                  <p:childTnLst>
                                    <p:set>
                                      <p:cBhvr>
                                        <p:cTn dur="1" fill="hold" id="100">
                                          <p:stCondLst>
                                            <p:cond delay="0"/>
                                          </p:stCondLst>
                                        </p:cTn>
                                        <p:tgtEl>
                                          <p:spTgt spid="31"/>
                                        </p:tgtEl>
                                        <p:attrNameLst>
                                          <p:attrName>style.visibility</p:attrName>
                                        </p:attrNameLst>
                                      </p:cBhvr>
                                      <p:to>
                                        <p:strVal val="visible"/>
                                      </p:to>
                                    </p:set>
                                    <p:anim calcmode="lin" valueType="num">
                                      <p:cBhvr additive="base">
                                        <p:cTn dur="500" fill="hold" id="101"/>
                                        <p:tgtEl>
                                          <p:spTgt spid="31"/>
                                        </p:tgtEl>
                                        <p:attrNameLst>
                                          <p:attrName>ppt_x</p:attrName>
                                        </p:attrNameLst>
                                      </p:cBhvr>
                                      <p:tavLst>
                                        <p:tav tm="0">
                                          <p:val>
                                            <p:strVal val="1+#ppt_w/2"/>
                                          </p:val>
                                        </p:tav>
                                        <p:tav tm="100000">
                                          <p:val>
                                            <p:strVal val="#ppt_x"/>
                                          </p:val>
                                        </p:tav>
                                      </p:tavLst>
                                    </p:anim>
                                    <p:anim calcmode="lin" valueType="num">
                                      <p:cBhvr additive="base">
                                        <p:cTn dur="500" fill="hold" id="102"/>
                                        <p:tgtEl>
                                          <p:spTgt spid="31"/>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2">
                                  <p:stCondLst>
                                    <p:cond delay="0"/>
                                  </p:stCondLst>
                                  <p:childTnLst>
                                    <p:set>
                                      <p:cBhvr>
                                        <p:cTn dur="1" fill="hold" id="104">
                                          <p:stCondLst>
                                            <p:cond delay="0"/>
                                          </p:stCondLst>
                                        </p:cTn>
                                        <p:tgtEl>
                                          <p:spTgt spid="60"/>
                                        </p:tgtEl>
                                        <p:attrNameLst>
                                          <p:attrName>style.visibility</p:attrName>
                                        </p:attrNameLst>
                                      </p:cBhvr>
                                      <p:to>
                                        <p:strVal val="visible"/>
                                      </p:to>
                                    </p:set>
                                    <p:anim calcmode="lin" valueType="num">
                                      <p:cBhvr additive="base">
                                        <p:cTn dur="500" fill="hold" id="105"/>
                                        <p:tgtEl>
                                          <p:spTgt spid="60"/>
                                        </p:tgtEl>
                                        <p:attrNameLst>
                                          <p:attrName>ppt_x</p:attrName>
                                        </p:attrNameLst>
                                      </p:cBhvr>
                                      <p:tavLst>
                                        <p:tav tm="0">
                                          <p:val>
                                            <p:strVal val="1+#ppt_w/2"/>
                                          </p:val>
                                        </p:tav>
                                        <p:tav tm="100000">
                                          <p:val>
                                            <p:strVal val="#ppt_x"/>
                                          </p:val>
                                        </p:tav>
                                      </p:tavLst>
                                    </p:anim>
                                    <p:anim calcmode="lin" valueType="num">
                                      <p:cBhvr additive="base">
                                        <p:cTn dur="500" fill="hold" id="106"/>
                                        <p:tgtEl>
                                          <p:spTgt spid="60"/>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2">
                                  <p:stCondLst>
                                    <p:cond delay="0"/>
                                  </p:stCondLst>
                                  <p:childTnLst>
                                    <p:set>
                                      <p:cBhvr>
                                        <p:cTn dur="1" fill="hold" id="108">
                                          <p:stCondLst>
                                            <p:cond delay="0"/>
                                          </p:stCondLst>
                                        </p:cTn>
                                        <p:tgtEl>
                                          <p:spTgt spid="61"/>
                                        </p:tgtEl>
                                        <p:attrNameLst>
                                          <p:attrName>style.visibility</p:attrName>
                                        </p:attrNameLst>
                                      </p:cBhvr>
                                      <p:to>
                                        <p:strVal val="visible"/>
                                      </p:to>
                                    </p:set>
                                    <p:anim calcmode="lin" valueType="num">
                                      <p:cBhvr additive="base">
                                        <p:cTn dur="500" fill="hold" id="109"/>
                                        <p:tgtEl>
                                          <p:spTgt spid="61"/>
                                        </p:tgtEl>
                                        <p:attrNameLst>
                                          <p:attrName>ppt_x</p:attrName>
                                        </p:attrNameLst>
                                      </p:cBhvr>
                                      <p:tavLst>
                                        <p:tav tm="0">
                                          <p:val>
                                            <p:strVal val="1+#ppt_w/2"/>
                                          </p:val>
                                        </p:tav>
                                        <p:tav tm="100000">
                                          <p:val>
                                            <p:strVal val="#ppt_x"/>
                                          </p:val>
                                        </p:tav>
                                      </p:tavLst>
                                    </p:anim>
                                    <p:anim calcmode="lin" valueType="num">
                                      <p:cBhvr additive="base">
                                        <p:cTn dur="500" fill="hold" id="110"/>
                                        <p:tgtEl>
                                          <p:spTgt spid="61"/>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2">
                                  <p:stCondLst>
                                    <p:cond delay="0"/>
                                  </p:stCondLst>
                                  <p:childTnLst>
                                    <p:set>
                                      <p:cBhvr>
                                        <p:cTn dur="1" fill="hold" id="112">
                                          <p:stCondLst>
                                            <p:cond delay="0"/>
                                          </p:stCondLst>
                                        </p:cTn>
                                        <p:tgtEl>
                                          <p:spTgt spid="62"/>
                                        </p:tgtEl>
                                        <p:attrNameLst>
                                          <p:attrName>style.visibility</p:attrName>
                                        </p:attrNameLst>
                                      </p:cBhvr>
                                      <p:to>
                                        <p:strVal val="visible"/>
                                      </p:to>
                                    </p:set>
                                    <p:anim calcmode="lin" valueType="num">
                                      <p:cBhvr additive="base">
                                        <p:cTn dur="500" fill="hold" id="113"/>
                                        <p:tgtEl>
                                          <p:spTgt spid="62"/>
                                        </p:tgtEl>
                                        <p:attrNameLst>
                                          <p:attrName>ppt_x</p:attrName>
                                        </p:attrNameLst>
                                      </p:cBhvr>
                                      <p:tavLst>
                                        <p:tav tm="0">
                                          <p:val>
                                            <p:strVal val="1+#ppt_w/2"/>
                                          </p:val>
                                        </p:tav>
                                        <p:tav tm="100000">
                                          <p:val>
                                            <p:strVal val="#ppt_x"/>
                                          </p:val>
                                        </p:tav>
                                      </p:tavLst>
                                    </p:anim>
                                    <p:anim calcmode="lin" valueType="num">
                                      <p:cBhvr additive="base">
                                        <p:cTn dur="500" fill="hold" id="114"/>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59"/>
      <p:bldP grpId="0" spid="60"/>
      <p:bldP grpId="0" spid="61"/>
      <p:bldP grpId="0" spid="62"/>
      <p:bldP grpId="0" spid="63"/>
      <p:bldP grpId="0" spid="64"/>
      <p:bldP grpId="0" spid="65"/>
      <p:bldP grpId="0" spid="66"/>
      <p:bldP grpId="0" spid="67"/>
      <p:bldP grpId="0" spid="68"/>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24"/>
          <p:cNvSpPr txBox="1"/>
          <p:nvPr/>
        </p:nvSpPr>
        <p:spPr>
          <a:xfrm>
            <a:off x="1242651" y="4374708"/>
            <a:ext cx="986410" cy="274320"/>
          </a:xfrm>
          <a:prstGeom prst="rect">
            <a:avLst/>
          </a:prstGeom>
          <a:noFill/>
        </p:spPr>
        <p:txBody>
          <a:bodyPr rtlCol="0" wrap="square">
            <a:spAutoFit/>
          </a:bodyPr>
          <a:lstStyle/>
          <a:p>
            <a:pPr algn="ctr"/>
            <a:r>
              <a:rPr altLang="en-US" lang="zh-CN" smtClean="0" sz="1200">
                <a:latin charset="-122" panose="020b0503020204020204" pitchFamily="34" typeface="微软雅黑"/>
                <a:ea charset="-122" pitchFamily="34" typeface="微软雅黑"/>
              </a:rPr>
              <a:t>标题文字</a:t>
            </a:r>
          </a:p>
        </p:txBody>
      </p:sp>
      <p:sp>
        <p:nvSpPr>
          <p:cNvPr id="26" name="TextBox 25"/>
          <p:cNvSpPr txBox="1"/>
          <p:nvPr/>
        </p:nvSpPr>
        <p:spPr>
          <a:xfrm>
            <a:off x="888055" y="3864409"/>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100</a:t>
            </a:r>
          </a:p>
        </p:txBody>
      </p:sp>
      <p:sp>
        <p:nvSpPr>
          <p:cNvPr id="27" name="TextBox 26"/>
          <p:cNvSpPr txBox="1"/>
          <p:nvPr/>
        </p:nvSpPr>
        <p:spPr>
          <a:xfrm>
            <a:off x="2368604" y="4374708"/>
            <a:ext cx="986410" cy="274320"/>
          </a:xfrm>
          <a:prstGeom prst="rect">
            <a:avLst/>
          </a:prstGeom>
          <a:noFill/>
        </p:spPr>
        <p:txBody>
          <a:bodyPr rtlCol="0" wrap="square">
            <a:spAutoFit/>
          </a:bodyPr>
          <a:lstStyle/>
          <a:p>
            <a:pPr algn="ctr"/>
            <a:r>
              <a:rPr altLang="en-US" lang="zh-CN" smtClean="0" sz="1200">
                <a:latin charset="-122" panose="020b0503020204020204" pitchFamily="34" typeface="微软雅黑"/>
                <a:ea charset="-122" pitchFamily="34" typeface="微软雅黑"/>
              </a:rPr>
              <a:t>标题文字</a:t>
            </a:r>
          </a:p>
        </p:txBody>
      </p:sp>
      <p:sp>
        <p:nvSpPr>
          <p:cNvPr id="28" name="TextBox 27"/>
          <p:cNvSpPr txBox="1"/>
          <p:nvPr/>
        </p:nvSpPr>
        <p:spPr>
          <a:xfrm>
            <a:off x="3479317" y="4374708"/>
            <a:ext cx="986410" cy="274320"/>
          </a:xfrm>
          <a:prstGeom prst="rect">
            <a:avLst/>
          </a:prstGeom>
          <a:noFill/>
        </p:spPr>
        <p:txBody>
          <a:bodyPr rtlCol="0" wrap="square">
            <a:spAutoFit/>
          </a:bodyPr>
          <a:lstStyle/>
          <a:p>
            <a:pPr algn="ctr"/>
            <a:r>
              <a:rPr altLang="en-US" lang="zh-CN" smtClean="0" sz="1200">
                <a:latin charset="-122" panose="020b0503020204020204" pitchFamily="34" typeface="微软雅黑"/>
                <a:ea charset="-122" pitchFamily="34" typeface="微软雅黑"/>
              </a:rPr>
              <a:t>标题文字</a:t>
            </a:r>
          </a:p>
        </p:txBody>
      </p:sp>
      <p:sp>
        <p:nvSpPr>
          <p:cNvPr id="29" name="TextBox 28"/>
          <p:cNvSpPr txBox="1"/>
          <p:nvPr/>
        </p:nvSpPr>
        <p:spPr>
          <a:xfrm>
            <a:off x="4590031" y="4374708"/>
            <a:ext cx="986410" cy="274320"/>
          </a:xfrm>
          <a:prstGeom prst="rect">
            <a:avLst/>
          </a:prstGeom>
          <a:noFill/>
        </p:spPr>
        <p:txBody>
          <a:bodyPr rtlCol="0" wrap="square">
            <a:spAutoFit/>
          </a:bodyPr>
          <a:lstStyle/>
          <a:p>
            <a:pPr algn="ctr"/>
            <a:r>
              <a:rPr altLang="en-US" lang="zh-CN" smtClean="0" sz="1200">
                <a:latin charset="-122" panose="020b0503020204020204" pitchFamily="34" typeface="微软雅黑"/>
                <a:ea charset="-122" pitchFamily="34" typeface="微软雅黑"/>
              </a:rPr>
              <a:t>标题文字</a:t>
            </a:r>
          </a:p>
        </p:txBody>
      </p:sp>
      <p:sp>
        <p:nvSpPr>
          <p:cNvPr id="30" name="TextBox 29"/>
          <p:cNvSpPr txBox="1"/>
          <p:nvPr/>
        </p:nvSpPr>
        <p:spPr>
          <a:xfrm>
            <a:off x="888055" y="3495368"/>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200</a:t>
            </a:r>
          </a:p>
        </p:txBody>
      </p:sp>
      <p:sp>
        <p:nvSpPr>
          <p:cNvPr id="31" name="TextBox 30"/>
          <p:cNvSpPr txBox="1"/>
          <p:nvPr/>
        </p:nvSpPr>
        <p:spPr>
          <a:xfrm>
            <a:off x="888055" y="3126327"/>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300</a:t>
            </a:r>
          </a:p>
        </p:txBody>
      </p:sp>
      <p:sp>
        <p:nvSpPr>
          <p:cNvPr id="32" name="TextBox 31"/>
          <p:cNvSpPr txBox="1"/>
          <p:nvPr/>
        </p:nvSpPr>
        <p:spPr>
          <a:xfrm>
            <a:off x="888055" y="2757286"/>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400</a:t>
            </a:r>
          </a:p>
        </p:txBody>
      </p:sp>
      <p:sp>
        <p:nvSpPr>
          <p:cNvPr id="33" name="TextBox 32"/>
          <p:cNvSpPr txBox="1"/>
          <p:nvPr/>
        </p:nvSpPr>
        <p:spPr>
          <a:xfrm>
            <a:off x="888055" y="2388245"/>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500</a:t>
            </a:r>
          </a:p>
        </p:txBody>
      </p:sp>
      <p:sp>
        <p:nvSpPr>
          <p:cNvPr id="34" name="TextBox 33"/>
          <p:cNvSpPr txBox="1"/>
          <p:nvPr/>
        </p:nvSpPr>
        <p:spPr>
          <a:xfrm>
            <a:off x="888055" y="2019204"/>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600</a:t>
            </a:r>
          </a:p>
        </p:txBody>
      </p:sp>
      <p:sp>
        <p:nvSpPr>
          <p:cNvPr id="35" name="TextBox 34"/>
          <p:cNvSpPr txBox="1"/>
          <p:nvPr/>
        </p:nvSpPr>
        <p:spPr>
          <a:xfrm>
            <a:off x="888055" y="1643920"/>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700</a:t>
            </a:r>
          </a:p>
        </p:txBody>
      </p:sp>
      <p:grpSp>
        <p:nvGrpSpPr>
          <p:cNvPr id="36" name="组合 35"/>
          <p:cNvGrpSpPr/>
          <p:nvPr/>
        </p:nvGrpSpPr>
        <p:grpSpPr>
          <a:xfrm>
            <a:off x="1176087" y="1350372"/>
            <a:ext cx="4464496" cy="2952328"/>
            <a:chOff x="1126939" y="1350372"/>
            <a:chExt cx="4464496" cy="2952328"/>
          </a:xfrm>
        </p:grpSpPr>
        <p:cxnSp>
          <p:nvCxnSpPr>
            <p:cNvPr id="37" name="直接连接符 36"/>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888055" y="1281122"/>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800</a:t>
            </a:r>
          </a:p>
        </p:txBody>
      </p:sp>
      <p:sp>
        <p:nvSpPr>
          <p:cNvPr id="70" name="TextBox 69"/>
          <p:cNvSpPr txBox="1"/>
          <p:nvPr/>
        </p:nvSpPr>
        <p:spPr>
          <a:xfrm>
            <a:off x="888055" y="4233450"/>
            <a:ext cx="216024" cy="137160"/>
          </a:xfrm>
          <a:prstGeom prst="rect">
            <a:avLst/>
          </a:prstGeom>
          <a:noFill/>
        </p:spPr>
        <p:txBody>
          <a:bodyPr bIns="0" lIns="0" rIns="0" rtlCol="0" tIns="0" wrap="square">
            <a:spAutoFit/>
          </a:bodyPr>
          <a:lstStyle/>
          <a:p>
            <a:pPr algn="just"/>
            <a:r>
              <a:rPr altLang="zh-CN" lang="en-US" smtClean="0" sz="900">
                <a:latin charset="-122" panose="020b0503020204020204" pitchFamily="34" typeface="微软雅黑"/>
                <a:ea charset="-122" pitchFamily="34" typeface="微软雅黑"/>
              </a:rPr>
              <a:t>0</a:t>
            </a:r>
          </a:p>
        </p:txBody>
      </p:sp>
      <p:sp>
        <p:nvSpPr>
          <p:cNvPr id="71" name="矩形 70"/>
          <p:cNvSpPr/>
          <p:nvPr/>
        </p:nvSpPr>
        <p:spPr>
          <a:xfrm>
            <a:off x="1436921" y="1719413"/>
            <a:ext cx="648072" cy="2583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2" name="矩形 71"/>
          <p:cNvSpPr/>
          <p:nvPr/>
        </p:nvSpPr>
        <p:spPr>
          <a:xfrm>
            <a:off x="1436921" y="1900165"/>
            <a:ext cx="648072" cy="2402538"/>
          </a:xfrm>
          <a:prstGeom prst="rect">
            <a:avLst/>
          </a:prstGeom>
          <a:solidFill>
            <a:srgbClr val="C00000"/>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73" name="矩形 72"/>
          <p:cNvSpPr/>
          <p:nvPr/>
        </p:nvSpPr>
        <p:spPr>
          <a:xfrm>
            <a:off x="2537773" y="2457496"/>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4" name="矩形 73"/>
          <p:cNvSpPr/>
          <p:nvPr/>
        </p:nvSpPr>
        <p:spPr>
          <a:xfrm>
            <a:off x="2537773" y="2757287"/>
            <a:ext cx="648072" cy="1545416"/>
          </a:xfrm>
          <a:prstGeom prst="rect">
            <a:avLst/>
          </a:prstGeom>
          <a:solidFill>
            <a:srgbClr val="C00000"/>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5" name="矩形 74"/>
          <p:cNvSpPr/>
          <p:nvPr/>
        </p:nvSpPr>
        <p:spPr>
          <a:xfrm>
            <a:off x="3648486" y="3011057"/>
            <a:ext cx="648072" cy="129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6" name="矩形 75"/>
          <p:cNvSpPr/>
          <p:nvPr/>
        </p:nvSpPr>
        <p:spPr>
          <a:xfrm>
            <a:off x="3648486" y="3495368"/>
            <a:ext cx="648072" cy="807333"/>
          </a:xfrm>
          <a:prstGeom prst="rect">
            <a:avLst/>
          </a:prstGeom>
          <a:solidFill>
            <a:srgbClr val="C00000"/>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7" name="矩形 76"/>
          <p:cNvSpPr/>
          <p:nvPr/>
        </p:nvSpPr>
        <p:spPr>
          <a:xfrm>
            <a:off x="4765164" y="3195578"/>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8" name="矩形 77"/>
          <p:cNvSpPr/>
          <p:nvPr/>
        </p:nvSpPr>
        <p:spPr>
          <a:xfrm>
            <a:off x="4765164" y="3435846"/>
            <a:ext cx="648072" cy="866855"/>
          </a:xfrm>
          <a:prstGeom prst="rect">
            <a:avLst/>
          </a:prstGeom>
          <a:solidFill>
            <a:srgbClr val="C00000"/>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9" name="TextBox 78"/>
          <p:cNvSpPr txBox="1"/>
          <p:nvPr/>
        </p:nvSpPr>
        <p:spPr>
          <a:xfrm>
            <a:off x="6084168" y="1707654"/>
            <a:ext cx="2448272" cy="804672"/>
          </a:xfrm>
          <a:prstGeom prst="rect">
            <a:avLst/>
          </a:prstGeom>
          <a:noFill/>
        </p:spPr>
        <p:txBody>
          <a:bodyPr bIns="0" lIns="0" rIns="0" rtlCol="0" tIns="0" wrap="square">
            <a:spAutoFit/>
          </a:bodyPr>
          <a:lstStyle/>
          <a:p>
            <a:pPr algn="just">
              <a:lnSpc>
                <a:spcPct val="120000"/>
              </a:lnSpc>
            </a:pPr>
            <a:r>
              <a:rPr altLang="en-US" lang="zh-CN" smtClean="0" sz="1100">
                <a:latin charset="-122" panose="020b0503020204020204" pitchFamily="34" typeface="微软雅黑"/>
                <a:ea charset="-122" pitchFamily="34" typeface="微软雅黑"/>
              </a:rPr>
              <a:t>       点击输入简要文字解说，点击输入简要文字内容，点击输入简要文字内容，点击输入简要文字内容，点击输入简要文字内容，</a:t>
            </a:r>
          </a:p>
        </p:txBody>
      </p:sp>
      <p:sp>
        <p:nvSpPr>
          <p:cNvPr id="80" name="TextBox 79"/>
          <p:cNvSpPr txBox="1"/>
          <p:nvPr/>
        </p:nvSpPr>
        <p:spPr>
          <a:xfrm>
            <a:off x="6084168" y="1223400"/>
            <a:ext cx="2059343" cy="304800"/>
          </a:xfrm>
          <a:prstGeom prst="rect">
            <a:avLst/>
          </a:prstGeom>
          <a:noFill/>
        </p:spPr>
        <p:txBody>
          <a:bodyPr bIns="0" lIns="0" rIns="0" rtlCol="0" tIns="0" wrap="square">
            <a:spAutoFit/>
          </a:bodyPr>
          <a:lstStyle/>
          <a:p>
            <a:r>
              <a:rPr altLang="en-US" lang="zh-CN" smtClean="0" sz="2000">
                <a:latin charset="-122" panose="020b0503020204020204" pitchFamily="34" typeface="微软雅黑"/>
                <a:ea charset="-122" pitchFamily="34" typeface="微软雅黑"/>
              </a:rPr>
              <a:t>点击输入标题文本</a:t>
            </a:r>
          </a:p>
        </p:txBody>
      </p:sp>
      <p:sp>
        <p:nvSpPr>
          <p:cNvPr id="81" name="TextBox 80"/>
          <p:cNvSpPr txBox="1"/>
          <p:nvPr/>
        </p:nvSpPr>
        <p:spPr>
          <a:xfrm>
            <a:off x="6061308" y="3118197"/>
            <a:ext cx="2275367" cy="457200"/>
          </a:xfrm>
          <a:prstGeom prst="rect">
            <a:avLst/>
          </a:prstGeom>
          <a:noFill/>
        </p:spPr>
        <p:txBody>
          <a:bodyPr bIns="0" lIns="0" rIns="0" rtlCol="0" tIns="0" wrap="square">
            <a:spAutoFit/>
          </a:bodyPr>
          <a:lstStyle/>
          <a:p>
            <a:r>
              <a:rPr altLang="zh-CN" lang="en-US" smtClean="0" sz="3000">
                <a:latin charset="-122" panose="020b0503020204020204" pitchFamily="34" typeface="微软雅黑"/>
                <a:ea charset="-122" pitchFamily="34" typeface="微软雅黑"/>
              </a:rPr>
              <a:t>18,500,000</a:t>
            </a:r>
          </a:p>
        </p:txBody>
      </p:sp>
      <p:sp>
        <p:nvSpPr>
          <p:cNvPr id="82" name="TextBox 81"/>
          <p:cNvSpPr txBox="1"/>
          <p:nvPr/>
        </p:nvSpPr>
        <p:spPr>
          <a:xfrm>
            <a:off x="6084168" y="2881033"/>
            <a:ext cx="1440160" cy="213360"/>
          </a:xfrm>
          <a:prstGeom prst="rect">
            <a:avLst/>
          </a:prstGeom>
          <a:noFill/>
        </p:spPr>
        <p:txBody>
          <a:bodyPr bIns="0" lIns="0" rIns="0" rtlCol="0" tIns="0" wrap="square">
            <a:spAutoFit/>
          </a:bodyPr>
          <a:lstStyle/>
          <a:p>
            <a:r>
              <a:rPr altLang="en-US" b="1" lang="zh-CN" smtClean="0" sz="1400">
                <a:latin charset="-122" panose="020b0503020204020204" pitchFamily="34" typeface="微软雅黑"/>
                <a:ea charset="-122" pitchFamily="34" typeface="微软雅黑"/>
              </a:rPr>
              <a:t>全年总额：</a:t>
            </a:r>
          </a:p>
        </p:txBody>
      </p:sp>
      <p:sp>
        <p:nvSpPr>
          <p:cNvPr id="83" name="TextBox 82"/>
          <p:cNvSpPr txBox="1"/>
          <p:nvPr/>
        </p:nvSpPr>
        <p:spPr>
          <a:xfrm>
            <a:off x="5868144" y="4028232"/>
            <a:ext cx="861853" cy="213360"/>
          </a:xfrm>
          <a:prstGeom prst="rect">
            <a:avLst/>
          </a:prstGeom>
          <a:noFill/>
        </p:spPr>
        <p:txBody>
          <a:bodyPr bIns="0" lIns="0" rIns="0" rtlCol="0" tIns="0" wrap="square">
            <a:spAutoFit/>
          </a:bodyPr>
          <a:lstStyle/>
          <a:p>
            <a:r>
              <a:rPr altLang="en-US" lang="zh-CN" smtClean="0" sz="1400">
                <a:latin charset="-122" panose="020b0503020204020204" pitchFamily="34" typeface="微软雅黑"/>
                <a:ea charset="-122" pitchFamily="34" typeface="微软雅黑"/>
              </a:rPr>
              <a:t>标题文字</a:t>
            </a:r>
          </a:p>
        </p:txBody>
      </p:sp>
      <p:sp>
        <p:nvSpPr>
          <p:cNvPr id="84" name="TextBox 83"/>
          <p:cNvSpPr txBox="1"/>
          <p:nvPr/>
        </p:nvSpPr>
        <p:spPr>
          <a:xfrm>
            <a:off x="5868144" y="4372530"/>
            <a:ext cx="861853" cy="213360"/>
          </a:xfrm>
          <a:prstGeom prst="rect">
            <a:avLst/>
          </a:prstGeom>
          <a:noFill/>
        </p:spPr>
        <p:txBody>
          <a:bodyPr bIns="0" lIns="0" rIns="0" rtlCol="0" tIns="0" wrap="square">
            <a:spAutoFit/>
          </a:bodyPr>
          <a:lstStyle/>
          <a:p>
            <a:r>
              <a:rPr altLang="en-US" lang="zh-CN" smtClean="0" sz="1400">
                <a:latin charset="-122" panose="020b0503020204020204" pitchFamily="34" typeface="微软雅黑"/>
                <a:ea charset="-122" pitchFamily="34" typeface="微软雅黑"/>
              </a:rPr>
              <a:t>标题文字</a:t>
            </a:r>
          </a:p>
        </p:txBody>
      </p:sp>
      <p:sp>
        <p:nvSpPr>
          <p:cNvPr id="85" name="TextBox 9"/>
          <p:cNvSpPr txBox="1">
            <a:spLocks noChangeArrowheads="1"/>
          </p:cNvSpPr>
          <p:nvPr/>
        </p:nvSpPr>
        <p:spPr bwMode="auto">
          <a:xfrm>
            <a:off x="3709223" y="2732094"/>
            <a:ext cx="542925"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b="1" lang="en-US" smtClean="0" sz="1500">
                <a:latin charset="-122" panose="020b0503020204020204" pitchFamily="34" typeface="微软雅黑"/>
                <a:ea charset="-122" pitchFamily="34" typeface="微软雅黑"/>
              </a:rPr>
              <a:t>350万</a:t>
            </a:r>
          </a:p>
        </p:txBody>
      </p:sp>
      <p:sp>
        <p:nvSpPr>
          <p:cNvPr id="86" name="TextBox 9"/>
          <p:cNvSpPr txBox="1">
            <a:spLocks noChangeArrowheads="1"/>
          </p:cNvSpPr>
          <p:nvPr/>
        </p:nvSpPr>
        <p:spPr bwMode="auto">
          <a:xfrm>
            <a:off x="2590346" y="2196902"/>
            <a:ext cx="542925"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b="1" lang="en-US" smtClean="0" sz="1500">
                <a:latin charset="-122" panose="020b0503020204020204" pitchFamily="34" typeface="微软雅黑"/>
                <a:ea charset="-122" pitchFamily="34" typeface="微软雅黑"/>
              </a:rPr>
              <a:t>500万</a:t>
            </a:r>
          </a:p>
        </p:txBody>
      </p:sp>
      <p:sp>
        <p:nvSpPr>
          <p:cNvPr id="87" name="TextBox 9"/>
          <p:cNvSpPr txBox="1">
            <a:spLocks noChangeArrowheads="1"/>
          </p:cNvSpPr>
          <p:nvPr/>
        </p:nvSpPr>
        <p:spPr bwMode="auto">
          <a:xfrm>
            <a:off x="4814564" y="2941474"/>
            <a:ext cx="542925"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b="1" lang="en-US" smtClean="0" sz="1500">
                <a:latin charset="-122" panose="020b0503020204020204" pitchFamily="34" typeface="微软雅黑"/>
                <a:ea charset="-122" pitchFamily="34" typeface="微软雅黑"/>
              </a:rPr>
              <a:t>300万</a:t>
            </a:r>
          </a:p>
        </p:txBody>
      </p:sp>
      <p:sp>
        <p:nvSpPr>
          <p:cNvPr id="88" name="TextBox 87"/>
          <p:cNvSpPr txBox="1"/>
          <p:nvPr/>
        </p:nvSpPr>
        <p:spPr>
          <a:xfrm>
            <a:off x="714128" y="4397791"/>
            <a:ext cx="528523" cy="228600"/>
          </a:xfrm>
          <a:prstGeom prst="rect">
            <a:avLst/>
          </a:prstGeom>
          <a:noFill/>
        </p:spPr>
        <p:txBody>
          <a:bodyPr rtlCol="0" wrap="square">
            <a:spAutoFit/>
          </a:bodyPr>
          <a:lstStyle/>
          <a:p>
            <a:pPr algn="ctr"/>
            <a:r>
              <a:rPr altLang="en-US" lang="zh-CN" smtClean="0" sz="900">
                <a:latin charset="-122" panose="020b0503020204020204" pitchFamily="34" typeface="微软雅黑"/>
                <a:ea charset="-122" pitchFamily="34" typeface="微软雅黑"/>
              </a:rPr>
              <a:t>（万元）</a:t>
            </a:r>
          </a:p>
        </p:txBody>
      </p:sp>
      <p:sp>
        <p:nvSpPr>
          <p:cNvPr id="89" name="TextBox 9"/>
          <p:cNvSpPr txBox="1">
            <a:spLocks noChangeArrowheads="1"/>
          </p:cNvSpPr>
          <p:nvPr/>
        </p:nvSpPr>
        <p:spPr bwMode="auto">
          <a:xfrm>
            <a:off x="1551408" y="1995686"/>
            <a:ext cx="4191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lang="en-US" smtClean="0" sz="1200">
                <a:solidFill>
                  <a:schemeClr val="bg1"/>
                </a:solidFill>
                <a:latin charset="-122" panose="020b0503020204020204" pitchFamily="34" typeface="微软雅黑"/>
                <a:ea charset="-122" pitchFamily="34" typeface="微软雅黑"/>
              </a:rPr>
              <a:t>650万</a:t>
            </a:r>
          </a:p>
        </p:txBody>
      </p:sp>
      <p:sp>
        <p:nvSpPr>
          <p:cNvPr id="90" name="TextBox 9"/>
          <p:cNvSpPr txBox="1">
            <a:spLocks noChangeArrowheads="1"/>
          </p:cNvSpPr>
          <p:nvPr/>
        </p:nvSpPr>
        <p:spPr bwMode="auto">
          <a:xfrm>
            <a:off x="2652258" y="2836294"/>
            <a:ext cx="4191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lang="en-US" smtClean="0" sz="1200">
                <a:solidFill>
                  <a:schemeClr val="bg1"/>
                </a:solidFill>
                <a:latin charset="-122" panose="020b0503020204020204" pitchFamily="34" typeface="微软雅黑"/>
                <a:ea charset="-122" pitchFamily="34" typeface="微软雅黑"/>
              </a:rPr>
              <a:t>420万</a:t>
            </a:r>
          </a:p>
        </p:txBody>
      </p:sp>
      <p:sp>
        <p:nvSpPr>
          <p:cNvPr id="91" name="TextBox 9"/>
          <p:cNvSpPr txBox="1">
            <a:spLocks noChangeArrowheads="1"/>
          </p:cNvSpPr>
          <p:nvPr/>
        </p:nvSpPr>
        <p:spPr bwMode="auto">
          <a:xfrm>
            <a:off x="3762971" y="3564618"/>
            <a:ext cx="4191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lang="en-US" sz="1200">
                <a:solidFill>
                  <a:schemeClr val="bg1"/>
                </a:solidFill>
                <a:latin charset="-122" panose="020b0503020204020204" pitchFamily="34" typeface="微软雅黑"/>
                <a:ea charset="-122" pitchFamily="34" typeface="微软雅黑"/>
              </a:rPr>
              <a:t>220万</a:t>
            </a:r>
          </a:p>
        </p:txBody>
      </p:sp>
      <p:sp>
        <p:nvSpPr>
          <p:cNvPr id="92" name="TextBox 9"/>
          <p:cNvSpPr txBox="1">
            <a:spLocks noChangeArrowheads="1"/>
          </p:cNvSpPr>
          <p:nvPr/>
        </p:nvSpPr>
        <p:spPr bwMode="auto">
          <a:xfrm>
            <a:off x="4856348" y="3541534"/>
            <a:ext cx="4191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lang="en-US" smtClean="0" sz="1200">
                <a:solidFill>
                  <a:schemeClr val="bg1"/>
                </a:solidFill>
                <a:latin charset="-122" panose="020b0503020204020204" pitchFamily="34" typeface="微软雅黑"/>
                <a:ea charset="-122" pitchFamily="34" typeface="微软雅黑"/>
              </a:rPr>
              <a:t>240万</a:t>
            </a:r>
          </a:p>
        </p:txBody>
      </p:sp>
      <p:sp>
        <p:nvSpPr>
          <p:cNvPr id="93" name="矩形 92"/>
          <p:cNvSpPr/>
          <p:nvPr/>
        </p:nvSpPr>
        <p:spPr>
          <a:xfrm>
            <a:off x="6729997" y="4054227"/>
            <a:ext cx="383842" cy="1843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p:cNvSpPr/>
          <p:nvPr/>
        </p:nvSpPr>
        <p:spPr>
          <a:xfrm>
            <a:off x="6729997" y="4388065"/>
            <a:ext cx="383842" cy="184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TextBox 9"/>
          <p:cNvSpPr txBox="1">
            <a:spLocks noChangeArrowheads="1"/>
          </p:cNvSpPr>
          <p:nvPr/>
        </p:nvSpPr>
        <p:spPr bwMode="auto">
          <a:xfrm>
            <a:off x="1502137" y="1476822"/>
            <a:ext cx="542925"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b="1" lang="en-US" smtClean="0" sz="1500">
                <a:latin charset="-122" panose="020b0503020204020204" pitchFamily="34" typeface="微软雅黑"/>
                <a:ea charset="-122" pitchFamily="34" typeface="微软雅黑"/>
              </a:rPr>
              <a:t>700万</a:t>
            </a:r>
          </a:p>
        </p:txBody>
      </p:sp>
    </p:spTree>
    <p:extLst>
      <p:ext uri="{BB962C8B-B14F-4D97-AF65-F5344CB8AC3E}">
        <p14:creationId val="50752535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6"/>
                                        </p:tgtEl>
                                        <p:attrNameLst>
                                          <p:attrName>style.visibility</p:attrName>
                                        </p:attrNameLst>
                                      </p:cBhvr>
                                      <p:to>
                                        <p:strVal val="visible"/>
                                      </p:to>
                                    </p:set>
                                    <p:animEffect filter="wipe(left)" transition="in">
                                      <p:cBhvr>
                                        <p:cTn dur="500" id="7"/>
                                        <p:tgtEl>
                                          <p:spTgt spid="36"/>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additive="base">
                                        <p:cTn dur="100" fill="hold" id="11"/>
                                        <p:tgtEl>
                                          <p:spTgt spid="70"/>
                                        </p:tgtEl>
                                        <p:attrNameLst>
                                          <p:attrName>ppt_x</p:attrName>
                                        </p:attrNameLst>
                                      </p:cBhvr>
                                      <p:tavLst>
                                        <p:tav tm="0">
                                          <p:val>
                                            <p:strVal val="0-#ppt_w/2"/>
                                          </p:val>
                                        </p:tav>
                                        <p:tav tm="100000">
                                          <p:val>
                                            <p:strVal val="#ppt_x"/>
                                          </p:val>
                                        </p:tav>
                                      </p:tavLst>
                                    </p:anim>
                                    <p:anim calcmode="lin" valueType="num">
                                      <p:cBhvr additive="base">
                                        <p:cTn dur="100" fill="hold" id="12"/>
                                        <p:tgtEl>
                                          <p:spTgt spid="7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600"/>
                            </p:stCondLst>
                            <p:childTnLst>
                              <p:par>
                                <p:cTn fill="hold" grpId="0" id="14" nodeType="afterEffect" presetClass="entr" presetID="2" presetSubtype="8">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additive="base">
                                        <p:cTn dur="100" fill="hold" id="16"/>
                                        <p:tgtEl>
                                          <p:spTgt spid="26"/>
                                        </p:tgtEl>
                                        <p:attrNameLst>
                                          <p:attrName>ppt_x</p:attrName>
                                        </p:attrNameLst>
                                      </p:cBhvr>
                                      <p:tavLst>
                                        <p:tav tm="0">
                                          <p:val>
                                            <p:strVal val="0-#ppt_w/2"/>
                                          </p:val>
                                        </p:tav>
                                        <p:tav tm="100000">
                                          <p:val>
                                            <p:strVal val="#ppt_x"/>
                                          </p:val>
                                        </p:tav>
                                      </p:tavLst>
                                    </p:anim>
                                    <p:anim calcmode="lin" valueType="num">
                                      <p:cBhvr additive="base">
                                        <p:cTn dur="100" fill="hold" id="17"/>
                                        <p:tgtEl>
                                          <p:spTgt spid="2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700"/>
                            </p:stCondLst>
                            <p:childTnLst>
                              <p:par>
                                <p:cTn fill="hold" grpId="0" id="19" nodeType="afterEffect" presetClass="entr" presetID="2" presetSubtype="8">
                                  <p:stCondLst>
                                    <p:cond delay="0"/>
                                  </p:stCondLst>
                                  <p:childTnLst>
                                    <p:set>
                                      <p:cBhvr>
                                        <p:cTn dur="1" fill="hold" id="20">
                                          <p:stCondLst>
                                            <p:cond delay="0"/>
                                          </p:stCondLst>
                                        </p:cTn>
                                        <p:tgtEl>
                                          <p:spTgt spid="30"/>
                                        </p:tgtEl>
                                        <p:attrNameLst>
                                          <p:attrName>style.visibility</p:attrName>
                                        </p:attrNameLst>
                                      </p:cBhvr>
                                      <p:to>
                                        <p:strVal val="visible"/>
                                      </p:to>
                                    </p:set>
                                    <p:anim calcmode="lin" valueType="num">
                                      <p:cBhvr additive="base">
                                        <p:cTn dur="100" fill="hold" id="21"/>
                                        <p:tgtEl>
                                          <p:spTgt spid="30"/>
                                        </p:tgtEl>
                                        <p:attrNameLst>
                                          <p:attrName>ppt_x</p:attrName>
                                        </p:attrNameLst>
                                      </p:cBhvr>
                                      <p:tavLst>
                                        <p:tav tm="0">
                                          <p:val>
                                            <p:strVal val="0-#ppt_w/2"/>
                                          </p:val>
                                        </p:tav>
                                        <p:tav tm="100000">
                                          <p:val>
                                            <p:strVal val="#ppt_x"/>
                                          </p:val>
                                        </p:tav>
                                      </p:tavLst>
                                    </p:anim>
                                    <p:anim calcmode="lin" valueType="num">
                                      <p:cBhvr additive="base">
                                        <p:cTn dur="100" fill="hold" id="22"/>
                                        <p:tgtEl>
                                          <p:spTgt spid="30"/>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800"/>
                            </p:stCondLst>
                            <p:childTnLst>
                              <p:par>
                                <p:cTn fill="hold" grpId="0" id="24" nodeType="afterEffect" presetClass="entr" presetID="2" presetSubtype="8">
                                  <p:stCondLst>
                                    <p:cond delay="0"/>
                                  </p:stCondLst>
                                  <p:childTnLst>
                                    <p:set>
                                      <p:cBhvr>
                                        <p:cTn dur="1" fill="hold" id="25">
                                          <p:stCondLst>
                                            <p:cond delay="0"/>
                                          </p:stCondLst>
                                        </p:cTn>
                                        <p:tgtEl>
                                          <p:spTgt spid="31"/>
                                        </p:tgtEl>
                                        <p:attrNameLst>
                                          <p:attrName>style.visibility</p:attrName>
                                        </p:attrNameLst>
                                      </p:cBhvr>
                                      <p:to>
                                        <p:strVal val="visible"/>
                                      </p:to>
                                    </p:set>
                                    <p:anim calcmode="lin" valueType="num">
                                      <p:cBhvr additive="base">
                                        <p:cTn dur="100" fill="hold" id="26"/>
                                        <p:tgtEl>
                                          <p:spTgt spid="31"/>
                                        </p:tgtEl>
                                        <p:attrNameLst>
                                          <p:attrName>ppt_x</p:attrName>
                                        </p:attrNameLst>
                                      </p:cBhvr>
                                      <p:tavLst>
                                        <p:tav tm="0">
                                          <p:val>
                                            <p:strVal val="0-#ppt_w/2"/>
                                          </p:val>
                                        </p:tav>
                                        <p:tav tm="100000">
                                          <p:val>
                                            <p:strVal val="#ppt_x"/>
                                          </p:val>
                                        </p:tav>
                                      </p:tavLst>
                                    </p:anim>
                                    <p:anim calcmode="lin" valueType="num">
                                      <p:cBhvr additive="base">
                                        <p:cTn dur="100" fill="hold" id="27"/>
                                        <p:tgtEl>
                                          <p:spTgt spid="3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900"/>
                            </p:stCondLst>
                            <p:childTnLst>
                              <p:par>
                                <p:cTn fill="hold" grpId="0" id="29" nodeType="afterEffect" presetClass="entr" presetID="2" presetSubtype="8">
                                  <p:stCondLst>
                                    <p:cond delay="0"/>
                                  </p:stCondLst>
                                  <p:childTnLst>
                                    <p:set>
                                      <p:cBhvr>
                                        <p:cTn dur="1" fill="hold" id="30">
                                          <p:stCondLst>
                                            <p:cond delay="0"/>
                                          </p:stCondLst>
                                        </p:cTn>
                                        <p:tgtEl>
                                          <p:spTgt spid="32"/>
                                        </p:tgtEl>
                                        <p:attrNameLst>
                                          <p:attrName>style.visibility</p:attrName>
                                        </p:attrNameLst>
                                      </p:cBhvr>
                                      <p:to>
                                        <p:strVal val="visible"/>
                                      </p:to>
                                    </p:set>
                                    <p:anim calcmode="lin" valueType="num">
                                      <p:cBhvr additive="base">
                                        <p:cTn dur="100" fill="hold" id="31"/>
                                        <p:tgtEl>
                                          <p:spTgt spid="32"/>
                                        </p:tgtEl>
                                        <p:attrNameLst>
                                          <p:attrName>ppt_x</p:attrName>
                                        </p:attrNameLst>
                                      </p:cBhvr>
                                      <p:tavLst>
                                        <p:tav tm="0">
                                          <p:val>
                                            <p:strVal val="0-#ppt_w/2"/>
                                          </p:val>
                                        </p:tav>
                                        <p:tav tm="100000">
                                          <p:val>
                                            <p:strVal val="#ppt_x"/>
                                          </p:val>
                                        </p:tav>
                                      </p:tavLst>
                                    </p:anim>
                                    <p:anim calcmode="lin" valueType="num">
                                      <p:cBhvr additive="base">
                                        <p:cTn dur="100" fill="hold" id="32"/>
                                        <p:tgtEl>
                                          <p:spTgt spid="3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000"/>
                            </p:stCondLst>
                            <p:childTnLst>
                              <p:par>
                                <p:cTn fill="hold" grpId="0" id="34" nodeType="afterEffect" presetClass="entr" presetID="2" presetSubtype="8">
                                  <p:stCondLst>
                                    <p:cond delay="0"/>
                                  </p:stCondLst>
                                  <p:childTnLst>
                                    <p:set>
                                      <p:cBhvr>
                                        <p:cTn dur="1" fill="hold" id="35">
                                          <p:stCondLst>
                                            <p:cond delay="0"/>
                                          </p:stCondLst>
                                        </p:cTn>
                                        <p:tgtEl>
                                          <p:spTgt spid="33"/>
                                        </p:tgtEl>
                                        <p:attrNameLst>
                                          <p:attrName>style.visibility</p:attrName>
                                        </p:attrNameLst>
                                      </p:cBhvr>
                                      <p:to>
                                        <p:strVal val="visible"/>
                                      </p:to>
                                    </p:set>
                                    <p:anim calcmode="lin" valueType="num">
                                      <p:cBhvr additive="base">
                                        <p:cTn dur="100" fill="hold" id="36"/>
                                        <p:tgtEl>
                                          <p:spTgt spid="33"/>
                                        </p:tgtEl>
                                        <p:attrNameLst>
                                          <p:attrName>ppt_x</p:attrName>
                                        </p:attrNameLst>
                                      </p:cBhvr>
                                      <p:tavLst>
                                        <p:tav tm="0">
                                          <p:val>
                                            <p:strVal val="0-#ppt_w/2"/>
                                          </p:val>
                                        </p:tav>
                                        <p:tav tm="100000">
                                          <p:val>
                                            <p:strVal val="#ppt_x"/>
                                          </p:val>
                                        </p:tav>
                                      </p:tavLst>
                                    </p:anim>
                                    <p:anim calcmode="lin" valueType="num">
                                      <p:cBhvr additive="base">
                                        <p:cTn dur="100" fill="hold" id="37"/>
                                        <p:tgtEl>
                                          <p:spTgt spid="33"/>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1100"/>
                            </p:stCondLst>
                            <p:childTnLst>
                              <p:par>
                                <p:cTn fill="hold" grpId="0" id="39" nodeType="afterEffect" presetClass="entr" presetID="2" presetSubtype="8">
                                  <p:stCondLst>
                                    <p:cond delay="0"/>
                                  </p:stCondLst>
                                  <p:childTnLst>
                                    <p:set>
                                      <p:cBhvr>
                                        <p:cTn dur="1" fill="hold" id="40">
                                          <p:stCondLst>
                                            <p:cond delay="0"/>
                                          </p:stCondLst>
                                        </p:cTn>
                                        <p:tgtEl>
                                          <p:spTgt spid="34"/>
                                        </p:tgtEl>
                                        <p:attrNameLst>
                                          <p:attrName>style.visibility</p:attrName>
                                        </p:attrNameLst>
                                      </p:cBhvr>
                                      <p:to>
                                        <p:strVal val="visible"/>
                                      </p:to>
                                    </p:set>
                                    <p:anim calcmode="lin" valueType="num">
                                      <p:cBhvr additive="base">
                                        <p:cTn dur="100" fill="hold" id="41"/>
                                        <p:tgtEl>
                                          <p:spTgt spid="34"/>
                                        </p:tgtEl>
                                        <p:attrNameLst>
                                          <p:attrName>ppt_x</p:attrName>
                                        </p:attrNameLst>
                                      </p:cBhvr>
                                      <p:tavLst>
                                        <p:tav tm="0">
                                          <p:val>
                                            <p:strVal val="0-#ppt_w/2"/>
                                          </p:val>
                                        </p:tav>
                                        <p:tav tm="100000">
                                          <p:val>
                                            <p:strVal val="#ppt_x"/>
                                          </p:val>
                                        </p:tav>
                                      </p:tavLst>
                                    </p:anim>
                                    <p:anim calcmode="lin" valueType="num">
                                      <p:cBhvr additive="base">
                                        <p:cTn dur="100" fill="hold" id="42"/>
                                        <p:tgtEl>
                                          <p:spTgt spid="34"/>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200"/>
                            </p:stCondLst>
                            <p:childTnLst>
                              <p:par>
                                <p:cTn fill="hold" grpId="0" id="44" nodeType="afterEffect" presetClass="entr" presetID="2" presetSubtype="8">
                                  <p:stCondLst>
                                    <p:cond delay="0"/>
                                  </p:stCondLst>
                                  <p:childTnLst>
                                    <p:set>
                                      <p:cBhvr>
                                        <p:cTn dur="1" fill="hold" id="45">
                                          <p:stCondLst>
                                            <p:cond delay="0"/>
                                          </p:stCondLst>
                                        </p:cTn>
                                        <p:tgtEl>
                                          <p:spTgt spid="35"/>
                                        </p:tgtEl>
                                        <p:attrNameLst>
                                          <p:attrName>style.visibility</p:attrName>
                                        </p:attrNameLst>
                                      </p:cBhvr>
                                      <p:to>
                                        <p:strVal val="visible"/>
                                      </p:to>
                                    </p:set>
                                    <p:anim calcmode="lin" valueType="num">
                                      <p:cBhvr additive="base">
                                        <p:cTn dur="100" fill="hold" id="46"/>
                                        <p:tgtEl>
                                          <p:spTgt spid="35"/>
                                        </p:tgtEl>
                                        <p:attrNameLst>
                                          <p:attrName>ppt_x</p:attrName>
                                        </p:attrNameLst>
                                      </p:cBhvr>
                                      <p:tavLst>
                                        <p:tav tm="0">
                                          <p:val>
                                            <p:strVal val="0-#ppt_w/2"/>
                                          </p:val>
                                        </p:tav>
                                        <p:tav tm="100000">
                                          <p:val>
                                            <p:strVal val="#ppt_x"/>
                                          </p:val>
                                        </p:tav>
                                      </p:tavLst>
                                    </p:anim>
                                    <p:anim calcmode="lin" valueType="num">
                                      <p:cBhvr additive="base">
                                        <p:cTn dur="100" fill="hold" id="47"/>
                                        <p:tgtEl>
                                          <p:spTgt spid="35"/>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1300"/>
                            </p:stCondLst>
                            <p:childTnLst>
                              <p:par>
                                <p:cTn fill="hold" grpId="0" id="49" nodeType="afterEffect" presetClass="entr" presetID="2" presetSubtype="8">
                                  <p:stCondLst>
                                    <p:cond delay="0"/>
                                  </p:stCondLst>
                                  <p:childTnLst>
                                    <p:set>
                                      <p:cBhvr>
                                        <p:cTn dur="1" fill="hold" id="50">
                                          <p:stCondLst>
                                            <p:cond delay="0"/>
                                          </p:stCondLst>
                                        </p:cTn>
                                        <p:tgtEl>
                                          <p:spTgt spid="69"/>
                                        </p:tgtEl>
                                        <p:attrNameLst>
                                          <p:attrName>style.visibility</p:attrName>
                                        </p:attrNameLst>
                                      </p:cBhvr>
                                      <p:to>
                                        <p:strVal val="visible"/>
                                      </p:to>
                                    </p:set>
                                    <p:anim calcmode="lin" valueType="num">
                                      <p:cBhvr additive="base">
                                        <p:cTn dur="100" fill="hold" id="51"/>
                                        <p:tgtEl>
                                          <p:spTgt spid="69"/>
                                        </p:tgtEl>
                                        <p:attrNameLst>
                                          <p:attrName>ppt_x</p:attrName>
                                        </p:attrNameLst>
                                      </p:cBhvr>
                                      <p:tavLst>
                                        <p:tav tm="0">
                                          <p:val>
                                            <p:strVal val="0-#ppt_w/2"/>
                                          </p:val>
                                        </p:tav>
                                        <p:tav tm="100000">
                                          <p:val>
                                            <p:strVal val="#ppt_x"/>
                                          </p:val>
                                        </p:tav>
                                      </p:tavLst>
                                    </p:anim>
                                    <p:anim calcmode="lin" valueType="num">
                                      <p:cBhvr additive="base">
                                        <p:cTn dur="100" fill="hold" id="52"/>
                                        <p:tgtEl>
                                          <p:spTgt spid="69"/>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1400"/>
                            </p:stCondLst>
                            <p:childTnLst>
                              <p:par>
                                <p:cTn fill="hold" grpId="0" id="54" nodeType="afterEffect" presetClass="entr" presetID="2" presetSubtype="8">
                                  <p:stCondLst>
                                    <p:cond delay="0"/>
                                  </p:stCondLst>
                                  <p:childTnLst>
                                    <p:set>
                                      <p:cBhvr>
                                        <p:cTn dur="1" fill="hold" id="55">
                                          <p:stCondLst>
                                            <p:cond delay="0"/>
                                          </p:stCondLst>
                                        </p:cTn>
                                        <p:tgtEl>
                                          <p:spTgt spid="88"/>
                                        </p:tgtEl>
                                        <p:attrNameLst>
                                          <p:attrName>style.visibility</p:attrName>
                                        </p:attrNameLst>
                                      </p:cBhvr>
                                      <p:to>
                                        <p:strVal val="visible"/>
                                      </p:to>
                                    </p:set>
                                    <p:anim calcmode="lin" valueType="num">
                                      <p:cBhvr additive="base">
                                        <p:cTn dur="200" fill="hold" id="56"/>
                                        <p:tgtEl>
                                          <p:spTgt spid="88"/>
                                        </p:tgtEl>
                                        <p:attrNameLst>
                                          <p:attrName>ppt_x</p:attrName>
                                        </p:attrNameLst>
                                      </p:cBhvr>
                                      <p:tavLst>
                                        <p:tav tm="0">
                                          <p:val>
                                            <p:strVal val="0-#ppt_w/2"/>
                                          </p:val>
                                        </p:tav>
                                        <p:tav tm="100000">
                                          <p:val>
                                            <p:strVal val="#ppt_x"/>
                                          </p:val>
                                        </p:tav>
                                      </p:tavLst>
                                    </p:anim>
                                    <p:anim calcmode="lin" valueType="num">
                                      <p:cBhvr additive="base">
                                        <p:cTn dur="200" fill="hold" id="57"/>
                                        <p:tgtEl>
                                          <p:spTgt spid="88"/>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1600"/>
                            </p:stCondLst>
                            <p:childTnLst>
                              <p:par>
                                <p:cTn fill="hold" grpId="0" id="59" nodeType="afterEffect" presetClass="entr" presetID="2" presetSubtype="8">
                                  <p:stCondLst>
                                    <p:cond delay="0"/>
                                  </p:stCondLst>
                                  <p:childTnLst>
                                    <p:set>
                                      <p:cBhvr>
                                        <p:cTn dur="1" fill="hold" id="60">
                                          <p:stCondLst>
                                            <p:cond delay="0"/>
                                          </p:stCondLst>
                                        </p:cTn>
                                        <p:tgtEl>
                                          <p:spTgt spid="25"/>
                                        </p:tgtEl>
                                        <p:attrNameLst>
                                          <p:attrName>style.visibility</p:attrName>
                                        </p:attrNameLst>
                                      </p:cBhvr>
                                      <p:to>
                                        <p:strVal val="visible"/>
                                      </p:to>
                                    </p:set>
                                    <p:anim calcmode="lin" valueType="num">
                                      <p:cBhvr additive="base">
                                        <p:cTn dur="200" fill="hold" id="61"/>
                                        <p:tgtEl>
                                          <p:spTgt spid="25"/>
                                        </p:tgtEl>
                                        <p:attrNameLst>
                                          <p:attrName>ppt_x</p:attrName>
                                        </p:attrNameLst>
                                      </p:cBhvr>
                                      <p:tavLst>
                                        <p:tav tm="0">
                                          <p:val>
                                            <p:strVal val="0-#ppt_w/2"/>
                                          </p:val>
                                        </p:tav>
                                        <p:tav tm="100000">
                                          <p:val>
                                            <p:strVal val="#ppt_x"/>
                                          </p:val>
                                        </p:tav>
                                      </p:tavLst>
                                    </p:anim>
                                    <p:anim calcmode="lin" valueType="num">
                                      <p:cBhvr additive="base">
                                        <p:cTn dur="200" fill="hold" id="62"/>
                                        <p:tgtEl>
                                          <p:spTgt spid="25"/>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1800"/>
                            </p:stCondLst>
                            <p:childTnLst>
                              <p:par>
                                <p:cTn fill="hold" grpId="0" id="64" nodeType="afterEffect" presetClass="entr" presetID="22" presetSubtype="4">
                                  <p:stCondLst>
                                    <p:cond delay="0"/>
                                  </p:stCondLst>
                                  <p:childTnLst>
                                    <p:set>
                                      <p:cBhvr>
                                        <p:cTn dur="1" fill="hold" id="65">
                                          <p:stCondLst>
                                            <p:cond delay="0"/>
                                          </p:stCondLst>
                                        </p:cTn>
                                        <p:tgtEl>
                                          <p:spTgt spid="71"/>
                                        </p:tgtEl>
                                        <p:attrNameLst>
                                          <p:attrName>style.visibility</p:attrName>
                                        </p:attrNameLst>
                                      </p:cBhvr>
                                      <p:to>
                                        <p:strVal val="visible"/>
                                      </p:to>
                                    </p:set>
                                    <p:animEffect filter="wipe(down)" transition="in">
                                      <p:cBhvr>
                                        <p:cTn dur="300" id="66"/>
                                        <p:tgtEl>
                                          <p:spTgt spid="71"/>
                                        </p:tgtEl>
                                      </p:cBhvr>
                                    </p:animEffect>
                                  </p:childTnLst>
                                </p:cTn>
                              </p:par>
                            </p:childTnLst>
                          </p:cTn>
                        </p:par>
                        <p:par>
                          <p:cTn fill="hold" id="67" nodeType="afterGroup">
                            <p:stCondLst>
                              <p:cond delay="2100"/>
                            </p:stCondLst>
                            <p:childTnLst>
                              <p:par>
                                <p:cTn fill="hold" grpId="0" id="68" nodeType="afterEffect" presetClass="entr" presetID="53" presetSubtype="0">
                                  <p:stCondLst>
                                    <p:cond delay="0"/>
                                  </p:stCondLst>
                                  <p:childTnLst>
                                    <p:set>
                                      <p:cBhvr>
                                        <p:cTn dur="1" fill="hold" id="69">
                                          <p:stCondLst>
                                            <p:cond delay="0"/>
                                          </p:stCondLst>
                                        </p:cTn>
                                        <p:tgtEl>
                                          <p:spTgt spid="95"/>
                                        </p:tgtEl>
                                        <p:attrNameLst>
                                          <p:attrName>style.visibility</p:attrName>
                                        </p:attrNameLst>
                                      </p:cBhvr>
                                      <p:to>
                                        <p:strVal val="visible"/>
                                      </p:to>
                                    </p:set>
                                    <p:anim calcmode="lin" valueType="num">
                                      <p:cBhvr>
                                        <p:cTn dur="300" fill="hold" id="70"/>
                                        <p:tgtEl>
                                          <p:spTgt spid="95"/>
                                        </p:tgtEl>
                                        <p:attrNameLst>
                                          <p:attrName>ppt_w</p:attrName>
                                        </p:attrNameLst>
                                      </p:cBhvr>
                                      <p:tavLst>
                                        <p:tav tm="0">
                                          <p:val>
                                            <p:fltVal val="0"/>
                                          </p:val>
                                        </p:tav>
                                        <p:tav tm="100000">
                                          <p:val>
                                            <p:strVal val="#ppt_w"/>
                                          </p:val>
                                        </p:tav>
                                      </p:tavLst>
                                    </p:anim>
                                    <p:anim calcmode="lin" valueType="num">
                                      <p:cBhvr>
                                        <p:cTn dur="300" fill="hold" id="71"/>
                                        <p:tgtEl>
                                          <p:spTgt spid="95"/>
                                        </p:tgtEl>
                                        <p:attrNameLst>
                                          <p:attrName>ppt_h</p:attrName>
                                        </p:attrNameLst>
                                      </p:cBhvr>
                                      <p:tavLst>
                                        <p:tav tm="0">
                                          <p:val>
                                            <p:fltVal val="0"/>
                                          </p:val>
                                        </p:tav>
                                        <p:tav tm="100000">
                                          <p:val>
                                            <p:strVal val="#ppt_h"/>
                                          </p:val>
                                        </p:tav>
                                      </p:tavLst>
                                    </p:anim>
                                    <p:animEffect filter="fade" transition="in">
                                      <p:cBhvr>
                                        <p:cTn dur="300" id="72"/>
                                        <p:tgtEl>
                                          <p:spTgt spid="95"/>
                                        </p:tgtEl>
                                      </p:cBhvr>
                                    </p:animEffect>
                                  </p:childTnLst>
                                </p:cTn>
                              </p:par>
                            </p:childTnLst>
                          </p:cTn>
                        </p:par>
                        <p:par>
                          <p:cTn fill="hold" id="73" nodeType="afterGroup">
                            <p:stCondLst>
                              <p:cond delay="2400"/>
                            </p:stCondLst>
                            <p:childTnLst>
                              <p:par>
                                <p:cTn fill="hold" grpId="0" id="74" nodeType="afterEffect" presetClass="entr" presetID="22" presetSubtype="4">
                                  <p:stCondLst>
                                    <p:cond delay="0"/>
                                  </p:stCondLst>
                                  <p:childTnLst>
                                    <p:set>
                                      <p:cBhvr>
                                        <p:cTn dur="1" fill="hold" id="75">
                                          <p:stCondLst>
                                            <p:cond delay="0"/>
                                          </p:stCondLst>
                                        </p:cTn>
                                        <p:tgtEl>
                                          <p:spTgt spid="72"/>
                                        </p:tgtEl>
                                        <p:attrNameLst>
                                          <p:attrName>style.visibility</p:attrName>
                                        </p:attrNameLst>
                                      </p:cBhvr>
                                      <p:to>
                                        <p:strVal val="visible"/>
                                      </p:to>
                                    </p:set>
                                    <p:animEffect filter="wipe(down)" transition="in">
                                      <p:cBhvr>
                                        <p:cTn dur="500" id="76"/>
                                        <p:tgtEl>
                                          <p:spTgt spid="72"/>
                                        </p:tgtEl>
                                      </p:cBhvr>
                                    </p:animEffect>
                                  </p:childTnLst>
                                </p:cTn>
                              </p:par>
                            </p:childTnLst>
                          </p:cTn>
                        </p:par>
                        <p:par>
                          <p:cTn fill="hold" id="77" nodeType="afterGroup">
                            <p:stCondLst>
                              <p:cond delay="2900"/>
                            </p:stCondLst>
                            <p:childTnLst>
                              <p:par>
                                <p:cTn fill="hold" grpId="0" id="78" nodeType="afterEffect" presetClass="entr" presetID="53" presetSubtype="0">
                                  <p:stCondLst>
                                    <p:cond delay="0"/>
                                  </p:stCondLst>
                                  <p:childTnLst>
                                    <p:set>
                                      <p:cBhvr>
                                        <p:cTn dur="1" fill="hold" id="79">
                                          <p:stCondLst>
                                            <p:cond delay="0"/>
                                          </p:stCondLst>
                                        </p:cTn>
                                        <p:tgtEl>
                                          <p:spTgt spid="89"/>
                                        </p:tgtEl>
                                        <p:attrNameLst>
                                          <p:attrName>style.visibility</p:attrName>
                                        </p:attrNameLst>
                                      </p:cBhvr>
                                      <p:to>
                                        <p:strVal val="visible"/>
                                      </p:to>
                                    </p:set>
                                    <p:anim calcmode="lin" valueType="num">
                                      <p:cBhvr>
                                        <p:cTn dur="300" fill="hold" id="80"/>
                                        <p:tgtEl>
                                          <p:spTgt spid="89"/>
                                        </p:tgtEl>
                                        <p:attrNameLst>
                                          <p:attrName>ppt_w</p:attrName>
                                        </p:attrNameLst>
                                      </p:cBhvr>
                                      <p:tavLst>
                                        <p:tav tm="0">
                                          <p:val>
                                            <p:fltVal val="0"/>
                                          </p:val>
                                        </p:tav>
                                        <p:tav tm="100000">
                                          <p:val>
                                            <p:strVal val="#ppt_w"/>
                                          </p:val>
                                        </p:tav>
                                      </p:tavLst>
                                    </p:anim>
                                    <p:anim calcmode="lin" valueType="num">
                                      <p:cBhvr>
                                        <p:cTn dur="300" fill="hold" id="81"/>
                                        <p:tgtEl>
                                          <p:spTgt spid="89"/>
                                        </p:tgtEl>
                                        <p:attrNameLst>
                                          <p:attrName>ppt_h</p:attrName>
                                        </p:attrNameLst>
                                      </p:cBhvr>
                                      <p:tavLst>
                                        <p:tav tm="0">
                                          <p:val>
                                            <p:fltVal val="0"/>
                                          </p:val>
                                        </p:tav>
                                        <p:tav tm="100000">
                                          <p:val>
                                            <p:strVal val="#ppt_h"/>
                                          </p:val>
                                        </p:tav>
                                      </p:tavLst>
                                    </p:anim>
                                    <p:animEffect filter="fade" transition="in">
                                      <p:cBhvr>
                                        <p:cTn dur="300" id="82"/>
                                        <p:tgtEl>
                                          <p:spTgt spid="89"/>
                                        </p:tgtEl>
                                      </p:cBhvr>
                                    </p:animEffect>
                                  </p:childTnLst>
                                </p:cTn>
                              </p:par>
                            </p:childTnLst>
                          </p:cTn>
                        </p:par>
                        <p:par>
                          <p:cTn fill="hold" id="83" nodeType="afterGroup">
                            <p:stCondLst>
                              <p:cond delay="3200"/>
                            </p:stCondLst>
                            <p:childTnLst>
                              <p:par>
                                <p:cTn fill="hold" grpId="0" id="84" nodeType="afterEffect" presetClass="entr" presetID="2" presetSubtype="8">
                                  <p:stCondLst>
                                    <p:cond delay="0"/>
                                  </p:stCondLst>
                                  <p:childTnLst>
                                    <p:set>
                                      <p:cBhvr>
                                        <p:cTn dur="1" fill="hold" id="85">
                                          <p:stCondLst>
                                            <p:cond delay="0"/>
                                          </p:stCondLst>
                                        </p:cTn>
                                        <p:tgtEl>
                                          <p:spTgt spid="27"/>
                                        </p:tgtEl>
                                        <p:attrNameLst>
                                          <p:attrName>style.visibility</p:attrName>
                                        </p:attrNameLst>
                                      </p:cBhvr>
                                      <p:to>
                                        <p:strVal val="visible"/>
                                      </p:to>
                                    </p:set>
                                    <p:anim calcmode="lin" valueType="num">
                                      <p:cBhvr additive="base">
                                        <p:cTn dur="200" fill="hold" id="86"/>
                                        <p:tgtEl>
                                          <p:spTgt spid="27"/>
                                        </p:tgtEl>
                                        <p:attrNameLst>
                                          <p:attrName>ppt_x</p:attrName>
                                        </p:attrNameLst>
                                      </p:cBhvr>
                                      <p:tavLst>
                                        <p:tav tm="0">
                                          <p:val>
                                            <p:strVal val="0-#ppt_w/2"/>
                                          </p:val>
                                        </p:tav>
                                        <p:tav tm="100000">
                                          <p:val>
                                            <p:strVal val="#ppt_x"/>
                                          </p:val>
                                        </p:tav>
                                      </p:tavLst>
                                    </p:anim>
                                    <p:anim calcmode="lin" valueType="num">
                                      <p:cBhvr additive="base">
                                        <p:cTn dur="200" fill="hold" id="87"/>
                                        <p:tgtEl>
                                          <p:spTgt spid="27"/>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3400"/>
                            </p:stCondLst>
                            <p:childTnLst>
                              <p:par>
                                <p:cTn fill="hold" grpId="0" id="89" nodeType="afterEffect" presetClass="entr" presetID="22" presetSubtype="4">
                                  <p:stCondLst>
                                    <p:cond delay="0"/>
                                  </p:stCondLst>
                                  <p:childTnLst>
                                    <p:set>
                                      <p:cBhvr>
                                        <p:cTn dur="1" fill="hold" id="90">
                                          <p:stCondLst>
                                            <p:cond delay="0"/>
                                          </p:stCondLst>
                                        </p:cTn>
                                        <p:tgtEl>
                                          <p:spTgt spid="73"/>
                                        </p:tgtEl>
                                        <p:attrNameLst>
                                          <p:attrName>style.visibility</p:attrName>
                                        </p:attrNameLst>
                                      </p:cBhvr>
                                      <p:to>
                                        <p:strVal val="visible"/>
                                      </p:to>
                                    </p:set>
                                    <p:animEffect filter="wipe(down)" transition="in">
                                      <p:cBhvr>
                                        <p:cTn dur="300" id="91"/>
                                        <p:tgtEl>
                                          <p:spTgt spid="73"/>
                                        </p:tgtEl>
                                      </p:cBhvr>
                                    </p:animEffect>
                                  </p:childTnLst>
                                </p:cTn>
                              </p:par>
                            </p:childTnLst>
                          </p:cTn>
                        </p:par>
                        <p:par>
                          <p:cTn fill="hold" id="92" nodeType="afterGroup">
                            <p:stCondLst>
                              <p:cond delay="3700"/>
                            </p:stCondLst>
                            <p:childTnLst>
                              <p:par>
                                <p:cTn fill="hold" grpId="0" id="93" nodeType="afterEffect" presetClass="entr" presetID="53" presetSubtype="0">
                                  <p:stCondLst>
                                    <p:cond delay="0"/>
                                  </p:stCondLst>
                                  <p:childTnLst>
                                    <p:set>
                                      <p:cBhvr>
                                        <p:cTn dur="1" fill="hold" id="94">
                                          <p:stCondLst>
                                            <p:cond delay="0"/>
                                          </p:stCondLst>
                                        </p:cTn>
                                        <p:tgtEl>
                                          <p:spTgt spid="86"/>
                                        </p:tgtEl>
                                        <p:attrNameLst>
                                          <p:attrName>style.visibility</p:attrName>
                                        </p:attrNameLst>
                                      </p:cBhvr>
                                      <p:to>
                                        <p:strVal val="visible"/>
                                      </p:to>
                                    </p:set>
                                    <p:anim calcmode="lin" valueType="num">
                                      <p:cBhvr>
                                        <p:cTn dur="300" fill="hold" id="95"/>
                                        <p:tgtEl>
                                          <p:spTgt spid="86"/>
                                        </p:tgtEl>
                                        <p:attrNameLst>
                                          <p:attrName>ppt_w</p:attrName>
                                        </p:attrNameLst>
                                      </p:cBhvr>
                                      <p:tavLst>
                                        <p:tav tm="0">
                                          <p:val>
                                            <p:fltVal val="0"/>
                                          </p:val>
                                        </p:tav>
                                        <p:tav tm="100000">
                                          <p:val>
                                            <p:strVal val="#ppt_w"/>
                                          </p:val>
                                        </p:tav>
                                      </p:tavLst>
                                    </p:anim>
                                    <p:anim calcmode="lin" valueType="num">
                                      <p:cBhvr>
                                        <p:cTn dur="300" fill="hold" id="96"/>
                                        <p:tgtEl>
                                          <p:spTgt spid="86"/>
                                        </p:tgtEl>
                                        <p:attrNameLst>
                                          <p:attrName>ppt_h</p:attrName>
                                        </p:attrNameLst>
                                      </p:cBhvr>
                                      <p:tavLst>
                                        <p:tav tm="0">
                                          <p:val>
                                            <p:fltVal val="0"/>
                                          </p:val>
                                        </p:tav>
                                        <p:tav tm="100000">
                                          <p:val>
                                            <p:strVal val="#ppt_h"/>
                                          </p:val>
                                        </p:tav>
                                      </p:tavLst>
                                    </p:anim>
                                    <p:animEffect filter="fade" transition="in">
                                      <p:cBhvr>
                                        <p:cTn dur="300" id="97"/>
                                        <p:tgtEl>
                                          <p:spTgt spid="86"/>
                                        </p:tgtEl>
                                      </p:cBhvr>
                                    </p:animEffect>
                                  </p:childTnLst>
                                </p:cTn>
                              </p:par>
                            </p:childTnLst>
                          </p:cTn>
                        </p:par>
                        <p:par>
                          <p:cTn fill="hold" id="98" nodeType="afterGroup">
                            <p:stCondLst>
                              <p:cond delay="4000"/>
                            </p:stCondLst>
                            <p:childTnLst>
                              <p:par>
                                <p:cTn fill="hold" grpId="0" id="99" nodeType="afterEffect" presetClass="entr" presetID="22" presetSubtype="4">
                                  <p:stCondLst>
                                    <p:cond delay="0"/>
                                  </p:stCondLst>
                                  <p:childTnLst>
                                    <p:set>
                                      <p:cBhvr>
                                        <p:cTn dur="1" fill="hold" id="100">
                                          <p:stCondLst>
                                            <p:cond delay="0"/>
                                          </p:stCondLst>
                                        </p:cTn>
                                        <p:tgtEl>
                                          <p:spTgt spid="74"/>
                                        </p:tgtEl>
                                        <p:attrNameLst>
                                          <p:attrName>style.visibility</p:attrName>
                                        </p:attrNameLst>
                                      </p:cBhvr>
                                      <p:to>
                                        <p:strVal val="visible"/>
                                      </p:to>
                                    </p:set>
                                    <p:animEffect filter="wipe(down)" transition="in">
                                      <p:cBhvr>
                                        <p:cTn dur="500" id="101"/>
                                        <p:tgtEl>
                                          <p:spTgt spid="74"/>
                                        </p:tgtEl>
                                      </p:cBhvr>
                                    </p:animEffect>
                                  </p:childTnLst>
                                </p:cTn>
                              </p:par>
                            </p:childTnLst>
                          </p:cTn>
                        </p:par>
                        <p:par>
                          <p:cTn fill="hold" id="102" nodeType="afterGroup">
                            <p:stCondLst>
                              <p:cond delay="4500"/>
                            </p:stCondLst>
                            <p:childTnLst>
                              <p:par>
                                <p:cTn fill="hold" grpId="0" id="103" nodeType="afterEffect" presetClass="entr" presetID="53" presetSubtype="0">
                                  <p:stCondLst>
                                    <p:cond delay="0"/>
                                  </p:stCondLst>
                                  <p:childTnLst>
                                    <p:set>
                                      <p:cBhvr>
                                        <p:cTn dur="1" fill="hold" id="104">
                                          <p:stCondLst>
                                            <p:cond delay="0"/>
                                          </p:stCondLst>
                                        </p:cTn>
                                        <p:tgtEl>
                                          <p:spTgt spid="90"/>
                                        </p:tgtEl>
                                        <p:attrNameLst>
                                          <p:attrName>style.visibility</p:attrName>
                                        </p:attrNameLst>
                                      </p:cBhvr>
                                      <p:to>
                                        <p:strVal val="visible"/>
                                      </p:to>
                                    </p:set>
                                    <p:anim calcmode="lin" valueType="num">
                                      <p:cBhvr>
                                        <p:cTn dur="300" fill="hold" id="105"/>
                                        <p:tgtEl>
                                          <p:spTgt spid="90"/>
                                        </p:tgtEl>
                                        <p:attrNameLst>
                                          <p:attrName>ppt_w</p:attrName>
                                        </p:attrNameLst>
                                      </p:cBhvr>
                                      <p:tavLst>
                                        <p:tav tm="0">
                                          <p:val>
                                            <p:fltVal val="0"/>
                                          </p:val>
                                        </p:tav>
                                        <p:tav tm="100000">
                                          <p:val>
                                            <p:strVal val="#ppt_w"/>
                                          </p:val>
                                        </p:tav>
                                      </p:tavLst>
                                    </p:anim>
                                    <p:anim calcmode="lin" valueType="num">
                                      <p:cBhvr>
                                        <p:cTn dur="300" fill="hold" id="106"/>
                                        <p:tgtEl>
                                          <p:spTgt spid="90"/>
                                        </p:tgtEl>
                                        <p:attrNameLst>
                                          <p:attrName>ppt_h</p:attrName>
                                        </p:attrNameLst>
                                      </p:cBhvr>
                                      <p:tavLst>
                                        <p:tav tm="0">
                                          <p:val>
                                            <p:fltVal val="0"/>
                                          </p:val>
                                        </p:tav>
                                        <p:tav tm="100000">
                                          <p:val>
                                            <p:strVal val="#ppt_h"/>
                                          </p:val>
                                        </p:tav>
                                      </p:tavLst>
                                    </p:anim>
                                    <p:animEffect filter="fade" transition="in">
                                      <p:cBhvr>
                                        <p:cTn dur="300" id="107"/>
                                        <p:tgtEl>
                                          <p:spTgt spid="90"/>
                                        </p:tgtEl>
                                      </p:cBhvr>
                                    </p:animEffect>
                                  </p:childTnLst>
                                </p:cTn>
                              </p:par>
                            </p:childTnLst>
                          </p:cTn>
                        </p:par>
                        <p:par>
                          <p:cTn fill="hold" id="108" nodeType="afterGroup">
                            <p:stCondLst>
                              <p:cond delay="4800"/>
                            </p:stCondLst>
                            <p:childTnLst>
                              <p:par>
                                <p:cTn fill="hold" grpId="0" id="109" nodeType="afterEffect" presetClass="entr" presetID="2" presetSubtype="8">
                                  <p:stCondLst>
                                    <p:cond delay="0"/>
                                  </p:stCondLst>
                                  <p:childTnLst>
                                    <p:set>
                                      <p:cBhvr>
                                        <p:cTn dur="1" fill="hold" id="110">
                                          <p:stCondLst>
                                            <p:cond delay="0"/>
                                          </p:stCondLst>
                                        </p:cTn>
                                        <p:tgtEl>
                                          <p:spTgt spid="28"/>
                                        </p:tgtEl>
                                        <p:attrNameLst>
                                          <p:attrName>style.visibility</p:attrName>
                                        </p:attrNameLst>
                                      </p:cBhvr>
                                      <p:to>
                                        <p:strVal val="visible"/>
                                      </p:to>
                                    </p:set>
                                    <p:anim calcmode="lin" valueType="num">
                                      <p:cBhvr additive="base">
                                        <p:cTn dur="200" fill="hold" id="111"/>
                                        <p:tgtEl>
                                          <p:spTgt spid="28"/>
                                        </p:tgtEl>
                                        <p:attrNameLst>
                                          <p:attrName>ppt_x</p:attrName>
                                        </p:attrNameLst>
                                      </p:cBhvr>
                                      <p:tavLst>
                                        <p:tav tm="0">
                                          <p:val>
                                            <p:strVal val="0-#ppt_w/2"/>
                                          </p:val>
                                        </p:tav>
                                        <p:tav tm="100000">
                                          <p:val>
                                            <p:strVal val="#ppt_x"/>
                                          </p:val>
                                        </p:tav>
                                      </p:tavLst>
                                    </p:anim>
                                    <p:anim calcmode="lin" valueType="num">
                                      <p:cBhvr additive="base">
                                        <p:cTn dur="200" fill="hold" id="112"/>
                                        <p:tgtEl>
                                          <p:spTgt spid="28"/>
                                        </p:tgtEl>
                                        <p:attrNameLst>
                                          <p:attrName>ppt_y</p:attrName>
                                        </p:attrNameLst>
                                      </p:cBhvr>
                                      <p:tavLst>
                                        <p:tav tm="0">
                                          <p:val>
                                            <p:strVal val="#ppt_y"/>
                                          </p:val>
                                        </p:tav>
                                        <p:tav tm="100000">
                                          <p:val>
                                            <p:strVal val="#ppt_y"/>
                                          </p:val>
                                        </p:tav>
                                      </p:tavLst>
                                    </p:anim>
                                  </p:childTnLst>
                                </p:cTn>
                              </p:par>
                            </p:childTnLst>
                          </p:cTn>
                        </p:par>
                        <p:par>
                          <p:cTn fill="hold" id="113" nodeType="afterGroup">
                            <p:stCondLst>
                              <p:cond delay="5000"/>
                            </p:stCondLst>
                            <p:childTnLst>
                              <p:par>
                                <p:cTn fill="hold" grpId="0" id="114" nodeType="afterEffect" presetClass="entr" presetID="22" presetSubtype="4">
                                  <p:stCondLst>
                                    <p:cond delay="0"/>
                                  </p:stCondLst>
                                  <p:childTnLst>
                                    <p:set>
                                      <p:cBhvr>
                                        <p:cTn dur="1" fill="hold" id="115">
                                          <p:stCondLst>
                                            <p:cond delay="0"/>
                                          </p:stCondLst>
                                        </p:cTn>
                                        <p:tgtEl>
                                          <p:spTgt spid="75"/>
                                        </p:tgtEl>
                                        <p:attrNameLst>
                                          <p:attrName>style.visibility</p:attrName>
                                        </p:attrNameLst>
                                      </p:cBhvr>
                                      <p:to>
                                        <p:strVal val="visible"/>
                                      </p:to>
                                    </p:set>
                                    <p:animEffect filter="wipe(down)" transition="in">
                                      <p:cBhvr>
                                        <p:cTn dur="300" id="116"/>
                                        <p:tgtEl>
                                          <p:spTgt spid="75"/>
                                        </p:tgtEl>
                                      </p:cBhvr>
                                    </p:animEffect>
                                  </p:childTnLst>
                                </p:cTn>
                              </p:par>
                            </p:childTnLst>
                          </p:cTn>
                        </p:par>
                        <p:par>
                          <p:cTn fill="hold" id="117" nodeType="afterGroup">
                            <p:stCondLst>
                              <p:cond delay="5300"/>
                            </p:stCondLst>
                            <p:childTnLst>
                              <p:par>
                                <p:cTn fill="hold" grpId="0" id="118" nodeType="afterEffect" presetClass="entr" presetID="53" presetSubtype="0">
                                  <p:stCondLst>
                                    <p:cond delay="0"/>
                                  </p:stCondLst>
                                  <p:childTnLst>
                                    <p:set>
                                      <p:cBhvr>
                                        <p:cTn dur="1" fill="hold" id="119">
                                          <p:stCondLst>
                                            <p:cond delay="0"/>
                                          </p:stCondLst>
                                        </p:cTn>
                                        <p:tgtEl>
                                          <p:spTgt spid="85"/>
                                        </p:tgtEl>
                                        <p:attrNameLst>
                                          <p:attrName>style.visibility</p:attrName>
                                        </p:attrNameLst>
                                      </p:cBhvr>
                                      <p:to>
                                        <p:strVal val="visible"/>
                                      </p:to>
                                    </p:set>
                                    <p:anim calcmode="lin" valueType="num">
                                      <p:cBhvr>
                                        <p:cTn dur="300" fill="hold" id="120"/>
                                        <p:tgtEl>
                                          <p:spTgt spid="85"/>
                                        </p:tgtEl>
                                        <p:attrNameLst>
                                          <p:attrName>ppt_w</p:attrName>
                                        </p:attrNameLst>
                                      </p:cBhvr>
                                      <p:tavLst>
                                        <p:tav tm="0">
                                          <p:val>
                                            <p:fltVal val="0"/>
                                          </p:val>
                                        </p:tav>
                                        <p:tav tm="100000">
                                          <p:val>
                                            <p:strVal val="#ppt_w"/>
                                          </p:val>
                                        </p:tav>
                                      </p:tavLst>
                                    </p:anim>
                                    <p:anim calcmode="lin" valueType="num">
                                      <p:cBhvr>
                                        <p:cTn dur="300" fill="hold" id="121"/>
                                        <p:tgtEl>
                                          <p:spTgt spid="85"/>
                                        </p:tgtEl>
                                        <p:attrNameLst>
                                          <p:attrName>ppt_h</p:attrName>
                                        </p:attrNameLst>
                                      </p:cBhvr>
                                      <p:tavLst>
                                        <p:tav tm="0">
                                          <p:val>
                                            <p:fltVal val="0"/>
                                          </p:val>
                                        </p:tav>
                                        <p:tav tm="100000">
                                          <p:val>
                                            <p:strVal val="#ppt_h"/>
                                          </p:val>
                                        </p:tav>
                                      </p:tavLst>
                                    </p:anim>
                                    <p:animEffect filter="fade" transition="in">
                                      <p:cBhvr>
                                        <p:cTn dur="300" id="122"/>
                                        <p:tgtEl>
                                          <p:spTgt spid="85"/>
                                        </p:tgtEl>
                                      </p:cBhvr>
                                    </p:animEffect>
                                  </p:childTnLst>
                                </p:cTn>
                              </p:par>
                            </p:childTnLst>
                          </p:cTn>
                        </p:par>
                        <p:par>
                          <p:cTn fill="hold" id="123" nodeType="afterGroup">
                            <p:stCondLst>
                              <p:cond delay="5600"/>
                            </p:stCondLst>
                            <p:childTnLst>
                              <p:par>
                                <p:cTn fill="hold" grpId="0" id="124" nodeType="afterEffect" presetClass="entr" presetID="22" presetSubtype="4">
                                  <p:stCondLst>
                                    <p:cond delay="0"/>
                                  </p:stCondLst>
                                  <p:childTnLst>
                                    <p:set>
                                      <p:cBhvr>
                                        <p:cTn dur="1" fill="hold" id="125">
                                          <p:stCondLst>
                                            <p:cond delay="0"/>
                                          </p:stCondLst>
                                        </p:cTn>
                                        <p:tgtEl>
                                          <p:spTgt spid="76"/>
                                        </p:tgtEl>
                                        <p:attrNameLst>
                                          <p:attrName>style.visibility</p:attrName>
                                        </p:attrNameLst>
                                      </p:cBhvr>
                                      <p:to>
                                        <p:strVal val="visible"/>
                                      </p:to>
                                    </p:set>
                                    <p:animEffect filter="wipe(down)" transition="in">
                                      <p:cBhvr>
                                        <p:cTn dur="500" id="126"/>
                                        <p:tgtEl>
                                          <p:spTgt spid="76"/>
                                        </p:tgtEl>
                                      </p:cBhvr>
                                    </p:animEffect>
                                  </p:childTnLst>
                                </p:cTn>
                              </p:par>
                            </p:childTnLst>
                          </p:cTn>
                        </p:par>
                        <p:par>
                          <p:cTn fill="hold" id="127" nodeType="afterGroup">
                            <p:stCondLst>
                              <p:cond delay="6100"/>
                            </p:stCondLst>
                            <p:childTnLst>
                              <p:par>
                                <p:cTn fill="hold" grpId="0" id="128" nodeType="afterEffect" presetClass="entr" presetID="53" presetSubtype="0">
                                  <p:stCondLst>
                                    <p:cond delay="0"/>
                                  </p:stCondLst>
                                  <p:childTnLst>
                                    <p:set>
                                      <p:cBhvr>
                                        <p:cTn dur="1" fill="hold" id="129">
                                          <p:stCondLst>
                                            <p:cond delay="0"/>
                                          </p:stCondLst>
                                        </p:cTn>
                                        <p:tgtEl>
                                          <p:spTgt spid="91"/>
                                        </p:tgtEl>
                                        <p:attrNameLst>
                                          <p:attrName>style.visibility</p:attrName>
                                        </p:attrNameLst>
                                      </p:cBhvr>
                                      <p:to>
                                        <p:strVal val="visible"/>
                                      </p:to>
                                    </p:set>
                                    <p:anim calcmode="lin" valueType="num">
                                      <p:cBhvr>
                                        <p:cTn dur="300" fill="hold" id="130"/>
                                        <p:tgtEl>
                                          <p:spTgt spid="91"/>
                                        </p:tgtEl>
                                        <p:attrNameLst>
                                          <p:attrName>ppt_w</p:attrName>
                                        </p:attrNameLst>
                                      </p:cBhvr>
                                      <p:tavLst>
                                        <p:tav tm="0">
                                          <p:val>
                                            <p:fltVal val="0"/>
                                          </p:val>
                                        </p:tav>
                                        <p:tav tm="100000">
                                          <p:val>
                                            <p:strVal val="#ppt_w"/>
                                          </p:val>
                                        </p:tav>
                                      </p:tavLst>
                                    </p:anim>
                                    <p:anim calcmode="lin" valueType="num">
                                      <p:cBhvr>
                                        <p:cTn dur="300" fill="hold" id="131"/>
                                        <p:tgtEl>
                                          <p:spTgt spid="91"/>
                                        </p:tgtEl>
                                        <p:attrNameLst>
                                          <p:attrName>ppt_h</p:attrName>
                                        </p:attrNameLst>
                                      </p:cBhvr>
                                      <p:tavLst>
                                        <p:tav tm="0">
                                          <p:val>
                                            <p:fltVal val="0"/>
                                          </p:val>
                                        </p:tav>
                                        <p:tav tm="100000">
                                          <p:val>
                                            <p:strVal val="#ppt_h"/>
                                          </p:val>
                                        </p:tav>
                                      </p:tavLst>
                                    </p:anim>
                                    <p:animEffect filter="fade" transition="in">
                                      <p:cBhvr>
                                        <p:cTn dur="300" id="132"/>
                                        <p:tgtEl>
                                          <p:spTgt spid="91"/>
                                        </p:tgtEl>
                                      </p:cBhvr>
                                    </p:animEffect>
                                  </p:childTnLst>
                                </p:cTn>
                              </p:par>
                            </p:childTnLst>
                          </p:cTn>
                        </p:par>
                        <p:par>
                          <p:cTn fill="hold" id="133" nodeType="afterGroup">
                            <p:stCondLst>
                              <p:cond delay="6400"/>
                            </p:stCondLst>
                            <p:childTnLst>
                              <p:par>
                                <p:cTn fill="hold" grpId="0" id="134" nodeType="afterEffect" presetClass="entr" presetID="2" presetSubtype="8">
                                  <p:stCondLst>
                                    <p:cond delay="0"/>
                                  </p:stCondLst>
                                  <p:childTnLst>
                                    <p:set>
                                      <p:cBhvr>
                                        <p:cTn dur="1" fill="hold" id="135">
                                          <p:stCondLst>
                                            <p:cond delay="0"/>
                                          </p:stCondLst>
                                        </p:cTn>
                                        <p:tgtEl>
                                          <p:spTgt spid="29"/>
                                        </p:tgtEl>
                                        <p:attrNameLst>
                                          <p:attrName>style.visibility</p:attrName>
                                        </p:attrNameLst>
                                      </p:cBhvr>
                                      <p:to>
                                        <p:strVal val="visible"/>
                                      </p:to>
                                    </p:set>
                                    <p:anim calcmode="lin" valueType="num">
                                      <p:cBhvr additive="base">
                                        <p:cTn dur="200" fill="hold" id="136"/>
                                        <p:tgtEl>
                                          <p:spTgt spid="29"/>
                                        </p:tgtEl>
                                        <p:attrNameLst>
                                          <p:attrName>ppt_x</p:attrName>
                                        </p:attrNameLst>
                                      </p:cBhvr>
                                      <p:tavLst>
                                        <p:tav tm="0">
                                          <p:val>
                                            <p:strVal val="0-#ppt_w/2"/>
                                          </p:val>
                                        </p:tav>
                                        <p:tav tm="100000">
                                          <p:val>
                                            <p:strVal val="#ppt_x"/>
                                          </p:val>
                                        </p:tav>
                                      </p:tavLst>
                                    </p:anim>
                                    <p:anim calcmode="lin" valueType="num">
                                      <p:cBhvr additive="base">
                                        <p:cTn dur="200" fill="hold" id="137"/>
                                        <p:tgtEl>
                                          <p:spTgt spid="29"/>
                                        </p:tgtEl>
                                        <p:attrNameLst>
                                          <p:attrName>ppt_y</p:attrName>
                                        </p:attrNameLst>
                                      </p:cBhvr>
                                      <p:tavLst>
                                        <p:tav tm="0">
                                          <p:val>
                                            <p:strVal val="#ppt_y"/>
                                          </p:val>
                                        </p:tav>
                                        <p:tav tm="100000">
                                          <p:val>
                                            <p:strVal val="#ppt_y"/>
                                          </p:val>
                                        </p:tav>
                                      </p:tavLst>
                                    </p:anim>
                                  </p:childTnLst>
                                </p:cTn>
                              </p:par>
                            </p:childTnLst>
                          </p:cTn>
                        </p:par>
                        <p:par>
                          <p:cTn fill="hold" id="138" nodeType="afterGroup">
                            <p:stCondLst>
                              <p:cond delay="6600"/>
                            </p:stCondLst>
                            <p:childTnLst>
                              <p:par>
                                <p:cTn fill="hold" grpId="0" id="139" nodeType="afterEffect" presetClass="entr" presetID="22" presetSubtype="4">
                                  <p:stCondLst>
                                    <p:cond delay="0"/>
                                  </p:stCondLst>
                                  <p:childTnLst>
                                    <p:set>
                                      <p:cBhvr>
                                        <p:cTn dur="1" fill="hold" id="140">
                                          <p:stCondLst>
                                            <p:cond delay="0"/>
                                          </p:stCondLst>
                                        </p:cTn>
                                        <p:tgtEl>
                                          <p:spTgt spid="77"/>
                                        </p:tgtEl>
                                        <p:attrNameLst>
                                          <p:attrName>style.visibility</p:attrName>
                                        </p:attrNameLst>
                                      </p:cBhvr>
                                      <p:to>
                                        <p:strVal val="visible"/>
                                      </p:to>
                                    </p:set>
                                    <p:animEffect filter="wipe(down)" transition="in">
                                      <p:cBhvr>
                                        <p:cTn dur="300" id="141"/>
                                        <p:tgtEl>
                                          <p:spTgt spid="77"/>
                                        </p:tgtEl>
                                      </p:cBhvr>
                                    </p:animEffect>
                                  </p:childTnLst>
                                </p:cTn>
                              </p:par>
                            </p:childTnLst>
                          </p:cTn>
                        </p:par>
                        <p:par>
                          <p:cTn fill="hold" id="142" nodeType="afterGroup">
                            <p:stCondLst>
                              <p:cond delay="6900"/>
                            </p:stCondLst>
                            <p:childTnLst>
                              <p:par>
                                <p:cTn fill="hold" grpId="0" id="143" nodeType="afterEffect" presetClass="entr" presetID="53" presetSubtype="0">
                                  <p:stCondLst>
                                    <p:cond delay="0"/>
                                  </p:stCondLst>
                                  <p:childTnLst>
                                    <p:set>
                                      <p:cBhvr>
                                        <p:cTn dur="1" fill="hold" id="144">
                                          <p:stCondLst>
                                            <p:cond delay="0"/>
                                          </p:stCondLst>
                                        </p:cTn>
                                        <p:tgtEl>
                                          <p:spTgt spid="87"/>
                                        </p:tgtEl>
                                        <p:attrNameLst>
                                          <p:attrName>style.visibility</p:attrName>
                                        </p:attrNameLst>
                                      </p:cBhvr>
                                      <p:to>
                                        <p:strVal val="visible"/>
                                      </p:to>
                                    </p:set>
                                    <p:anim calcmode="lin" valueType="num">
                                      <p:cBhvr>
                                        <p:cTn dur="300" fill="hold" id="145"/>
                                        <p:tgtEl>
                                          <p:spTgt spid="87"/>
                                        </p:tgtEl>
                                        <p:attrNameLst>
                                          <p:attrName>ppt_w</p:attrName>
                                        </p:attrNameLst>
                                      </p:cBhvr>
                                      <p:tavLst>
                                        <p:tav tm="0">
                                          <p:val>
                                            <p:fltVal val="0"/>
                                          </p:val>
                                        </p:tav>
                                        <p:tav tm="100000">
                                          <p:val>
                                            <p:strVal val="#ppt_w"/>
                                          </p:val>
                                        </p:tav>
                                      </p:tavLst>
                                    </p:anim>
                                    <p:anim calcmode="lin" valueType="num">
                                      <p:cBhvr>
                                        <p:cTn dur="300" fill="hold" id="146"/>
                                        <p:tgtEl>
                                          <p:spTgt spid="87"/>
                                        </p:tgtEl>
                                        <p:attrNameLst>
                                          <p:attrName>ppt_h</p:attrName>
                                        </p:attrNameLst>
                                      </p:cBhvr>
                                      <p:tavLst>
                                        <p:tav tm="0">
                                          <p:val>
                                            <p:fltVal val="0"/>
                                          </p:val>
                                        </p:tav>
                                        <p:tav tm="100000">
                                          <p:val>
                                            <p:strVal val="#ppt_h"/>
                                          </p:val>
                                        </p:tav>
                                      </p:tavLst>
                                    </p:anim>
                                    <p:animEffect filter="fade" transition="in">
                                      <p:cBhvr>
                                        <p:cTn dur="300" id="147"/>
                                        <p:tgtEl>
                                          <p:spTgt spid="87"/>
                                        </p:tgtEl>
                                      </p:cBhvr>
                                    </p:animEffect>
                                  </p:childTnLst>
                                </p:cTn>
                              </p:par>
                            </p:childTnLst>
                          </p:cTn>
                        </p:par>
                        <p:par>
                          <p:cTn fill="hold" id="148" nodeType="afterGroup">
                            <p:stCondLst>
                              <p:cond delay="7200"/>
                            </p:stCondLst>
                            <p:childTnLst>
                              <p:par>
                                <p:cTn fill="hold" grpId="0" id="149" nodeType="afterEffect" presetClass="entr" presetID="22" presetSubtype="4">
                                  <p:stCondLst>
                                    <p:cond delay="0"/>
                                  </p:stCondLst>
                                  <p:childTnLst>
                                    <p:set>
                                      <p:cBhvr>
                                        <p:cTn dur="1" fill="hold" id="150">
                                          <p:stCondLst>
                                            <p:cond delay="0"/>
                                          </p:stCondLst>
                                        </p:cTn>
                                        <p:tgtEl>
                                          <p:spTgt spid="78"/>
                                        </p:tgtEl>
                                        <p:attrNameLst>
                                          <p:attrName>style.visibility</p:attrName>
                                        </p:attrNameLst>
                                      </p:cBhvr>
                                      <p:to>
                                        <p:strVal val="visible"/>
                                      </p:to>
                                    </p:set>
                                    <p:animEffect filter="wipe(down)" transition="in">
                                      <p:cBhvr>
                                        <p:cTn dur="500" id="151"/>
                                        <p:tgtEl>
                                          <p:spTgt spid="78"/>
                                        </p:tgtEl>
                                      </p:cBhvr>
                                    </p:animEffect>
                                  </p:childTnLst>
                                </p:cTn>
                              </p:par>
                            </p:childTnLst>
                          </p:cTn>
                        </p:par>
                        <p:par>
                          <p:cTn fill="hold" id="152" nodeType="afterGroup">
                            <p:stCondLst>
                              <p:cond delay="7700"/>
                            </p:stCondLst>
                            <p:childTnLst>
                              <p:par>
                                <p:cTn fill="hold" grpId="0" id="153" nodeType="afterEffect" presetClass="entr" presetID="53" presetSubtype="0">
                                  <p:stCondLst>
                                    <p:cond delay="0"/>
                                  </p:stCondLst>
                                  <p:childTnLst>
                                    <p:set>
                                      <p:cBhvr>
                                        <p:cTn dur="1" fill="hold" id="154">
                                          <p:stCondLst>
                                            <p:cond delay="0"/>
                                          </p:stCondLst>
                                        </p:cTn>
                                        <p:tgtEl>
                                          <p:spTgt spid="92"/>
                                        </p:tgtEl>
                                        <p:attrNameLst>
                                          <p:attrName>style.visibility</p:attrName>
                                        </p:attrNameLst>
                                      </p:cBhvr>
                                      <p:to>
                                        <p:strVal val="visible"/>
                                      </p:to>
                                    </p:set>
                                    <p:anim calcmode="lin" valueType="num">
                                      <p:cBhvr>
                                        <p:cTn dur="300" fill="hold" id="155"/>
                                        <p:tgtEl>
                                          <p:spTgt spid="92"/>
                                        </p:tgtEl>
                                        <p:attrNameLst>
                                          <p:attrName>ppt_w</p:attrName>
                                        </p:attrNameLst>
                                      </p:cBhvr>
                                      <p:tavLst>
                                        <p:tav tm="0">
                                          <p:val>
                                            <p:fltVal val="0"/>
                                          </p:val>
                                        </p:tav>
                                        <p:tav tm="100000">
                                          <p:val>
                                            <p:strVal val="#ppt_w"/>
                                          </p:val>
                                        </p:tav>
                                      </p:tavLst>
                                    </p:anim>
                                    <p:anim calcmode="lin" valueType="num">
                                      <p:cBhvr>
                                        <p:cTn dur="300" fill="hold" id="156"/>
                                        <p:tgtEl>
                                          <p:spTgt spid="92"/>
                                        </p:tgtEl>
                                        <p:attrNameLst>
                                          <p:attrName>ppt_h</p:attrName>
                                        </p:attrNameLst>
                                      </p:cBhvr>
                                      <p:tavLst>
                                        <p:tav tm="0">
                                          <p:val>
                                            <p:fltVal val="0"/>
                                          </p:val>
                                        </p:tav>
                                        <p:tav tm="100000">
                                          <p:val>
                                            <p:strVal val="#ppt_h"/>
                                          </p:val>
                                        </p:tav>
                                      </p:tavLst>
                                    </p:anim>
                                    <p:animEffect filter="fade" transition="in">
                                      <p:cBhvr>
                                        <p:cTn dur="300" id="157"/>
                                        <p:tgtEl>
                                          <p:spTgt spid="92"/>
                                        </p:tgtEl>
                                      </p:cBhvr>
                                    </p:animEffect>
                                  </p:childTnLst>
                                </p:cTn>
                              </p:par>
                            </p:childTnLst>
                          </p:cTn>
                        </p:par>
                        <p:par>
                          <p:cTn fill="hold" id="158" nodeType="afterGroup">
                            <p:stCondLst>
                              <p:cond delay="8000"/>
                            </p:stCondLst>
                            <p:childTnLst>
                              <p:par>
                                <p:cTn fill="hold" grpId="0" id="159" nodeType="afterEffect" presetClass="entr" presetID="2" presetSubtype="2">
                                  <p:stCondLst>
                                    <p:cond delay="0"/>
                                  </p:stCondLst>
                                  <p:childTnLst>
                                    <p:set>
                                      <p:cBhvr>
                                        <p:cTn dur="1" fill="hold" id="160">
                                          <p:stCondLst>
                                            <p:cond delay="0"/>
                                          </p:stCondLst>
                                        </p:cTn>
                                        <p:tgtEl>
                                          <p:spTgt spid="80"/>
                                        </p:tgtEl>
                                        <p:attrNameLst>
                                          <p:attrName>style.visibility</p:attrName>
                                        </p:attrNameLst>
                                      </p:cBhvr>
                                      <p:to>
                                        <p:strVal val="visible"/>
                                      </p:to>
                                    </p:set>
                                    <p:anim calcmode="lin" valueType="num">
                                      <p:cBhvr additive="base">
                                        <p:cTn dur="300" fill="hold" id="161"/>
                                        <p:tgtEl>
                                          <p:spTgt spid="80"/>
                                        </p:tgtEl>
                                        <p:attrNameLst>
                                          <p:attrName>ppt_x</p:attrName>
                                        </p:attrNameLst>
                                      </p:cBhvr>
                                      <p:tavLst>
                                        <p:tav tm="0">
                                          <p:val>
                                            <p:strVal val="1+#ppt_w/2"/>
                                          </p:val>
                                        </p:tav>
                                        <p:tav tm="100000">
                                          <p:val>
                                            <p:strVal val="#ppt_x"/>
                                          </p:val>
                                        </p:tav>
                                      </p:tavLst>
                                    </p:anim>
                                    <p:anim calcmode="lin" valueType="num">
                                      <p:cBhvr additive="base">
                                        <p:cTn dur="300" fill="hold" id="162"/>
                                        <p:tgtEl>
                                          <p:spTgt spid="80"/>
                                        </p:tgtEl>
                                        <p:attrNameLst>
                                          <p:attrName>ppt_y</p:attrName>
                                        </p:attrNameLst>
                                      </p:cBhvr>
                                      <p:tavLst>
                                        <p:tav tm="0">
                                          <p:val>
                                            <p:strVal val="#ppt_y"/>
                                          </p:val>
                                        </p:tav>
                                        <p:tav tm="100000">
                                          <p:val>
                                            <p:strVal val="#ppt_y"/>
                                          </p:val>
                                        </p:tav>
                                      </p:tavLst>
                                    </p:anim>
                                  </p:childTnLst>
                                </p:cTn>
                              </p:par>
                            </p:childTnLst>
                          </p:cTn>
                        </p:par>
                        <p:par>
                          <p:cTn fill="hold" id="163" nodeType="afterGroup">
                            <p:stCondLst>
                              <p:cond delay="8300"/>
                            </p:stCondLst>
                            <p:childTnLst>
                              <p:par>
                                <p:cTn fill="hold" grpId="0" id="164" nodeType="afterEffect" presetClass="entr" presetID="2" presetSubtype="2">
                                  <p:stCondLst>
                                    <p:cond delay="0"/>
                                  </p:stCondLst>
                                  <p:childTnLst>
                                    <p:set>
                                      <p:cBhvr>
                                        <p:cTn dur="1" fill="hold" id="165">
                                          <p:stCondLst>
                                            <p:cond delay="0"/>
                                          </p:stCondLst>
                                        </p:cTn>
                                        <p:tgtEl>
                                          <p:spTgt spid="79"/>
                                        </p:tgtEl>
                                        <p:attrNameLst>
                                          <p:attrName>style.visibility</p:attrName>
                                        </p:attrNameLst>
                                      </p:cBhvr>
                                      <p:to>
                                        <p:strVal val="visible"/>
                                      </p:to>
                                    </p:set>
                                    <p:anim calcmode="lin" valueType="num">
                                      <p:cBhvr additive="base">
                                        <p:cTn dur="300" fill="hold" id="166"/>
                                        <p:tgtEl>
                                          <p:spTgt spid="79"/>
                                        </p:tgtEl>
                                        <p:attrNameLst>
                                          <p:attrName>ppt_x</p:attrName>
                                        </p:attrNameLst>
                                      </p:cBhvr>
                                      <p:tavLst>
                                        <p:tav tm="0">
                                          <p:val>
                                            <p:strVal val="1+#ppt_w/2"/>
                                          </p:val>
                                        </p:tav>
                                        <p:tav tm="100000">
                                          <p:val>
                                            <p:strVal val="#ppt_x"/>
                                          </p:val>
                                        </p:tav>
                                      </p:tavLst>
                                    </p:anim>
                                    <p:anim calcmode="lin" valueType="num">
                                      <p:cBhvr additive="base">
                                        <p:cTn dur="300" fill="hold" id="167"/>
                                        <p:tgtEl>
                                          <p:spTgt spid="79"/>
                                        </p:tgtEl>
                                        <p:attrNameLst>
                                          <p:attrName>ppt_y</p:attrName>
                                        </p:attrNameLst>
                                      </p:cBhvr>
                                      <p:tavLst>
                                        <p:tav tm="0">
                                          <p:val>
                                            <p:strVal val="#ppt_y"/>
                                          </p:val>
                                        </p:tav>
                                        <p:tav tm="100000">
                                          <p:val>
                                            <p:strVal val="#ppt_y"/>
                                          </p:val>
                                        </p:tav>
                                      </p:tavLst>
                                    </p:anim>
                                  </p:childTnLst>
                                </p:cTn>
                              </p:par>
                            </p:childTnLst>
                          </p:cTn>
                        </p:par>
                        <p:par>
                          <p:cTn fill="hold" id="168" nodeType="afterGroup">
                            <p:stCondLst>
                              <p:cond delay="8600"/>
                            </p:stCondLst>
                            <p:childTnLst>
                              <p:par>
                                <p:cTn fill="hold" grpId="0" id="169" nodeType="afterEffect" presetClass="entr" presetID="22" presetSubtype="8">
                                  <p:stCondLst>
                                    <p:cond delay="0"/>
                                  </p:stCondLst>
                                  <p:childTnLst>
                                    <p:set>
                                      <p:cBhvr>
                                        <p:cTn dur="1" fill="hold" id="170">
                                          <p:stCondLst>
                                            <p:cond delay="0"/>
                                          </p:stCondLst>
                                        </p:cTn>
                                        <p:tgtEl>
                                          <p:spTgt spid="82"/>
                                        </p:tgtEl>
                                        <p:attrNameLst>
                                          <p:attrName>style.visibility</p:attrName>
                                        </p:attrNameLst>
                                      </p:cBhvr>
                                      <p:to>
                                        <p:strVal val="visible"/>
                                      </p:to>
                                    </p:set>
                                    <p:animEffect filter="wipe(left)" transition="in">
                                      <p:cBhvr>
                                        <p:cTn dur="500" id="171"/>
                                        <p:tgtEl>
                                          <p:spTgt spid="82"/>
                                        </p:tgtEl>
                                      </p:cBhvr>
                                    </p:animEffect>
                                  </p:childTnLst>
                                </p:cTn>
                              </p:par>
                            </p:childTnLst>
                          </p:cTn>
                        </p:par>
                        <p:par>
                          <p:cTn fill="hold" id="172" nodeType="afterGroup">
                            <p:stCondLst>
                              <p:cond delay="9100"/>
                            </p:stCondLst>
                            <p:childTnLst>
                              <p:par>
                                <p:cTn fill="hold" grpId="0" id="173" nodeType="afterEffect" presetClass="entr" presetID="22" presetSubtype="8">
                                  <p:stCondLst>
                                    <p:cond delay="0"/>
                                  </p:stCondLst>
                                  <p:childTnLst>
                                    <p:set>
                                      <p:cBhvr>
                                        <p:cTn dur="1" fill="hold" id="174">
                                          <p:stCondLst>
                                            <p:cond delay="0"/>
                                          </p:stCondLst>
                                        </p:cTn>
                                        <p:tgtEl>
                                          <p:spTgt spid="81"/>
                                        </p:tgtEl>
                                        <p:attrNameLst>
                                          <p:attrName>style.visibility</p:attrName>
                                        </p:attrNameLst>
                                      </p:cBhvr>
                                      <p:to>
                                        <p:strVal val="visible"/>
                                      </p:to>
                                    </p:set>
                                    <p:animEffect filter="wipe(left)" transition="in">
                                      <p:cBhvr>
                                        <p:cTn dur="500" id="175"/>
                                        <p:tgtEl>
                                          <p:spTgt spid="81"/>
                                        </p:tgtEl>
                                      </p:cBhvr>
                                    </p:animEffect>
                                  </p:childTnLst>
                                </p:cTn>
                              </p:par>
                            </p:childTnLst>
                          </p:cTn>
                        </p:par>
                        <p:par>
                          <p:cTn fill="hold" id="176" nodeType="afterGroup">
                            <p:stCondLst>
                              <p:cond delay="9600"/>
                            </p:stCondLst>
                            <p:childTnLst>
                              <p:par>
                                <p:cTn fill="hold" grpId="0" id="177" nodeType="afterEffect" presetClass="entr" presetID="22" presetSubtype="8">
                                  <p:stCondLst>
                                    <p:cond delay="0"/>
                                  </p:stCondLst>
                                  <p:childTnLst>
                                    <p:set>
                                      <p:cBhvr>
                                        <p:cTn dur="1" fill="hold" id="178">
                                          <p:stCondLst>
                                            <p:cond delay="0"/>
                                          </p:stCondLst>
                                        </p:cTn>
                                        <p:tgtEl>
                                          <p:spTgt spid="83"/>
                                        </p:tgtEl>
                                        <p:attrNameLst>
                                          <p:attrName>style.visibility</p:attrName>
                                        </p:attrNameLst>
                                      </p:cBhvr>
                                      <p:to>
                                        <p:strVal val="visible"/>
                                      </p:to>
                                    </p:set>
                                    <p:animEffect filter="wipe(left)" transition="in">
                                      <p:cBhvr>
                                        <p:cTn dur="500" id="179"/>
                                        <p:tgtEl>
                                          <p:spTgt spid="83"/>
                                        </p:tgtEl>
                                      </p:cBhvr>
                                    </p:animEffect>
                                  </p:childTnLst>
                                </p:cTn>
                              </p:par>
                            </p:childTnLst>
                          </p:cTn>
                        </p:par>
                        <p:par>
                          <p:cTn fill="hold" id="180" nodeType="afterGroup">
                            <p:stCondLst>
                              <p:cond delay="10100"/>
                            </p:stCondLst>
                            <p:childTnLst>
                              <p:par>
                                <p:cTn fill="hold" grpId="0" id="181" nodeType="afterEffect" presetClass="entr" presetID="22" presetSubtype="4">
                                  <p:stCondLst>
                                    <p:cond delay="0"/>
                                  </p:stCondLst>
                                  <p:childTnLst>
                                    <p:set>
                                      <p:cBhvr>
                                        <p:cTn dur="1" fill="hold" id="182">
                                          <p:stCondLst>
                                            <p:cond delay="0"/>
                                          </p:stCondLst>
                                        </p:cTn>
                                        <p:tgtEl>
                                          <p:spTgt spid="93"/>
                                        </p:tgtEl>
                                        <p:attrNameLst>
                                          <p:attrName>style.visibility</p:attrName>
                                        </p:attrNameLst>
                                      </p:cBhvr>
                                      <p:to>
                                        <p:strVal val="visible"/>
                                      </p:to>
                                    </p:set>
                                    <p:animEffect filter="wipe(down)" transition="in">
                                      <p:cBhvr>
                                        <p:cTn dur="500" id="183"/>
                                        <p:tgtEl>
                                          <p:spTgt spid="93"/>
                                        </p:tgtEl>
                                      </p:cBhvr>
                                    </p:animEffect>
                                  </p:childTnLst>
                                </p:cTn>
                              </p:par>
                            </p:childTnLst>
                          </p:cTn>
                        </p:par>
                        <p:par>
                          <p:cTn fill="hold" id="184" nodeType="afterGroup">
                            <p:stCondLst>
                              <p:cond delay="10600"/>
                            </p:stCondLst>
                            <p:childTnLst>
                              <p:par>
                                <p:cTn fill="hold" grpId="0" id="185" nodeType="afterEffect" presetClass="entr" presetID="22" presetSubtype="8">
                                  <p:stCondLst>
                                    <p:cond delay="0"/>
                                  </p:stCondLst>
                                  <p:childTnLst>
                                    <p:set>
                                      <p:cBhvr>
                                        <p:cTn dur="1" fill="hold" id="186">
                                          <p:stCondLst>
                                            <p:cond delay="0"/>
                                          </p:stCondLst>
                                        </p:cTn>
                                        <p:tgtEl>
                                          <p:spTgt spid="84"/>
                                        </p:tgtEl>
                                        <p:attrNameLst>
                                          <p:attrName>style.visibility</p:attrName>
                                        </p:attrNameLst>
                                      </p:cBhvr>
                                      <p:to>
                                        <p:strVal val="visible"/>
                                      </p:to>
                                    </p:set>
                                    <p:animEffect filter="wipe(left)" transition="in">
                                      <p:cBhvr>
                                        <p:cTn dur="500" id="187"/>
                                        <p:tgtEl>
                                          <p:spTgt spid="84"/>
                                        </p:tgtEl>
                                      </p:cBhvr>
                                    </p:animEffect>
                                  </p:childTnLst>
                                </p:cTn>
                              </p:par>
                            </p:childTnLst>
                          </p:cTn>
                        </p:par>
                        <p:par>
                          <p:cTn fill="hold" id="188" nodeType="afterGroup">
                            <p:stCondLst>
                              <p:cond delay="11100"/>
                            </p:stCondLst>
                            <p:childTnLst>
                              <p:par>
                                <p:cTn fill="hold" grpId="0" id="189" nodeType="afterEffect" presetClass="entr" presetID="22" presetSubtype="4">
                                  <p:stCondLst>
                                    <p:cond delay="0"/>
                                  </p:stCondLst>
                                  <p:childTnLst>
                                    <p:set>
                                      <p:cBhvr>
                                        <p:cTn dur="1" fill="hold" id="190">
                                          <p:stCondLst>
                                            <p:cond delay="0"/>
                                          </p:stCondLst>
                                        </p:cTn>
                                        <p:tgtEl>
                                          <p:spTgt spid="94"/>
                                        </p:tgtEl>
                                        <p:attrNameLst>
                                          <p:attrName>style.visibility</p:attrName>
                                        </p:attrNameLst>
                                      </p:cBhvr>
                                      <p:to>
                                        <p:strVal val="visible"/>
                                      </p:to>
                                    </p:set>
                                    <p:animEffect filter="wipe(down)" transition="in">
                                      <p:cBhvr>
                                        <p:cTn dur="500" id="191"/>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0" spid="30"/>
      <p:bldP grpId="0" spid="31"/>
      <p:bldP grpId="0" spid="32"/>
      <p:bldP grpId="0" spid="33"/>
      <p:bldP grpId="0" spid="34"/>
      <p:bldP grpId="0" spid="35"/>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五角星 54"/>
          <p:cNvSpPr/>
          <p:nvPr/>
        </p:nvSpPr>
        <p:spPr>
          <a:xfrm>
            <a:off x="2051581" y="1738257"/>
            <a:ext cx="2165350" cy="2165350"/>
          </a:xfrm>
          <a:prstGeom prst="star5">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itchFamily="34" typeface="微软雅黑"/>
            </a:endParaRPr>
          </a:p>
        </p:txBody>
      </p:sp>
      <p:grpSp>
        <p:nvGrpSpPr>
          <p:cNvPr id="56" name="组合 55"/>
          <p:cNvGrpSpPr/>
          <p:nvPr/>
        </p:nvGrpSpPr>
        <p:grpSpPr>
          <a:xfrm>
            <a:off x="2524904" y="2354207"/>
            <a:ext cx="1218704" cy="1218704"/>
            <a:chOff x="3962648" y="2819400"/>
            <a:chExt cx="1218704" cy="1218704"/>
          </a:xfrm>
        </p:grpSpPr>
        <p:grpSp>
          <p:nvGrpSpPr>
            <p:cNvPr id="57" name="组合 56"/>
            <p:cNvGrpSpPr/>
            <p:nvPr/>
          </p:nvGrpSpPr>
          <p:grpSpPr>
            <a:xfrm>
              <a:off x="3962648" y="2819400"/>
              <a:ext cx="1218704" cy="1218704"/>
              <a:chOff x="304800" y="673100"/>
              <a:chExt cx="4000500" cy="4000500"/>
            </a:xfrm>
            <a:effectLst>
              <a:outerShdw algn="tr" blurRad="444500" dir="8100000" dist="254000" rotWithShape="0">
                <a:prstClr val="black">
                  <a:alpha val="50000"/>
                </a:prstClr>
              </a:outerShdw>
            </a:effectLst>
          </p:grpSpPr>
          <p:sp>
            <p:nvSpPr>
              <p:cNvPr id="97" name="同心圆 9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b0503020204020204" pitchFamily="34" typeface="微软雅黑"/>
                  <a:ea charset="-122" pitchFamily="34" typeface="微软雅黑"/>
                </a:endParaRPr>
              </a:p>
            </p:txBody>
          </p:sp>
          <p:sp>
            <p:nvSpPr>
              <p:cNvPr id="98" name="椭圆 9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itchFamily="34" typeface="微软雅黑"/>
                </a:endParaRPr>
              </a:p>
            </p:txBody>
          </p:sp>
        </p:grpSp>
        <p:sp>
          <p:nvSpPr>
            <p:cNvPr id="96" name="TextBox 95"/>
            <p:cNvSpPr txBox="1"/>
            <p:nvPr/>
          </p:nvSpPr>
          <p:spPr>
            <a:xfrm>
              <a:off x="4245085" y="3108951"/>
              <a:ext cx="640080" cy="640080"/>
            </a:xfrm>
            <a:prstGeom prst="rect">
              <a:avLst/>
            </a:prstGeom>
            <a:noFill/>
          </p:spPr>
          <p:txBody>
            <a:bodyPr rtlCol="0" wrap="none">
              <a:spAutoFit/>
            </a:bodyPr>
            <a:lstStyle/>
            <a:p>
              <a:pPr algn="ctr"/>
              <a:r>
                <a:rPr altLang="en-US" b="1" lang="zh-CN" smtClean="0">
                  <a:latin charset="-122" panose="020b0503020204020204" pitchFamily="34" typeface="微软雅黑"/>
                  <a:ea charset="-122" pitchFamily="34" typeface="微软雅黑"/>
                </a:rPr>
                <a:t>标题</a:t>
              </a:r>
            </a:p>
            <a:p>
              <a:pPr algn="ctr"/>
              <a:r>
                <a:rPr altLang="en-US" b="1" lang="zh-CN" smtClean="0">
                  <a:latin charset="-122" panose="020b0503020204020204" pitchFamily="34" typeface="微软雅黑"/>
                  <a:ea charset="-122" pitchFamily="34" typeface="微软雅黑"/>
                </a:rPr>
                <a:t>文字</a:t>
              </a:r>
            </a:p>
          </p:txBody>
        </p:sp>
      </p:grpSp>
      <p:sp>
        <p:nvSpPr>
          <p:cNvPr id="99" name="椭圆 98"/>
          <p:cNvSpPr/>
          <p:nvPr/>
        </p:nvSpPr>
        <p:spPr>
          <a:xfrm>
            <a:off x="1548834" y="2218743"/>
            <a:ext cx="710139" cy="710139"/>
          </a:xfrm>
          <a:prstGeom prst="ellipse">
            <a:avLst/>
          </a:prstGeom>
          <a:solidFill>
            <a:srgbClr val="C0000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itchFamily="34" typeface="微软雅黑"/>
            </a:endParaRPr>
          </a:p>
        </p:txBody>
      </p:sp>
      <p:sp>
        <p:nvSpPr>
          <p:cNvPr id="100" name="椭圆 99"/>
          <p:cNvSpPr/>
          <p:nvPr/>
        </p:nvSpPr>
        <p:spPr>
          <a:xfrm>
            <a:off x="2779187" y="1221793"/>
            <a:ext cx="710139" cy="710139"/>
          </a:xfrm>
          <a:prstGeom prst="ellipse">
            <a:avLst/>
          </a:prstGeom>
          <a:solidFill>
            <a:srgbClr val="C0000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b0503020204020204" pitchFamily="34" typeface="微软雅黑"/>
              <a:ea charset="-122" pitchFamily="34" typeface="微软雅黑"/>
            </a:endParaRPr>
          </a:p>
        </p:txBody>
      </p:sp>
      <p:sp>
        <p:nvSpPr>
          <p:cNvPr id="101" name="椭圆 100"/>
          <p:cNvSpPr/>
          <p:nvPr/>
        </p:nvSpPr>
        <p:spPr>
          <a:xfrm>
            <a:off x="4023786" y="2218743"/>
            <a:ext cx="710139" cy="710139"/>
          </a:xfrm>
          <a:prstGeom prst="ellipse">
            <a:avLst/>
          </a:prstGeom>
          <a:solidFill>
            <a:srgbClr val="C0000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itchFamily="34" typeface="微软雅黑"/>
            </a:endParaRPr>
          </a:p>
        </p:txBody>
      </p:sp>
      <p:sp>
        <p:nvSpPr>
          <p:cNvPr id="102" name="椭圆 101"/>
          <p:cNvSpPr/>
          <p:nvPr/>
        </p:nvSpPr>
        <p:spPr>
          <a:xfrm>
            <a:off x="3532192" y="3661811"/>
            <a:ext cx="710139" cy="710139"/>
          </a:xfrm>
          <a:prstGeom prst="ellipse">
            <a:avLst/>
          </a:prstGeom>
          <a:solidFill>
            <a:srgbClr val="C0000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itchFamily="34" typeface="微软雅黑"/>
            </a:endParaRPr>
          </a:p>
        </p:txBody>
      </p:sp>
      <p:sp>
        <p:nvSpPr>
          <p:cNvPr id="103" name="椭圆 102"/>
          <p:cNvSpPr/>
          <p:nvPr/>
        </p:nvSpPr>
        <p:spPr>
          <a:xfrm>
            <a:off x="2038835" y="3649111"/>
            <a:ext cx="710139" cy="710139"/>
          </a:xfrm>
          <a:prstGeom prst="ellipse">
            <a:avLst/>
          </a:prstGeom>
          <a:solidFill>
            <a:srgbClr val="C0000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pitchFamily="34" typeface="微软雅黑"/>
              <a:ea charset="-122" pitchFamily="34" typeface="微软雅黑"/>
            </a:endParaRPr>
          </a:p>
        </p:txBody>
      </p:sp>
      <p:sp>
        <p:nvSpPr>
          <p:cNvPr id="104" name="TextBox 103"/>
          <p:cNvSpPr txBox="1"/>
          <p:nvPr/>
        </p:nvSpPr>
        <p:spPr>
          <a:xfrm>
            <a:off x="1786532" y="1401616"/>
            <a:ext cx="894080" cy="304800"/>
          </a:xfrm>
          <a:prstGeom prst="rect">
            <a:avLst/>
          </a:prstGeom>
          <a:noFill/>
        </p:spPr>
        <p:txBody>
          <a:bodyPr rtlCol="0" wrap="none">
            <a:spAutoFit/>
          </a:bodyPr>
          <a:lstStyle/>
          <a:p>
            <a:pPr algn="ctr"/>
            <a:r>
              <a:rPr altLang="en-US" b="1" lang="zh-CN" sz="1400">
                <a:latin charset="-122" panose="020b0503020204020204" pitchFamily="34" typeface="微软雅黑"/>
                <a:ea charset="-122" pitchFamily="34" typeface="微软雅黑"/>
              </a:rPr>
              <a:t>标题文字</a:t>
            </a:r>
          </a:p>
        </p:txBody>
      </p:sp>
      <p:sp>
        <p:nvSpPr>
          <p:cNvPr id="105" name="TextBox 104"/>
          <p:cNvSpPr txBox="1"/>
          <p:nvPr/>
        </p:nvSpPr>
        <p:spPr>
          <a:xfrm>
            <a:off x="4849241" y="2418122"/>
            <a:ext cx="894080" cy="304800"/>
          </a:xfrm>
          <a:prstGeom prst="rect">
            <a:avLst/>
          </a:prstGeom>
          <a:noFill/>
        </p:spPr>
        <p:txBody>
          <a:bodyPr rtlCol="0" wrap="none">
            <a:spAutoFit/>
          </a:bodyPr>
          <a:lstStyle/>
          <a:p>
            <a:pPr algn="ctr"/>
            <a:r>
              <a:rPr altLang="en-US" b="1" lang="zh-CN" sz="1400">
                <a:latin charset="-122" panose="020b0503020204020204" pitchFamily="34" typeface="微软雅黑"/>
                <a:ea charset="-122" pitchFamily="34" typeface="微软雅黑"/>
              </a:rPr>
              <a:t>标题文字</a:t>
            </a:r>
          </a:p>
        </p:txBody>
      </p:sp>
      <p:sp>
        <p:nvSpPr>
          <p:cNvPr id="106" name="TextBox 105"/>
          <p:cNvSpPr txBox="1"/>
          <p:nvPr/>
        </p:nvSpPr>
        <p:spPr>
          <a:xfrm>
            <a:off x="4342584" y="3920187"/>
            <a:ext cx="894080" cy="304800"/>
          </a:xfrm>
          <a:prstGeom prst="rect">
            <a:avLst/>
          </a:prstGeom>
          <a:noFill/>
        </p:spPr>
        <p:txBody>
          <a:bodyPr rtlCol="0" wrap="none">
            <a:spAutoFit/>
          </a:bodyPr>
          <a:lstStyle/>
          <a:p>
            <a:pPr algn="ctr"/>
            <a:r>
              <a:rPr altLang="en-US" b="1" lang="zh-CN" sz="1400">
                <a:latin charset="-122" panose="020b0503020204020204" pitchFamily="34" typeface="微软雅黑"/>
                <a:ea charset="-122" pitchFamily="34" typeface="微软雅黑"/>
              </a:rPr>
              <a:t>标题文字</a:t>
            </a:r>
          </a:p>
        </p:txBody>
      </p:sp>
      <p:sp>
        <p:nvSpPr>
          <p:cNvPr id="107" name="TextBox 106"/>
          <p:cNvSpPr txBox="1"/>
          <p:nvPr/>
        </p:nvSpPr>
        <p:spPr>
          <a:xfrm>
            <a:off x="503714" y="2451600"/>
            <a:ext cx="894080" cy="304800"/>
          </a:xfrm>
          <a:prstGeom prst="rect">
            <a:avLst/>
          </a:prstGeom>
          <a:noFill/>
        </p:spPr>
        <p:txBody>
          <a:bodyPr rtlCol="0" wrap="none">
            <a:spAutoFit/>
          </a:bodyPr>
          <a:lstStyle/>
          <a:p>
            <a:pPr algn="ctr"/>
            <a:r>
              <a:rPr altLang="en-US" b="1" lang="zh-CN" sz="1400">
                <a:latin charset="-122" panose="020b0503020204020204" pitchFamily="34" typeface="微软雅黑"/>
                <a:ea charset="-122" pitchFamily="34" typeface="微软雅黑"/>
              </a:rPr>
              <a:t>标题文字</a:t>
            </a:r>
          </a:p>
        </p:txBody>
      </p:sp>
      <p:sp>
        <p:nvSpPr>
          <p:cNvPr id="108" name="TextBox 107"/>
          <p:cNvSpPr txBox="1"/>
          <p:nvPr/>
        </p:nvSpPr>
        <p:spPr>
          <a:xfrm>
            <a:off x="1014244" y="3870314"/>
            <a:ext cx="894080" cy="304800"/>
          </a:xfrm>
          <a:prstGeom prst="rect">
            <a:avLst/>
          </a:prstGeom>
          <a:noFill/>
        </p:spPr>
        <p:txBody>
          <a:bodyPr rtlCol="0" wrap="none">
            <a:spAutoFit/>
          </a:bodyPr>
          <a:lstStyle/>
          <a:p>
            <a:pPr algn="ctr"/>
            <a:r>
              <a:rPr altLang="en-US" b="1" lang="zh-CN" sz="1400">
                <a:latin charset="-122" panose="020b0503020204020204" pitchFamily="34" typeface="微软雅黑"/>
                <a:ea charset="-122" pitchFamily="34" typeface="微软雅黑"/>
              </a:rPr>
              <a:t>标题文字</a:t>
            </a:r>
          </a:p>
        </p:txBody>
      </p:sp>
      <p:grpSp>
        <p:nvGrpSpPr>
          <p:cNvPr id="109" name="组合 108"/>
          <p:cNvGrpSpPr/>
          <p:nvPr/>
        </p:nvGrpSpPr>
        <p:grpSpPr>
          <a:xfrm>
            <a:off x="6161692" y="1275118"/>
            <a:ext cx="2077200" cy="432536"/>
            <a:chOff x="814328" y="3219334"/>
            <a:chExt cx="2077200" cy="432536"/>
          </a:xfrm>
        </p:grpSpPr>
        <p:grpSp>
          <p:nvGrpSpPr>
            <p:cNvPr id="110" name="组合 109"/>
            <p:cNvGrpSpPr/>
            <p:nvPr/>
          </p:nvGrpSpPr>
          <p:grpSpPr>
            <a:xfrm>
              <a:off x="814328" y="3219334"/>
              <a:ext cx="2077200" cy="432536"/>
              <a:chOff x="4304043" y="1286668"/>
              <a:chExt cx="5877487" cy="2757793"/>
            </a:xfrm>
            <a:effectLst>
              <a:outerShdw algn="tr" blurRad="381000" dir="8100000" dist="254000" rotWithShape="0">
                <a:prstClr val="black">
                  <a:alpha val="40000"/>
                </a:prstClr>
              </a:outerShdw>
            </a:effectLst>
          </p:grpSpPr>
          <p:sp>
            <p:nvSpPr>
              <p:cNvPr id="112" name="圆角矩形 111"/>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圆角矩形 112"/>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1" name="TextBox 110"/>
            <p:cNvSpPr txBox="1"/>
            <p:nvPr/>
          </p:nvSpPr>
          <p:spPr>
            <a:xfrm>
              <a:off x="831251" y="3331792"/>
              <a:ext cx="1999302" cy="21336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a:solidFill>
                    <a:schemeClr val="tx1"/>
                  </a:solidFill>
                </a:rPr>
                <a:t>点击输入标题文本</a:t>
              </a:r>
            </a:p>
          </p:txBody>
        </p:sp>
      </p:grpSp>
      <p:sp>
        <p:nvSpPr>
          <p:cNvPr id="114" name="TextBox 113"/>
          <p:cNvSpPr txBox="1"/>
          <p:nvPr/>
        </p:nvSpPr>
        <p:spPr>
          <a:xfrm>
            <a:off x="5940152" y="2004549"/>
            <a:ext cx="2520281" cy="745236"/>
          </a:xfrm>
          <a:prstGeom prst="rect">
            <a:avLst/>
          </a:prstGeom>
          <a:noFill/>
        </p:spPr>
        <p:txBody>
          <a:bodyPr rtlCol="0" wrap="square">
            <a:spAutoFit/>
          </a:bodyPr>
          <a:lstStyle/>
          <a:p>
            <a:pPr>
              <a:lnSpc>
                <a:spcPct val="130000"/>
              </a:lnSpc>
              <a:defRPr/>
            </a:pPr>
            <a:r>
              <a:rPr altLang="zh-CN" lang="en-US" sz="1100">
                <a:latin charset="-122" panose="020b0503020204020204" pitchFamily="34" typeface="微软雅黑"/>
                <a:ea charset="-122" pitchFamily="34" typeface="微软雅黑"/>
              </a:rPr>
              <a:t>01、点击输入简要文字内容，点击输入简要文字内容，点击输入简要文字内容</a:t>
            </a:r>
          </a:p>
        </p:txBody>
      </p:sp>
      <p:sp>
        <p:nvSpPr>
          <p:cNvPr id="115" name="TextBox 114"/>
          <p:cNvSpPr txBox="1"/>
          <p:nvPr/>
        </p:nvSpPr>
        <p:spPr>
          <a:xfrm>
            <a:off x="5940152" y="2827348"/>
            <a:ext cx="2520281" cy="745236"/>
          </a:xfrm>
          <a:prstGeom prst="rect">
            <a:avLst/>
          </a:prstGeom>
          <a:noFill/>
        </p:spPr>
        <p:txBody>
          <a:bodyPr rtlCol="0" wrap="square">
            <a:spAutoFit/>
          </a:bodyPr>
          <a:lstStyle/>
          <a:p>
            <a:pPr>
              <a:lnSpc>
                <a:spcPct val="130000"/>
              </a:lnSpc>
              <a:defRPr/>
            </a:pPr>
            <a:r>
              <a:rPr altLang="zh-CN" lang="en-US" sz="1100">
                <a:latin charset="-122" panose="020b0503020204020204" pitchFamily="34" typeface="微软雅黑"/>
                <a:ea charset="-122" pitchFamily="34" typeface="微软雅黑"/>
              </a:rPr>
              <a:t>02、点击输入简要文字内容，点击输入简要文字内容，点击输入简要文字内容</a:t>
            </a:r>
          </a:p>
        </p:txBody>
      </p:sp>
      <p:sp>
        <p:nvSpPr>
          <p:cNvPr id="116" name="TextBox 115"/>
          <p:cNvSpPr txBox="1"/>
          <p:nvPr/>
        </p:nvSpPr>
        <p:spPr>
          <a:xfrm>
            <a:off x="5940152" y="3691444"/>
            <a:ext cx="2520281" cy="745236"/>
          </a:xfrm>
          <a:prstGeom prst="rect">
            <a:avLst/>
          </a:prstGeom>
          <a:noFill/>
        </p:spPr>
        <p:txBody>
          <a:bodyPr rtlCol="0" wrap="square">
            <a:spAutoFit/>
          </a:bodyPr>
          <a:lstStyle/>
          <a:p>
            <a:pPr>
              <a:lnSpc>
                <a:spcPct val="130000"/>
              </a:lnSpc>
              <a:defRPr/>
            </a:pPr>
            <a:r>
              <a:rPr altLang="zh-CN" lang="en-US" sz="1100">
                <a:latin charset="-122" panose="020b0503020204020204" pitchFamily="34" typeface="微软雅黑"/>
                <a:ea charset="-122" pitchFamily="34" typeface="微软雅黑"/>
              </a:rPr>
              <a:t>03、点击输入简要文字内容，点击输入简要文字内容，点击输入简要文字内容</a:t>
            </a:r>
          </a:p>
        </p:txBody>
      </p:sp>
      <p:sp>
        <p:nvSpPr>
          <p:cNvPr id="117" name="TextBox 116"/>
          <p:cNvSpPr txBox="1"/>
          <p:nvPr/>
        </p:nvSpPr>
        <p:spPr>
          <a:xfrm>
            <a:off x="2799460" y="1451298"/>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charset="-122" panose="020b0503020204020204" pitchFamily="34" typeface="微软雅黑"/>
                <a:ea charset="-122" pitchFamily="34" typeface="微软雅黑"/>
              </a:rPr>
              <a:t>20%</a:t>
            </a:r>
          </a:p>
        </p:txBody>
      </p:sp>
      <p:sp>
        <p:nvSpPr>
          <p:cNvPr id="118" name="TextBox 117"/>
          <p:cNvSpPr txBox="1"/>
          <p:nvPr/>
        </p:nvSpPr>
        <p:spPr>
          <a:xfrm>
            <a:off x="1562212" y="2453379"/>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charset="-122" panose="020b0503020204020204" pitchFamily="34" typeface="微软雅黑"/>
                <a:ea charset="-122" pitchFamily="34" typeface="微软雅黑"/>
              </a:rPr>
              <a:t>15%</a:t>
            </a:r>
          </a:p>
        </p:txBody>
      </p:sp>
      <p:sp>
        <p:nvSpPr>
          <p:cNvPr id="119" name="TextBox 118"/>
          <p:cNvSpPr txBox="1"/>
          <p:nvPr/>
        </p:nvSpPr>
        <p:spPr>
          <a:xfrm>
            <a:off x="4043175" y="2453379"/>
            <a:ext cx="671359" cy="243840"/>
          </a:xfrm>
          <a:prstGeom prst="rect">
            <a:avLst/>
          </a:prstGeom>
          <a:noFill/>
        </p:spPr>
        <p:txBody>
          <a:bodyPr bIns="0" lIns="0" rIns="0" rtlCol="0" tIns="0" wrap="square">
            <a:spAutoFit/>
          </a:bodyPr>
          <a:lstStyle/>
          <a:p>
            <a:pPr algn="ctr"/>
            <a:r>
              <a:rPr altLang="zh-CN" b="1" lang="en-US" sz="1600">
                <a:solidFill>
                  <a:schemeClr val="bg1"/>
                </a:solidFill>
                <a:latin charset="-122" panose="020b0503020204020204" pitchFamily="34" typeface="微软雅黑"/>
                <a:ea charset="-122" pitchFamily="34" typeface="微软雅黑"/>
              </a:rPr>
              <a:t>10%</a:t>
            </a:r>
          </a:p>
        </p:txBody>
      </p:sp>
      <p:sp>
        <p:nvSpPr>
          <p:cNvPr id="120" name="TextBox 119"/>
          <p:cNvSpPr txBox="1"/>
          <p:nvPr/>
        </p:nvSpPr>
        <p:spPr>
          <a:xfrm>
            <a:off x="2058224" y="3893769"/>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charset="-122" panose="020b0503020204020204" pitchFamily="34" typeface="微软雅黑"/>
                <a:ea charset="-122" pitchFamily="34" typeface="微软雅黑"/>
              </a:rPr>
              <a:t>35%</a:t>
            </a:r>
          </a:p>
        </p:txBody>
      </p:sp>
      <p:sp>
        <p:nvSpPr>
          <p:cNvPr id="121" name="TextBox 120"/>
          <p:cNvSpPr txBox="1"/>
          <p:nvPr/>
        </p:nvSpPr>
        <p:spPr>
          <a:xfrm>
            <a:off x="3545572" y="3901091"/>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charset="-122" panose="020b0503020204020204" pitchFamily="34" typeface="微软雅黑"/>
                <a:ea charset="-122" pitchFamily="34" typeface="微软雅黑"/>
              </a:rPr>
              <a:t>20%</a:t>
            </a:r>
          </a:p>
        </p:txBody>
      </p:sp>
    </p:spTree>
    <p:extLst>
      <p:ext uri="{BB962C8B-B14F-4D97-AF65-F5344CB8AC3E}">
        <p14:creationId val="180006764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6"/>
                                        </p:tgtEl>
                                        <p:attrNameLst>
                                          <p:attrName>style.visibility</p:attrName>
                                        </p:attrNameLst>
                                      </p:cBhvr>
                                      <p:to>
                                        <p:strVal val="visible"/>
                                      </p:to>
                                    </p:set>
                                    <p:anim calcmode="lin" valueType="num">
                                      <p:cBhvr>
                                        <p:cTn dur="500" fill="hold" id="7"/>
                                        <p:tgtEl>
                                          <p:spTgt spid="56"/>
                                        </p:tgtEl>
                                        <p:attrNameLst>
                                          <p:attrName>ppt_w</p:attrName>
                                        </p:attrNameLst>
                                      </p:cBhvr>
                                      <p:tavLst>
                                        <p:tav tm="0">
                                          <p:val>
                                            <p:fltVal val="0"/>
                                          </p:val>
                                        </p:tav>
                                        <p:tav tm="100000">
                                          <p:val>
                                            <p:strVal val="#ppt_w"/>
                                          </p:val>
                                        </p:tav>
                                      </p:tavLst>
                                    </p:anim>
                                    <p:anim calcmode="lin" valueType="num">
                                      <p:cBhvr>
                                        <p:cTn dur="500" fill="hold" id="8"/>
                                        <p:tgtEl>
                                          <p:spTgt spid="56"/>
                                        </p:tgtEl>
                                        <p:attrNameLst>
                                          <p:attrName>ppt_h</p:attrName>
                                        </p:attrNameLst>
                                      </p:cBhvr>
                                      <p:tavLst>
                                        <p:tav tm="0">
                                          <p:val>
                                            <p:fltVal val="0"/>
                                          </p:val>
                                        </p:tav>
                                        <p:tav tm="100000">
                                          <p:val>
                                            <p:strVal val="#ppt_h"/>
                                          </p:val>
                                        </p:tav>
                                      </p:tavLst>
                                    </p:anim>
                                    <p:animEffect filter="fade" transition="in">
                                      <p:cBhvr>
                                        <p:cTn dur="500" id="9"/>
                                        <p:tgtEl>
                                          <p:spTgt spid="56"/>
                                        </p:tgtEl>
                                      </p:cBhvr>
                                    </p:animEffect>
                                    <p:anim calcmode="lin" valueType="num">
                                      <p:cBhvr>
                                        <p:cTn dur="500" fill="hold" id="10"/>
                                        <p:tgtEl>
                                          <p:spTgt spid="56"/>
                                        </p:tgtEl>
                                        <p:attrNameLst>
                                          <p:attrName>ppt_x</p:attrName>
                                        </p:attrNameLst>
                                      </p:cBhvr>
                                      <p:tavLst>
                                        <p:tav tm="0">
                                          <p:val>
                                            <p:fltVal val="0.5"/>
                                          </p:val>
                                        </p:tav>
                                        <p:tav tm="100000">
                                          <p:val>
                                            <p:strVal val="#ppt_x"/>
                                          </p:val>
                                        </p:tav>
                                      </p:tavLst>
                                    </p:anim>
                                    <p:anim calcmode="lin" valueType="num">
                                      <p:cBhvr>
                                        <p:cTn dur="500" fill="hold" id="11"/>
                                        <p:tgtEl>
                                          <p:spTgt spid="56"/>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55"/>
                                        </p:tgtEl>
                                        <p:attrNameLst>
                                          <p:attrName>style.visibility</p:attrName>
                                        </p:attrNameLst>
                                      </p:cBhvr>
                                      <p:to>
                                        <p:strVal val="visible"/>
                                      </p:to>
                                    </p:set>
                                    <p:anim calcmode="lin" valueType="num">
                                      <p:cBhvr>
                                        <p:cTn dur="500" fill="hold" id="15"/>
                                        <p:tgtEl>
                                          <p:spTgt spid="55"/>
                                        </p:tgtEl>
                                        <p:attrNameLst>
                                          <p:attrName>ppt_w</p:attrName>
                                        </p:attrNameLst>
                                      </p:cBhvr>
                                      <p:tavLst>
                                        <p:tav tm="0">
                                          <p:val>
                                            <p:fltVal val="0"/>
                                          </p:val>
                                        </p:tav>
                                        <p:tav tm="100000">
                                          <p:val>
                                            <p:strVal val="#ppt_w"/>
                                          </p:val>
                                        </p:tav>
                                      </p:tavLst>
                                    </p:anim>
                                    <p:anim calcmode="lin" valueType="num">
                                      <p:cBhvr>
                                        <p:cTn dur="500" fill="hold" id="16"/>
                                        <p:tgtEl>
                                          <p:spTgt spid="55"/>
                                        </p:tgtEl>
                                        <p:attrNameLst>
                                          <p:attrName>ppt_h</p:attrName>
                                        </p:attrNameLst>
                                      </p:cBhvr>
                                      <p:tavLst>
                                        <p:tav tm="0">
                                          <p:val>
                                            <p:fltVal val="0"/>
                                          </p:val>
                                        </p:tav>
                                        <p:tav tm="100000">
                                          <p:val>
                                            <p:strVal val="#ppt_h"/>
                                          </p:val>
                                        </p:tav>
                                      </p:tavLst>
                                    </p:anim>
                                    <p:animEffect filter="fade" transition="in">
                                      <p:cBhvr>
                                        <p:cTn dur="500" id="17"/>
                                        <p:tgtEl>
                                          <p:spTgt spid="55"/>
                                        </p:tgtEl>
                                      </p:cBhvr>
                                    </p:animEffect>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100"/>
                                        </p:tgtEl>
                                        <p:attrNameLst>
                                          <p:attrName>style.visibility</p:attrName>
                                        </p:attrNameLst>
                                      </p:cBhvr>
                                      <p:to>
                                        <p:strVal val="visible"/>
                                      </p:to>
                                    </p:set>
                                    <p:anim calcmode="lin" valueType="num">
                                      <p:cBhvr>
                                        <p:cTn dur="500" fill="hold" id="21"/>
                                        <p:tgtEl>
                                          <p:spTgt spid="100"/>
                                        </p:tgtEl>
                                        <p:attrNameLst>
                                          <p:attrName>ppt_w</p:attrName>
                                        </p:attrNameLst>
                                      </p:cBhvr>
                                      <p:tavLst>
                                        <p:tav tm="0">
                                          <p:val>
                                            <p:fltVal val="0"/>
                                          </p:val>
                                        </p:tav>
                                        <p:tav tm="100000">
                                          <p:val>
                                            <p:strVal val="#ppt_w"/>
                                          </p:val>
                                        </p:tav>
                                      </p:tavLst>
                                    </p:anim>
                                    <p:anim calcmode="lin" valueType="num">
                                      <p:cBhvr>
                                        <p:cTn dur="500" fill="hold" id="22"/>
                                        <p:tgtEl>
                                          <p:spTgt spid="100"/>
                                        </p:tgtEl>
                                        <p:attrNameLst>
                                          <p:attrName>ppt_h</p:attrName>
                                        </p:attrNameLst>
                                      </p:cBhvr>
                                      <p:tavLst>
                                        <p:tav tm="0">
                                          <p:val>
                                            <p:fltVal val="0"/>
                                          </p:val>
                                        </p:tav>
                                        <p:tav tm="100000">
                                          <p:val>
                                            <p:strVal val="#ppt_h"/>
                                          </p:val>
                                        </p:tav>
                                      </p:tavLst>
                                    </p:anim>
                                    <p:animEffect filter="fade" transition="in">
                                      <p:cBhvr>
                                        <p:cTn dur="500" id="23"/>
                                        <p:tgtEl>
                                          <p:spTgt spid="100"/>
                                        </p:tgtEl>
                                      </p:cBhvr>
                                    </p:animEffect>
                                  </p:childTnLst>
                                </p:cTn>
                              </p:par>
                              <p:par>
                                <p:cTn fill="hold" grpId="0" id="24" nodeType="withEffect" presetClass="entr" presetID="53" presetSubtype="0">
                                  <p:stCondLst>
                                    <p:cond delay="100"/>
                                  </p:stCondLst>
                                  <p:childTnLst>
                                    <p:set>
                                      <p:cBhvr>
                                        <p:cTn dur="1" fill="hold" id="25">
                                          <p:stCondLst>
                                            <p:cond delay="0"/>
                                          </p:stCondLst>
                                        </p:cTn>
                                        <p:tgtEl>
                                          <p:spTgt spid="99"/>
                                        </p:tgtEl>
                                        <p:attrNameLst>
                                          <p:attrName>style.visibility</p:attrName>
                                        </p:attrNameLst>
                                      </p:cBhvr>
                                      <p:to>
                                        <p:strVal val="visible"/>
                                      </p:to>
                                    </p:set>
                                    <p:anim calcmode="lin" valueType="num">
                                      <p:cBhvr>
                                        <p:cTn dur="500" fill="hold" id="26"/>
                                        <p:tgtEl>
                                          <p:spTgt spid="99"/>
                                        </p:tgtEl>
                                        <p:attrNameLst>
                                          <p:attrName>ppt_w</p:attrName>
                                        </p:attrNameLst>
                                      </p:cBhvr>
                                      <p:tavLst>
                                        <p:tav tm="0">
                                          <p:val>
                                            <p:fltVal val="0"/>
                                          </p:val>
                                        </p:tav>
                                        <p:tav tm="100000">
                                          <p:val>
                                            <p:strVal val="#ppt_w"/>
                                          </p:val>
                                        </p:tav>
                                      </p:tavLst>
                                    </p:anim>
                                    <p:anim calcmode="lin" valueType="num">
                                      <p:cBhvr>
                                        <p:cTn dur="500" fill="hold" id="27"/>
                                        <p:tgtEl>
                                          <p:spTgt spid="99"/>
                                        </p:tgtEl>
                                        <p:attrNameLst>
                                          <p:attrName>ppt_h</p:attrName>
                                        </p:attrNameLst>
                                      </p:cBhvr>
                                      <p:tavLst>
                                        <p:tav tm="0">
                                          <p:val>
                                            <p:fltVal val="0"/>
                                          </p:val>
                                        </p:tav>
                                        <p:tav tm="100000">
                                          <p:val>
                                            <p:strVal val="#ppt_h"/>
                                          </p:val>
                                        </p:tav>
                                      </p:tavLst>
                                    </p:anim>
                                    <p:animEffect filter="fade" transition="in">
                                      <p:cBhvr>
                                        <p:cTn dur="500" id="28"/>
                                        <p:tgtEl>
                                          <p:spTgt spid="99"/>
                                        </p:tgtEl>
                                      </p:cBhvr>
                                    </p:animEffect>
                                  </p:childTnLst>
                                </p:cTn>
                              </p:par>
                              <p:par>
                                <p:cTn fill="hold" grpId="0" id="29" nodeType="withEffect" presetClass="entr" presetID="53" presetSubtype="0">
                                  <p:stCondLst>
                                    <p:cond delay="200"/>
                                  </p:stCondLst>
                                  <p:childTnLst>
                                    <p:set>
                                      <p:cBhvr>
                                        <p:cTn dur="1" fill="hold" id="30">
                                          <p:stCondLst>
                                            <p:cond delay="0"/>
                                          </p:stCondLst>
                                        </p:cTn>
                                        <p:tgtEl>
                                          <p:spTgt spid="103"/>
                                        </p:tgtEl>
                                        <p:attrNameLst>
                                          <p:attrName>style.visibility</p:attrName>
                                        </p:attrNameLst>
                                      </p:cBhvr>
                                      <p:to>
                                        <p:strVal val="visible"/>
                                      </p:to>
                                    </p:set>
                                    <p:anim calcmode="lin" valueType="num">
                                      <p:cBhvr>
                                        <p:cTn dur="500" fill="hold" id="31"/>
                                        <p:tgtEl>
                                          <p:spTgt spid="103"/>
                                        </p:tgtEl>
                                        <p:attrNameLst>
                                          <p:attrName>ppt_w</p:attrName>
                                        </p:attrNameLst>
                                      </p:cBhvr>
                                      <p:tavLst>
                                        <p:tav tm="0">
                                          <p:val>
                                            <p:fltVal val="0"/>
                                          </p:val>
                                        </p:tav>
                                        <p:tav tm="100000">
                                          <p:val>
                                            <p:strVal val="#ppt_w"/>
                                          </p:val>
                                        </p:tav>
                                      </p:tavLst>
                                    </p:anim>
                                    <p:anim calcmode="lin" valueType="num">
                                      <p:cBhvr>
                                        <p:cTn dur="500" fill="hold" id="32"/>
                                        <p:tgtEl>
                                          <p:spTgt spid="103"/>
                                        </p:tgtEl>
                                        <p:attrNameLst>
                                          <p:attrName>ppt_h</p:attrName>
                                        </p:attrNameLst>
                                      </p:cBhvr>
                                      <p:tavLst>
                                        <p:tav tm="0">
                                          <p:val>
                                            <p:fltVal val="0"/>
                                          </p:val>
                                        </p:tav>
                                        <p:tav tm="100000">
                                          <p:val>
                                            <p:strVal val="#ppt_h"/>
                                          </p:val>
                                        </p:tav>
                                      </p:tavLst>
                                    </p:anim>
                                    <p:animEffect filter="fade" transition="in">
                                      <p:cBhvr>
                                        <p:cTn dur="500" id="33"/>
                                        <p:tgtEl>
                                          <p:spTgt spid="103"/>
                                        </p:tgtEl>
                                      </p:cBhvr>
                                    </p:animEffect>
                                  </p:childTnLst>
                                </p:cTn>
                              </p:par>
                              <p:par>
                                <p:cTn fill="hold" grpId="0" id="34" nodeType="withEffect" presetClass="entr" presetID="53" presetSubtype="0">
                                  <p:stCondLst>
                                    <p:cond delay="300"/>
                                  </p:stCondLst>
                                  <p:childTnLst>
                                    <p:set>
                                      <p:cBhvr>
                                        <p:cTn dur="1" fill="hold" id="35">
                                          <p:stCondLst>
                                            <p:cond delay="0"/>
                                          </p:stCondLst>
                                        </p:cTn>
                                        <p:tgtEl>
                                          <p:spTgt spid="102"/>
                                        </p:tgtEl>
                                        <p:attrNameLst>
                                          <p:attrName>style.visibility</p:attrName>
                                        </p:attrNameLst>
                                      </p:cBhvr>
                                      <p:to>
                                        <p:strVal val="visible"/>
                                      </p:to>
                                    </p:set>
                                    <p:anim calcmode="lin" valueType="num">
                                      <p:cBhvr>
                                        <p:cTn dur="500" fill="hold" id="36"/>
                                        <p:tgtEl>
                                          <p:spTgt spid="102"/>
                                        </p:tgtEl>
                                        <p:attrNameLst>
                                          <p:attrName>ppt_w</p:attrName>
                                        </p:attrNameLst>
                                      </p:cBhvr>
                                      <p:tavLst>
                                        <p:tav tm="0">
                                          <p:val>
                                            <p:fltVal val="0"/>
                                          </p:val>
                                        </p:tav>
                                        <p:tav tm="100000">
                                          <p:val>
                                            <p:strVal val="#ppt_w"/>
                                          </p:val>
                                        </p:tav>
                                      </p:tavLst>
                                    </p:anim>
                                    <p:anim calcmode="lin" valueType="num">
                                      <p:cBhvr>
                                        <p:cTn dur="500" fill="hold" id="37"/>
                                        <p:tgtEl>
                                          <p:spTgt spid="102"/>
                                        </p:tgtEl>
                                        <p:attrNameLst>
                                          <p:attrName>ppt_h</p:attrName>
                                        </p:attrNameLst>
                                      </p:cBhvr>
                                      <p:tavLst>
                                        <p:tav tm="0">
                                          <p:val>
                                            <p:fltVal val="0"/>
                                          </p:val>
                                        </p:tav>
                                        <p:tav tm="100000">
                                          <p:val>
                                            <p:strVal val="#ppt_h"/>
                                          </p:val>
                                        </p:tav>
                                      </p:tavLst>
                                    </p:anim>
                                    <p:animEffect filter="fade" transition="in">
                                      <p:cBhvr>
                                        <p:cTn dur="500" id="38"/>
                                        <p:tgtEl>
                                          <p:spTgt spid="102"/>
                                        </p:tgtEl>
                                      </p:cBhvr>
                                    </p:animEffect>
                                  </p:childTnLst>
                                </p:cTn>
                              </p:par>
                              <p:par>
                                <p:cTn fill="hold" grpId="0" id="39" nodeType="withEffect" presetClass="entr" presetID="53" presetSubtype="0">
                                  <p:stCondLst>
                                    <p:cond delay="400"/>
                                  </p:stCondLst>
                                  <p:childTnLst>
                                    <p:set>
                                      <p:cBhvr>
                                        <p:cTn dur="1" fill="hold" id="40">
                                          <p:stCondLst>
                                            <p:cond delay="0"/>
                                          </p:stCondLst>
                                        </p:cTn>
                                        <p:tgtEl>
                                          <p:spTgt spid="101"/>
                                        </p:tgtEl>
                                        <p:attrNameLst>
                                          <p:attrName>style.visibility</p:attrName>
                                        </p:attrNameLst>
                                      </p:cBhvr>
                                      <p:to>
                                        <p:strVal val="visible"/>
                                      </p:to>
                                    </p:set>
                                    <p:anim calcmode="lin" valueType="num">
                                      <p:cBhvr>
                                        <p:cTn dur="500" fill="hold" id="41"/>
                                        <p:tgtEl>
                                          <p:spTgt spid="101"/>
                                        </p:tgtEl>
                                        <p:attrNameLst>
                                          <p:attrName>ppt_w</p:attrName>
                                        </p:attrNameLst>
                                      </p:cBhvr>
                                      <p:tavLst>
                                        <p:tav tm="0">
                                          <p:val>
                                            <p:fltVal val="0"/>
                                          </p:val>
                                        </p:tav>
                                        <p:tav tm="100000">
                                          <p:val>
                                            <p:strVal val="#ppt_w"/>
                                          </p:val>
                                        </p:tav>
                                      </p:tavLst>
                                    </p:anim>
                                    <p:anim calcmode="lin" valueType="num">
                                      <p:cBhvr>
                                        <p:cTn dur="500" fill="hold" id="42"/>
                                        <p:tgtEl>
                                          <p:spTgt spid="101"/>
                                        </p:tgtEl>
                                        <p:attrNameLst>
                                          <p:attrName>ppt_h</p:attrName>
                                        </p:attrNameLst>
                                      </p:cBhvr>
                                      <p:tavLst>
                                        <p:tav tm="0">
                                          <p:val>
                                            <p:fltVal val="0"/>
                                          </p:val>
                                        </p:tav>
                                        <p:tav tm="100000">
                                          <p:val>
                                            <p:strVal val="#ppt_h"/>
                                          </p:val>
                                        </p:tav>
                                      </p:tavLst>
                                    </p:anim>
                                    <p:animEffect filter="fade" transition="in">
                                      <p:cBhvr>
                                        <p:cTn dur="500" id="43"/>
                                        <p:tgtEl>
                                          <p:spTgt spid="101"/>
                                        </p:tgtEl>
                                      </p:cBhvr>
                                    </p:animEffect>
                                  </p:childTnLst>
                                </p:cTn>
                              </p:par>
                            </p:childTnLst>
                          </p:cTn>
                        </p:par>
                        <p:par>
                          <p:cTn fill="hold" id="44" nodeType="afterGroup">
                            <p:stCondLst>
                              <p:cond delay="1900"/>
                            </p:stCondLst>
                            <p:childTnLst>
                              <p:par>
                                <p:cTn fill="hold" grpId="0" id="45" nodeType="afterEffect" presetClass="entr" presetID="10" presetSubtype="0">
                                  <p:stCondLst>
                                    <p:cond delay="0"/>
                                  </p:stCondLst>
                                  <p:childTnLst>
                                    <p:set>
                                      <p:cBhvr>
                                        <p:cTn dur="1" fill="hold" id="46">
                                          <p:stCondLst>
                                            <p:cond delay="0"/>
                                          </p:stCondLst>
                                        </p:cTn>
                                        <p:tgtEl>
                                          <p:spTgt spid="117"/>
                                        </p:tgtEl>
                                        <p:attrNameLst>
                                          <p:attrName>style.visibility</p:attrName>
                                        </p:attrNameLst>
                                      </p:cBhvr>
                                      <p:to>
                                        <p:strVal val="visible"/>
                                      </p:to>
                                    </p:set>
                                    <p:animEffect filter="fade" transition="in">
                                      <p:cBhvr>
                                        <p:cTn dur="500" id="47"/>
                                        <p:tgtEl>
                                          <p:spTgt spid="117"/>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18"/>
                                        </p:tgtEl>
                                        <p:attrNameLst>
                                          <p:attrName>style.visibility</p:attrName>
                                        </p:attrNameLst>
                                      </p:cBhvr>
                                      <p:to>
                                        <p:strVal val="visible"/>
                                      </p:to>
                                    </p:set>
                                    <p:animEffect filter="fade" transition="in">
                                      <p:cBhvr>
                                        <p:cTn dur="500" id="50"/>
                                        <p:tgtEl>
                                          <p:spTgt spid="118"/>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119"/>
                                        </p:tgtEl>
                                        <p:attrNameLst>
                                          <p:attrName>style.visibility</p:attrName>
                                        </p:attrNameLst>
                                      </p:cBhvr>
                                      <p:to>
                                        <p:strVal val="visible"/>
                                      </p:to>
                                    </p:set>
                                    <p:animEffect filter="fade" transition="in">
                                      <p:cBhvr>
                                        <p:cTn dur="500" id="53"/>
                                        <p:tgtEl>
                                          <p:spTgt spid="119"/>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121"/>
                                        </p:tgtEl>
                                        <p:attrNameLst>
                                          <p:attrName>style.visibility</p:attrName>
                                        </p:attrNameLst>
                                      </p:cBhvr>
                                      <p:to>
                                        <p:strVal val="visible"/>
                                      </p:to>
                                    </p:set>
                                    <p:animEffect filter="fade" transition="in">
                                      <p:cBhvr>
                                        <p:cTn dur="500" id="56"/>
                                        <p:tgtEl>
                                          <p:spTgt spid="121"/>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20"/>
                                        </p:tgtEl>
                                        <p:attrNameLst>
                                          <p:attrName>style.visibility</p:attrName>
                                        </p:attrNameLst>
                                      </p:cBhvr>
                                      <p:to>
                                        <p:strVal val="visible"/>
                                      </p:to>
                                    </p:set>
                                    <p:animEffect filter="fade" transition="in">
                                      <p:cBhvr>
                                        <p:cTn dur="500" id="59"/>
                                        <p:tgtEl>
                                          <p:spTgt spid="120"/>
                                        </p:tgtEl>
                                      </p:cBhvr>
                                    </p:animEffect>
                                  </p:childTnLst>
                                </p:cTn>
                              </p:par>
                            </p:childTnLst>
                          </p:cTn>
                        </p:par>
                        <p:par>
                          <p:cTn fill="hold" id="60" nodeType="afterGroup">
                            <p:stCondLst>
                              <p:cond delay="2400"/>
                            </p:stCondLst>
                            <p:childTnLst>
                              <p:par>
                                <p:cTn fill="hold" grpId="0" id="61" nodeType="afterEffect" presetClass="entr" presetID="12" presetSubtype="2">
                                  <p:stCondLst>
                                    <p:cond delay="0"/>
                                  </p:stCondLst>
                                  <p:childTnLst>
                                    <p:set>
                                      <p:cBhvr>
                                        <p:cTn dur="1" fill="hold" id="62">
                                          <p:stCondLst>
                                            <p:cond delay="0"/>
                                          </p:stCondLst>
                                        </p:cTn>
                                        <p:tgtEl>
                                          <p:spTgt spid="104"/>
                                        </p:tgtEl>
                                        <p:attrNameLst>
                                          <p:attrName>style.visibility</p:attrName>
                                        </p:attrNameLst>
                                      </p:cBhvr>
                                      <p:to>
                                        <p:strVal val="visible"/>
                                      </p:to>
                                    </p:set>
                                    <p:anim calcmode="lin" valueType="num">
                                      <p:cBhvr additive="base">
                                        <p:cTn dur="500" id="63"/>
                                        <p:tgtEl>
                                          <p:spTgt spid="104"/>
                                        </p:tgtEl>
                                        <p:attrNameLst>
                                          <p:attrName>ppt_x</p:attrName>
                                        </p:attrNameLst>
                                      </p:cBhvr>
                                      <p:tavLst>
                                        <p:tav tm="0">
                                          <p:val>
                                            <p:strVal val="#ppt_x+#ppt_w*1.125000"/>
                                          </p:val>
                                        </p:tav>
                                        <p:tav tm="100000">
                                          <p:val>
                                            <p:strVal val="#ppt_x"/>
                                          </p:val>
                                        </p:tav>
                                      </p:tavLst>
                                    </p:anim>
                                    <p:animEffect filter="wipe(left)" transition="in">
                                      <p:cBhvr>
                                        <p:cTn dur="500" id="64"/>
                                        <p:tgtEl>
                                          <p:spTgt spid="104"/>
                                        </p:tgtEl>
                                      </p:cBhvr>
                                    </p:animEffect>
                                  </p:childTnLst>
                                </p:cTn>
                              </p:par>
                              <p:par>
                                <p:cTn fill="hold" grpId="0" id="65" nodeType="withEffect" presetClass="entr" presetID="12" presetSubtype="2">
                                  <p:stCondLst>
                                    <p:cond delay="0"/>
                                  </p:stCondLst>
                                  <p:childTnLst>
                                    <p:set>
                                      <p:cBhvr>
                                        <p:cTn dur="1" fill="hold" id="66">
                                          <p:stCondLst>
                                            <p:cond delay="0"/>
                                          </p:stCondLst>
                                        </p:cTn>
                                        <p:tgtEl>
                                          <p:spTgt spid="107"/>
                                        </p:tgtEl>
                                        <p:attrNameLst>
                                          <p:attrName>style.visibility</p:attrName>
                                        </p:attrNameLst>
                                      </p:cBhvr>
                                      <p:to>
                                        <p:strVal val="visible"/>
                                      </p:to>
                                    </p:set>
                                    <p:anim calcmode="lin" valueType="num">
                                      <p:cBhvr additive="base">
                                        <p:cTn dur="500" id="67"/>
                                        <p:tgtEl>
                                          <p:spTgt spid="107"/>
                                        </p:tgtEl>
                                        <p:attrNameLst>
                                          <p:attrName>ppt_x</p:attrName>
                                        </p:attrNameLst>
                                      </p:cBhvr>
                                      <p:tavLst>
                                        <p:tav tm="0">
                                          <p:val>
                                            <p:strVal val="#ppt_x+#ppt_w*1.125000"/>
                                          </p:val>
                                        </p:tav>
                                        <p:tav tm="100000">
                                          <p:val>
                                            <p:strVal val="#ppt_x"/>
                                          </p:val>
                                        </p:tav>
                                      </p:tavLst>
                                    </p:anim>
                                    <p:animEffect filter="wipe(left)" transition="in">
                                      <p:cBhvr>
                                        <p:cTn dur="500" id="68"/>
                                        <p:tgtEl>
                                          <p:spTgt spid="107"/>
                                        </p:tgtEl>
                                      </p:cBhvr>
                                    </p:animEffect>
                                  </p:childTnLst>
                                </p:cTn>
                              </p:par>
                              <p:par>
                                <p:cTn fill="hold" grpId="0" id="69" nodeType="withEffect" presetClass="entr" presetID="12" presetSubtype="2">
                                  <p:stCondLst>
                                    <p:cond delay="0"/>
                                  </p:stCondLst>
                                  <p:childTnLst>
                                    <p:set>
                                      <p:cBhvr>
                                        <p:cTn dur="1" fill="hold" id="70">
                                          <p:stCondLst>
                                            <p:cond delay="0"/>
                                          </p:stCondLst>
                                        </p:cTn>
                                        <p:tgtEl>
                                          <p:spTgt spid="108"/>
                                        </p:tgtEl>
                                        <p:attrNameLst>
                                          <p:attrName>style.visibility</p:attrName>
                                        </p:attrNameLst>
                                      </p:cBhvr>
                                      <p:to>
                                        <p:strVal val="visible"/>
                                      </p:to>
                                    </p:set>
                                    <p:anim calcmode="lin" valueType="num">
                                      <p:cBhvr additive="base">
                                        <p:cTn dur="500" id="71"/>
                                        <p:tgtEl>
                                          <p:spTgt spid="108"/>
                                        </p:tgtEl>
                                        <p:attrNameLst>
                                          <p:attrName>ppt_x</p:attrName>
                                        </p:attrNameLst>
                                      </p:cBhvr>
                                      <p:tavLst>
                                        <p:tav tm="0">
                                          <p:val>
                                            <p:strVal val="#ppt_x+#ppt_w*1.125000"/>
                                          </p:val>
                                        </p:tav>
                                        <p:tav tm="100000">
                                          <p:val>
                                            <p:strVal val="#ppt_x"/>
                                          </p:val>
                                        </p:tav>
                                      </p:tavLst>
                                    </p:anim>
                                    <p:animEffect filter="wipe(left)" transition="in">
                                      <p:cBhvr>
                                        <p:cTn dur="500" id="72"/>
                                        <p:tgtEl>
                                          <p:spTgt spid="108"/>
                                        </p:tgtEl>
                                      </p:cBhvr>
                                    </p:animEffect>
                                  </p:childTnLst>
                                </p:cTn>
                              </p:par>
                              <p:par>
                                <p:cTn fill="hold" grpId="0" id="73" nodeType="withEffect" presetClass="entr" presetID="12" presetSubtype="8">
                                  <p:stCondLst>
                                    <p:cond delay="0"/>
                                  </p:stCondLst>
                                  <p:childTnLst>
                                    <p:set>
                                      <p:cBhvr>
                                        <p:cTn dur="1" fill="hold" id="74">
                                          <p:stCondLst>
                                            <p:cond delay="0"/>
                                          </p:stCondLst>
                                        </p:cTn>
                                        <p:tgtEl>
                                          <p:spTgt spid="105"/>
                                        </p:tgtEl>
                                        <p:attrNameLst>
                                          <p:attrName>style.visibility</p:attrName>
                                        </p:attrNameLst>
                                      </p:cBhvr>
                                      <p:to>
                                        <p:strVal val="visible"/>
                                      </p:to>
                                    </p:set>
                                    <p:anim calcmode="lin" valueType="num">
                                      <p:cBhvr additive="base">
                                        <p:cTn dur="500" id="75"/>
                                        <p:tgtEl>
                                          <p:spTgt spid="105"/>
                                        </p:tgtEl>
                                        <p:attrNameLst>
                                          <p:attrName>ppt_x</p:attrName>
                                        </p:attrNameLst>
                                      </p:cBhvr>
                                      <p:tavLst>
                                        <p:tav tm="0">
                                          <p:val>
                                            <p:strVal val="#ppt_x-#ppt_w*1.125000"/>
                                          </p:val>
                                        </p:tav>
                                        <p:tav tm="100000">
                                          <p:val>
                                            <p:strVal val="#ppt_x"/>
                                          </p:val>
                                        </p:tav>
                                      </p:tavLst>
                                    </p:anim>
                                    <p:animEffect filter="wipe(right)" transition="in">
                                      <p:cBhvr>
                                        <p:cTn dur="500" id="76"/>
                                        <p:tgtEl>
                                          <p:spTgt spid="105"/>
                                        </p:tgtEl>
                                      </p:cBhvr>
                                    </p:animEffect>
                                  </p:childTnLst>
                                </p:cTn>
                              </p:par>
                              <p:par>
                                <p:cTn fill="hold" grpId="0" id="77" nodeType="withEffect" presetClass="entr" presetID="12" presetSubtype="8">
                                  <p:stCondLst>
                                    <p:cond delay="0"/>
                                  </p:stCondLst>
                                  <p:childTnLst>
                                    <p:set>
                                      <p:cBhvr>
                                        <p:cTn dur="1" fill="hold" id="78">
                                          <p:stCondLst>
                                            <p:cond delay="0"/>
                                          </p:stCondLst>
                                        </p:cTn>
                                        <p:tgtEl>
                                          <p:spTgt spid="106"/>
                                        </p:tgtEl>
                                        <p:attrNameLst>
                                          <p:attrName>style.visibility</p:attrName>
                                        </p:attrNameLst>
                                      </p:cBhvr>
                                      <p:to>
                                        <p:strVal val="visible"/>
                                      </p:to>
                                    </p:set>
                                    <p:anim calcmode="lin" valueType="num">
                                      <p:cBhvr additive="base">
                                        <p:cTn dur="500" id="79"/>
                                        <p:tgtEl>
                                          <p:spTgt spid="106"/>
                                        </p:tgtEl>
                                        <p:attrNameLst>
                                          <p:attrName>ppt_x</p:attrName>
                                        </p:attrNameLst>
                                      </p:cBhvr>
                                      <p:tavLst>
                                        <p:tav tm="0">
                                          <p:val>
                                            <p:strVal val="#ppt_x-#ppt_w*1.125000"/>
                                          </p:val>
                                        </p:tav>
                                        <p:tav tm="100000">
                                          <p:val>
                                            <p:strVal val="#ppt_x"/>
                                          </p:val>
                                        </p:tav>
                                      </p:tavLst>
                                    </p:anim>
                                    <p:animEffect filter="wipe(right)" transition="in">
                                      <p:cBhvr>
                                        <p:cTn dur="500" id="80"/>
                                        <p:tgtEl>
                                          <p:spTgt spid="106"/>
                                        </p:tgtEl>
                                      </p:cBhvr>
                                    </p:animEffect>
                                  </p:childTnLst>
                                </p:cTn>
                              </p:par>
                            </p:childTnLst>
                          </p:cTn>
                        </p:par>
                        <p:par>
                          <p:cTn fill="hold" id="81" nodeType="afterGroup">
                            <p:stCondLst>
                              <p:cond delay="2900"/>
                            </p:stCondLst>
                            <p:childTnLst>
                              <p:par>
                                <p:cTn fill="hold" id="82" nodeType="afterEffect" presetClass="entr" presetID="42" presetSubtype="0">
                                  <p:stCondLst>
                                    <p:cond delay="0"/>
                                  </p:stCondLst>
                                  <p:childTnLst>
                                    <p:set>
                                      <p:cBhvr>
                                        <p:cTn dur="1" fill="hold" id="83">
                                          <p:stCondLst>
                                            <p:cond delay="0"/>
                                          </p:stCondLst>
                                        </p:cTn>
                                        <p:tgtEl>
                                          <p:spTgt spid="109"/>
                                        </p:tgtEl>
                                        <p:attrNameLst>
                                          <p:attrName>style.visibility</p:attrName>
                                        </p:attrNameLst>
                                      </p:cBhvr>
                                      <p:to>
                                        <p:strVal val="visible"/>
                                      </p:to>
                                    </p:set>
                                    <p:animEffect filter="fade" transition="in">
                                      <p:cBhvr>
                                        <p:cTn dur="500" id="84"/>
                                        <p:tgtEl>
                                          <p:spTgt spid="109"/>
                                        </p:tgtEl>
                                      </p:cBhvr>
                                    </p:animEffect>
                                    <p:anim calcmode="lin" valueType="num">
                                      <p:cBhvr>
                                        <p:cTn dur="500" fill="hold" id="85"/>
                                        <p:tgtEl>
                                          <p:spTgt spid="109"/>
                                        </p:tgtEl>
                                        <p:attrNameLst>
                                          <p:attrName>ppt_x</p:attrName>
                                        </p:attrNameLst>
                                      </p:cBhvr>
                                      <p:tavLst>
                                        <p:tav tm="0">
                                          <p:val>
                                            <p:strVal val="#ppt_x"/>
                                          </p:val>
                                        </p:tav>
                                        <p:tav tm="100000">
                                          <p:val>
                                            <p:strVal val="#ppt_x"/>
                                          </p:val>
                                        </p:tav>
                                      </p:tavLst>
                                    </p:anim>
                                    <p:anim calcmode="lin" valueType="num">
                                      <p:cBhvr>
                                        <p:cTn dur="500" fill="hold" id="86"/>
                                        <p:tgtEl>
                                          <p:spTgt spid="109"/>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3400"/>
                            </p:stCondLst>
                            <p:childTnLst>
                              <p:par>
                                <p:cTn fill="hold" grpId="0" id="88" nodeType="afterEffect" presetClass="entr" presetID="22" presetSubtype="1">
                                  <p:stCondLst>
                                    <p:cond delay="0"/>
                                  </p:stCondLst>
                                  <p:childTnLst>
                                    <p:set>
                                      <p:cBhvr>
                                        <p:cTn dur="1" fill="hold" id="89">
                                          <p:stCondLst>
                                            <p:cond delay="0"/>
                                          </p:stCondLst>
                                        </p:cTn>
                                        <p:tgtEl>
                                          <p:spTgt spid="114"/>
                                        </p:tgtEl>
                                        <p:attrNameLst>
                                          <p:attrName>style.visibility</p:attrName>
                                        </p:attrNameLst>
                                      </p:cBhvr>
                                      <p:to>
                                        <p:strVal val="visible"/>
                                      </p:to>
                                    </p:set>
                                    <p:animEffect filter="wipe(up)" transition="in">
                                      <p:cBhvr>
                                        <p:cTn dur="500" id="90"/>
                                        <p:tgtEl>
                                          <p:spTgt spid="114"/>
                                        </p:tgtEl>
                                      </p:cBhvr>
                                    </p:animEffect>
                                  </p:childTnLst>
                                </p:cTn>
                              </p:par>
                              <p:par>
                                <p:cTn fill="hold" grpId="0" id="91" nodeType="withEffect" presetClass="entr" presetID="22" presetSubtype="1">
                                  <p:stCondLst>
                                    <p:cond delay="100"/>
                                  </p:stCondLst>
                                  <p:childTnLst>
                                    <p:set>
                                      <p:cBhvr>
                                        <p:cTn dur="1" fill="hold" id="92">
                                          <p:stCondLst>
                                            <p:cond delay="0"/>
                                          </p:stCondLst>
                                        </p:cTn>
                                        <p:tgtEl>
                                          <p:spTgt spid="115"/>
                                        </p:tgtEl>
                                        <p:attrNameLst>
                                          <p:attrName>style.visibility</p:attrName>
                                        </p:attrNameLst>
                                      </p:cBhvr>
                                      <p:to>
                                        <p:strVal val="visible"/>
                                      </p:to>
                                    </p:set>
                                    <p:animEffect filter="wipe(up)" transition="in">
                                      <p:cBhvr>
                                        <p:cTn dur="500" id="93"/>
                                        <p:tgtEl>
                                          <p:spTgt spid="115"/>
                                        </p:tgtEl>
                                      </p:cBhvr>
                                    </p:animEffect>
                                  </p:childTnLst>
                                </p:cTn>
                              </p:par>
                              <p:par>
                                <p:cTn fill="hold" grpId="0" id="94" nodeType="withEffect" presetClass="entr" presetID="22" presetSubtype="1">
                                  <p:stCondLst>
                                    <p:cond delay="200"/>
                                  </p:stCondLst>
                                  <p:childTnLst>
                                    <p:set>
                                      <p:cBhvr>
                                        <p:cTn dur="1" fill="hold" id="95">
                                          <p:stCondLst>
                                            <p:cond delay="0"/>
                                          </p:stCondLst>
                                        </p:cTn>
                                        <p:tgtEl>
                                          <p:spTgt spid="116"/>
                                        </p:tgtEl>
                                        <p:attrNameLst>
                                          <p:attrName>style.visibility</p:attrName>
                                        </p:attrNameLst>
                                      </p:cBhvr>
                                      <p:to>
                                        <p:strVal val="visible"/>
                                      </p:to>
                                    </p:set>
                                    <p:animEffect filter="wipe(up)" transition="in">
                                      <p:cBhvr>
                                        <p:cTn dur="500" id="96"/>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99"/>
      <p:bldP grpId="0" spid="100"/>
      <p:bldP grpId="0" spid="101"/>
      <p:bldP grpId="0" spid="102"/>
      <p:bldP grpId="0" spid="103"/>
      <p:bldP grpId="0" spid="104"/>
      <p:bldP grpId="0" spid="105"/>
      <p:bldP grpId="0" spid="106"/>
      <p:bldP grpId="0" spid="107"/>
      <p:bldP grpId="0" spid="108"/>
      <p:bldP grpId="0" spid="114"/>
      <p:bldP grpId="0" spid="115"/>
      <p:bldP grpId="0" spid="116"/>
      <p:bldP grpId="0" spid="117"/>
      <p:bldP grpId="0" spid="118"/>
      <p:bldP grpId="0" spid="119"/>
      <p:bldP grpId="0" spid="120"/>
      <p:bldP grpId="0" spid="121"/>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9" name="组合 118"/>
          <p:cNvGrpSpPr/>
          <p:nvPr/>
        </p:nvGrpSpPr>
        <p:grpSpPr>
          <a:xfrm>
            <a:off x="587829" y="1765249"/>
            <a:ext cx="6727541" cy="2426898"/>
            <a:chOff x="1275068" y="2211288"/>
            <a:chExt cx="9897218" cy="3570332"/>
          </a:xfrm>
        </p:grpSpPr>
        <p:sp>
          <p:nvSpPr>
            <p:cNvPr id="120" name="椭圆 119"/>
            <p:cNvSpPr/>
            <p:nvPr/>
          </p:nvSpPr>
          <p:spPr>
            <a:xfrm>
              <a:off x="1275068" y="5122168"/>
              <a:ext cx="8865709" cy="659452"/>
            </a:xfrm>
            <a:prstGeom prst="ellipse">
              <a:avLst/>
            </a:prstGeom>
            <a:gradFill flip="none" rotWithShape="1">
              <a:gsLst>
                <a:gs pos="100000">
                  <a:schemeClr val="bg1">
                    <a:lumMod val="75000"/>
                    <a:alpha val="0"/>
                  </a:schemeClr>
                </a:gs>
                <a:gs pos="29000">
                  <a:schemeClr val="tx1">
                    <a:alpha val="18000"/>
                  </a:schemeClr>
                </a:gs>
                <a:gs pos="0">
                  <a:schemeClr val="tx1">
                    <a:alpha val="30000"/>
                  </a:schemeClr>
                </a:gs>
              </a:gsLst>
              <a:path path="shape">
                <a:fillToRect b="50000" l="50000" r="50000" t="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21" name="任意多边形 120"/>
            <p:cNvSpPr/>
            <p:nvPr/>
          </p:nvSpPr>
          <p:spPr>
            <a:xfrm rot="19669228">
              <a:off x="3037936" y="2211288"/>
              <a:ext cx="8134350" cy="3473724"/>
            </a:xfrm>
            <a:custGeom>
              <a:gdLst>
                <a:gd fmla="*/ 371475 w 8134350" name="connsiteX0"/>
                <a:gd fmla="*/ 0 h 3473725" name="connsiteY0"/>
                <a:gd fmla="*/ 3680363 w 8134350" name="connsiteX1"/>
                <a:gd fmla="*/ 0 h 3473725" name="connsiteY1"/>
                <a:gd fmla="*/ 4051838 w 8134350" name="connsiteX2"/>
                <a:gd fmla="*/ 371475 h 3473725" name="connsiteY2"/>
                <a:gd fmla="*/ 4051838 w 8134350" name="connsiteX3"/>
                <a:gd fmla="*/ 371477 h 3473725" name="connsiteY3"/>
                <a:gd fmla="*/ 4051838 w 8134350" name="connsiteX4"/>
                <a:gd fmla="*/ 2267624 h 3473725" name="connsiteY4"/>
                <a:gd fmla="*/ 6989250 w 8134350" name="connsiteX5"/>
                <a:gd fmla="*/ 2267624 h 3473725" name="connsiteY5"/>
                <a:gd fmla="*/ 7009698 w 8134350" name="connsiteX6"/>
                <a:gd fmla="*/ 2269686 h 3473725" name="connsiteY6"/>
                <a:gd fmla="*/ 7009698 w 8134350" name="connsiteX7"/>
                <a:gd fmla="*/ 1961252 h 3473725" name="connsiteY7"/>
                <a:gd fmla="*/ 7012047 w 8134350" name="connsiteX8"/>
                <a:gd fmla="*/ 1930538 h 3473725" name="connsiteY8"/>
                <a:gd fmla="*/ 7015807 w 8134350" name="connsiteX9"/>
                <a:gd fmla="*/ 1914575 h 3473725" name="connsiteY9"/>
                <a:gd fmla="*/ 7016792 w 8134350" name="connsiteX10"/>
                <a:gd fmla="*/ 1908843 h 3473725" name="connsiteY10"/>
                <a:gd fmla="*/ 7017969 w 8134350" name="connsiteX11"/>
                <a:gd fmla="*/ 1905400 h 3473725" name="connsiteY11"/>
                <a:gd fmla="*/ 7018786 w 8134350" name="connsiteX12"/>
                <a:gd fmla="*/ 1901931 h 3473725" name="connsiteY12"/>
                <a:gd fmla="*/ 7020948 w 8134350" name="connsiteX13"/>
                <a:gd fmla="*/ 1896681 h 3473725" name="connsiteY13"/>
                <a:gd fmla="*/ 7026411 w 8134350" name="connsiteX14"/>
                <a:gd fmla="*/ 1880696 h 3473725" name="connsiteY14"/>
                <a:gd fmla="*/ 7140860 w 8134350" name="connsiteX15"/>
                <a:gd fmla="*/ 1805626 h 3473725" name="connsiteY15"/>
                <a:gd fmla="*/ 7184389 w 8134350" name="connsiteX16"/>
                <a:gd fmla="*/ 1824914 h 3473725" name="connsiteY16"/>
                <a:gd fmla="*/ 8076507 w 8134350" name="connsiteX17"/>
                <a:gd fmla="*/ 2503656 h 3473725" name="connsiteY17"/>
                <a:gd fmla="*/ 8134063 w 8134350" name="connsiteX18"/>
                <a:gd fmla="*/ 2625031 h 3473725" name="connsiteY18"/>
                <a:gd fmla="*/ 8134030 w 8134350" name="connsiteX19"/>
                <a:gd fmla="*/ 2647103 h 3473725" name="connsiteY19"/>
                <a:gd fmla="*/ 8133955 w 8134350" name="connsiteX20"/>
                <a:gd fmla="*/ 2647768 h 3473725" name="connsiteY20"/>
                <a:gd fmla="*/ 8134063 w 8134350" name="connsiteX21"/>
                <a:gd fmla="*/ 2653167 h 3473725" name="connsiteY21"/>
                <a:gd fmla="*/ 8076507 w 8134350" name="connsiteX22"/>
                <a:gd fmla="*/ 2774542 h 3473725" name="connsiteY22"/>
                <a:gd fmla="*/ 7184389 w 8134350" name="connsiteX23"/>
                <a:gd fmla="*/ 3453283 h 3473725" name="connsiteY23"/>
                <a:gd fmla="*/ 7040099 w 8134350" name="connsiteX24"/>
                <a:gd fmla="*/ 3422552 h 3473725" name="connsiteY24"/>
                <a:gd fmla="*/ 7033235 w 8134350" name="connsiteX25"/>
                <a:gd fmla="*/ 3409989 h 3473725" name="connsiteY25"/>
                <a:gd fmla="*/ 7029448 w 8134350" name="connsiteX26"/>
                <a:gd fmla="*/ 3403942 h 3473725" name="connsiteY26"/>
                <a:gd fmla="*/ 7027973 w 8134350" name="connsiteX27"/>
                <a:gd fmla="*/ 3400360 h 3473725" name="connsiteY27"/>
                <a:gd fmla="*/ 7026411 w 8134350" name="connsiteX28"/>
                <a:gd fmla="*/ 3397501 h 3473725" name="connsiteY28"/>
                <a:gd fmla="*/ 7024537 w 8134350" name="connsiteX29"/>
                <a:gd fmla="*/ 3392018 h 3473725" name="connsiteY29"/>
                <a:gd fmla="*/ 7018786 w 8134350" name="connsiteX30"/>
                <a:gd fmla="*/ 3378055 h 3473725" name="connsiteY30"/>
                <a:gd fmla="*/ 7009698 w 8134350" name="connsiteX31"/>
                <a:gd fmla="*/ 3318734 h 3473725" name="connsiteY31"/>
                <a:gd fmla="*/ 7009698 w 8134350" name="connsiteX32"/>
                <a:gd fmla="*/ 3008513 h 3473725" name="connsiteY32"/>
                <a:gd fmla="*/ 6989250 w 8134350" name="connsiteX33"/>
                <a:gd fmla="*/ 3010574 h 3473725" name="connsiteY33"/>
                <a:gd fmla="*/ 3680362 w 8134350" name="connsiteX34"/>
                <a:gd fmla="*/ 3010574 h 3473725" name="connsiteY34"/>
                <a:gd fmla="*/ 3308887 w 8134350" name="connsiteX35"/>
                <a:gd fmla="*/ 2639099 h 3473725" name="connsiteY35"/>
                <a:gd fmla="*/ 3308888 w 8134350" name="connsiteX36"/>
                <a:gd fmla="*/ 2639094 h 3473725" name="connsiteY36"/>
                <a:gd fmla="*/ 3308888 w 8134350" name="connsiteX37"/>
                <a:gd fmla="*/ 742950 h 3473725" name="connsiteY37"/>
                <a:gd fmla="*/ 371475 w 8134350" name="connsiteX38"/>
                <a:gd fmla="*/ 742950 h 3473725" name="connsiteY38"/>
                <a:gd fmla="*/ 0 w 8134350" name="connsiteX39"/>
                <a:gd fmla="*/ 371475 h 3473725" name="connsiteY39"/>
                <a:gd fmla="*/ 371475 w 8134350" name="connsiteX40"/>
                <a:gd fmla="*/ 0 h 3473725"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473725" w="8134350">
                  <a:moveTo>
                    <a:pt x="371475" y="0"/>
                  </a:moveTo>
                  <a:lnTo>
                    <a:pt x="3680363" y="0"/>
                  </a:lnTo>
                  <a:cubicBezTo>
                    <a:pt x="3885523" y="0"/>
                    <a:pt x="4051838" y="166315"/>
                    <a:pt x="4051838" y="371475"/>
                  </a:cubicBezTo>
                  <a:lnTo>
                    <a:pt x="4051838" y="371477"/>
                  </a:lnTo>
                  <a:lnTo>
                    <a:pt x="4051838" y="2267624"/>
                  </a:lnTo>
                  <a:lnTo>
                    <a:pt x="6989250" y="2267624"/>
                  </a:lnTo>
                  <a:lnTo>
                    <a:pt x="7009698" y="2269686"/>
                  </a:lnTo>
                  <a:lnTo>
                    <a:pt x="7009698" y="1961252"/>
                  </a:lnTo>
                  <a:cubicBezTo>
                    <a:pt x="7009698" y="1950731"/>
                    <a:pt x="7010507" y="1940459"/>
                    <a:pt x="7012047" y="1930538"/>
                  </a:cubicBezTo>
                  <a:lnTo>
                    <a:pt x="7015807" y="1914575"/>
                  </a:lnTo>
                  <a:lnTo>
                    <a:pt x="7016792" y="1908843"/>
                  </a:lnTo>
                  <a:lnTo>
                    <a:pt x="7017969" y="1905400"/>
                  </a:lnTo>
                  <a:lnTo>
                    <a:pt x="7018786" y="1901931"/>
                  </a:lnTo>
                  <a:lnTo>
                    <a:pt x="7020948" y="1896681"/>
                  </a:lnTo>
                  <a:lnTo>
                    <a:pt x="7026411" y="1880696"/>
                  </a:lnTo>
                  <a:cubicBezTo>
                    <a:pt x="7050362" y="1826027"/>
                    <a:pt x="7096135" y="1798312"/>
                    <a:pt x="7140860" y="1805626"/>
                  </a:cubicBezTo>
                  <a:cubicBezTo>
                    <a:pt x="7155769" y="1808064"/>
                    <a:pt x="7170560" y="1814393"/>
                    <a:pt x="7184389" y="1824914"/>
                  </a:cubicBezTo>
                  <a:lnTo>
                    <a:pt x="8076507" y="2503656"/>
                  </a:lnTo>
                  <a:cubicBezTo>
                    <a:pt x="8111078" y="2529958"/>
                    <a:pt x="8131446" y="2576230"/>
                    <a:pt x="8134063" y="2625031"/>
                  </a:cubicBezTo>
                  <a:cubicBezTo>
                    <a:pt x="8134455" y="2632351"/>
                    <a:pt x="8134449" y="2639728"/>
                    <a:pt x="8134030" y="2647103"/>
                  </a:cubicBezTo>
                  <a:lnTo>
                    <a:pt x="8133955" y="2647768"/>
                  </a:lnTo>
                  <a:lnTo>
                    <a:pt x="8134063" y="2653167"/>
                  </a:lnTo>
                  <a:cubicBezTo>
                    <a:pt x="8131446" y="2701968"/>
                    <a:pt x="8111078" y="2748240"/>
                    <a:pt x="8076507" y="2774542"/>
                  </a:cubicBezTo>
                  <a:lnTo>
                    <a:pt x="7184389" y="3453283"/>
                  </a:lnTo>
                  <a:cubicBezTo>
                    <a:pt x="7135990" y="3490106"/>
                    <a:pt x="7075788" y="3475588"/>
                    <a:pt x="7040099" y="3422552"/>
                  </a:cubicBezTo>
                  <a:lnTo>
                    <a:pt x="7033235" y="3409989"/>
                  </a:lnTo>
                  <a:lnTo>
                    <a:pt x="7029448" y="3403942"/>
                  </a:lnTo>
                  <a:lnTo>
                    <a:pt x="7027973" y="3400360"/>
                  </a:lnTo>
                  <a:lnTo>
                    <a:pt x="7026411" y="3397501"/>
                  </a:lnTo>
                  <a:lnTo>
                    <a:pt x="7024537" y="3392018"/>
                  </a:lnTo>
                  <a:lnTo>
                    <a:pt x="7018786" y="3378055"/>
                  </a:lnTo>
                  <a:cubicBezTo>
                    <a:pt x="7012934" y="3359822"/>
                    <a:pt x="7009698" y="3339776"/>
                    <a:pt x="7009698" y="3318734"/>
                  </a:cubicBezTo>
                  <a:lnTo>
                    <a:pt x="7009698" y="3008513"/>
                  </a:lnTo>
                  <a:lnTo>
                    <a:pt x="6989250" y="3010574"/>
                  </a:lnTo>
                  <a:lnTo>
                    <a:pt x="3680362" y="3010574"/>
                  </a:lnTo>
                  <a:cubicBezTo>
                    <a:pt x="3475202" y="3010574"/>
                    <a:pt x="3308887" y="2844259"/>
                    <a:pt x="3308887" y="2639099"/>
                  </a:cubicBezTo>
                  <a:lnTo>
                    <a:pt x="3308888" y="2639094"/>
                  </a:lnTo>
                  <a:lnTo>
                    <a:pt x="3308888" y="742950"/>
                  </a:lnTo>
                  <a:lnTo>
                    <a:pt x="371475" y="742950"/>
                  </a:lnTo>
                  <a:cubicBezTo>
                    <a:pt x="166315" y="742950"/>
                    <a:pt x="0" y="576635"/>
                    <a:pt x="0" y="371475"/>
                  </a:cubicBezTo>
                  <a:cubicBezTo>
                    <a:pt x="0" y="166315"/>
                    <a:pt x="166315" y="0"/>
                    <a:pt x="371475" y="0"/>
                  </a:cubicBezTo>
                  <a:close/>
                </a:path>
              </a:pathLst>
            </a:custGeom>
            <a:gradFill>
              <a:gsLst>
                <a:gs pos="85500">
                  <a:schemeClr val="bg1">
                    <a:lumMod val="75000"/>
                  </a:schemeClr>
                </a:gs>
                <a:gs pos="71000">
                  <a:schemeClr val="bg1">
                    <a:lumMod val="95000"/>
                  </a:schemeClr>
                </a:gs>
                <a:gs pos="54000">
                  <a:schemeClr val="bg1">
                    <a:lumMod val="75000"/>
                  </a:schemeClr>
                </a:gs>
                <a:gs pos="37000">
                  <a:schemeClr val="bg1">
                    <a:lumMod val="95000"/>
                  </a:schemeClr>
                </a:gs>
                <a:gs pos="19000">
                  <a:schemeClr val="bg1">
                    <a:lumMod val="75000"/>
                  </a:schemeClr>
                </a:gs>
                <a:gs pos="100000">
                  <a:schemeClr val="bg1">
                    <a:lumMod val="95000"/>
                  </a:schemeClr>
                </a:gs>
                <a:gs pos="0">
                  <a:schemeClr val="bg1">
                    <a:lumMod val="95000"/>
                  </a:schemeClr>
                </a:gs>
              </a:gsLst>
              <a:lin ang="6000000" scaled="0"/>
            </a:gradFill>
            <a:ln w="31750">
              <a:noFill/>
            </a:ln>
            <a:effectLst>
              <a:outerShdw algn="tl" blurRad="50800" dir="2700000" dist="38100" rotWithShape="0">
                <a:prstClr val="black">
                  <a:alpha val="40000"/>
                </a:prstClr>
              </a:outerShdw>
            </a:effectLst>
            <a:scene3d>
              <a:camera prst="perspectiveRelaxedModerately"/>
              <a:lightRig dir="t" rig="threePt"/>
            </a:scene3d>
            <a:sp3d extrusionH="368300" prstMaterial="matte">
              <a:extrusionClr>
                <a:schemeClr val="bg1">
                  <a:lumMod val="6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122" name="椭圆 121"/>
          <p:cNvSpPr/>
          <p:nvPr/>
        </p:nvSpPr>
        <p:spPr>
          <a:xfrm>
            <a:off x="1794398" y="2944797"/>
            <a:ext cx="661623" cy="661623"/>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123" name="椭圆 122"/>
          <p:cNvSpPr/>
          <p:nvPr/>
        </p:nvSpPr>
        <p:spPr>
          <a:xfrm>
            <a:off x="3543189" y="1892585"/>
            <a:ext cx="661623" cy="661623"/>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124" name="椭圆 123"/>
          <p:cNvSpPr/>
          <p:nvPr/>
        </p:nvSpPr>
        <p:spPr>
          <a:xfrm>
            <a:off x="4286104" y="2944797"/>
            <a:ext cx="661623" cy="661623"/>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125" name="椭圆 124"/>
          <p:cNvSpPr/>
          <p:nvPr/>
        </p:nvSpPr>
        <p:spPr>
          <a:xfrm>
            <a:off x="6152795" y="1749631"/>
            <a:ext cx="661623" cy="661623"/>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b0503020204020204" pitchFamily="34" typeface="微软雅黑"/>
              <a:ea charset="-122" pitchFamily="34" typeface="微软雅黑"/>
            </a:endParaRPr>
          </a:p>
        </p:txBody>
      </p:sp>
      <p:sp>
        <p:nvSpPr>
          <p:cNvPr id="126" name="文本框 11"/>
          <p:cNvSpPr txBox="1"/>
          <p:nvPr/>
        </p:nvSpPr>
        <p:spPr>
          <a:xfrm>
            <a:off x="1917573" y="3065573"/>
            <a:ext cx="512435" cy="365760"/>
          </a:xfrm>
          <a:prstGeom prst="rect">
            <a:avLst/>
          </a:prstGeom>
          <a:noFill/>
        </p:spPr>
        <p:txBody>
          <a:bodyPr rtlCol="0" wrap="square">
            <a:spAutoFit/>
          </a:bodyPr>
          <a:lstStyle/>
          <a:p>
            <a:pPr algn="ctr"/>
            <a:r>
              <a:rPr altLang="zh-CN" lang="en-US" sz="1800">
                <a:solidFill>
                  <a:srgbClr val="C00000"/>
                </a:solidFill>
                <a:latin charset="-122" panose="020b0503020204020204" pitchFamily="34" typeface="微软雅黑"/>
                <a:ea charset="-122" pitchFamily="34" typeface="微软雅黑"/>
              </a:rPr>
              <a:t>01</a:t>
            </a:r>
          </a:p>
        </p:txBody>
      </p:sp>
      <p:sp>
        <p:nvSpPr>
          <p:cNvPr id="127" name="文本框 12"/>
          <p:cNvSpPr txBox="1"/>
          <p:nvPr/>
        </p:nvSpPr>
        <p:spPr>
          <a:xfrm>
            <a:off x="3673701" y="2005546"/>
            <a:ext cx="531112" cy="365760"/>
          </a:xfrm>
          <a:prstGeom prst="rect">
            <a:avLst/>
          </a:prstGeom>
          <a:noFill/>
        </p:spPr>
        <p:txBody>
          <a:bodyPr rtlCol="0" wrap="square">
            <a:spAutoFit/>
          </a:bodyPr>
          <a:lstStyle/>
          <a:p>
            <a:pPr algn="ctr"/>
            <a:r>
              <a:rPr altLang="zh-CN" lang="en-US" sz="1800">
                <a:solidFill>
                  <a:srgbClr val="C00000"/>
                </a:solidFill>
                <a:latin charset="-122" panose="020b0503020204020204" pitchFamily="34" typeface="微软雅黑"/>
                <a:ea charset="-122" pitchFamily="34" typeface="微软雅黑"/>
              </a:rPr>
              <a:t>02</a:t>
            </a:r>
          </a:p>
        </p:txBody>
      </p:sp>
      <p:sp>
        <p:nvSpPr>
          <p:cNvPr id="128" name="文本框 13"/>
          <p:cNvSpPr txBox="1"/>
          <p:nvPr/>
        </p:nvSpPr>
        <p:spPr>
          <a:xfrm>
            <a:off x="4416616" y="3055905"/>
            <a:ext cx="503488" cy="365760"/>
          </a:xfrm>
          <a:prstGeom prst="rect">
            <a:avLst/>
          </a:prstGeom>
          <a:noFill/>
        </p:spPr>
        <p:txBody>
          <a:bodyPr rtlCol="0" wrap="square">
            <a:spAutoFit/>
          </a:bodyPr>
          <a:lstStyle/>
          <a:p>
            <a:pPr algn="ctr"/>
            <a:r>
              <a:rPr altLang="zh-CN" lang="en-US" sz="1800">
                <a:solidFill>
                  <a:srgbClr val="C00000"/>
                </a:solidFill>
                <a:latin charset="-122" panose="020b0503020204020204" pitchFamily="34" typeface="微软雅黑"/>
                <a:ea charset="-122" pitchFamily="34" typeface="微软雅黑"/>
              </a:rPr>
              <a:t>03</a:t>
            </a:r>
          </a:p>
        </p:txBody>
      </p:sp>
      <p:sp>
        <p:nvSpPr>
          <p:cNvPr id="129" name="文本框 14"/>
          <p:cNvSpPr txBox="1"/>
          <p:nvPr/>
        </p:nvSpPr>
        <p:spPr>
          <a:xfrm>
            <a:off x="6283306" y="1860740"/>
            <a:ext cx="466437" cy="365760"/>
          </a:xfrm>
          <a:prstGeom prst="rect">
            <a:avLst/>
          </a:prstGeom>
          <a:noFill/>
        </p:spPr>
        <p:txBody>
          <a:bodyPr rtlCol="0" wrap="square">
            <a:spAutoFit/>
          </a:bodyPr>
          <a:lstStyle/>
          <a:p>
            <a:pPr algn="ctr"/>
            <a:r>
              <a:rPr altLang="zh-CN" lang="en-US" sz="1800">
                <a:solidFill>
                  <a:srgbClr val="C00000"/>
                </a:solidFill>
                <a:latin charset="-122" panose="020b0503020204020204" pitchFamily="34" typeface="微软雅黑"/>
                <a:ea charset="-122" pitchFamily="34" typeface="微软雅黑"/>
              </a:rPr>
              <a:t>04</a:t>
            </a:r>
          </a:p>
        </p:txBody>
      </p:sp>
      <p:grpSp>
        <p:nvGrpSpPr>
          <p:cNvPr id="130" name="组合 129"/>
          <p:cNvGrpSpPr/>
          <p:nvPr/>
        </p:nvGrpSpPr>
        <p:grpSpPr>
          <a:xfrm>
            <a:off x="2430009" y="4058806"/>
            <a:ext cx="1349424" cy="745192"/>
            <a:chOff x="3451161" y="3849925"/>
            <a:chExt cx="1799232" cy="993588"/>
          </a:xfrm>
        </p:grpSpPr>
        <p:sp>
          <p:nvSpPr>
            <p:cNvPr id="131" name="文本框 16"/>
            <p:cNvSpPr txBox="1"/>
            <p:nvPr/>
          </p:nvSpPr>
          <p:spPr>
            <a:xfrm>
              <a:off x="3451161" y="3849926"/>
              <a:ext cx="1725052" cy="426719"/>
            </a:xfrm>
            <a:prstGeom prst="rect">
              <a:avLst/>
            </a:prstGeom>
            <a:noFill/>
          </p:spPr>
          <p:txBody>
            <a:bodyPr rtlCol="0" wrap="square">
              <a:spAutoFit/>
            </a:bodyPr>
            <a:lstStyle/>
            <a:p>
              <a:r>
                <a:rPr altLang="en-US" lang="zh-CN" smtClean="0" sz="1500">
                  <a:solidFill>
                    <a:srgbClr val="C00000"/>
                  </a:solidFill>
                  <a:latin charset="-122" panose="020b0503020204020204" pitchFamily="34" typeface="微软雅黑"/>
                  <a:ea charset="-122" pitchFamily="34" typeface="微软雅黑"/>
                </a:rPr>
                <a:t>添加标题</a:t>
              </a:r>
            </a:p>
          </p:txBody>
        </p:sp>
        <p:sp>
          <p:nvSpPr>
            <p:cNvPr id="132" name="文本框 17"/>
            <p:cNvSpPr txBox="1"/>
            <p:nvPr/>
          </p:nvSpPr>
          <p:spPr>
            <a:xfrm>
              <a:off x="3457510" y="4166407"/>
              <a:ext cx="1792883" cy="670559"/>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133" name="组合 132"/>
          <p:cNvGrpSpPr/>
          <p:nvPr/>
        </p:nvGrpSpPr>
        <p:grpSpPr>
          <a:xfrm>
            <a:off x="4945254" y="4058806"/>
            <a:ext cx="1407839" cy="745192"/>
            <a:chOff x="3451161" y="3849925"/>
            <a:chExt cx="1877118" cy="993588"/>
          </a:xfrm>
        </p:grpSpPr>
        <p:sp>
          <p:nvSpPr>
            <p:cNvPr id="134" name="文本框 19"/>
            <p:cNvSpPr txBox="1"/>
            <p:nvPr/>
          </p:nvSpPr>
          <p:spPr>
            <a:xfrm>
              <a:off x="3451161" y="3849926"/>
              <a:ext cx="1725051" cy="426719"/>
            </a:xfrm>
            <a:prstGeom prst="rect">
              <a:avLst/>
            </a:prstGeom>
            <a:noFill/>
          </p:spPr>
          <p:txBody>
            <a:bodyPr rtlCol="0" wrap="square">
              <a:spAutoFit/>
            </a:bodyPr>
            <a:lstStyle/>
            <a:p>
              <a:r>
                <a:rPr altLang="en-US" lang="zh-CN" smtClean="0" sz="1500">
                  <a:solidFill>
                    <a:srgbClr val="C00000"/>
                  </a:solidFill>
                  <a:latin charset="-122" panose="020b0503020204020204" pitchFamily="34" typeface="微软雅黑"/>
                  <a:ea charset="-122" pitchFamily="34" typeface="微软雅黑"/>
                </a:rPr>
                <a:t>添加标题</a:t>
              </a:r>
            </a:p>
          </p:txBody>
        </p:sp>
        <p:sp>
          <p:nvSpPr>
            <p:cNvPr id="135" name="文本框 20"/>
            <p:cNvSpPr txBox="1"/>
            <p:nvPr/>
          </p:nvSpPr>
          <p:spPr>
            <a:xfrm>
              <a:off x="3457510" y="4166407"/>
              <a:ext cx="1870769" cy="670559"/>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136" name="组合 135"/>
          <p:cNvGrpSpPr/>
          <p:nvPr/>
        </p:nvGrpSpPr>
        <p:grpSpPr>
          <a:xfrm>
            <a:off x="2291897" y="1156187"/>
            <a:ext cx="1381803" cy="745192"/>
            <a:chOff x="3451161" y="3849925"/>
            <a:chExt cx="1842404" cy="993588"/>
          </a:xfrm>
        </p:grpSpPr>
        <p:sp>
          <p:nvSpPr>
            <p:cNvPr id="137" name="文本框 22"/>
            <p:cNvSpPr txBox="1"/>
            <p:nvPr/>
          </p:nvSpPr>
          <p:spPr>
            <a:xfrm>
              <a:off x="3451161" y="3849925"/>
              <a:ext cx="1725052" cy="426719"/>
            </a:xfrm>
            <a:prstGeom prst="rect">
              <a:avLst/>
            </a:prstGeom>
            <a:noFill/>
          </p:spPr>
          <p:txBody>
            <a:bodyPr rtlCol="0" wrap="square">
              <a:spAutoFit/>
            </a:bodyPr>
            <a:lstStyle/>
            <a:p>
              <a:r>
                <a:rPr altLang="en-US" lang="zh-CN" smtClean="0" sz="1500">
                  <a:solidFill>
                    <a:srgbClr val="C00000"/>
                  </a:solidFill>
                  <a:latin charset="-122" panose="020b0503020204020204" pitchFamily="34" typeface="微软雅黑"/>
                  <a:ea charset="-122" pitchFamily="34" typeface="微软雅黑"/>
                </a:rPr>
                <a:t>添加标题</a:t>
              </a:r>
            </a:p>
          </p:txBody>
        </p:sp>
        <p:sp>
          <p:nvSpPr>
            <p:cNvPr id="138" name="文本框 23"/>
            <p:cNvSpPr txBox="1"/>
            <p:nvPr/>
          </p:nvSpPr>
          <p:spPr>
            <a:xfrm>
              <a:off x="3457510" y="4166406"/>
              <a:ext cx="1836055" cy="670559"/>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139" name="组合 138"/>
          <p:cNvGrpSpPr/>
          <p:nvPr/>
        </p:nvGrpSpPr>
        <p:grpSpPr>
          <a:xfrm>
            <a:off x="4897627" y="994262"/>
            <a:ext cx="1385679" cy="745192"/>
            <a:chOff x="3451161" y="3849925"/>
            <a:chExt cx="1847572" cy="993588"/>
          </a:xfrm>
        </p:grpSpPr>
        <p:sp>
          <p:nvSpPr>
            <p:cNvPr id="140" name="文本框 25"/>
            <p:cNvSpPr txBox="1"/>
            <p:nvPr/>
          </p:nvSpPr>
          <p:spPr>
            <a:xfrm>
              <a:off x="3451161" y="3849925"/>
              <a:ext cx="1725052" cy="426719"/>
            </a:xfrm>
            <a:prstGeom prst="rect">
              <a:avLst/>
            </a:prstGeom>
            <a:noFill/>
          </p:spPr>
          <p:txBody>
            <a:bodyPr rtlCol="0" wrap="square">
              <a:spAutoFit/>
            </a:bodyPr>
            <a:lstStyle/>
            <a:p>
              <a:r>
                <a:rPr altLang="en-US" lang="zh-CN" smtClean="0" sz="1500">
                  <a:solidFill>
                    <a:srgbClr val="C00000"/>
                  </a:solidFill>
                  <a:latin charset="-122" panose="020b0503020204020204" pitchFamily="34" typeface="微软雅黑"/>
                  <a:ea charset="-122" pitchFamily="34" typeface="微软雅黑"/>
                </a:rPr>
                <a:t>添加标题</a:t>
              </a:r>
            </a:p>
          </p:txBody>
        </p:sp>
        <p:sp>
          <p:nvSpPr>
            <p:cNvPr id="141" name="文本框 26"/>
            <p:cNvSpPr txBox="1"/>
            <p:nvPr/>
          </p:nvSpPr>
          <p:spPr>
            <a:xfrm>
              <a:off x="3457510" y="4166406"/>
              <a:ext cx="1841223" cy="670559"/>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在此录入图表的综合描述说明。在此录入在此在此在此在此录入图表</a:t>
              </a:r>
            </a:p>
          </p:txBody>
        </p:sp>
      </p:grpSp>
      <p:grpSp>
        <p:nvGrpSpPr>
          <p:cNvPr id="142" name="组合 141"/>
          <p:cNvGrpSpPr/>
          <p:nvPr/>
        </p:nvGrpSpPr>
        <p:grpSpPr>
          <a:xfrm>
            <a:off x="1724275" y="2837527"/>
            <a:ext cx="801644" cy="1398163"/>
            <a:chOff x="2499058" y="3318525"/>
            <a:chExt cx="1068858" cy="1864217"/>
          </a:xfrm>
        </p:grpSpPr>
        <p:sp>
          <p:nvSpPr>
            <p:cNvPr id="143" name="弧形 142"/>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44" name="椭圆 143"/>
            <p:cNvSpPr/>
            <p:nvPr/>
          </p:nvSpPr>
          <p:spPr>
            <a:xfrm>
              <a:off x="3009485" y="3318525"/>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45" name="任意多边形 144"/>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46" name="椭圆 145"/>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nvGrpSpPr>
          <p:cNvPr id="147" name="组合 146"/>
          <p:cNvGrpSpPr/>
          <p:nvPr/>
        </p:nvGrpSpPr>
        <p:grpSpPr>
          <a:xfrm>
            <a:off x="4211216" y="2837527"/>
            <a:ext cx="801644" cy="1398163"/>
            <a:chOff x="2499058" y="3318525"/>
            <a:chExt cx="1068858" cy="1864217"/>
          </a:xfrm>
        </p:grpSpPr>
        <p:sp>
          <p:nvSpPr>
            <p:cNvPr id="148" name="弧形 147"/>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49" name="椭圆 148"/>
            <p:cNvSpPr/>
            <p:nvPr/>
          </p:nvSpPr>
          <p:spPr>
            <a:xfrm>
              <a:off x="3009485" y="3318525"/>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50" name="任意多边形 149"/>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51" name="椭圆 15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nvGrpSpPr>
          <p:cNvPr id="152" name="组合 151"/>
          <p:cNvGrpSpPr/>
          <p:nvPr/>
        </p:nvGrpSpPr>
        <p:grpSpPr>
          <a:xfrm flipH="1" flipV="1">
            <a:off x="3497611" y="1277004"/>
            <a:ext cx="801644" cy="1398163"/>
            <a:chOff x="2499058" y="3318525"/>
            <a:chExt cx="1068858" cy="1864217"/>
          </a:xfrm>
        </p:grpSpPr>
        <p:sp>
          <p:nvSpPr>
            <p:cNvPr id="153" name="弧形 152"/>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54" name="椭圆 153"/>
            <p:cNvSpPr/>
            <p:nvPr/>
          </p:nvSpPr>
          <p:spPr>
            <a:xfrm>
              <a:off x="3009485" y="3318525"/>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55" name="任意多边形 154"/>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56" name="椭圆 155"/>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nvGrpSpPr>
          <p:cNvPr id="157" name="组合 156"/>
          <p:cNvGrpSpPr/>
          <p:nvPr/>
        </p:nvGrpSpPr>
        <p:grpSpPr>
          <a:xfrm flipH="1" flipV="1">
            <a:off x="6086959" y="1125082"/>
            <a:ext cx="801644" cy="1398163"/>
            <a:chOff x="2499058" y="3318525"/>
            <a:chExt cx="1068858" cy="1864217"/>
          </a:xfrm>
        </p:grpSpPr>
        <p:sp>
          <p:nvSpPr>
            <p:cNvPr id="158" name="弧形 157"/>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59" name="椭圆 158"/>
            <p:cNvSpPr/>
            <p:nvPr/>
          </p:nvSpPr>
          <p:spPr>
            <a:xfrm>
              <a:off x="3009485" y="3318525"/>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60" name="任意多边形 159"/>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161" name="椭圆 16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Tree>
    <p:extLst>
      <p:ext uri="{BB962C8B-B14F-4D97-AF65-F5344CB8AC3E}">
        <p14:creationId val="355307099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19"/>
                                        </p:tgtEl>
                                        <p:attrNameLst>
                                          <p:attrName>style.visibility</p:attrName>
                                        </p:attrNameLst>
                                      </p:cBhvr>
                                      <p:to>
                                        <p:strVal val="visible"/>
                                      </p:to>
                                    </p:set>
                                    <p:anim calcmode="lin" valueType="num">
                                      <p:cBhvr additive="base">
                                        <p:cTn dur="500" fill="hold" id="7"/>
                                        <p:tgtEl>
                                          <p:spTgt spid="119"/>
                                        </p:tgtEl>
                                        <p:attrNameLst>
                                          <p:attrName>ppt_x</p:attrName>
                                        </p:attrNameLst>
                                      </p:cBhvr>
                                      <p:tavLst>
                                        <p:tav tm="0">
                                          <p:val>
                                            <p:strVal val="#ppt_x"/>
                                          </p:val>
                                        </p:tav>
                                        <p:tav tm="100000">
                                          <p:val>
                                            <p:strVal val="#ppt_x"/>
                                          </p:val>
                                        </p:tav>
                                      </p:tavLst>
                                    </p:anim>
                                    <p:anim calcmode="lin" valueType="num">
                                      <p:cBhvr additive="base">
                                        <p:cTn dur="500" fill="hold" id="8"/>
                                        <p:tgtEl>
                                          <p:spTgt spid="119"/>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47" presetSubtype="0">
                                  <p:stCondLst>
                                    <p:cond delay="0"/>
                                  </p:stCondLst>
                                  <p:childTnLst>
                                    <p:set>
                                      <p:cBhvr>
                                        <p:cTn dur="1" fill="hold" id="12">
                                          <p:stCondLst>
                                            <p:cond delay="0"/>
                                          </p:stCondLst>
                                        </p:cTn>
                                        <p:tgtEl>
                                          <p:spTgt spid="122"/>
                                        </p:tgtEl>
                                        <p:attrNameLst>
                                          <p:attrName>style.visibility</p:attrName>
                                        </p:attrNameLst>
                                      </p:cBhvr>
                                      <p:to>
                                        <p:strVal val="visible"/>
                                      </p:to>
                                    </p:set>
                                    <p:animEffect filter="fade" transition="in">
                                      <p:cBhvr>
                                        <p:cTn dur="500" id="13"/>
                                        <p:tgtEl>
                                          <p:spTgt spid="122"/>
                                        </p:tgtEl>
                                      </p:cBhvr>
                                    </p:animEffect>
                                    <p:anim calcmode="lin" valueType="num">
                                      <p:cBhvr>
                                        <p:cTn dur="500" fill="hold" id="14"/>
                                        <p:tgtEl>
                                          <p:spTgt spid="122"/>
                                        </p:tgtEl>
                                        <p:attrNameLst>
                                          <p:attrName>ppt_x</p:attrName>
                                        </p:attrNameLst>
                                      </p:cBhvr>
                                      <p:tavLst>
                                        <p:tav tm="0">
                                          <p:val>
                                            <p:strVal val="#ppt_x"/>
                                          </p:val>
                                        </p:tav>
                                        <p:tav tm="100000">
                                          <p:val>
                                            <p:strVal val="#ppt_x"/>
                                          </p:val>
                                        </p:tav>
                                      </p:tavLst>
                                    </p:anim>
                                    <p:anim calcmode="lin" valueType="num">
                                      <p:cBhvr>
                                        <p:cTn dur="500" fill="hold" id="15"/>
                                        <p:tgtEl>
                                          <p:spTgt spid="122"/>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126"/>
                                        </p:tgtEl>
                                        <p:attrNameLst>
                                          <p:attrName>style.visibility</p:attrName>
                                        </p:attrNameLst>
                                      </p:cBhvr>
                                      <p:to>
                                        <p:strVal val="visible"/>
                                      </p:to>
                                    </p:set>
                                    <p:animEffect filter="fade" transition="in">
                                      <p:cBhvr>
                                        <p:cTn dur="500" id="18"/>
                                        <p:tgtEl>
                                          <p:spTgt spid="126"/>
                                        </p:tgtEl>
                                      </p:cBhvr>
                                    </p:animEffect>
                                    <p:anim calcmode="lin" valueType="num">
                                      <p:cBhvr>
                                        <p:cTn dur="500" fill="hold" id="19"/>
                                        <p:tgtEl>
                                          <p:spTgt spid="126"/>
                                        </p:tgtEl>
                                        <p:attrNameLst>
                                          <p:attrName>ppt_x</p:attrName>
                                        </p:attrNameLst>
                                      </p:cBhvr>
                                      <p:tavLst>
                                        <p:tav tm="0">
                                          <p:val>
                                            <p:strVal val="#ppt_x"/>
                                          </p:val>
                                        </p:tav>
                                        <p:tav tm="100000">
                                          <p:val>
                                            <p:strVal val="#ppt_x"/>
                                          </p:val>
                                        </p:tav>
                                      </p:tavLst>
                                    </p:anim>
                                    <p:anim calcmode="lin" valueType="num">
                                      <p:cBhvr>
                                        <p:cTn dur="500" fill="hold" id="20"/>
                                        <p:tgtEl>
                                          <p:spTgt spid="126"/>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130"/>
                                        </p:tgtEl>
                                        <p:attrNameLst>
                                          <p:attrName>style.visibility</p:attrName>
                                        </p:attrNameLst>
                                      </p:cBhvr>
                                      <p:to>
                                        <p:strVal val="visible"/>
                                      </p:to>
                                    </p:set>
                                    <p:animEffect filter="fade" transition="in">
                                      <p:cBhvr>
                                        <p:cTn dur="500" id="23"/>
                                        <p:tgtEl>
                                          <p:spTgt spid="130"/>
                                        </p:tgtEl>
                                      </p:cBhvr>
                                    </p:animEffect>
                                    <p:anim calcmode="lin" valueType="num">
                                      <p:cBhvr>
                                        <p:cTn dur="500" fill="hold" id="24"/>
                                        <p:tgtEl>
                                          <p:spTgt spid="130"/>
                                        </p:tgtEl>
                                        <p:attrNameLst>
                                          <p:attrName>ppt_x</p:attrName>
                                        </p:attrNameLst>
                                      </p:cBhvr>
                                      <p:tavLst>
                                        <p:tav tm="0">
                                          <p:val>
                                            <p:strVal val="#ppt_x"/>
                                          </p:val>
                                        </p:tav>
                                        <p:tav tm="100000">
                                          <p:val>
                                            <p:strVal val="#ppt_x"/>
                                          </p:val>
                                        </p:tav>
                                      </p:tavLst>
                                    </p:anim>
                                    <p:anim calcmode="lin" valueType="num">
                                      <p:cBhvr>
                                        <p:cTn dur="500" fill="hold" id="25"/>
                                        <p:tgtEl>
                                          <p:spTgt spid="130"/>
                                        </p:tgtEl>
                                        <p:attrNameLst>
                                          <p:attrName>ppt_y</p:attrName>
                                        </p:attrNameLst>
                                      </p:cBhvr>
                                      <p:tavLst>
                                        <p:tav tm="0">
                                          <p:val>
                                            <p:strVal val="#ppt_y-.1"/>
                                          </p:val>
                                        </p:tav>
                                        <p:tav tm="100000">
                                          <p:val>
                                            <p:strVal val="#ppt_y"/>
                                          </p:val>
                                        </p:tav>
                                      </p:tavLst>
                                    </p:anim>
                                  </p:childTnLst>
                                </p:cTn>
                              </p:par>
                              <p:par>
                                <p:cTn fill="hold" id="26" nodeType="withEffect" presetClass="entr" presetID="47" presetSubtype="0">
                                  <p:stCondLst>
                                    <p:cond delay="0"/>
                                  </p:stCondLst>
                                  <p:childTnLst>
                                    <p:set>
                                      <p:cBhvr>
                                        <p:cTn dur="1" fill="hold" id="27">
                                          <p:stCondLst>
                                            <p:cond delay="0"/>
                                          </p:stCondLst>
                                        </p:cTn>
                                        <p:tgtEl>
                                          <p:spTgt spid="142"/>
                                        </p:tgtEl>
                                        <p:attrNameLst>
                                          <p:attrName>style.visibility</p:attrName>
                                        </p:attrNameLst>
                                      </p:cBhvr>
                                      <p:to>
                                        <p:strVal val="visible"/>
                                      </p:to>
                                    </p:set>
                                    <p:animEffect filter="fade" transition="in">
                                      <p:cBhvr>
                                        <p:cTn dur="500" id="28"/>
                                        <p:tgtEl>
                                          <p:spTgt spid="142"/>
                                        </p:tgtEl>
                                      </p:cBhvr>
                                    </p:animEffect>
                                    <p:anim calcmode="lin" valueType="num">
                                      <p:cBhvr>
                                        <p:cTn dur="500" fill="hold" id="29"/>
                                        <p:tgtEl>
                                          <p:spTgt spid="142"/>
                                        </p:tgtEl>
                                        <p:attrNameLst>
                                          <p:attrName>ppt_x</p:attrName>
                                        </p:attrNameLst>
                                      </p:cBhvr>
                                      <p:tavLst>
                                        <p:tav tm="0">
                                          <p:val>
                                            <p:strVal val="#ppt_x"/>
                                          </p:val>
                                        </p:tav>
                                        <p:tav tm="100000">
                                          <p:val>
                                            <p:strVal val="#ppt_x"/>
                                          </p:val>
                                        </p:tav>
                                      </p:tavLst>
                                    </p:anim>
                                    <p:anim calcmode="lin" valueType="num">
                                      <p:cBhvr>
                                        <p:cTn dur="500" fill="hold" id="30"/>
                                        <p:tgtEl>
                                          <p:spTgt spid="142"/>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23"/>
                                        </p:tgtEl>
                                        <p:attrNameLst>
                                          <p:attrName>style.visibility</p:attrName>
                                        </p:attrNameLst>
                                      </p:cBhvr>
                                      <p:to>
                                        <p:strVal val="visible"/>
                                      </p:to>
                                    </p:set>
                                    <p:animEffect filter="fade" transition="in">
                                      <p:cBhvr>
                                        <p:cTn dur="500" id="35"/>
                                        <p:tgtEl>
                                          <p:spTgt spid="123"/>
                                        </p:tgtEl>
                                      </p:cBhvr>
                                    </p:animEffect>
                                    <p:anim calcmode="lin" valueType="num">
                                      <p:cBhvr>
                                        <p:cTn dur="500" fill="hold" id="36"/>
                                        <p:tgtEl>
                                          <p:spTgt spid="123"/>
                                        </p:tgtEl>
                                        <p:attrNameLst>
                                          <p:attrName>ppt_x</p:attrName>
                                        </p:attrNameLst>
                                      </p:cBhvr>
                                      <p:tavLst>
                                        <p:tav tm="0">
                                          <p:val>
                                            <p:strVal val="#ppt_x"/>
                                          </p:val>
                                        </p:tav>
                                        <p:tav tm="100000">
                                          <p:val>
                                            <p:strVal val="#ppt_x"/>
                                          </p:val>
                                        </p:tav>
                                      </p:tavLst>
                                    </p:anim>
                                    <p:anim calcmode="lin" valueType="num">
                                      <p:cBhvr>
                                        <p:cTn dur="500" fill="hold" id="37"/>
                                        <p:tgtEl>
                                          <p:spTgt spid="123"/>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127"/>
                                        </p:tgtEl>
                                        <p:attrNameLst>
                                          <p:attrName>style.visibility</p:attrName>
                                        </p:attrNameLst>
                                      </p:cBhvr>
                                      <p:to>
                                        <p:strVal val="visible"/>
                                      </p:to>
                                    </p:set>
                                    <p:animEffect filter="fade" transition="in">
                                      <p:cBhvr>
                                        <p:cTn dur="500" id="40"/>
                                        <p:tgtEl>
                                          <p:spTgt spid="127"/>
                                        </p:tgtEl>
                                      </p:cBhvr>
                                    </p:animEffect>
                                    <p:anim calcmode="lin" valueType="num">
                                      <p:cBhvr>
                                        <p:cTn dur="500" fill="hold" id="41"/>
                                        <p:tgtEl>
                                          <p:spTgt spid="127"/>
                                        </p:tgtEl>
                                        <p:attrNameLst>
                                          <p:attrName>ppt_x</p:attrName>
                                        </p:attrNameLst>
                                      </p:cBhvr>
                                      <p:tavLst>
                                        <p:tav tm="0">
                                          <p:val>
                                            <p:strVal val="#ppt_x"/>
                                          </p:val>
                                        </p:tav>
                                        <p:tav tm="100000">
                                          <p:val>
                                            <p:strVal val="#ppt_x"/>
                                          </p:val>
                                        </p:tav>
                                      </p:tavLst>
                                    </p:anim>
                                    <p:anim calcmode="lin" valueType="num">
                                      <p:cBhvr>
                                        <p:cTn dur="500" fill="hold" id="42"/>
                                        <p:tgtEl>
                                          <p:spTgt spid="127"/>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136"/>
                                        </p:tgtEl>
                                        <p:attrNameLst>
                                          <p:attrName>style.visibility</p:attrName>
                                        </p:attrNameLst>
                                      </p:cBhvr>
                                      <p:to>
                                        <p:strVal val="visible"/>
                                      </p:to>
                                    </p:set>
                                    <p:animEffect filter="fade" transition="in">
                                      <p:cBhvr>
                                        <p:cTn dur="500" id="45"/>
                                        <p:tgtEl>
                                          <p:spTgt spid="136"/>
                                        </p:tgtEl>
                                      </p:cBhvr>
                                    </p:animEffect>
                                    <p:anim calcmode="lin" valueType="num">
                                      <p:cBhvr>
                                        <p:cTn dur="500" fill="hold" id="46"/>
                                        <p:tgtEl>
                                          <p:spTgt spid="136"/>
                                        </p:tgtEl>
                                        <p:attrNameLst>
                                          <p:attrName>ppt_x</p:attrName>
                                        </p:attrNameLst>
                                      </p:cBhvr>
                                      <p:tavLst>
                                        <p:tav tm="0">
                                          <p:val>
                                            <p:strVal val="#ppt_x"/>
                                          </p:val>
                                        </p:tav>
                                        <p:tav tm="100000">
                                          <p:val>
                                            <p:strVal val="#ppt_x"/>
                                          </p:val>
                                        </p:tav>
                                      </p:tavLst>
                                    </p:anim>
                                    <p:anim calcmode="lin" valueType="num">
                                      <p:cBhvr>
                                        <p:cTn dur="500" fill="hold" id="47"/>
                                        <p:tgtEl>
                                          <p:spTgt spid="136"/>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0"/>
                                  </p:stCondLst>
                                  <p:childTnLst>
                                    <p:set>
                                      <p:cBhvr>
                                        <p:cTn dur="1" fill="hold" id="49">
                                          <p:stCondLst>
                                            <p:cond delay="0"/>
                                          </p:stCondLst>
                                        </p:cTn>
                                        <p:tgtEl>
                                          <p:spTgt spid="152"/>
                                        </p:tgtEl>
                                        <p:attrNameLst>
                                          <p:attrName>style.visibility</p:attrName>
                                        </p:attrNameLst>
                                      </p:cBhvr>
                                      <p:to>
                                        <p:strVal val="visible"/>
                                      </p:to>
                                    </p:set>
                                    <p:animEffect filter="fade" transition="in">
                                      <p:cBhvr>
                                        <p:cTn dur="500" id="50"/>
                                        <p:tgtEl>
                                          <p:spTgt spid="152"/>
                                        </p:tgtEl>
                                      </p:cBhvr>
                                    </p:animEffect>
                                    <p:anim calcmode="lin" valueType="num">
                                      <p:cBhvr>
                                        <p:cTn dur="500" fill="hold" id="51"/>
                                        <p:tgtEl>
                                          <p:spTgt spid="152"/>
                                        </p:tgtEl>
                                        <p:attrNameLst>
                                          <p:attrName>ppt_x</p:attrName>
                                        </p:attrNameLst>
                                      </p:cBhvr>
                                      <p:tavLst>
                                        <p:tav tm="0">
                                          <p:val>
                                            <p:strVal val="#ppt_x"/>
                                          </p:val>
                                        </p:tav>
                                        <p:tav tm="100000">
                                          <p:val>
                                            <p:strVal val="#ppt_x"/>
                                          </p:val>
                                        </p:tav>
                                      </p:tavLst>
                                    </p:anim>
                                    <p:anim calcmode="lin" valueType="num">
                                      <p:cBhvr>
                                        <p:cTn dur="500" fill="hold" id="52"/>
                                        <p:tgtEl>
                                          <p:spTgt spid="152"/>
                                        </p:tgtEl>
                                        <p:attrNameLst>
                                          <p:attrName>ppt_y</p:attrName>
                                        </p:attrNameLst>
                                      </p:cBhvr>
                                      <p:tavLst>
                                        <p:tav tm="0">
                                          <p:val>
                                            <p:strVal val="#ppt_y+.1"/>
                                          </p:val>
                                        </p:tav>
                                        <p:tav tm="100000">
                                          <p:val>
                                            <p:strVal val="#ppt_y"/>
                                          </p:val>
                                        </p:tav>
                                      </p:tavLst>
                                    </p:anim>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47" presetSubtype="0">
                                  <p:stCondLst>
                                    <p:cond delay="0"/>
                                  </p:stCondLst>
                                  <p:childTnLst>
                                    <p:set>
                                      <p:cBhvr>
                                        <p:cTn dur="1" fill="hold" id="56">
                                          <p:stCondLst>
                                            <p:cond delay="0"/>
                                          </p:stCondLst>
                                        </p:cTn>
                                        <p:tgtEl>
                                          <p:spTgt spid="124"/>
                                        </p:tgtEl>
                                        <p:attrNameLst>
                                          <p:attrName>style.visibility</p:attrName>
                                        </p:attrNameLst>
                                      </p:cBhvr>
                                      <p:to>
                                        <p:strVal val="visible"/>
                                      </p:to>
                                    </p:set>
                                    <p:animEffect filter="fade" transition="in">
                                      <p:cBhvr>
                                        <p:cTn dur="500" id="57"/>
                                        <p:tgtEl>
                                          <p:spTgt spid="124"/>
                                        </p:tgtEl>
                                      </p:cBhvr>
                                    </p:animEffect>
                                    <p:anim calcmode="lin" valueType="num">
                                      <p:cBhvr>
                                        <p:cTn dur="500" fill="hold" id="58"/>
                                        <p:tgtEl>
                                          <p:spTgt spid="124"/>
                                        </p:tgtEl>
                                        <p:attrNameLst>
                                          <p:attrName>ppt_x</p:attrName>
                                        </p:attrNameLst>
                                      </p:cBhvr>
                                      <p:tavLst>
                                        <p:tav tm="0">
                                          <p:val>
                                            <p:strVal val="#ppt_x"/>
                                          </p:val>
                                        </p:tav>
                                        <p:tav tm="100000">
                                          <p:val>
                                            <p:strVal val="#ppt_x"/>
                                          </p:val>
                                        </p:tav>
                                      </p:tavLst>
                                    </p:anim>
                                    <p:anim calcmode="lin" valueType="num">
                                      <p:cBhvr>
                                        <p:cTn dur="500" fill="hold" id="59"/>
                                        <p:tgtEl>
                                          <p:spTgt spid="124"/>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childTnLst>
                                    <p:set>
                                      <p:cBhvr>
                                        <p:cTn dur="1" fill="hold" id="61">
                                          <p:stCondLst>
                                            <p:cond delay="0"/>
                                          </p:stCondLst>
                                        </p:cTn>
                                        <p:tgtEl>
                                          <p:spTgt spid="128"/>
                                        </p:tgtEl>
                                        <p:attrNameLst>
                                          <p:attrName>style.visibility</p:attrName>
                                        </p:attrNameLst>
                                      </p:cBhvr>
                                      <p:to>
                                        <p:strVal val="visible"/>
                                      </p:to>
                                    </p:set>
                                    <p:animEffect filter="fade" transition="in">
                                      <p:cBhvr>
                                        <p:cTn dur="500" id="62"/>
                                        <p:tgtEl>
                                          <p:spTgt spid="128"/>
                                        </p:tgtEl>
                                      </p:cBhvr>
                                    </p:animEffect>
                                    <p:anim calcmode="lin" valueType="num">
                                      <p:cBhvr>
                                        <p:cTn dur="500" fill="hold" id="63"/>
                                        <p:tgtEl>
                                          <p:spTgt spid="128"/>
                                        </p:tgtEl>
                                        <p:attrNameLst>
                                          <p:attrName>ppt_x</p:attrName>
                                        </p:attrNameLst>
                                      </p:cBhvr>
                                      <p:tavLst>
                                        <p:tav tm="0">
                                          <p:val>
                                            <p:strVal val="#ppt_x"/>
                                          </p:val>
                                        </p:tav>
                                        <p:tav tm="100000">
                                          <p:val>
                                            <p:strVal val="#ppt_x"/>
                                          </p:val>
                                        </p:tav>
                                      </p:tavLst>
                                    </p:anim>
                                    <p:anim calcmode="lin" valueType="num">
                                      <p:cBhvr>
                                        <p:cTn dur="500" fill="hold" id="64"/>
                                        <p:tgtEl>
                                          <p:spTgt spid="128"/>
                                        </p:tgtEl>
                                        <p:attrNameLst>
                                          <p:attrName>ppt_y</p:attrName>
                                        </p:attrNameLst>
                                      </p:cBhvr>
                                      <p:tavLst>
                                        <p:tav tm="0">
                                          <p:val>
                                            <p:strVal val="#ppt_y-.1"/>
                                          </p:val>
                                        </p:tav>
                                        <p:tav tm="100000">
                                          <p:val>
                                            <p:strVal val="#ppt_y"/>
                                          </p:val>
                                        </p:tav>
                                      </p:tavLst>
                                    </p:anim>
                                  </p:childTnLst>
                                </p:cTn>
                              </p:par>
                              <p:par>
                                <p:cTn fill="hold" id="65" nodeType="withEffect" presetClass="entr" presetID="47" presetSubtype="0">
                                  <p:stCondLst>
                                    <p:cond delay="0"/>
                                  </p:stCondLst>
                                  <p:childTnLst>
                                    <p:set>
                                      <p:cBhvr>
                                        <p:cTn dur="1" fill="hold" id="66">
                                          <p:stCondLst>
                                            <p:cond delay="0"/>
                                          </p:stCondLst>
                                        </p:cTn>
                                        <p:tgtEl>
                                          <p:spTgt spid="133"/>
                                        </p:tgtEl>
                                        <p:attrNameLst>
                                          <p:attrName>style.visibility</p:attrName>
                                        </p:attrNameLst>
                                      </p:cBhvr>
                                      <p:to>
                                        <p:strVal val="visible"/>
                                      </p:to>
                                    </p:set>
                                    <p:animEffect filter="fade" transition="in">
                                      <p:cBhvr>
                                        <p:cTn dur="500" id="67"/>
                                        <p:tgtEl>
                                          <p:spTgt spid="133"/>
                                        </p:tgtEl>
                                      </p:cBhvr>
                                    </p:animEffect>
                                    <p:anim calcmode="lin" valueType="num">
                                      <p:cBhvr>
                                        <p:cTn dur="500" fill="hold" id="68"/>
                                        <p:tgtEl>
                                          <p:spTgt spid="133"/>
                                        </p:tgtEl>
                                        <p:attrNameLst>
                                          <p:attrName>ppt_x</p:attrName>
                                        </p:attrNameLst>
                                      </p:cBhvr>
                                      <p:tavLst>
                                        <p:tav tm="0">
                                          <p:val>
                                            <p:strVal val="#ppt_x"/>
                                          </p:val>
                                        </p:tav>
                                        <p:tav tm="100000">
                                          <p:val>
                                            <p:strVal val="#ppt_x"/>
                                          </p:val>
                                        </p:tav>
                                      </p:tavLst>
                                    </p:anim>
                                    <p:anim calcmode="lin" valueType="num">
                                      <p:cBhvr>
                                        <p:cTn dur="500" fill="hold" id="69"/>
                                        <p:tgtEl>
                                          <p:spTgt spid="133"/>
                                        </p:tgtEl>
                                        <p:attrNameLst>
                                          <p:attrName>ppt_y</p:attrName>
                                        </p:attrNameLst>
                                      </p:cBhvr>
                                      <p:tavLst>
                                        <p:tav tm="0">
                                          <p:val>
                                            <p:strVal val="#ppt_y-.1"/>
                                          </p:val>
                                        </p:tav>
                                        <p:tav tm="100000">
                                          <p:val>
                                            <p:strVal val="#ppt_y"/>
                                          </p:val>
                                        </p:tav>
                                      </p:tavLst>
                                    </p:anim>
                                  </p:childTnLst>
                                </p:cTn>
                              </p:par>
                              <p:par>
                                <p:cTn fill="hold" id="70" nodeType="withEffect" presetClass="entr" presetID="47" presetSubtype="0">
                                  <p:stCondLst>
                                    <p:cond delay="0"/>
                                  </p:stCondLst>
                                  <p:childTnLst>
                                    <p:set>
                                      <p:cBhvr>
                                        <p:cTn dur="1" fill="hold" id="71">
                                          <p:stCondLst>
                                            <p:cond delay="0"/>
                                          </p:stCondLst>
                                        </p:cTn>
                                        <p:tgtEl>
                                          <p:spTgt spid="147"/>
                                        </p:tgtEl>
                                        <p:attrNameLst>
                                          <p:attrName>style.visibility</p:attrName>
                                        </p:attrNameLst>
                                      </p:cBhvr>
                                      <p:to>
                                        <p:strVal val="visible"/>
                                      </p:to>
                                    </p:set>
                                    <p:animEffect filter="fade" transition="in">
                                      <p:cBhvr>
                                        <p:cTn dur="500" id="72"/>
                                        <p:tgtEl>
                                          <p:spTgt spid="147"/>
                                        </p:tgtEl>
                                      </p:cBhvr>
                                    </p:animEffect>
                                    <p:anim calcmode="lin" valueType="num">
                                      <p:cBhvr>
                                        <p:cTn dur="500" fill="hold" id="73"/>
                                        <p:tgtEl>
                                          <p:spTgt spid="147"/>
                                        </p:tgtEl>
                                        <p:attrNameLst>
                                          <p:attrName>ppt_x</p:attrName>
                                        </p:attrNameLst>
                                      </p:cBhvr>
                                      <p:tavLst>
                                        <p:tav tm="0">
                                          <p:val>
                                            <p:strVal val="#ppt_x"/>
                                          </p:val>
                                        </p:tav>
                                        <p:tav tm="100000">
                                          <p:val>
                                            <p:strVal val="#ppt_x"/>
                                          </p:val>
                                        </p:tav>
                                      </p:tavLst>
                                    </p:anim>
                                    <p:anim calcmode="lin" valueType="num">
                                      <p:cBhvr>
                                        <p:cTn dur="500" fill="hold" id="74"/>
                                        <p:tgtEl>
                                          <p:spTgt spid="147"/>
                                        </p:tgtEl>
                                        <p:attrNameLst>
                                          <p:attrName>ppt_y</p:attrName>
                                        </p:attrNameLst>
                                      </p:cBhvr>
                                      <p:tavLst>
                                        <p:tav tm="0">
                                          <p:val>
                                            <p:strVal val="#ppt_y-.1"/>
                                          </p:val>
                                        </p:tav>
                                        <p:tav tm="100000">
                                          <p:val>
                                            <p:strVal val="#ppt_y"/>
                                          </p:val>
                                        </p:tav>
                                      </p:tavLst>
                                    </p:anim>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42" presetSubtype="0">
                                  <p:stCondLst>
                                    <p:cond delay="0"/>
                                  </p:stCondLst>
                                  <p:childTnLst>
                                    <p:set>
                                      <p:cBhvr>
                                        <p:cTn dur="1" fill="hold" id="78">
                                          <p:stCondLst>
                                            <p:cond delay="0"/>
                                          </p:stCondLst>
                                        </p:cTn>
                                        <p:tgtEl>
                                          <p:spTgt spid="125"/>
                                        </p:tgtEl>
                                        <p:attrNameLst>
                                          <p:attrName>style.visibility</p:attrName>
                                        </p:attrNameLst>
                                      </p:cBhvr>
                                      <p:to>
                                        <p:strVal val="visible"/>
                                      </p:to>
                                    </p:set>
                                    <p:animEffect filter="fade" transition="in">
                                      <p:cBhvr>
                                        <p:cTn dur="500" id="79"/>
                                        <p:tgtEl>
                                          <p:spTgt spid="125"/>
                                        </p:tgtEl>
                                      </p:cBhvr>
                                    </p:animEffect>
                                    <p:anim calcmode="lin" valueType="num">
                                      <p:cBhvr>
                                        <p:cTn dur="500" fill="hold" id="80"/>
                                        <p:tgtEl>
                                          <p:spTgt spid="125"/>
                                        </p:tgtEl>
                                        <p:attrNameLst>
                                          <p:attrName>ppt_x</p:attrName>
                                        </p:attrNameLst>
                                      </p:cBhvr>
                                      <p:tavLst>
                                        <p:tav tm="0">
                                          <p:val>
                                            <p:strVal val="#ppt_x"/>
                                          </p:val>
                                        </p:tav>
                                        <p:tav tm="100000">
                                          <p:val>
                                            <p:strVal val="#ppt_x"/>
                                          </p:val>
                                        </p:tav>
                                      </p:tavLst>
                                    </p:anim>
                                    <p:anim calcmode="lin" valueType="num">
                                      <p:cBhvr>
                                        <p:cTn dur="500" fill="hold" id="81"/>
                                        <p:tgtEl>
                                          <p:spTgt spid="125"/>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129"/>
                                        </p:tgtEl>
                                        <p:attrNameLst>
                                          <p:attrName>style.visibility</p:attrName>
                                        </p:attrNameLst>
                                      </p:cBhvr>
                                      <p:to>
                                        <p:strVal val="visible"/>
                                      </p:to>
                                    </p:set>
                                    <p:animEffect filter="fade" transition="in">
                                      <p:cBhvr>
                                        <p:cTn dur="500" id="84"/>
                                        <p:tgtEl>
                                          <p:spTgt spid="129"/>
                                        </p:tgtEl>
                                      </p:cBhvr>
                                    </p:animEffect>
                                    <p:anim calcmode="lin" valueType="num">
                                      <p:cBhvr>
                                        <p:cTn dur="500" fill="hold" id="85"/>
                                        <p:tgtEl>
                                          <p:spTgt spid="129"/>
                                        </p:tgtEl>
                                        <p:attrNameLst>
                                          <p:attrName>ppt_x</p:attrName>
                                        </p:attrNameLst>
                                      </p:cBhvr>
                                      <p:tavLst>
                                        <p:tav tm="0">
                                          <p:val>
                                            <p:strVal val="#ppt_x"/>
                                          </p:val>
                                        </p:tav>
                                        <p:tav tm="100000">
                                          <p:val>
                                            <p:strVal val="#ppt_x"/>
                                          </p:val>
                                        </p:tav>
                                      </p:tavLst>
                                    </p:anim>
                                    <p:anim calcmode="lin" valueType="num">
                                      <p:cBhvr>
                                        <p:cTn dur="500" fill="hold" id="86"/>
                                        <p:tgtEl>
                                          <p:spTgt spid="129"/>
                                        </p:tgtEl>
                                        <p:attrNameLst>
                                          <p:attrName>ppt_y</p:attrName>
                                        </p:attrNameLst>
                                      </p:cBhvr>
                                      <p:tavLst>
                                        <p:tav tm="0">
                                          <p:val>
                                            <p:strVal val="#ppt_y+.1"/>
                                          </p:val>
                                        </p:tav>
                                        <p:tav tm="100000">
                                          <p:val>
                                            <p:strVal val="#ppt_y"/>
                                          </p:val>
                                        </p:tav>
                                      </p:tavLst>
                                    </p:anim>
                                  </p:childTnLst>
                                </p:cTn>
                              </p:par>
                              <p:par>
                                <p:cTn fill="hold" id="87" nodeType="withEffect" presetClass="entr" presetID="42" presetSubtype="0">
                                  <p:stCondLst>
                                    <p:cond delay="0"/>
                                  </p:stCondLst>
                                  <p:childTnLst>
                                    <p:set>
                                      <p:cBhvr>
                                        <p:cTn dur="1" fill="hold" id="88">
                                          <p:stCondLst>
                                            <p:cond delay="0"/>
                                          </p:stCondLst>
                                        </p:cTn>
                                        <p:tgtEl>
                                          <p:spTgt spid="139"/>
                                        </p:tgtEl>
                                        <p:attrNameLst>
                                          <p:attrName>style.visibility</p:attrName>
                                        </p:attrNameLst>
                                      </p:cBhvr>
                                      <p:to>
                                        <p:strVal val="visible"/>
                                      </p:to>
                                    </p:set>
                                    <p:animEffect filter="fade" transition="in">
                                      <p:cBhvr>
                                        <p:cTn dur="500" id="89"/>
                                        <p:tgtEl>
                                          <p:spTgt spid="139"/>
                                        </p:tgtEl>
                                      </p:cBhvr>
                                    </p:animEffect>
                                    <p:anim calcmode="lin" valueType="num">
                                      <p:cBhvr>
                                        <p:cTn dur="500" fill="hold" id="90"/>
                                        <p:tgtEl>
                                          <p:spTgt spid="139"/>
                                        </p:tgtEl>
                                        <p:attrNameLst>
                                          <p:attrName>ppt_x</p:attrName>
                                        </p:attrNameLst>
                                      </p:cBhvr>
                                      <p:tavLst>
                                        <p:tav tm="0">
                                          <p:val>
                                            <p:strVal val="#ppt_x"/>
                                          </p:val>
                                        </p:tav>
                                        <p:tav tm="100000">
                                          <p:val>
                                            <p:strVal val="#ppt_x"/>
                                          </p:val>
                                        </p:tav>
                                      </p:tavLst>
                                    </p:anim>
                                    <p:anim calcmode="lin" valueType="num">
                                      <p:cBhvr>
                                        <p:cTn dur="500" fill="hold" id="91"/>
                                        <p:tgtEl>
                                          <p:spTgt spid="139"/>
                                        </p:tgtEl>
                                        <p:attrNameLst>
                                          <p:attrName>ppt_y</p:attrName>
                                        </p:attrNameLst>
                                      </p:cBhvr>
                                      <p:tavLst>
                                        <p:tav tm="0">
                                          <p:val>
                                            <p:strVal val="#ppt_y+.1"/>
                                          </p:val>
                                        </p:tav>
                                        <p:tav tm="100000">
                                          <p:val>
                                            <p:strVal val="#ppt_y"/>
                                          </p:val>
                                        </p:tav>
                                      </p:tavLst>
                                    </p:anim>
                                  </p:childTnLst>
                                </p:cTn>
                              </p:par>
                              <p:par>
                                <p:cTn fill="hold" id="92" nodeType="withEffect" presetClass="entr" presetID="42" presetSubtype="0">
                                  <p:stCondLst>
                                    <p:cond delay="0"/>
                                  </p:stCondLst>
                                  <p:childTnLst>
                                    <p:set>
                                      <p:cBhvr>
                                        <p:cTn dur="1" fill="hold" id="93">
                                          <p:stCondLst>
                                            <p:cond delay="0"/>
                                          </p:stCondLst>
                                        </p:cTn>
                                        <p:tgtEl>
                                          <p:spTgt spid="157"/>
                                        </p:tgtEl>
                                        <p:attrNameLst>
                                          <p:attrName>style.visibility</p:attrName>
                                        </p:attrNameLst>
                                      </p:cBhvr>
                                      <p:to>
                                        <p:strVal val="visible"/>
                                      </p:to>
                                    </p:set>
                                    <p:animEffect filter="fade" transition="in">
                                      <p:cBhvr>
                                        <p:cTn dur="500" id="94"/>
                                        <p:tgtEl>
                                          <p:spTgt spid="157"/>
                                        </p:tgtEl>
                                      </p:cBhvr>
                                    </p:animEffect>
                                    <p:anim calcmode="lin" valueType="num">
                                      <p:cBhvr>
                                        <p:cTn dur="500" fill="hold" id="95"/>
                                        <p:tgtEl>
                                          <p:spTgt spid="157"/>
                                        </p:tgtEl>
                                        <p:attrNameLst>
                                          <p:attrName>ppt_x</p:attrName>
                                        </p:attrNameLst>
                                      </p:cBhvr>
                                      <p:tavLst>
                                        <p:tav tm="0">
                                          <p:val>
                                            <p:strVal val="#ppt_x"/>
                                          </p:val>
                                        </p:tav>
                                        <p:tav tm="100000">
                                          <p:val>
                                            <p:strVal val="#ppt_x"/>
                                          </p:val>
                                        </p:tav>
                                      </p:tavLst>
                                    </p:anim>
                                    <p:anim calcmode="lin" valueType="num">
                                      <p:cBhvr>
                                        <p:cTn dur="500" fill="hold" id="96"/>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
      <p:bldP grpId="0" spid="123"/>
      <p:bldP grpId="0" spid="124"/>
      <p:bldP grpId="0" spid="125"/>
      <p:bldP grpId="0" spid="126"/>
      <p:bldP grpId="0" spid="127"/>
      <p:bldP grpId="0" spid="128"/>
      <p:bldP grpId="0" spid="129"/>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6" name="组合 45"/>
          <p:cNvGrpSpPr/>
          <p:nvPr/>
        </p:nvGrpSpPr>
        <p:grpSpPr>
          <a:xfrm>
            <a:off x="1383166" y="1132874"/>
            <a:ext cx="3875493" cy="3959156"/>
            <a:chOff x="2256504" y="1294259"/>
            <a:chExt cx="5167324" cy="5278875"/>
          </a:xfrm>
        </p:grpSpPr>
        <p:sp>
          <p:nvSpPr>
            <p:cNvPr id="47" name="椭圆 46"/>
            <p:cNvSpPr/>
            <p:nvPr/>
          </p:nvSpPr>
          <p:spPr>
            <a:xfrm>
              <a:off x="7314125" y="5660149"/>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nvGrpSpPr>
            <p:cNvPr id="48" name="组合 47"/>
            <p:cNvGrpSpPr/>
            <p:nvPr/>
          </p:nvGrpSpPr>
          <p:grpSpPr>
            <a:xfrm>
              <a:off x="3976001" y="4663198"/>
              <a:ext cx="3447827" cy="1079702"/>
              <a:chOff x="3976212" y="1674310"/>
              <a:chExt cx="3447827" cy="1079702"/>
            </a:xfrm>
          </p:grpSpPr>
          <p:cxnSp>
            <p:nvCxnSpPr>
              <p:cNvPr id="131" name="直接连接符 130"/>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cxnSp>
            <p:nvCxnSpPr>
              <p:cNvPr id="133" name="直接连接符 132"/>
              <p:cNvCxnSpPr>
                <a:stCxn id="60" idx="3"/>
              </p:cNvCxnSpPr>
              <p:nvPr/>
            </p:nvCxnSpPr>
            <p:spPr>
              <a:xfrm>
                <a:off x="3976212" y="2726113"/>
                <a:ext cx="3276527" cy="252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5605970" y="3666248"/>
              <a:ext cx="1817858" cy="109703"/>
              <a:chOff x="5606181" y="1674310"/>
              <a:chExt cx="1817858" cy="109703"/>
            </a:xfrm>
          </p:grpSpPr>
          <p:cxnSp>
            <p:nvCxnSpPr>
              <p:cNvPr id="129" name="直接连接符 128"/>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0" name="椭圆 12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nvGrpSpPr>
            <p:cNvPr id="50" name="组合 49"/>
            <p:cNvGrpSpPr/>
            <p:nvPr/>
          </p:nvGrpSpPr>
          <p:grpSpPr>
            <a:xfrm>
              <a:off x="5149222" y="2669299"/>
              <a:ext cx="2274606" cy="109703"/>
              <a:chOff x="5149433" y="1674310"/>
              <a:chExt cx="2274606" cy="109703"/>
            </a:xfrm>
          </p:grpSpPr>
          <p:cxnSp>
            <p:nvCxnSpPr>
              <p:cNvPr id="127" name="直接连接符 126"/>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8" name="椭圆 127"/>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grpSp>
          <p:nvGrpSpPr>
            <p:cNvPr id="51" name="组合 50"/>
            <p:cNvGrpSpPr/>
            <p:nvPr/>
          </p:nvGrpSpPr>
          <p:grpSpPr>
            <a:xfrm>
              <a:off x="3904572" y="1672349"/>
              <a:ext cx="3519256" cy="109703"/>
              <a:chOff x="3904783" y="1674310"/>
              <a:chExt cx="3519256" cy="109703"/>
            </a:xfrm>
          </p:grpSpPr>
          <p:cxnSp>
            <p:nvCxnSpPr>
              <p:cNvPr id="125" name="直接连接符 124"/>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52" name="任意多边形 51"/>
            <p:cNvSpPr/>
            <p:nvPr/>
          </p:nvSpPr>
          <p:spPr>
            <a:xfrm>
              <a:off x="3202547" y="1632858"/>
              <a:ext cx="2071340" cy="4143828"/>
            </a:xfrm>
            <a:custGeom>
              <a:gdLst>
                <a:gd fmla="*/ 0 w 2468160" name="connsiteX0"/>
                <a:gd fmla="*/ 0 h 4937688" name="connsiteY0"/>
                <a:gd fmla="*/ 251709 w 2468160" name="connsiteX1"/>
                <a:gd fmla="*/ 12711 h 4937688" name="connsiteY1"/>
                <a:gd fmla="*/ 2468160 w 2468160" name="connsiteX2"/>
                <a:gd fmla="*/ 2468844 h 4937688" name="connsiteY2"/>
                <a:gd fmla="*/ 251709 w 2468160" name="connsiteX3"/>
                <a:gd fmla="*/ 4924978 h 4937688" name="connsiteY3"/>
                <a:gd fmla="*/ 0 w 2468160" name="connsiteX4"/>
                <a:gd fmla="*/ 4937688 h 4937688" name="connsiteY4"/>
                <a:gd fmla="*/ 0 w 2468160" name="connsiteX5"/>
                <a:gd fmla="*/ 4688120 h 4937688" name="connsiteY5"/>
                <a:gd fmla="*/ 226192 w 2468160" name="connsiteX6"/>
                <a:gd fmla="*/ 4676698 h 4937688" name="connsiteY6"/>
                <a:gd fmla="*/ 2218592 w 2468160" name="connsiteX7"/>
                <a:gd fmla="*/ 2468844 h 4937688" name="connsiteY7"/>
                <a:gd fmla="*/ 226192 w 2468160" name="connsiteX8"/>
                <a:gd fmla="*/ 260990 h 4937688" name="connsiteY8"/>
                <a:gd fmla="*/ 0 w 2468160" name="connsiteX9"/>
                <a:gd fmla="*/ 249569 h 493768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937688" w="2468160">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nvGrpSpPr>
            <p:cNvPr id="53" name="组合 52"/>
            <p:cNvGrpSpPr/>
            <p:nvPr/>
          </p:nvGrpSpPr>
          <p:grpSpPr>
            <a:xfrm>
              <a:off x="4310718" y="2285012"/>
              <a:ext cx="1114132" cy="1295559"/>
              <a:chOff x="3295850" y="2065379"/>
              <a:chExt cx="3592274" cy="4177307"/>
            </a:xfrm>
          </p:grpSpPr>
          <p:sp>
            <p:nvSpPr>
              <p:cNvPr id="121" name="圆角矩形 120"/>
              <p:cNvSpPr/>
              <p:nvPr/>
            </p:nvSpPr>
            <p:spPr>
              <a:xfrm rot="2760000">
                <a:off x="3283362" y="2637924"/>
                <a:ext cx="4177307" cy="3032217"/>
              </a:xfrm>
              <a:prstGeom prst="roundRect">
                <a:avLst>
                  <a:gd fmla="val 47577" name="adj"/>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22"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203200" dir="2700000" dist="63500" rotWithShape="0">
                  <a:prstClr val="black">
                    <a:alpha val="32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23" name="圆角矩形 122"/>
              <p:cNvSpPr/>
              <p:nvPr/>
            </p:nvSpPr>
            <p:spPr>
              <a:xfrm rot="2760000">
                <a:off x="3499201" y="2940762"/>
                <a:ext cx="3639373" cy="2369532"/>
              </a:xfrm>
              <a:prstGeom prst="roundRect">
                <a:avLst>
                  <a:gd fmla="val 47577" name="adj"/>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24"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52400" dir="2700000" dist="38100" rotWithShape="0">
                  <a:prstClr val="black">
                    <a:alpha val="33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54" name="组合 53"/>
            <p:cNvGrpSpPr/>
            <p:nvPr/>
          </p:nvGrpSpPr>
          <p:grpSpPr>
            <a:xfrm>
              <a:off x="4775537" y="3272764"/>
              <a:ext cx="1114132" cy="1295559"/>
              <a:chOff x="3295850" y="2065379"/>
              <a:chExt cx="3592274" cy="4177307"/>
            </a:xfrm>
          </p:grpSpPr>
          <p:sp>
            <p:nvSpPr>
              <p:cNvPr id="77" name="圆角矩形 76"/>
              <p:cNvSpPr/>
              <p:nvPr/>
            </p:nvSpPr>
            <p:spPr>
              <a:xfrm rot="2760000">
                <a:off x="3283362" y="2637924"/>
                <a:ext cx="4177307" cy="3032217"/>
              </a:xfrm>
              <a:prstGeom prst="roundRect">
                <a:avLst>
                  <a:gd fmla="val 47577" name="adj"/>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78"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203200" dir="2700000" dist="63500" rotWithShape="0">
                  <a:prstClr val="black">
                    <a:alpha val="32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19" name="圆角矩形 118"/>
              <p:cNvSpPr/>
              <p:nvPr/>
            </p:nvSpPr>
            <p:spPr>
              <a:xfrm rot="2760000">
                <a:off x="3499201" y="2940762"/>
                <a:ext cx="3639373" cy="2369532"/>
              </a:xfrm>
              <a:prstGeom prst="roundRect">
                <a:avLst>
                  <a:gd fmla="val 47577" name="adj"/>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120"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52400" dir="2700000" dist="38100" rotWithShape="0">
                  <a:prstClr val="black">
                    <a:alpha val="33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55" name="组合 54"/>
            <p:cNvGrpSpPr/>
            <p:nvPr/>
          </p:nvGrpSpPr>
          <p:grpSpPr>
            <a:xfrm>
              <a:off x="4329267" y="4288104"/>
              <a:ext cx="1114132" cy="1295559"/>
              <a:chOff x="3295850" y="2065379"/>
              <a:chExt cx="3592274" cy="4177307"/>
            </a:xfrm>
          </p:grpSpPr>
          <p:sp>
            <p:nvSpPr>
              <p:cNvPr id="73" name="圆角矩形 72"/>
              <p:cNvSpPr/>
              <p:nvPr/>
            </p:nvSpPr>
            <p:spPr>
              <a:xfrm rot="2760000">
                <a:off x="3283362" y="2637924"/>
                <a:ext cx="4177307" cy="3032217"/>
              </a:xfrm>
              <a:prstGeom prst="roundRect">
                <a:avLst>
                  <a:gd fmla="val 47577" name="adj"/>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74"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203200" dir="2700000" dist="63500" rotWithShape="0">
                  <a:prstClr val="black">
                    <a:alpha val="32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75" name="圆角矩形 74"/>
              <p:cNvSpPr/>
              <p:nvPr/>
            </p:nvSpPr>
            <p:spPr>
              <a:xfrm rot="2760000">
                <a:off x="3499201" y="2940762"/>
                <a:ext cx="3639373" cy="2369532"/>
              </a:xfrm>
              <a:prstGeom prst="roundRect">
                <a:avLst>
                  <a:gd fmla="val 47577" name="adj"/>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76"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52400" dir="2700000" dist="38100" rotWithShape="0">
                  <a:prstClr val="black">
                    <a:alpha val="33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56" name="组合 55"/>
            <p:cNvGrpSpPr/>
            <p:nvPr/>
          </p:nvGrpSpPr>
          <p:grpSpPr>
            <a:xfrm>
              <a:off x="3156467" y="1294259"/>
              <a:ext cx="1114132" cy="1295559"/>
              <a:chOff x="3295850" y="2065379"/>
              <a:chExt cx="3592274" cy="4177307"/>
            </a:xfrm>
          </p:grpSpPr>
          <p:sp>
            <p:nvSpPr>
              <p:cNvPr id="69" name="圆角矩形 68"/>
              <p:cNvSpPr/>
              <p:nvPr/>
            </p:nvSpPr>
            <p:spPr>
              <a:xfrm rot="2760000">
                <a:off x="3283362" y="2637924"/>
                <a:ext cx="4177307" cy="3032217"/>
              </a:xfrm>
              <a:prstGeom prst="roundRect">
                <a:avLst>
                  <a:gd fmla="val 47577" name="adj"/>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70" name="Freeform 5"/>
              <p:cNvSpPr/>
              <p:nvPr/>
            </p:nvSpPr>
            <p:spPr bwMode="auto">
              <a:xfrm rot="10800000">
                <a:off x="3295850" y="2263220"/>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203200" dir="2700000" dist="63500" rotWithShape="0">
                  <a:prstClr val="black">
                    <a:alpha val="32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71" name="圆角矩形 70"/>
              <p:cNvSpPr/>
              <p:nvPr/>
            </p:nvSpPr>
            <p:spPr>
              <a:xfrm rot="2760000">
                <a:off x="3499201" y="2940762"/>
                <a:ext cx="3639373" cy="2369532"/>
              </a:xfrm>
              <a:prstGeom prst="roundRect">
                <a:avLst>
                  <a:gd fmla="val 47577" name="adj"/>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72"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52400" dir="2700000" dist="38100" rotWithShape="0">
                  <a:prstClr val="black">
                    <a:alpha val="33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grpSp>
          <p:nvGrpSpPr>
            <p:cNvPr id="57" name="组合 56"/>
            <p:cNvGrpSpPr/>
            <p:nvPr/>
          </p:nvGrpSpPr>
          <p:grpSpPr>
            <a:xfrm>
              <a:off x="3128624" y="5277575"/>
              <a:ext cx="1114132" cy="1295559"/>
              <a:chOff x="3295850" y="2065379"/>
              <a:chExt cx="3592274" cy="4177307"/>
            </a:xfrm>
          </p:grpSpPr>
          <p:sp>
            <p:nvSpPr>
              <p:cNvPr id="65" name="圆角矩形 64"/>
              <p:cNvSpPr/>
              <p:nvPr/>
            </p:nvSpPr>
            <p:spPr>
              <a:xfrm rot="2760000">
                <a:off x="3283362" y="2637924"/>
                <a:ext cx="4177307" cy="3032217"/>
              </a:xfrm>
              <a:prstGeom prst="roundRect">
                <a:avLst>
                  <a:gd fmla="val 47577" name="adj"/>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66"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203200" dir="2700000" dist="63500" rotWithShape="0">
                  <a:prstClr val="black">
                    <a:alpha val="32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67" name="圆角矩形 66"/>
              <p:cNvSpPr/>
              <p:nvPr/>
            </p:nvSpPr>
            <p:spPr>
              <a:xfrm rot="2760000">
                <a:off x="3499201" y="2940762"/>
                <a:ext cx="3639373" cy="2369532"/>
              </a:xfrm>
              <a:prstGeom prst="roundRect">
                <a:avLst>
                  <a:gd fmla="val 47577" name="adj"/>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itchFamily="34" typeface="微软雅黑"/>
                </a:endParaRPr>
              </a:p>
            </p:txBody>
          </p:sp>
          <p:sp>
            <p:nvSpPr>
              <p:cNvPr id="68"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52400" dir="2700000" dist="38100" rotWithShape="0">
                  <a:prstClr val="black">
                    <a:alpha val="33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sp>
          <p:nvSpPr>
            <p:cNvPr id="58" name="Freeform 5"/>
            <p:cNvSpPr/>
            <p:nvPr/>
          </p:nvSpPr>
          <p:spPr bwMode="auto">
            <a:xfrm rot="10800000">
              <a:off x="2256504" y="2755371"/>
              <a:ext cx="2142438" cy="189880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254000" dir="2700000" dist="114300" rotWithShape="0">
                <a:prstClr val="black">
                  <a:alpha val="32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59" name="文本框 17"/>
            <p:cNvSpPr txBox="1"/>
            <p:nvPr/>
          </p:nvSpPr>
          <p:spPr>
            <a:xfrm>
              <a:off x="3127544" y="1467551"/>
              <a:ext cx="876300"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01</a:t>
              </a:r>
            </a:p>
          </p:txBody>
        </p:sp>
        <p:sp>
          <p:nvSpPr>
            <p:cNvPr id="60" name="文本框 18"/>
            <p:cNvSpPr txBox="1"/>
            <p:nvPr/>
          </p:nvSpPr>
          <p:spPr>
            <a:xfrm>
              <a:off x="3099701" y="5440680"/>
              <a:ext cx="876300"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05</a:t>
              </a:r>
            </a:p>
          </p:txBody>
        </p:sp>
        <p:sp>
          <p:nvSpPr>
            <p:cNvPr id="61" name="文本框 19"/>
            <p:cNvSpPr txBox="1"/>
            <p:nvPr/>
          </p:nvSpPr>
          <p:spPr>
            <a:xfrm>
              <a:off x="4296907" y="4454838"/>
              <a:ext cx="876300"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04</a:t>
              </a:r>
            </a:p>
          </p:txBody>
        </p:sp>
        <p:sp>
          <p:nvSpPr>
            <p:cNvPr id="62" name="文本框 20"/>
            <p:cNvSpPr txBox="1"/>
            <p:nvPr/>
          </p:nvSpPr>
          <p:spPr>
            <a:xfrm>
              <a:off x="4296907" y="2450735"/>
              <a:ext cx="876300"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02</a:t>
              </a:r>
            </a:p>
          </p:txBody>
        </p:sp>
        <p:sp>
          <p:nvSpPr>
            <p:cNvPr id="63" name="文本框 21"/>
            <p:cNvSpPr txBox="1"/>
            <p:nvPr/>
          </p:nvSpPr>
          <p:spPr>
            <a:xfrm>
              <a:off x="4752203" y="3439987"/>
              <a:ext cx="876300" cy="548640"/>
            </a:xfrm>
            <a:prstGeom prst="rect">
              <a:avLst/>
            </a:prstGeom>
            <a:noFill/>
          </p:spPr>
          <p:txBody>
            <a:bodyPr rtlCol="0" wrap="square">
              <a:spAutoFit/>
            </a:bodyPr>
            <a:lstStyle/>
            <a:p>
              <a:pPr algn="ctr"/>
              <a:r>
                <a:rPr altLang="zh-CN" lang="en-US" sz="2100">
                  <a:solidFill>
                    <a:srgbClr val="C00000"/>
                  </a:solidFill>
                  <a:latin charset="-122" panose="020b0503020204020204" pitchFamily="34" typeface="微软雅黑"/>
                  <a:ea charset="-122" pitchFamily="34" typeface="微软雅黑"/>
                </a:rPr>
                <a:t>03</a:t>
              </a:r>
            </a:p>
          </p:txBody>
        </p:sp>
        <p:sp>
          <p:nvSpPr>
            <p:cNvPr id="64" name="文本框 22"/>
            <p:cNvSpPr txBox="1"/>
            <p:nvPr/>
          </p:nvSpPr>
          <p:spPr>
            <a:xfrm>
              <a:off x="2403293" y="3426934"/>
              <a:ext cx="1795688" cy="528320"/>
            </a:xfrm>
            <a:prstGeom prst="rect">
              <a:avLst/>
            </a:prstGeom>
            <a:noFill/>
          </p:spPr>
          <p:txBody>
            <a:bodyPr rtlCol="0" wrap="square">
              <a:spAutoFit/>
            </a:bodyPr>
            <a:lstStyle/>
            <a:p>
              <a:pPr algn="ctr"/>
              <a:r>
                <a:rPr altLang="en-US" lang="zh-CN" smtClean="0" sz="2000">
                  <a:solidFill>
                    <a:srgbClr val="C00000"/>
                  </a:solidFill>
                  <a:effectLst>
                    <a:innerShdw blurRad="38100" dir="13500000" dist="50800">
                      <a:prstClr val="black">
                        <a:alpha val="60000"/>
                      </a:prstClr>
                    </a:innerShdw>
                  </a:effectLst>
                  <a:latin charset="-122" panose="020b0503020204020204" pitchFamily="34" typeface="微软雅黑"/>
                  <a:ea charset="-122" pitchFamily="34" typeface="微软雅黑"/>
                </a:rPr>
                <a:t>标题内容</a:t>
              </a:r>
            </a:p>
          </p:txBody>
        </p:sp>
      </p:grpSp>
      <p:sp>
        <p:nvSpPr>
          <p:cNvPr id="134" name="Freeform 5"/>
          <p:cNvSpPr/>
          <p:nvPr/>
        </p:nvSpPr>
        <p:spPr bwMode="auto">
          <a:xfrm rot="10800000">
            <a:off x="5372839" y="1185063"/>
            <a:ext cx="614966" cy="54503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27000" dir="2700000" dist="50800" rotWithShape="0">
              <a:prstClr val="black">
                <a:alpha val="32000"/>
              </a:prstClr>
            </a:outerShdw>
          </a:effectLst>
        </p:spPr>
        <p:txBody>
          <a:bodyPr anchor="t" anchorCtr="0" bIns="34290" compatLnSpc="1" lIns="68580" numCol="1" rIns="68580" tIns="3429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35" name="Freeform 5"/>
          <p:cNvSpPr/>
          <p:nvPr/>
        </p:nvSpPr>
        <p:spPr bwMode="auto">
          <a:xfrm rot="10800000">
            <a:off x="5372839" y="1940652"/>
            <a:ext cx="614966" cy="54503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27000" dir="2700000" dist="50800" rotWithShape="0">
              <a:prstClr val="black">
                <a:alpha val="32000"/>
              </a:prstClr>
            </a:outerShdw>
          </a:effectLst>
        </p:spPr>
        <p:txBody>
          <a:bodyPr anchor="t" anchorCtr="0" bIns="34290" compatLnSpc="1" lIns="68580" numCol="1" rIns="68580" tIns="3429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36" name="Freeform 5"/>
          <p:cNvSpPr/>
          <p:nvPr/>
        </p:nvSpPr>
        <p:spPr bwMode="auto">
          <a:xfrm rot="10800000">
            <a:off x="5372839" y="2674757"/>
            <a:ext cx="614966" cy="54503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27000" dir="2700000" dist="50800" rotWithShape="0">
              <a:prstClr val="black">
                <a:alpha val="32000"/>
              </a:prstClr>
            </a:outerShdw>
          </a:effectLst>
        </p:spPr>
        <p:txBody>
          <a:bodyPr anchor="t" anchorCtr="0" bIns="34290" compatLnSpc="1" lIns="68580" numCol="1" rIns="68580" tIns="3429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37" name="Freeform 5"/>
          <p:cNvSpPr/>
          <p:nvPr/>
        </p:nvSpPr>
        <p:spPr bwMode="auto">
          <a:xfrm rot="10800000">
            <a:off x="5372839" y="3426998"/>
            <a:ext cx="614966" cy="54503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27000" dir="2700000" dist="50800" rotWithShape="0">
              <a:prstClr val="black">
                <a:alpha val="32000"/>
              </a:prstClr>
            </a:outerShdw>
          </a:effectLst>
        </p:spPr>
        <p:txBody>
          <a:bodyPr anchor="t" anchorCtr="0" bIns="34290" compatLnSpc="1" lIns="68580" numCol="1" rIns="68580" tIns="3429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sp>
        <p:nvSpPr>
          <p:cNvPr id="138" name="Freeform 5"/>
          <p:cNvSpPr/>
          <p:nvPr/>
        </p:nvSpPr>
        <p:spPr bwMode="auto">
          <a:xfrm rot="10800000">
            <a:off x="5372839" y="4172092"/>
            <a:ext cx="614966" cy="54503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algn="tl" blurRad="127000" dir="2700000" dist="50800" rotWithShape="0">
              <a:prstClr val="black">
                <a:alpha val="32000"/>
              </a:prstClr>
            </a:outerShdw>
          </a:effectLst>
        </p:spPr>
        <p:txBody>
          <a:bodyPr anchor="t" anchorCtr="0" bIns="34290" compatLnSpc="1" lIns="68580" numCol="1" rIns="68580" tIns="34290" vert="horz" wrap="square">
            <a:prstTxWarp prst="textNoShape">
              <a:avLst/>
            </a:prstTxWarp>
          </a:bodyPr>
          <a:lstStyle/>
          <a:p>
            <a:endParaRPr altLang="en-US" lang="zh-CN">
              <a:solidFill>
                <a:prstClr val="black"/>
              </a:solidFill>
              <a:latin charset="-122" panose="020b0503020204020204" pitchFamily="34" typeface="微软雅黑"/>
              <a:ea charset="-122" pitchFamily="34" typeface="微软雅黑"/>
            </a:endParaRPr>
          </a:p>
        </p:txBody>
      </p:sp>
      <p:grpSp>
        <p:nvGrpSpPr>
          <p:cNvPr id="139" name="组合 138"/>
          <p:cNvGrpSpPr/>
          <p:nvPr/>
        </p:nvGrpSpPr>
        <p:grpSpPr>
          <a:xfrm>
            <a:off x="6035064" y="1190490"/>
            <a:ext cx="1725772" cy="572092"/>
            <a:chOff x="3451161" y="3865165"/>
            <a:chExt cx="2301029" cy="762790"/>
          </a:xfrm>
        </p:grpSpPr>
        <p:sp>
          <p:nvSpPr>
            <p:cNvPr id="140" name="文本框 58"/>
            <p:cNvSpPr txBox="1"/>
            <p:nvPr/>
          </p:nvSpPr>
          <p:spPr>
            <a:xfrm>
              <a:off x="3451161" y="3865165"/>
              <a:ext cx="1725052" cy="365760"/>
            </a:xfrm>
            <a:prstGeom prst="rect">
              <a:avLst/>
            </a:prstGeom>
            <a:noFill/>
          </p:spPr>
          <p:txBody>
            <a:bodyPr rtlCol="0" wrap="square">
              <a:spAutoFit/>
            </a:bodyPr>
            <a:lstStyle/>
            <a:p>
              <a:r>
                <a:rPr altLang="en-US" lang="zh-CN" sz="1200">
                  <a:solidFill>
                    <a:srgbClr val="C00000"/>
                  </a:solidFill>
                  <a:latin charset="-122" panose="020b0503020204020204" pitchFamily="34" typeface="微软雅黑"/>
                  <a:ea charset="-122" pitchFamily="34" typeface="微软雅黑"/>
                </a:rPr>
                <a:t>在此添加标题</a:t>
              </a:r>
            </a:p>
          </p:txBody>
        </p:sp>
        <p:sp>
          <p:nvSpPr>
            <p:cNvPr id="141" name="文本框 59"/>
            <p:cNvSpPr txBox="1"/>
            <p:nvPr/>
          </p:nvSpPr>
          <p:spPr>
            <a:xfrm>
              <a:off x="3457192" y="4135512"/>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a:t>
              </a:r>
            </a:p>
          </p:txBody>
        </p:sp>
      </p:grpSp>
      <p:grpSp>
        <p:nvGrpSpPr>
          <p:cNvPr id="142" name="组合 141"/>
          <p:cNvGrpSpPr/>
          <p:nvPr/>
        </p:nvGrpSpPr>
        <p:grpSpPr>
          <a:xfrm>
            <a:off x="6035064" y="1944376"/>
            <a:ext cx="1725772" cy="572092"/>
            <a:chOff x="3451161" y="3865165"/>
            <a:chExt cx="2301029" cy="762790"/>
          </a:xfrm>
        </p:grpSpPr>
        <p:sp>
          <p:nvSpPr>
            <p:cNvPr id="143" name="文本框 61"/>
            <p:cNvSpPr txBox="1"/>
            <p:nvPr/>
          </p:nvSpPr>
          <p:spPr>
            <a:xfrm>
              <a:off x="3451161" y="3865165"/>
              <a:ext cx="1725052" cy="365760"/>
            </a:xfrm>
            <a:prstGeom prst="rect">
              <a:avLst/>
            </a:prstGeom>
            <a:noFill/>
          </p:spPr>
          <p:txBody>
            <a:bodyPr rtlCol="0" wrap="square">
              <a:spAutoFit/>
            </a:bodyPr>
            <a:lstStyle/>
            <a:p>
              <a:r>
                <a:rPr altLang="en-US" lang="zh-CN" sz="1200">
                  <a:solidFill>
                    <a:srgbClr val="C00000"/>
                  </a:solidFill>
                  <a:latin charset="-122" panose="020b0503020204020204" pitchFamily="34" typeface="微软雅黑"/>
                  <a:ea charset="-122" pitchFamily="34" typeface="微软雅黑"/>
                </a:rPr>
                <a:t>在此添加标题</a:t>
              </a:r>
            </a:p>
          </p:txBody>
        </p:sp>
        <p:sp>
          <p:nvSpPr>
            <p:cNvPr id="144" name="文本框 62"/>
            <p:cNvSpPr txBox="1"/>
            <p:nvPr/>
          </p:nvSpPr>
          <p:spPr>
            <a:xfrm>
              <a:off x="3457192" y="4135512"/>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a:t>
              </a:r>
            </a:p>
          </p:txBody>
        </p:sp>
      </p:grpSp>
      <p:grpSp>
        <p:nvGrpSpPr>
          <p:cNvPr id="145" name="组合 144"/>
          <p:cNvGrpSpPr/>
          <p:nvPr/>
        </p:nvGrpSpPr>
        <p:grpSpPr>
          <a:xfrm>
            <a:off x="6035064" y="2678928"/>
            <a:ext cx="1725772" cy="572092"/>
            <a:chOff x="3451161" y="3865165"/>
            <a:chExt cx="2301029" cy="762790"/>
          </a:xfrm>
        </p:grpSpPr>
        <p:sp>
          <p:nvSpPr>
            <p:cNvPr id="146" name="文本框 64"/>
            <p:cNvSpPr txBox="1"/>
            <p:nvPr/>
          </p:nvSpPr>
          <p:spPr>
            <a:xfrm>
              <a:off x="3451161" y="3865165"/>
              <a:ext cx="1725052" cy="365760"/>
            </a:xfrm>
            <a:prstGeom prst="rect">
              <a:avLst/>
            </a:prstGeom>
            <a:noFill/>
          </p:spPr>
          <p:txBody>
            <a:bodyPr rtlCol="0" wrap="square">
              <a:spAutoFit/>
            </a:bodyPr>
            <a:lstStyle/>
            <a:p>
              <a:r>
                <a:rPr altLang="en-US" lang="zh-CN" sz="1200">
                  <a:solidFill>
                    <a:srgbClr val="C00000"/>
                  </a:solidFill>
                  <a:latin charset="-122" panose="020b0503020204020204" pitchFamily="34" typeface="微软雅黑"/>
                  <a:ea charset="-122" pitchFamily="34" typeface="微软雅黑"/>
                </a:rPr>
                <a:t>在此添加标题</a:t>
              </a:r>
            </a:p>
          </p:txBody>
        </p:sp>
        <p:sp>
          <p:nvSpPr>
            <p:cNvPr id="147" name="文本框 65"/>
            <p:cNvSpPr txBox="1"/>
            <p:nvPr/>
          </p:nvSpPr>
          <p:spPr>
            <a:xfrm>
              <a:off x="3457192" y="4135512"/>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a:t>
              </a:r>
            </a:p>
          </p:txBody>
        </p:sp>
      </p:grpSp>
      <p:grpSp>
        <p:nvGrpSpPr>
          <p:cNvPr id="148" name="组合 147"/>
          <p:cNvGrpSpPr/>
          <p:nvPr/>
        </p:nvGrpSpPr>
        <p:grpSpPr>
          <a:xfrm>
            <a:off x="6035064" y="3432813"/>
            <a:ext cx="1725772" cy="572092"/>
            <a:chOff x="3451161" y="3865165"/>
            <a:chExt cx="2301029" cy="762790"/>
          </a:xfrm>
        </p:grpSpPr>
        <p:sp>
          <p:nvSpPr>
            <p:cNvPr id="149" name="文本框 67"/>
            <p:cNvSpPr txBox="1"/>
            <p:nvPr/>
          </p:nvSpPr>
          <p:spPr>
            <a:xfrm>
              <a:off x="3451161" y="3865164"/>
              <a:ext cx="1725052" cy="365760"/>
            </a:xfrm>
            <a:prstGeom prst="rect">
              <a:avLst/>
            </a:prstGeom>
            <a:noFill/>
          </p:spPr>
          <p:txBody>
            <a:bodyPr rtlCol="0" wrap="square">
              <a:spAutoFit/>
            </a:bodyPr>
            <a:lstStyle/>
            <a:p>
              <a:r>
                <a:rPr altLang="en-US" lang="zh-CN" sz="1200">
                  <a:solidFill>
                    <a:srgbClr val="C00000"/>
                  </a:solidFill>
                  <a:latin charset="-122" panose="020b0503020204020204" pitchFamily="34" typeface="微软雅黑"/>
                  <a:ea charset="-122" pitchFamily="34" typeface="微软雅黑"/>
                </a:rPr>
                <a:t>在此添加标题</a:t>
              </a:r>
            </a:p>
          </p:txBody>
        </p:sp>
        <p:sp>
          <p:nvSpPr>
            <p:cNvPr id="150" name="文本框 68"/>
            <p:cNvSpPr txBox="1"/>
            <p:nvPr/>
          </p:nvSpPr>
          <p:spPr>
            <a:xfrm>
              <a:off x="3457192" y="4135512"/>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a:t>
              </a:r>
            </a:p>
          </p:txBody>
        </p:sp>
      </p:grpSp>
      <p:grpSp>
        <p:nvGrpSpPr>
          <p:cNvPr id="151" name="组合 150"/>
          <p:cNvGrpSpPr/>
          <p:nvPr/>
        </p:nvGrpSpPr>
        <p:grpSpPr>
          <a:xfrm>
            <a:off x="6035064" y="4181892"/>
            <a:ext cx="1725772" cy="572092"/>
            <a:chOff x="3451161" y="3865165"/>
            <a:chExt cx="2301029" cy="762790"/>
          </a:xfrm>
        </p:grpSpPr>
        <p:sp>
          <p:nvSpPr>
            <p:cNvPr id="152" name="文本框 70"/>
            <p:cNvSpPr txBox="1"/>
            <p:nvPr/>
          </p:nvSpPr>
          <p:spPr>
            <a:xfrm>
              <a:off x="3451161" y="3865165"/>
              <a:ext cx="1725052" cy="365760"/>
            </a:xfrm>
            <a:prstGeom prst="rect">
              <a:avLst/>
            </a:prstGeom>
            <a:noFill/>
          </p:spPr>
          <p:txBody>
            <a:bodyPr rtlCol="0" wrap="square">
              <a:spAutoFit/>
            </a:bodyPr>
            <a:lstStyle/>
            <a:p>
              <a:r>
                <a:rPr altLang="en-US" lang="zh-CN" sz="1200">
                  <a:solidFill>
                    <a:srgbClr val="C00000"/>
                  </a:solidFill>
                  <a:latin charset="-122" panose="020b0503020204020204" pitchFamily="34" typeface="微软雅黑"/>
                  <a:ea charset="-122" pitchFamily="34" typeface="微软雅黑"/>
                </a:rPr>
                <a:t>在此添加标题</a:t>
              </a:r>
            </a:p>
          </p:txBody>
        </p:sp>
        <p:sp>
          <p:nvSpPr>
            <p:cNvPr id="153" name="文本框 71"/>
            <p:cNvSpPr txBox="1"/>
            <p:nvPr/>
          </p:nvSpPr>
          <p:spPr>
            <a:xfrm>
              <a:off x="3457192" y="4135512"/>
              <a:ext cx="2294998" cy="487680"/>
            </a:xfrm>
            <a:prstGeom prst="rect">
              <a:avLst/>
            </a:prstGeom>
            <a:noFill/>
          </p:spPr>
          <p:txBody>
            <a:bodyPr rtlCol="0" wrap="square">
              <a:spAutoFit/>
            </a:bodyPr>
            <a:lstStyle/>
            <a:p>
              <a:pPr>
                <a:spcBef>
                  <a:spcPct val="0"/>
                </a:spcBef>
              </a:pPr>
              <a:r>
                <a:rPr altLang="en-US" lang="zh-CN" sz="900">
                  <a:latin charset="-122" panose="020b0503020204020204" pitchFamily="34" typeface="微软雅黑"/>
                  <a:ea charset="-122" pitchFamily="34" typeface="微软雅黑"/>
                  <a:sym charset="-122" panose="02000000000000000000" pitchFamily="2" typeface="方正兰亭黑_GBK"/>
                </a:rPr>
                <a:t>在此录入图表的综合描述说明。在此录入在此在此在此在此录</a:t>
              </a:r>
            </a:p>
          </p:txBody>
        </p:sp>
      </p:grpSp>
      <p:grpSp>
        <p:nvGrpSpPr>
          <p:cNvPr id="154" name="Group 8"/>
          <p:cNvGrpSpPr>
            <a:grpSpLocks noChangeAspect="1"/>
          </p:cNvGrpSpPr>
          <p:nvPr/>
        </p:nvGrpSpPr>
        <p:grpSpPr>
          <a:xfrm>
            <a:off x="5552782" y="1326343"/>
            <a:ext cx="248237" cy="271999"/>
            <a:chOff x="3437" y="2282"/>
            <a:chExt cx="679" cy="744"/>
          </a:xfrm>
          <a:solidFill>
            <a:srgbClr val="C00000"/>
          </a:solidFill>
        </p:grpSpPr>
        <p:sp>
          <p:nvSpPr>
            <p:cNvPr id="155"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1E6168"/>
                </a:solidFill>
                <a:latin charset="-122" panose="020b0503020204020204" pitchFamily="34" typeface="微软雅黑"/>
                <a:ea charset="-122" pitchFamily="34" typeface="微软雅黑"/>
              </a:endParaRPr>
            </a:p>
          </p:txBody>
        </p:sp>
        <p:sp>
          <p:nvSpPr>
            <p:cNvPr id="156"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1E6168"/>
                </a:solidFill>
                <a:latin charset="-122" panose="020b0503020204020204" pitchFamily="34" typeface="微软雅黑"/>
                <a:ea charset="-122" pitchFamily="34" typeface="微软雅黑"/>
              </a:endParaRPr>
            </a:p>
          </p:txBody>
        </p:sp>
      </p:grpSp>
      <p:grpSp>
        <p:nvGrpSpPr>
          <p:cNvPr id="157" name="Group 13"/>
          <p:cNvGrpSpPr>
            <a:grpSpLocks noChangeAspect="1"/>
          </p:cNvGrpSpPr>
          <p:nvPr/>
        </p:nvGrpSpPr>
        <p:grpSpPr>
          <a:xfrm>
            <a:off x="5540796" y="2067581"/>
            <a:ext cx="272209" cy="275423"/>
            <a:chOff x="2426" y="2781"/>
            <a:chExt cx="593" cy="600"/>
          </a:xfrm>
          <a:solidFill>
            <a:srgbClr val="1E6168"/>
          </a:solidFill>
        </p:grpSpPr>
        <p:sp>
          <p:nvSpPr>
            <p:cNvPr id="158"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59"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60" name="Group 18"/>
          <p:cNvGrpSpPr>
            <a:grpSpLocks noChangeAspect="1"/>
          </p:cNvGrpSpPr>
          <p:nvPr/>
        </p:nvGrpSpPr>
        <p:grpSpPr>
          <a:xfrm>
            <a:off x="5535517" y="2816499"/>
            <a:ext cx="282767" cy="263487"/>
            <a:chOff x="3802" y="2858"/>
            <a:chExt cx="616" cy="574"/>
          </a:xfrm>
          <a:solidFill>
            <a:srgbClr val="C00000"/>
          </a:solidFill>
        </p:grpSpPr>
        <p:sp>
          <p:nvSpPr>
            <p:cNvPr id="161"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2"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3"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4"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5"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66" name="Group 26"/>
          <p:cNvGrpSpPr>
            <a:grpSpLocks noChangeAspect="1"/>
          </p:cNvGrpSpPr>
          <p:nvPr/>
        </p:nvGrpSpPr>
        <p:grpSpPr>
          <a:xfrm>
            <a:off x="5493941" y="3600489"/>
            <a:ext cx="365920" cy="181408"/>
            <a:chOff x="5676" y="2597"/>
            <a:chExt cx="1061" cy="526"/>
          </a:xfrm>
          <a:solidFill>
            <a:srgbClr val="C00000"/>
          </a:solidFill>
        </p:grpSpPr>
        <p:sp>
          <p:nvSpPr>
            <p:cNvPr id="167"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8"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69"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0"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1"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2"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3"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4"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5"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6"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7"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8"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79"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80"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81"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sp>
        <p:nvSpPr>
          <p:cNvPr id="182" name="Freeform 108"/>
          <p:cNvSpPr>
            <a:spLocks noEditPoints="1"/>
          </p:cNvSpPr>
          <p:nvPr/>
        </p:nvSpPr>
        <p:spPr bwMode="auto">
          <a:xfrm>
            <a:off x="5538909" y="4295655"/>
            <a:ext cx="275982" cy="276975"/>
          </a:xfrm>
          <a:custGeom>
            <a:gdLst>
              <a:gd fmla="*/ 97 w 115" name="T0"/>
              <a:gd fmla="*/ 48 h 115" name="T1"/>
              <a:gd fmla="*/ 91 w 115" name="T2"/>
              <a:gd fmla="*/ 41 h 115" name="T3"/>
              <a:gd fmla="*/ 102 w 115" name="T4"/>
              <a:gd fmla="*/ 26 h 115" name="T5"/>
              <a:gd fmla="*/ 94 w 115" name="T6"/>
              <a:gd fmla="*/ 13 h 115" name="T7"/>
              <a:gd fmla="*/ 79 w 115" name="T8"/>
              <a:gd fmla="*/ 23 h 115" name="T9"/>
              <a:gd fmla="*/ 70 w 115" name="T10"/>
              <a:gd fmla="*/ 22 h 115" name="T11"/>
              <a:gd fmla="*/ 67 w 115" name="T12"/>
              <a:gd fmla="*/ 3 h 115" name="T13"/>
              <a:gd fmla="*/ 52 w 115" name="T14"/>
              <a:gd fmla="*/ 0 h 115" name="T15"/>
              <a:gd fmla="*/ 48 w 115" name="T16"/>
              <a:gd fmla="*/ 18 h 115" name="T17"/>
              <a:gd fmla="*/ 41 w 115" name="T18"/>
              <a:gd fmla="*/ 24 h 115" name="T19"/>
              <a:gd fmla="*/ 26 w 115" name="T20"/>
              <a:gd fmla="*/ 13 h 115" name="T21"/>
              <a:gd fmla="*/ 13 w 115" name="T22"/>
              <a:gd fmla="*/ 21 h 115" name="T23"/>
              <a:gd fmla="*/ 23 w 115" name="T24"/>
              <a:gd fmla="*/ 36 h 115" name="T25"/>
              <a:gd fmla="*/ 22 w 115" name="T26"/>
              <a:gd fmla="*/ 45 h 115" name="T27"/>
              <a:gd fmla="*/ 4 w 115" name="T28"/>
              <a:gd fmla="*/ 48 h 115" name="T29"/>
              <a:gd fmla="*/ 0 w 115" name="T30"/>
              <a:gd fmla="*/ 63 h 115" name="T31"/>
              <a:gd fmla="*/ 18 w 115" name="T32"/>
              <a:gd fmla="*/ 66 h 115" name="T33"/>
              <a:gd fmla="*/ 24 w 115" name="T34"/>
              <a:gd fmla="*/ 73 h 115" name="T35"/>
              <a:gd fmla="*/ 13 w 115" name="T36"/>
              <a:gd fmla="*/ 89 h 115" name="T37"/>
              <a:gd fmla="*/ 21 w 115" name="T38"/>
              <a:gd fmla="*/ 102 h 115" name="T39"/>
              <a:gd fmla="*/ 36 w 115" name="T40"/>
              <a:gd fmla="*/ 92 h 115" name="T41"/>
              <a:gd fmla="*/ 45 w 115" name="T42"/>
              <a:gd fmla="*/ 92 h 115" name="T43"/>
              <a:gd fmla="*/ 48 w 115" name="T44"/>
              <a:gd fmla="*/ 111 h 115" name="T45"/>
              <a:gd fmla="*/ 63 w 115" name="T46"/>
              <a:gd fmla="*/ 115 h 115" name="T47"/>
              <a:gd fmla="*/ 67 w 115" name="T48"/>
              <a:gd fmla="*/ 97 h 115" name="T49"/>
              <a:gd fmla="*/ 74 w 115" name="T50"/>
              <a:gd fmla="*/ 91 h 115" name="T51"/>
              <a:gd fmla="*/ 89 w 115" name="T52"/>
              <a:gd fmla="*/ 102 h 115" name="T53"/>
              <a:gd fmla="*/ 102 w 115" name="T54"/>
              <a:gd fmla="*/ 94 h 115" name="T55"/>
              <a:gd fmla="*/ 92 w 115" name="T56"/>
              <a:gd fmla="*/ 79 h 115" name="T57"/>
              <a:gd fmla="*/ 93 w 115" name="T58"/>
              <a:gd fmla="*/ 70 h 115" name="T59"/>
              <a:gd fmla="*/ 112 w 115" name="T60"/>
              <a:gd fmla="*/ 66 h 115" name="T61"/>
              <a:gd fmla="*/ 115 w 115" name="T62"/>
              <a:gd fmla="*/ 52 h 115" name="T63"/>
              <a:gd fmla="*/ 58 w 115" name="T64"/>
              <a:gd fmla="*/ 79 h 115" name="T65"/>
              <a:gd fmla="*/ 58 w 115" name="T66"/>
              <a:gd fmla="*/ 36 h 115" name="T67"/>
              <a:gd fmla="*/ 58 w 115" name="T68"/>
              <a:gd fmla="*/ 79 h 115" name="T69"/>
              <a:gd fmla="*/ 49 w 115" name="T70"/>
              <a:gd fmla="*/ 57 h 115" name="T71"/>
              <a:gd fmla="*/ 67 w 115" name="T72"/>
              <a:gd fmla="*/ 57 h 11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5" w="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C00000"/>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Tree>
    <p:extLst>
      <p:ext uri="{BB962C8B-B14F-4D97-AF65-F5344CB8AC3E}">
        <p14:creationId val="273073141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additive="base">
                                        <p:cTn dur="500" fill="hold" id="7"/>
                                        <p:tgtEl>
                                          <p:spTgt spid="46"/>
                                        </p:tgtEl>
                                        <p:attrNameLst>
                                          <p:attrName>ppt_x</p:attrName>
                                        </p:attrNameLst>
                                      </p:cBhvr>
                                      <p:tavLst>
                                        <p:tav tm="0">
                                          <p:val>
                                            <p:strVal val="0-#ppt_w/2"/>
                                          </p:val>
                                        </p:tav>
                                        <p:tav tm="100000">
                                          <p:val>
                                            <p:strVal val="#ppt_x"/>
                                          </p:val>
                                        </p:tav>
                                      </p:tavLst>
                                    </p:anim>
                                    <p:anim calcmode="lin" valueType="num">
                                      <p:cBhvr additive="base">
                                        <p:cTn dur="500" fill="hold" id="8"/>
                                        <p:tgtEl>
                                          <p:spTgt spid="4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2">
                                  <p:stCondLst>
                                    <p:cond delay="0"/>
                                  </p:stCondLst>
                                  <p:childTnLst>
                                    <p:set>
                                      <p:cBhvr>
                                        <p:cTn dur="1" fill="hold" id="12">
                                          <p:stCondLst>
                                            <p:cond delay="0"/>
                                          </p:stCondLst>
                                        </p:cTn>
                                        <p:tgtEl>
                                          <p:spTgt spid="134"/>
                                        </p:tgtEl>
                                        <p:attrNameLst>
                                          <p:attrName>style.visibility</p:attrName>
                                        </p:attrNameLst>
                                      </p:cBhvr>
                                      <p:to>
                                        <p:strVal val="visible"/>
                                      </p:to>
                                    </p:set>
                                    <p:anim calcmode="lin" valueType="num">
                                      <p:cBhvr additive="base">
                                        <p:cTn dur="500" fill="hold" id="13"/>
                                        <p:tgtEl>
                                          <p:spTgt spid="134"/>
                                        </p:tgtEl>
                                        <p:attrNameLst>
                                          <p:attrName>ppt_x</p:attrName>
                                        </p:attrNameLst>
                                      </p:cBhvr>
                                      <p:tavLst>
                                        <p:tav tm="0">
                                          <p:val>
                                            <p:strVal val="1+#ppt_w/2"/>
                                          </p:val>
                                        </p:tav>
                                        <p:tav tm="100000">
                                          <p:val>
                                            <p:strVal val="#ppt_x"/>
                                          </p:val>
                                        </p:tav>
                                      </p:tavLst>
                                    </p:anim>
                                    <p:anim calcmode="lin" valueType="num">
                                      <p:cBhvr additive="base">
                                        <p:cTn dur="500" fill="hold" id="14"/>
                                        <p:tgtEl>
                                          <p:spTgt spid="134"/>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139"/>
                                        </p:tgtEl>
                                        <p:attrNameLst>
                                          <p:attrName>style.visibility</p:attrName>
                                        </p:attrNameLst>
                                      </p:cBhvr>
                                      <p:to>
                                        <p:strVal val="visible"/>
                                      </p:to>
                                    </p:set>
                                    <p:anim calcmode="lin" valueType="num">
                                      <p:cBhvr additive="base">
                                        <p:cTn dur="500" fill="hold" id="17"/>
                                        <p:tgtEl>
                                          <p:spTgt spid="139"/>
                                        </p:tgtEl>
                                        <p:attrNameLst>
                                          <p:attrName>ppt_x</p:attrName>
                                        </p:attrNameLst>
                                      </p:cBhvr>
                                      <p:tavLst>
                                        <p:tav tm="0">
                                          <p:val>
                                            <p:strVal val="1+#ppt_w/2"/>
                                          </p:val>
                                        </p:tav>
                                        <p:tav tm="100000">
                                          <p:val>
                                            <p:strVal val="#ppt_x"/>
                                          </p:val>
                                        </p:tav>
                                      </p:tavLst>
                                    </p:anim>
                                    <p:anim calcmode="lin" valueType="num">
                                      <p:cBhvr additive="base">
                                        <p:cTn dur="500" fill="hold" id="18"/>
                                        <p:tgtEl>
                                          <p:spTgt spid="139"/>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154"/>
                                        </p:tgtEl>
                                        <p:attrNameLst>
                                          <p:attrName>style.visibility</p:attrName>
                                        </p:attrNameLst>
                                      </p:cBhvr>
                                      <p:to>
                                        <p:strVal val="visible"/>
                                      </p:to>
                                    </p:set>
                                    <p:anim calcmode="lin" valueType="num">
                                      <p:cBhvr additive="base">
                                        <p:cTn dur="500" fill="hold" id="21"/>
                                        <p:tgtEl>
                                          <p:spTgt spid="154"/>
                                        </p:tgtEl>
                                        <p:attrNameLst>
                                          <p:attrName>ppt_x</p:attrName>
                                        </p:attrNameLst>
                                      </p:cBhvr>
                                      <p:tavLst>
                                        <p:tav tm="0">
                                          <p:val>
                                            <p:strVal val="1+#ppt_w/2"/>
                                          </p:val>
                                        </p:tav>
                                        <p:tav tm="100000">
                                          <p:val>
                                            <p:strVal val="#ppt_x"/>
                                          </p:val>
                                        </p:tav>
                                      </p:tavLst>
                                    </p:anim>
                                    <p:anim calcmode="lin" valueType="num">
                                      <p:cBhvr additive="base">
                                        <p:cTn dur="500" fill="hold" id="22"/>
                                        <p:tgtEl>
                                          <p:spTgt spid="154"/>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2">
                                  <p:stCondLst>
                                    <p:cond delay="0"/>
                                  </p:stCondLst>
                                  <p:childTnLst>
                                    <p:set>
                                      <p:cBhvr>
                                        <p:cTn dur="1" fill="hold" id="26">
                                          <p:stCondLst>
                                            <p:cond delay="0"/>
                                          </p:stCondLst>
                                        </p:cTn>
                                        <p:tgtEl>
                                          <p:spTgt spid="135"/>
                                        </p:tgtEl>
                                        <p:attrNameLst>
                                          <p:attrName>style.visibility</p:attrName>
                                        </p:attrNameLst>
                                      </p:cBhvr>
                                      <p:to>
                                        <p:strVal val="visible"/>
                                      </p:to>
                                    </p:set>
                                    <p:anim calcmode="lin" valueType="num">
                                      <p:cBhvr additive="base">
                                        <p:cTn dur="500" fill="hold" id="27"/>
                                        <p:tgtEl>
                                          <p:spTgt spid="135"/>
                                        </p:tgtEl>
                                        <p:attrNameLst>
                                          <p:attrName>ppt_x</p:attrName>
                                        </p:attrNameLst>
                                      </p:cBhvr>
                                      <p:tavLst>
                                        <p:tav tm="0">
                                          <p:val>
                                            <p:strVal val="1+#ppt_w/2"/>
                                          </p:val>
                                        </p:tav>
                                        <p:tav tm="100000">
                                          <p:val>
                                            <p:strVal val="#ppt_x"/>
                                          </p:val>
                                        </p:tav>
                                      </p:tavLst>
                                    </p:anim>
                                    <p:anim calcmode="lin" valueType="num">
                                      <p:cBhvr additive="base">
                                        <p:cTn dur="500" fill="hold" id="28"/>
                                        <p:tgtEl>
                                          <p:spTgt spid="135"/>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142"/>
                                        </p:tgtEl>
                                        <p:attrNameLst>
                                          <p:attrName>style.visibility</p:attrName>
                                        </p:attrNameLst>
                                      </p:cBhvr>
                                      <p:to>
                                        <p:strVal val="visible"/>
                                      </p:to>
                                    </p:set>
                                    <p:anim calcmode="lin" valueType="num">
                                      <p:cBhvr additive="base">
                                        <p:cTn dur="500" fill="hold" id="31"/>
                                        <p:tgtEl>
                                          <p:spTgt spid="142"/>
                                        </p:tgtEl>
                                        <p:attrNameLst>
                                          <p:attrName>ppt_x</p:attrName>
                                        </p:attrNameLst>
                                      </p:cBhvr>
                                      <p:tavLst>
                                        <p:tav tm="0">
                                          <p:val>
                                            <p:strVal val="1+#ppt_w/2"/>
                                          </p:val>
                                        </p:tav>
                                        <p:tav tm="100000">
                                          <p:val>
                                            <p:strVal val="#ppt_x"/>
                                          </p:val>
                                        </p:tav>
                                      </p:tavLst>
                                    </p:anim>
                                    <p:anim calcmode="lin" valueType="num">
                                      <p:cBhvr additive="base">
                                        <p:cTn dur="500" fill="hold" id="32"/>
                                        <p:tgtEl>
                                          <p:spTgt spid="142"/>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0"/>
                                  </p:stCondLst>
                                  <p:childTnLst>
                                    <p:set>
                                      <p:cBhvr>
                                        <p:cTn dur="1" fill="hold" id="34">
                                          <p:stCondLst>
                                            <p:cond delay="0"/>
                                          </p:stCondLst>
                                        </p:cTn>
                                        <p:tgtEl>
                                          <p:spTgt spid="157"/>
                                        </p:tgtEl>
                                        <p:attrNameLst>
                                          <p:attrName>style.visibility</p:attrName>
                                        </p:attrNameLst>
                                      </p:cBhvr>
                                      <p:to>
                                        <p:strVal val="visible"/>
                                      </p:to>
                                    </p:set>
                                    <p:anim calcmode="lin" valueType="num">
                                      <p:cBhvr additive="base">
                                        <p:cTn dur="500" fill="hold" id="35"/>
                                        <p:tgtEl>
                                          <p:spTgt spid="157"/>
                                        </p:tgtEl>
                                        <p:attrNameLst>
                                          <p:attrName>ppt_x</p:attrName>
                                        </p:attrNameLst>
                                      </p:cBhvr>
                                      <p:tavLst>
                                        <p:tav tm="0">
                                          <p:val>
                                            <p:strVal val="1+#ppt_w/2"/>
                                          </p:val>
                                        </p:tav>
                                        <p:tav tm="100000">
                                          <p:val>
                                            <p:strVal val="#ppt_x"/>
                                          </p:val>
                                        </p:tav>
                                      </p:tavLst>
                                    </p:anim>
                                    <p:anim calcmode="lin" valueType="num">
                                      <p:cBhvr additive="base">
                                        <p:cTn dur="500" fill="hold" id="36"/>
                                        <p:tgtEl>
                                          <p:spTgt spid="157"/>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 presetSubtype="2">
                                  <p:stCondLst>
                                    <p:cond delay="0"/>
                                  </p:stCondLst>
                                  <p:childTnLst>
                                    <p:set>
                                      <p:cBhvr>
                                        <p:cTn dur="1" fill="hold" id="40">
                                          <p:stCondLst>
                                            <p:cond delay="0"/>
                                          </p:stCondLst>
                                        </p:cTn>
                                        <p:tgtEl>
                                          <p:spTgt spid="136"/>
                                        </p:tgtEl>
                                        <p:attrNameLst>
                                          <p:attrName>style.visibility</p:attrName>
                                        </p:attrNameLst>
                                      </p:cBhvr>
                                      <p:to>
                                        <p:strVal val="visible"/>
                                      </p:to>
                                    </p:set>
                                    <p:anim calcmode="lin" valueType="num">
                                      <p:cBhvr additive="base">
                                        <p:cTn dur="500" fill="hold" id="41"/>
                                        <p:tgtEl>
                                          <p:spTgt spid="136"/>
                                        </p:tgtEl>
                                        <p:attrNameLst>
                                          <p:attrName>ppt_x</p:attrName>
                                        </p:attrNameLst>
                                      </p:cBhvr>
                                      <p:tavLst>
                                        <p:tav tm="0">
                                          <p:val>
                                            <p:strVal val="1+#ppt_w/2"/>
                                          </p:val>
                                        </p:tav>
                                        <p:tav tm="100000">
                                          <p:val>
                                            <p:strVal val="#ppt_x"/>
                                          </p:val>
                                        </p:tav>
                                      </p:tavLst>
                                    </p:anim>
                                    <p:anim calcmode="lin" valueType="num">
                                      <p:cBhvr additive="base">
                                        <p:cTn dur="500" fill="hold" id="42"/>
                                        <p:tgtEl>
                                          <p:spTgt spid="136"/>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0"/>
                                  </p:stCondLst>
                                  <p:childTnLst>
                                    <p:set>
                                      <p:cBhvr>
                                        <p:cTn dur="1" fill="hold" id="44">
                                          <p:stCondLst>
                                            <p:cond delay="0"/>
                                          </p:stCondLst>
                                        </p:cTn>
                                        <p:tgtEl>
                                          <p:spTgt spid="145"/>
                                        </p:tgtEl>
                                        <p:attrNameLst>
                                          <p:attrName>style.visibility</p:attrName>
                                        </p:attrNameLst>
                                      </p:cBhvr>
                                      <p:to>
                                        <p:strVal val="visible"/>
                                      </p:to>
                                    </p:set>
                                    <p:anim calcmode="lin" valueType="num">
                                      <p:cBhvr additive="base">
                                        <p:cTn dur="500" fill="hold" id="45"/>
                                        <p:tgtEl>
                                          <p:spTgt spid="145"/>
                                        </p:tgtEl>
                                        <p:attrNameLst>
                                          <p:attrName>ppt_x</p:attrName>
                                        </p:attrNameLst>
                                      </p:cBhvr>
                                      <p:tavLst>
                                        <p:tav tm="0">
                                          <p:val>
                                            <p:strVal val="1+#ppt_w/2"/>
                                          </p:val>
                                        </p:tav>
                                        <p:tav tm="100000">
                                          <p:val>
                                            <p:strVal val="#ppt_x"/>
                                          </p:val>
                                        </p:tav>
                                      </p:tavLst>
                                    </p:anim>
                                    <p:anim calcmode="lin" valueType="num">
                                      <p:cBhvr additive="base">
                                        <p:cTn dur="500" fill="hold" id="46"/>
                                        <p:tgtEl>
                                          <p:spTgt spid="145"/>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0"/>
                                  </p:stCondLst>
                                  <p:childTnLst>
                                    <p:set>
                                      <p:cBhvr>
                                        <p:cTn dur="1" fill="hold" id="48">
                                          <p:stCondLst>
                                            <p:cond delay="0"/>
                                          </p:stCondLst>
                                        </p:cTn>
                                        <p:tgtEl>
                                          <p:spTgt spid="160"/>
                                        </p:tgtEl>
                                        <p:attrNameLst>
                                          <p:attrName>style.visibility</p:attrName>
                                        </p:attrNameLst>
                                      </p:cBhvr>
                                      <p:to>
                                        <p:strVal val="visible"/>
                                      </p:to>
                                    </p:set>
                                    <p:anim calcmode="lin" valueType="num">
                                      <p:cBhvr additive="base">
                                        <p:cTn dur="500" fill="hold" id="49"/>
                                        <p:tgtEl>
                                          <p:spTgt spid="160"/>
                                        </p:tgtEl>
                                        <p:attrNameLst>
                                          <p:attrName>ppt_x</p:attrName>
                                        </p:attrNameLst>
                                      </p:cBhvr>
                                      <p:tavLst>
                                        <p:tav tm="0">
                                          <p:val>
                                            <p:strVal val="1+#ppt_w/2"/>
                                          </p:val>
                                        </p:tav>
                                        <p:tav tm="100000">
                                          <p:val>
                                            <p:strVal val="#ppt_x"/>
                                          </p:val>
                                        </p:tav>
                                      </p:tavLst>
                                    </p:anim>
                                    <p:anim calcmode="lin" valueType="num">
                                      <p:cBhvr additive="base">
                                        <p:cTn dur="500" fill="hold" id="50"/>
                                        <p:tgtEl>
                                          <p:spTgt spid="160"/>
                                        </p:tgtEl>
                                        <p:attrNameLst>
                                          <p:attrName>ppt_y</p:attrName>
                                        </p:attrNameLst>
                                      </p:cBhvr>
                                      <p:tavLst>
                                        <p:tav tm="0">
                                          <p:val>
                                            <p:strVal val="#ppt_y"/>
                                          </p:val>
                                        </p:tav>
                                        <p:tav tm="100000">
                                          <p:val>
                                            <p:strVal val="#ppt_y"/>
                                          </p:val>
                                        </p:tav>
                                      </p:tavLst>
                                    </p:anim>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2" presetSubtype="2">
                                  <p:stCondLst>
                                    <p:cond delay="0"/>
                                  </p:stCondLst>
                                  <p:childTnLst>
                                    <p:set>
                                      <p:cBhvr>
                                        <p:cTn dur="1" fill="hold" id="54">
                                          <p:stCondLst>
                                            <p:cond delay="0"/>
                                          </p:stCondLst>
                                        </p:cTn>
                                        <p:tgtEl>
                                          <p:spTgt spid="137"/>
                                        </p:tgtEl>
                                        <p:attrNameLst>
                                          <p:attrName>style.visibility</p:attrName>
                                        </p:attrNameLst>
                                      </p:cBhvr>
                                      <p:to>
                                        <p:strVal val="visible"/>
                                      </p:to>
                                    </p:set>
                                    <p:anim calcmode="lin" valueType="num">
                                      <p:cBhvr additive="base">
                                        <p:cTn dur="500" fill="hold" id="55"/>
                                        <p:tgtEl>
                                          <p:spTgt spid="137"/>
                                        </p:tgtEl>
                                        <p:attrNameLst>
                                          <p:attrName>ppt_x</p:attrName>
                                        </p:attrNameLst>
                                      </p:cBhvr>
                                      <p:tavLst>
                                        <p:tav tm="0">
                                          <p:val>
                                            <p:strVal val="1+#ppt_w/2"/>
                                          </p:val>
                                        </p:tav>
                                        <p:tav tm="100000">
                                          <p:val>
                                            <p:strVal val="#ppt_x"/>
                                          </p:val>
                                        </p:tav>
                                      </p:tavLst>
                                    </p:anim>
                                    <p:anim calcmode="lin" valueType="num">
                                      <p:cBhvr additive="base">
                                        <p:cTn dur="500" fill="hold" id="56"/>
                                        <p:tgtEl>
                                          <p:spTgt spid="137"/>
                                        </p:tgtEl>
                                        <p:attrNameLst>
                                          <p:attrName>ppt_y</p:attrName>
                                        </p:attrNameLst>
                                      </p:cBhvr>
                                      <p:tavLst>
                                        <p:tav tm="0">
                                          <p:val>
                                            <p:strVal val="#ppt_y"/>
                                          </p:val>
                                        </p:tav>
                                        <p:tav tm="100000">
                                          <p:val>
                                            <p:strVal val="#ppt_y"/>
                                          </p:val>
                                        </p:tav>
                                      </p:tavLst>
                                    </p:anim>
                                  </p:childTnLst>
                                </p:cTn>
                              </p:par>
                              <p:par>
                                <p:cTn fill="hold" id="57" nodeType="withEffect" presetClass="entr" presetID="2" presetSubtype="2">
                                  <p:stCondLst>
                                    <p:cond delay="0"/>
                                  </p:stCondLst>
                                  <p:childTnLst>
                                    <p:set>
                                      <p:cBhvr>
                                        <p:cTn dur="1" fill="hold" id="58">
                                          <p:stCondLst>
                                            <p:cond delay="0"/>
                                          </p:stCondLst>
                                        </p:cTn>
                                        <p:tgtEl>
                                          <p:spTgt spid="148"/>
                                        </p:tgtEl>
                                        <p:attrNameLst>
                                          <p:attrName>style.visibility</p:attrName>
                                        </p:attrNameLst>
                                      </p:cBhvr>
                                      <p:to>
                                        <p:strVal val="visible"/>
                                      </p:to>
                                    </p:set>
                                    <p:anim calcmode="lin" valueType="num">
                                      <p:cBhvr additive="base">
                                        <p:cTn dur="500" fill="hold" id="59"/>
                                        <p:tgtEl>
                                          <p:spTgt spid="148"/>
                                        </p:tgtEl>
                                        <p:attrNameLst>
                                          <p:attrName>ppt_x</p:attrName>
                                        </p:attrNameLst>
                                      </p:cBhvr>
                                      <p:tavLst>
                                        <p:tav tm="0">
                                          <p:val>
                                            <p:strVal val="1+#ppt_w/2"/>
                                          </p:val>
                                        </p:tav>
                                        <p:tav tm="100000">
                                          <p:val>
                                            <p:strVal val="#ppt_x"/>
                                          </p:val>
                                        </p:tav>
                                      </p:tavLst>
                                    </p:anim>
                                    <p:anim calcmode="lin" valueType="num">
                                      <p:cBhvr additive="base">
                                        <p:cTn dur="500" fill="hold" id="60"/>
                                        <p:tgtEl>
                                          <p:spTgt spid="148"/>
                                        </p:tgtEl>
                                        <p:attrNameLst>
                                          <p:attrName>ppt_y</p:attrName>
                                        </p:attrNameLst>
                                      </p:cBhvr>
                                      <p:tavLst>
                                        <p:tav tm="0">
                                          <p:val>
                                            <p:strVal val="#ppt_y"/>
                                          </p:val>
                                        </p:tav>
                                        <p:tav tm="100000">
                                          <p:val>
                                            <p:strVal val="#ppt_y"/>
                                          </p:val>
                                        </p:tav>
                                      </p:tavLst>
                                    </p:anim>
                                  </p:childTnLst>
                                </p:cTn>
                              </p:par>
                              <p:par>
                                <p:cTn fill="hold" id="61" nodeType="withEffect" presetClass="entr" presetID="2" presetSubtype="2">
                                  <p:stCondLst>
                                    <p:cond delay="0"/>
                                  </p:stCondLst>
                                  <p:childTnLst>
                                    <p:set>
                                      <p:cBhvr>
                                        <p:cTn dur="1" fill="hold" id="62">
                                          <p:stCondLst>
                                            <p:cond delay="0"/>
                                          </p:stCondLst>
                                        </p:cTn>
                                        <p:tgtEl>
                                          <p:spTgt spid="166"/>
                                        </p:tgtEl>
                                        <p:attrNameLst>
                                          <p:attrName>style.visibility</p:attrName>
                                        </p:attrNameLst>
                                      </p:cBhvr>
                                      <p:to>
                                        <p:strVal val="visible"/>
                                      </p:to>
                                    </p:set>
                                    <p:anim calcmode="lin" valueType="num">
                                      <p:cBhvr additive="base">
                                        <p:cTn dur="500" fill="hold" id="63"/>
                                        <p:tgtEl>
                                          <p:spTgt spid="166"/>
                                        </p:tgtEl>
                                        <p:attrNameLst>
                                          <p:attrName>ppt_x</p:attrName>
                                        </p:attrNameLst>
                                      </p:cBhvr>
                                      <p:tavLst>
                                        <p:tav tm="0">
                                          <p:val>
                                            <p:strVal val="1+#ppt_w/2"/>
                                          </p:val>
                                        </p:tav>
                                        <p:tav tm="100000">
                                          <p:val>
                                            <p:strVal val="#ppt_x"/>
                                          </p:val>
                                        </p:tav>
                                      </p:tavLst>
                                    </p:anim>
                                    <p:anim calcmode="lin" valueType="num">
                                      <p:cBhvr additive="base">
                                        <p:cTn dur="500" fill="hold" id="64"/>
                                        <p:tgtEl>
                                          <p:spTgt spid="166"/>
                                        </p:tgtEl>
                                        <p:attrNameLst>
                                          <p:attrName>ppt_y</p:attrName>
                                        </p:attrNameLst>
                                      </p:cBhvr>
                                      <p:tavLst>
                                        <p:tav tm="0">
                                          <p:val>
                                            <p:strVal val="#ppt_y"/>
                                          </p:val>
                                        </p:tav>
                                        <p:tav tm="100000">
                                          <p:val>
                                            <p:strVal val="#ppt_y"/>
                                          </p:val>
                                        </p:tav>
                                      </p:tavLst>
                                    </p:anim>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2" presetSubtype="2">
                                  <p:stCondLst>
                                    <p:cond delay="0"/>
                                  </p:stCondLst>
                                  <p:childTnLst>
                                    <p:set>
                                      <p:cBhvr>
                                        <p:cTn dur="1" fill="hold" id="68">
                                          <p:stCondLst>
                                            <p:cond delay="0"/>
                                          </p:stCondLst>
                                        </p:cTn>
                                        <p:tgtEl>
                                          <p:spTgt spid="138"/>
                                        </p:tgtEl>
                                        <p:attrNameLst>
                                          <p:attrName>style.visibility</p:attrName>
                                        </p:attrNameLst>
                                      </p:cBhvr>
                                      <p:to>
                                        <p:strVal val="visible"/>
                                      </p:to>
                                    </p:set>
                                    <p:anim calcmode="lin" valueType="num">
                                      <p:cBhvr additive="base">
                                        <p:cTn dur="500" fill="hold" id="69"/>
                                        <p:tgtEl>
                                          <p:spTgt spid="138"/>
                                        </p:tgtEl>
                                        <p:attrNameLst>
                                          <p:attrName>ppt_x</p:attrName>
                                        </p:attrNameLst>
                                      </p:cBhvr>
                                      <p:tavLst>
                                        <p:tav tm="0">
                                          <p:val>
                                            <p:strVal val="1+#ppt_w/2"/>
                                          </p:val>
                                        </p:tav>
                                        <p:tav tm="100000">
                                          <p:val>
                                            <p:strVal val="#ppt_x"/>
                                          </p:val>
                                        </p:tav>
                                      </p:tavLst>
                                    </p:anim>
                                    <p:anim calcmode="lin" valueType="num">
                                      <p:cBhvr additive="base">
                                        <p:cTn dur="500" fill="hold" id="70"/>
                                        <p:tgtEl>
                                          <p:spTgt spid="138"/>
                                        </p:tgtEl>
                                        <p:attrNameLst>
                                          <p:attrName>ppt_y</p:attrName>
                                        </p:attrNameLst>
                                      </p:cBhvr>
                                      <p:tavLst>
                                        <p:tav tm="0">
                                          <p:val>
                                            <p:strVal val="#ppt_y"/>
                                          </p:val>
                                        </p:tav>
                                        <p:tav tm="100000">
                                          <p:val>
                                            <p:strVal val="#ppt_y"/>
                                          </p:val>
                                        </p:tav>
                                      </p:tavLst>
                                    </p:anim>
                                  </p:childTnLst>
                                </p:cTn>
                              </p:par>
                              <p:par>
                                <p:cTn fill="hold" id="71" nodeType="withEffect" presetClass="entr" presetID="2" presetSubtype="2">
                                  <p:stCondLst>
                                    <p:cond delay="0"/>
                                  </p:stCondLst>
                                  <p:childTnLst>
                                    <p:set>
                                      <p:cBhvr>
                                        <p:cTn dur="1" fill="hold" id="72">
                                          <p:stCondLst>
                                            <p:cond delay="0"/>
                                          </p:stCondLst>
                                        </p:cTn>
                                        <p:tgtEl>
                                          <p:spTgt spid="151"/>
                                        </p:tgtEl>
                                        <p:attrNameLst>
                                          <p:attrName>style.visibility</p:attrName>
                                        </p:attrNameLst>
                                      </p:cBhvr>
                                      <p:to>
                                        <p:strVal val="visible"/>
                                      </p:to>
                                    </p:set>
                                    <p:anim calcmode="lin" valueType="num">
                                      <p:cBhvr additive="base">
                                        <p:cTn dur="500" fill="hold" id="73"/>
                                        <p:tgtEl>
                                          <p:spTgt spid="151"/>
                                        </p:tgtEl>
                                        <p:attrNameLst>
                                          <p:attrName>ppt_x</p:attrName>
                                        </p:attrNameLst>
                                      </p:cBhvr>
                                      <p:tavLst>
                                        <p:tav tm="0">
                                          <p:val>
                                            <p:strVal val="1+#ppt_w/2"/>
                                          </p:val>
                                        </p:tav>
                                        <p:tav tm="100000">
                                          <p:val>
                                            <p:strVal val="#ppt_x"/>
                                          </p:val>
                                        </p:tav>
                                      </p:tavLst>
                                    </p:anim>
                                    <p:anim calcmode="lin" valueType="num">
                                      <p:cBhvr additive="base">
                                        <p:cTn dur="500" fill="hold" id="74"/>
                                        <p:tgtEl>
                                          <p:spTgt spid="151"/>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2">
                                  <p:stCondLst>
                                    <p:cond delay="0"/>
                                  </p:stCondLst>
                                  <p:childTnLst>
                                    <p:set>
                                      <p:cBhvr>
                                        <p:cTn dur="1" fill="hold" id="76">
                                          <p:stCondLst>
                                            <p:cond delay="0"/>
                                          </p:stCondLst>
                                        </p:cTn>
                                        <p:tgtEl>
                                          <p:spTgt spid="182"/>
                                        </p:tgtEl>
                                        <p:attrNameLst>
                                          <p:attrName>style.visibility</p:attrName>
                                        </p:attrNameLst>
                                      </p:cBhvr>
                                      <p:to>
                                        <p:strVal val="visible"/>
                                      </p:to>
                                    </p:set>
                                    <p:anim calcmode="lin" valueType="num">
                                      <p:cBhvr additive="base">
                                        <p:cTn dur="500" fill="hold" id="77"/>
                                        <p:tgtEl>
                                          <p:spTgt spid="182"/>
                                        </p:tgtEl>
                                        <p:attrNameLst>
                                          <p:attrName>ppt_x</p:attrName>
                                        </p:attrNameLst>
                                      </p:cBhvr>
                                      <p:tavLst>
                                        <p:tav tm="0">
                                          <p:val>
                                            <p:strVal val="1+#ppt_w/2"/>
                                          </p:val>
                                        </p:tav>
                                        <p:tav tm="100000">
                                          <p:val>
                                            <p:strVal val="#ppt_x"/>
                                          </p:val>
                                        </p:tav>
                                      </p:tavLst>
                                    </p:anim>
                                    <p:anim calcmode="lin" valueType="num">
                                      <p:cBhvr additive="base">
                                        <p:cTn dur="500" fill="hold" id="78"/>
                                        <p:tgtEl>
                                          <p:spTgt spid="18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4"/>
      <p:bldP grpId="0" spid="135"/>
      <p:bldP grpId="0" spid="136"/>
      <p:bldP grpId="0" spid="137"/>
      <p:bldP grpId="0" spid="138"/>
      <p:bldP grpId="0" spid="182"/>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2" name="TextBox 2"/>
          <p:cNvSpPr txBox="1"/>
          <p:nvPr/>
        </p:nvSpPr>
        <p:spPr>
          <a:xfrm>
            <a:off x="5427427" y="1449689"/>
            <a:ext cx="2553455" cy="1541790"/>
          </a:xfrm>
          <a:prstGeom prst="rect">
            <a:avLst/>
          </a:prstGeom>
          <a:noFill/>
        </p:spPr>
        <p:txBody>
          <a:bodyPr bIns="34295" lIns="68589" rIns="68589" rtlCol="0" tIns="34295" wrap="square">
            <a:spAutoFit/>
          </a:bodyPr>
          <a:lstStyle/>
          <a:p>
            <a:pPr>
              <a:spcBef>
                <a:spcPts val="750"/>
              </a:spcBef>
            </a:pPr>
            <a:r>
              <a:rPr altLang="en-US" lang="zh-CN">
                <a:solidFill>
                  <a:srgbClr val="C00000"/>
                </a:solidFill>
                <a:latin charset="-122" panose="020b0503020204020204" pitchFamily="34" typeface="微软雅黑"/>
              </a:rPr>
              <a:t>项目概要</a:t>
            </a:r>
          </a:p>
          <a:p>
            <a:pPr>
              <a:spcBef>
                <a:spcPts val="750"/>
              </a:spcBef>
            </a:pPr>
            <a:r>
              <a:rPr altLang="en-US" lang="zh-CN">
                <a:solidFill>
                  <a:srgbClr val="C00000"/>
                </a:solidFill>
                <a:latin charset="-122" panose="020b0503020204020204" pitchFamily="34" typeface="微软雅黑"/>
              </a:rPr>
              <a:t>此处添加详细文本描述，建议与标题相关并符合整体语言风格，语言描述尽量简洁生动。</a:t>
            </a:r>
          </a:p>
        </p:txBody>
      </p:sp>
      <p:sp>
        <p:nvSpPr>
          <p:cNvPr id="203" name="TextBox 3"/>
          <p:cNvSpPr txBox="1"/>
          <p:nvPr/>
        </p:nvSpPr>
        <p:spPr>
          <a:xfrm>
            <a:off x="5429174" y="2454546"/>
            <a:ext cx="2553455" cy="1440190"/>
          </a:xfrm>
          <a:prstGeom prst="rect">
            <a:avLst/>
          </a:prstGeom>
          <a:noFill/>
        </p:spPr>
        <p:txBody>
          <a:bodyPr bIns="34295" lIns="68589" rIns="68589" rtlCol="0" tIns="34295" wrap="square">
            <a:spAutoFit/>
          </a:bodyPr>
          <a:lstStyle/>
          <a:p>
            <a:r>
              <a:rPr altLang="en-US" lang="zh-CN">
                <a:solidFill>
                  <a:srgbClr val="C00000"/>
                </a:solidFill>
                <a:latin charset="-122" panose="020b0503020204020204" pitchFamily="34" typeface="微软雅黑"/>
              </a:rPr>
              <a:t>具体方案</a:t>
            </a:r>
          </a:p>
          <a:p>
            <a:r>
              <a:rPr altLang="en-US" lang="zh-CN">
                <a:solidFill>
                  <a:srgbClr val="C00000"/>
                </a:solidFill>
                <a:latin charset="-122" panose="020b0503020204020204" pitchFamily="34" typeface="微软雅黑"/>
              </a:rPr>
              <a:t>此处添加详细文本描述，建议与标题相关并符合整体语言风格，语言描述尽量简洁生动。</a:t>
            </a:r>
          </a:p>
        </p:txBody>
      </p:sp>
      <p:sp>
        <p:nvSpPr>
          <p:cNvPr id="204" name="TextBox 4"/>
          <p:cNvSpPr txBox="1"/>
          <p:nvPr/>
        </p:nvSpPr>
        <p:spPr>
          <a:xfrm>
            <a:off x="5429174" y="3427077"/>
            <a:ext cx="2553455" cy="1440190"/>
          </a:xfrm>
          <a:prstGeom prst="rect">
            <a:avLst/>
          </a:prstGeom>
          <a:noFill/>
        </p:spPr>
        <p:txBody>
          <a:bodyPr bIns="34295" lIns="68589" rIns="68589" rtlCol="0" tIns="34295" wrap="square">
            <a:spAutoFit/>
          </a:bodyPr>
          <a:lstStyle/>
          <a:p>
            <a:r>
              <a:rPr altLang="en-US" lang="zh-CN" smtClean="0">
                <a:solidFill>
                  <a:srgbClr val="C00000"/>
                </a:solidFill>
                <a:latin charset="-122" panose="020b0503020204020204" pitchFamily="34" typeface="微软雅黑"/>
              </a:rPr>
              <a:t>最终结果</a:t>
            </a:r>
          </a:p>
          <a:p>
            <a:r>
              <a:rPr altLang="en-US" lang="zh-CN" smtClean="0">
                <a:solidFill>
                  <a:srgbClr val="C00000"/>
                </a:solidFill>
                <a:latin charset="-122" panose="020b0503020204020204" pitchFamily="34" typeface="微软雅黑"/>
              </a:rPr>
              <a:t>此处添加详细文本描述，建议与标题相关并符合整体语言风格，语言描述尽量简洁生动。</a:t>
            </a:r>
          </a:p>
        </p:txBody>
      </p:sp>
      <p:cxnSp>
        <p:nvCxnSpPr>
          <p:cNvPr id="205" name="直接连接符 204"/>
          <p:cNvCxnSpPr/>
          <p:nvPr/>
        </p:nvCxnSpPr>
        <p:spPr>
          <a:xfrm>
            <a:off x="4801431" y="2233186"/>
            <a:ext cx="3048909" cy="0"/>
          </a:xfrm>
          <a:prstGeom prst="line">
            <a:avLst/>
          </a:prstGeom>
          <a:noFill/>
          <a:ln algn="ctr" cap="flat" cmpd="sng" w="9525">
            <a:solidFill>
              <a:schemeClr val="tx1">
                <a:lumMod val="50000"/>
                <a:lumOff val="50000"/>
              </a:schemeClr>
            </a:solidFill>
            <a:prstDash val="dash"/>
          </a:ln>
          <a:effectLst/>
        </p:spPr>
      </p:cxnSp>
      <p:cxnSp>
        <p:nvCxnSpPr>
          <p:cNvPr id="206" name="直接连接符 205"/>
          <p:cNvCxnSpPr/>
          <p:nvPr/>
        </p:nvCxnSpPr>
        <p:spPr>
          <a:xfrm>
            <a:off x="4800870" y="3293992"/>
            <a:ext cx="3049470" cy="0"/>
          </a:xfrm>
          <a:prstGeom prst="line">
            <a:avLst/>
          </a:prstGeom>
          <a:noFill/>
          <a:ln algn="ctr" cap="flat" cmpd="sng" w="9525">
            <a:solidFill>
              <a:schemeClr val="tx1">
                <a:lumMod val="50000"/>
                <a:lumOff val="50000"/>
              </a:schemeClr>
            </a:solidFill>
            <a:prstDash val="dash"/>
          </a:ln>
          <a:effectLst/>
        </p:spPr>
      </p:cxnSp>
      <p:grpSp>
        <p:nvGrpSpPr>
          <p:cNvPr id="207" name="组合 206"/>
          <p:cNvGrpSpPr/>
          <p:nvPr/>
        </p:nvGrpSpPr>
        <p:grpSpPr>
          <a:xfrm>
            <a:off x="967879" y="1216279"/>
            <a:ext cx="3464423" cy="3063128"/>
            <a:chOff x="512440" y="949532"/>
            <a:chExt cx="3771528" cy="3334209"/>
          </a:xfrm>
        </p:grpSpPr>
        <p:pic>
          <p:nvPicPr>
            <p:cNvPr id="208" name="Picture 5"/>
            <p:cNvPicPr>
              <a:picLocks noChangeAspect="1"/>
            </p:cNvPicPr>
            <p:nvPr/>
          </p:nvPicPr>
          <p:blipFill>
            <a:blip r:embed="rId3">
              <a:extLst>
                <a:ext uri="{28A0092B-C50C-407E-A947-70E740481C1C}">
                  <a14:useLocalDpi val="0"/>
                </a:ext>
              </a:extLst>
            </a:blip>
            <a:srcRect b="2578"/>
            <a:stretch>
              <a:fillRect/>
            </a:stretch>
          </p:blipFill>
          <p:spPr>
            <a:xfrm>
              <a:off x="512440" y="949532"/>
              <a:ext cx="3771528" cy="3334209"/>
            </a:xfrm>
            <a:prstGeom prst="rect">
              <a:avLst/>
            </a:prstGeom>
            <a:effectLst>
              <a:reflection algn="bl" blurRad="6350" dir="5400000" endPos="14000" rotWithShape="0" sy="-100000"/>
            </a:effectLst>
          </p:spPr>
        </p:pic>
        <p:pic>
          <p:nvPicPr>
            <p:cNvPr id="209" name="Picture 2"/>
            <p:cNvPicPr>
              <a:picLocks noChangeArrowheads="1" noChangeAspect="1"/>
            </p:cNvPicPr>
            <p:nvPr/>
          </p:nvPicPr>
          <p:blipFill>
            <a:blip r:embed="rId4">
              <a:extLst>
                <a:ext uri="{28A0092B-C50C-407E-A947-70E740481C1C}">
                  <a14:useLocalDpi val="0"/>
                </a:ext>
              </a:extLst>
            </a:blip>
            <a:stretch>
              <a:fillRect/>
            </a:stretch>
          </p:blipFill>
          <p:spPr bwMode="auto">
            <a:xfrm>
              <a:off x="708144" y="1156746"/>
              <a:ext cx="3374655" cy="215532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210" name="透明"/>
            <p:cNvSpPr/>
            <p:nvPr/>
          </p:nvSpPr>
          <p:spPr bwMode="auto">
            <a:xfrm>
              <a:off x="2343885" y="1156746"/>
              <a:ext cx="1738915" cy="2176456"/>
            </a:xfrm>
            <a:custGeom>
              <a:gdLst>
                <a:gd fmla="*/ 1682 w 1682" name="T0"/>
                <a:gd fmla="*/ 0 h 2069" name="T1"/>
                <a:gd fmla="*/ 789 w 1682" name="T2"/>
                <a:gd fmla="*/ 0 h 2069" name="T3"/>
                <a:gd fmla="*/ 0 w 1682" name="T4"/>
                <a:gd fmla="*/ 2069 h 2069" name="T5"/>
                <a:gd fmla="*/ 1682 w 1682" name="T6"/>
                <a:gd fmla="*/ 2069 h 2069" name="T7"/>
                <a:gd fmla="*/ 1682 w 1682" name="T8"/>
                <a:gd fmla="*/ 0 h 2069" name="T9"/>
              </a:gdLst>
              <a:cxnLst>
                <a:cxn ang="0">
                  <a:pos x="T0" y="T1"/>
                </a:cxn>
                <a:cxn ang="0">
                  <a:pos x="T2" y="T3"/>
                </a:cxn>
                <a:cxn ang="0">
                  <a:pos x="T4" y="T5"/>
                </a:cxn>
                <a:cxn ang="0">
                  <a:pos x="T6" y="T7"/>
                </a:cxn>
                <a:cxn ang="0">
                  <a:pos x="T8" y="T9"/>
                </a:cxn>
              </a:cxnLst>
              <a:rect b="b" l="0" r="r" t="0"/>
              <a:pathLst>
                <a:path h="2069" w="1682">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11" name="组合 210"/>
          <p:cNvGrpSpPr/>
          <p:nvPr/>
        </p:nvGrpSpPr>
        <p:grpSpPr>
          <a:xfrm>
            <a:off x="4763024" y="1484547"/>
            <a:ext cx="550637" cy="550711"/>
            <a:chOff x="4499992" y="267494"/>
            <a:chExt cx="599448" cy="599448"/>
          </a:xfrm>
        </p:grpSpPr>
        <p:grpSp>
          <p:nvGrpSpPr>
            <p:cNvPr id="212" name="组合 211"/>
            <p:cNvGrpSpPr/>
            <p:nvPr/>
          </p:nvGrpSpPr>
          <p:grpSpPr>
            <a:xfrm>
              <a:off x="4499992" y="267494"/>
              <a:ext cx="599448" cy="599448"/>
              <a:chOff x="4131160" y="713581"/>
              <a:chExt cx="881684" cy="881684"/>
            </a:xfrm>
          </p:grpSpPr>
          <p:sp>
            <p:nvSpPr>
              <p:cNvPr id="214" name="椭圆 21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lumMod val="65000"/>
                      <a:lumOff val="35000"/>
                    </a:schemeClr>
                  </a:solidFill>
                </a:endParaRPr>
              </a:p>
            </p:txBody>
          </p:sp>
          <p:sp>
            <p:nvSpPr>
              <p:cNvPr id="215" name="椭圆 214"/>
              <p:cNvSpPr/>
              <p:nvPr/>
            </p:nvSpPr>
            <p:spPr>
              <a:xfrm>
                <a:off x="4237176" y="819597"/>
                <a:ext cx="669652" cy="669652"/>
              </a:xfrm>
              <a:prstGeom prst="ellipse">
                <a:avLst/>
              </a:prstGeom>
              <a:solidFill>
                <a:srgbClr val="C00000"/>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lumMod val="65000"/>
                      <a:lumOff val="35000"/>
                    </a:schemeClr>
                  </a:solidFill>
                </a:endParaRPr>
              </a:p>
            </p:txBody>
          </p:sp>
        </p:grpSp>
        <p:sp>
          <p:nvSpPr>
            <p:cNvPr id="213" name="Freeform 70"/>
            <p:cNvSpPr>
              <a:spLocks noEditPoints="1"/>
            </p:cNvSpPr>
            <p:nvPr/>
          </p:nvSpPr>
          <p:spPr bwMode="auto">
            <a:xfrm>
              <a:off x="4679089" y="422857"/>
              <a:ext cx="241254" cy="288722"/>
            </a:xfrm>
            <a:custGeom>
              <a:gdLst>
                <a:gd fmla="*/ 346 w 346" name="T0"/>
                <a:gd fmla="*/ 77 h 414" name="T1"/>
                <a:gd fmla="*/ 345 w 346" name="T2"/>
                <a:gd fmla="*/ 75 h 414" name="T3"/>
                <a:gd fmla="*/ 345 w 346" name="T4"/>
                <a:gd fmla="*/ 74 h 414" name="T5"/>
                <a:gd fmla="*/ 343 w 346" name="T6"/>
                <a:gd fmla="*/ 72 h 414" name="T7"/>
                <a:gd fmla="*/ 273 w 346" name="T8"/>
                <a:gd fmla="*/ 2 h 414" name="T9"/>
                <a:gd fmla="*/ 271 w 346" name="T10"/>
                <a:gd fmla="*/ 0 h 414" name="T11"/>
                <a:gd fmla="*/ 270 w 346" name="T12"/>
                <a:gd fmla="*/ 0 h 414" name="T13"/>
                <a:gd fmla="*/ 268 w 346" name="T14"/>
                <a:gd fmla="*/ 0 h 414" name="T15"/>
                <a:gd fmla="*/ 268 w 346" name="T16"/>
                <a:gd fmla="*/ 0 h 414" name="T17"/>
                <a:gd fmla="*/ 7 w 346" name="T18"/>
                <a:gd fmla="*/ 0 h 414" name="T19"/>
                <a:gd fmla="*/ 0 w 346" name="T20"/>
                <a:gd fmla="*/ 7 h 414" name="T21"/>
                <a:gd fmla="*/ 0 w 346" name="T22"/>
                <a:gd fmla="*/ 407 h 414" name="T23"/>
                <a:gd fmla="*/ 7 w 346" name="T24"/>
                <a:gd fmla="*/ 414 h 414" name="T25"/>
                <a:gd fmla="*/ 338 w 346" name="T26"/>
                <a:gd fmla="*/ 414 h 414" name="T27"/>
                <a:gd fmla="*/ 346 w 346" name="T28"/>
                <a:gd fmla="*/ 407 h 414" name="T29"/>
                <a:gd fmla="*/ 346 w 346" name="T30"/>
                <a:gd fmla="*/ 77 h 414" name="T31"/>
                <a:gd fmla="*/ 346 w 346" name="T32"/>
                <a:gd fmla="*/ 77 h 414" name="T33"/>
                <a:gd fmla="*/ 275 w 346" name="T34"/>
                <a:gd fmla="*/ 25 h 414" name="T35"/>
                <a:gd fmla="*/ 320 w 346" name="T36"/>
                <a:gd fmla="*/ 70 h 414" name="T37"/>
                <a:gd fmla="*/ 275 w 346" name="T38"/>
                <a:gd fmla="*/ 70 h 414" name="T39"/>
                <a:gd fmla="*/ 275 w 346" name="T40"/>
                <a:gd fmla="*/ 25 h 414" name="T41"/>
                <a:gd fmla="*/ 14 w 346" name="T42"/>
                <a:gd fmla="*/ 400 h 414" name="T43"/>
                <a:gd fmla="*/ 14 w 346" name="T44"/>
                <a:gd fmla="*/ 14 h 414" name="T45"/>
                <a:gd fmla="*/ 260 w 346" name="T46"/>
                <a:gd fmla="*/ 14 h 414" name="T47"/>
                <a:gd fmla="*/ 260 w 346" name="T48"/>
                <a:gd fmla="*/ 77 h 414" name="T49"/>
                <a:gd fmla="*/ 268 w 346" name="T50"/>
                <a:gd fmla="*/ 85 h 414" name="T51"/>
                <a:gd fmla="*/ 331 w 346" name="T52"/>
                <a:gd fmla="*/ 85 h 414" name="T53"/>
                <a:gd fmla="*/ 331 w 346" name="T54"/>
                <a:gd fmla="*/ 400 h 414" name="T55"/>
                <a:gd fmla="*/ 14 w 346" name="T56"/>
                <a:gd fmla="*/ 400 h 4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12" w="346">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16" name="组合 215"/>
          <p:cNvGrpSpPr/>
          <p:nvPr/>
        </p:nvGrpSpPr>
        <p:grpSpPr>
          <a:xfrm>
            <a:off x="4777198" y="2454547"/>
            <a:ext cx="550637" cy="550711"/>
            <a:chOff x="5418452" y="307702"/>
            <a:chExt cx="599448" cy="599448"/>
          </a:xfrm>
        </p:grpSpPr>
        <p:grpSp>
          <p:nvGrpSpPr>
            <p:cNvPr id="217" name="组合 216"/>
            <p:cNvGrpSpPr/>
            <p:nvPr/>
          </p:nvGrpSpPr>
          <p:grpSpPr>
            <a:xfrm>
              <a:off x="5418452" y="307702"/>
              <a:ext cx="599448" cy="599448"/>
              <a:chOff x="4131160" y="713581"/>
              <a:chExt cx="881684" cy="881684"/>
            </a:xfrm>
          </p:grpSpPr>
          <p:sp>
            <p:nvSpPr>
              <p:cNvPr id="219" name="椭圆 21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lumMod val="65000"/>
                      <a:lumOff val="35000"/>
                    </a:schemeClr>
                  </a:solidFill>
                </a:endParaRPr>
              </a:p>
            </p:txBody>
          </p:sp>
          <p:sp>
            <p:nvSpPr>
              <p:cNvPr id="220" name="椭圆 219"/>
              <p:cNvSpPr/>
              <p:nvPr/>
            </p:nvSpPr>
            <p:spPr>
              <a:xfrm>
                <a:off x="4237176" y="819597"/>
                <a:ext cx="669652" cy="669652"/>
              </a:xfrm>
              <a:prstGeom prst="ellipse">
                <a:avLst/>
              </a:prstGeom>
              <a:solidFill>
                <a:srgbClr val="C00000"/>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lumMod val="65000"/>
                      <a:lumOff val="35000"/>
                    </a:schemeClr>
                  </a:solidFill>
                </a:endParaRPr>
              </a:p>
            </p:txBody>
          </p:sp>
        </p:grpSp>
        <p:sp>
          <p:nvSpPr>
            <p:cNvPr id="218" name="Freeform 72"/>
            <p:cNvSpPr>
              <a:spLocks noEditPoints="1"/>
            </p:cNvSpPr>
            <p:nvPr/>
          </p:nvSpPr>
          <p:spPr bwMode="auto">
            <a:xfrm>
              <a:off x="5580112" y="455050"/>
              <a:ext cx="297176" cy="297712"/>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1" name="组合 220"/>
          <p:cNvGrpSpPr/>
          <p:nvPr/>
        </p:nvGrpSpPr>
        <p:grpSpPr>
          <a:xfrm>
            <a:off x="4793507" y="3407837"/>
            <a:ext cx="550637" cy="550711"/>
            <a:chOff x="6516216" y="334289"/>
            <a:chExt cx="599448" cy="599448"/>
          </a:xfrm>
        </p:grpSpPr>
        <p:grpSp>
          <p:nvGrpSpPr>
            <p:cNvPr id="222" name="组合 221"/>
            <p:cNvGrpSpPr/>
            <p:nvPr/>
          </p:nvGrpSpPr>
          <p:grpSpPr>
            <a:xfrm>
              <a:off x="6516216" y="334289"/>
              <a:ext cx="599448" cy="599448"/>
              <a:chOff x="4131160" y="713581"/>
              <a:chExt cx="881684" cy="881684"/>
            </a:xfrm>
          </p:grpSpPr>
          <p:sp>
            <p:nvSpPr>
              <p:cNvPr id="224" name="椭圆 22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lumMod val="65000"/>
                      <a:lumOff val="35000"/>
                    </a:schemeClr>
                  </a:solidFill>
                </a:endParaRPr>
              </a:p>
            </p:txBody>
          </p:sp>
          <p:sp>
            <p:nvSpPr>
              <p:cNvPr id="225" name="椭圆 224"/>
              <p:cNvSpPr/>
              <p:nvPr/>
            </p:nvSpPr>
            <p:spPr>
              <a:xfrm>
                <a:off x="4237176" y="819597"/>
                <a:ext cx="669652" cy="669652"/>
              </a:xfrm>
              <a:prstGeom prst="ellipse">
                <a:avLst/>
              </a:prstGeom>
              <a:solidFill>
                <a:srgbClr val="C00000"/>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lumMod val="65000"/>
                      <a:lumOff val="35000"/>
                    </a:schemeClr>
                  </a:solidFill>
                </a:endParaRPr>
              </a:p>
            </p:txBody>
          </p:sp>
        </p:grpSp>
        <p:sp>
          <p:nvSpPr>
            <p:cNvPr id="223" name="Freeform 13"/>
            <p:cNvSpPr>
              <a:spLocks noEditPoints="1"/>
            </p:cNvSpPr>
            <p:nvPr/>
          </p:nvSpPr>
          <p:spPr bwMode="auto">
            <a:xfrm>
              <a:off x="6723586" y="474407"/>
              <a:ext cx="184708" cy="340466"/>
            </a:xfrm>
            <a:custGeom>
              <a:gdLst>
                <a:gd fmla="*/ 2 w 122" name="T0"/>
                <a:gd fmla="*/ 65 h 225" name="T1"/>
                <a:gd fmla="*/ 14 w 122" name="T2"/>
                <a:gd fmla="*/ 77 h 225" name="T3"/>
                <a:gd fmla="*/ 17 w 122" name="T4"/>
                <a:gd fmla="*/ 76 h 225" name="T5"/>
                <a:gd fmla="*/ 119 w 122" name="T6"/>
                <a:gd fmla="*/ 42 h 225" name="T7"/>
                <a:gd fmla="*/ 119 w 122" name="T8"/>
                <a:gd fmla="*/ 30 h 225" name="T9"/>
                <a:gd fmla="*/ 105 w 122" name="T10"/>
                <a:gd fmla="*/ 23 h 225" name="T11"/>
                <a:gd fmla="*/ 3 w 122" name="T12"/>
                <a:gd fmla="*/ 57 h 225" name="T13"/>
                <a:gd fmla="*/ 108 w 122" name="T14"/>
                <a:gd fmla="*/ 28 h 225" name="T15"/>
                <a:gd fmla="*/ 114 w 122" name="T16"/>
                <a:gd fmla="*/ 35 h 225" name="T17"/>
                <a:gd fmla="*/ 111 w 122" name="T18"/>
                <a:gd fmla="*/ 42 h 225" name="T19"/>
                <a:gd fmla="*/ 14 w 122" name="T20"/>
                <a:gd fmla="*/ 71 h 225" name="T21"/>
                <a:gd fmla="*/ 9 w 122" name="T22"/>
                <a:gd fmla="*/ 67 h 225" name="T23"/>
                <a:gd fmla="*/ 8 w 122" name="T24"/>
                <a:gd fmla="*/ 59 h 225" name="T25"/>
                <a:gd fmla="*/ 106 w 122" name="T26"/>
                <a:gd fmla="*/ 28 h 225" name="T27"/>
                <a:gd fmla="*/ 14 w 122" name="T28"/>
                <a:gd fmla="*/ 43 h 225" name="T29"/>
                <a:gd fmla="*/ 66 w 122" name="T30"/>
                <a:gd fmla="*/ 28 h 225" name="T31"/>
                <a:gd fmla="*/ 73 w 122" name="T32"/>
                <a:gd fmla="*/ 10 h 225" name="T33"/>
                <a:gd fmla="*/ 9 w 122" name="T34"/>
                <a:gd fmla="*/ 17 h 225" name="T35"/>
                <a:gd fmla="*/ 3 w 122" name="T36"/>
                <a:gd fmla="*/ 35 h 225" name="T37"/>
                <a:gd fmla="*/ 61 w 122" name="T38"/>
                <a:gd fmla="*/ 8 h 225" name="T39"/>
                <a:gd fmla="*/ 67 w 122" name="T40"/>
                <a:gd fmla="*/ 12 h 225" name="T41"/>
                <a:gd fmla="*/ 65 w 122" name="T42"/>
                <a:gd fmla="*/ 22 h 225" name="T43"/>
                <a:gd fmla="*/ 14 w 122" name="T44"/>
                <a:gd fmla="*/ 37 h 225" name="T45"/>
                <a:gd fmla="*/ 8 w 122" name="T46"/>
                <a:gd fmla="*/ 30 h 225" name="T47"/>
                <a:gd fmla="*/ 120 w 122" name="T48"/>
                <a:gd fmla="*/ 101 h 225" name="T49"/>
                <a:gd fmla="*/ 105 w 122" name="T50"/>
                <a:gd fmla="*/ 90 h 225" name="T51"/>
                <a:gd fmla="*/ 72 w 122" name="T52"/>
                <a:gd fmla="*/ 110 h 225" name="T53"/>
                <a:gd fmla="*/ 55 w 122" name="T54"/>
                <a:gd fmla="*/ 138 h 225" name="T55"/>
                <a:gd fmla="*/ 53 w 122" name="T56"/>
                <a:gd fmla="*/ 99 h 225" name="T57"/>
                <a:gd fmla="*/ 119 w 122" name="T58"/>
                <a:gd fmla="*/ 76 h 225" name="T59"/>
                <a:gd fmla="*/ 119 w 122" name="T60"/>
                <a:gd fmla="*/ 64 h 225" name="T61"/>
                <a:gd fmla="*/ 9 w 122" name="T62"/>
                <a:gd fmla="*/ 85 h 225" name="T63"/>
                <a:gd fmla="*/ 1 w 122" name="T64"/>
                <a:gd fmla="*/ 97 h 225" name="T65"/>
                <a:gd fmla="*/ 3 w 122" name="T66"/>
                <a:gd fmla="*/ 102 h 225" name="T67"/>
                <a:gd fmla="*/ 11 w 122" name="T68"/>
                <a:gd fmla="*/ 110 h 225" name="T69"/>
                <a:gd fmla="*/ 28 w 122" name="T70"/>
                <a:gd fmla="*/ 121 h 225" name="T71"/>
                <a:gd fmla="*/ 17 w 122" name="T72"/>
                <a:gd fmla="*/ 138 h 225" name="T73"/>
                <a:gd fmla="*/ 40 w 122" name="T74"/>
                <a:gd fmla="*/ 209 h 225" name="T75"/>
                <a:gd fmla="*/ 53 w 122" name="T76"/>
                <a:gd fmla="*/ 225 h 225" name="T77"/>
                <a:gd fmla="*/ 87 w 122" name="T78"/>
                <a:gd fmla="*/ 214 h 225" name="T79"/>
                <a:gd fmla="*/ 110 w 122" name="T80"/>
                <a:gd fmla="*/ 187 h 225" name="T81"/>
                <a:gd fmla="*/ 99 w 122" name="T82"/>
                <a:gd fmla="*/ 138 h 225" name="T83"/>
                <a:gd fmla="*/ 104 w 122" name="T84"/>
                <a:gd fmla="*/ 117 h 225" name="T85"/>
                <a:gd fmla="*/ 120 w 122" name="T86"/>
                <a:gd fmla="*/ 101 h 225" name="T87"/>
                <a:gd fmla="*/ 47 w 122" name="T88"/>
                <a:gd fmla="*/ 101 h 225" name="T89"/>
                <a:gd fmla="*/ 49 w 122" name="T90"/>
                <a:gd fmla="*/ 138 h 225" name="T91"/>
                <a:gd fmla="*/ 35 w 122" name="T92"/>
                <a:gd fmla="*/ 121 h 225" name="T93"/>
                <a:gd fmla="*/ 24 w 122" name="T94"/>
                <a:gd fmla="*/ 108 h 225" name="T95"/>
                <a:gd fmla="*/ 12 w 122" name="T96"/>
                <a:gd fmla="*/ 104 h 225" name="T97"/>
                <a:gd fmla="*/ 8 w 122" name="T98"/>
                <a:gd fmla="*/ 97 h 225" name="T99"/>
                <a:gd fmla="*/ 8 w 122" name="T100"/>
                <a:gd fmla="*/ 93 h 225" name="T101"/>
                <a:gd fmla="*/ 12 w 122" name="T102"/>
                <a:gd fmla="*/ 90 h 225" name="T103"/>
                <a:gd fmla="*/ 24 w 122" name="T104"/>
                <a:gd fmla="*/ 86 h 225" name="T105"/>
                <a:gd fmla="*/ 108 w 122" name="T106"/>
                <a:gd fmla="*/ 62 h 225" name="T107"/>
                <a:gd fmla="*/ 114 w 122" name="T108"/>
                <a:gd fmla="*/ 69 h 225" name="T109"/>
                <a:gd fmla="*/ 111 w 122" name="T110"/>
                <a:gd fmla="*/ 76 h 225" name="T111"/>
                <a:gd fmla="*/ 43 w 122" name="T112"/>
                <a:gd fmla="*/ 98 h 225" name="T113"/>
                <a:gd fmla="*/ 103 w 122" name="T114"/>
                <a:gd fmla="*/ 111 h 225" name="T115"/>
                <a:gd fmla="*/ 92 w 122" name="T116"/>
                <a:gd fmla="*/ 138 h 225" name="T117"/>
                <a:gd fmla="*/ 78 w 122" name="T118"/>
                <a:gd fmla="*/ 110 h 225" name="T119"/>
                <a:gd fmla="*/ 106 w 122" name="T120"/>
                <a:gd fmla="*/ 96 h 225" name="T121"/>
                <a:gd fmla="*/ 114 w 122" name="T122"/>
                <a:gd fmla="*/ 103 h 2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p>
          </p:txBody>
        </p:sp>
      </p:grpSp>
    </p:spTree>
    <p:extLst>
      <p:ext uri="{BB962C8B-B14F-4D97-AF65-F5344CB8AC3E}">
        <p14:creationId val="177277204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07"/>
                                        </p:tgtEl>
                                        <p:attrNameLst>
                                          <p:attrName>style.visibility</p:attrName>
                                        </p:attrNameLst>
                                      </p:cBhvr>
                                      <p:to>
                                        <p:strVal val="visible"/>
                                      </p:to>
                                    </p:set>
                                    <p:anim calcmode="lin" valueType="num">
                                      <p:cBhvr additive="base">
                                        <p:cTn dur="500" fill="hold" id="7"/>
                                        <p:tgtEl>
                                          <p:spTgt spid="207"/>
                                        </p:tgtEl>
                                        <p:attrNameLst>
                                          <p:attrName>ppt_x</p:attrName>
                                        </p:attrNameLst>
                                      </p:cBhvr>
                                      <p:tavLst>
                                        <p:tav tm="0">
                                          <p:val>
                                            <p:strVal val="0-#ppt_w/2"/>
                                          </p:val>
                                        </p:tav>
                                        <p:tav tm="100000">
                                          <p:val>
                                            <p:strVal val="#ppt_x"/>
                                          </p:val>
                                        </p:tav>
                                      </p:tavLst>
                                    </p:anim>
                                    <p:anim calcmode="lin" valueType="num">
                                      <p:cBhvr additive="base">
                                        <p:cTn dur="500" fill="hold" id="8"/>
                                        <p:tgtEl>
                                          <p:spTgt spid="20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2">
                                  <p:stCondLst>
                                    <p:cond delay="0"/>
                                  </p:stCondLst>
                                  <p:childTnLst>
                                    <p:set>
                                      <p:cBhvr>
                                        <p:cTn dur="1" fill="hold" id="11">
                                          <p:stCondLst>
                                            <p:cond delay="0"/>
                                          </p:stCondLst>
                                        </p:cTn>
                                        <p:tgtEl>
                                          <p:spTgt spid="211"/>
                                        </p:tgtEl>
                                        <p:attrNameLst>
                                          <p:attrName>style.visibility</p:attrName>
                                        </p:attrNameLst>
                                      </p:cBhvr>
                                      <p:to>
                                        <p:strVal val="visible"/>
                                      </p:to>
                                    </p:set>
                                    <p:anim calcmode="lin" valueType="num">
                                      <p:cBhvr additive="base">
                                        <p:cTn dur="500" fill="hold" id="12"/>
                                        <p:tgtEl>
                                          <p:spTgt spid="211"/>
                                        </p:tgtEl>
                                        <p:attrNameLst>
                                          <p:attrName>ppt_x</p:attrName>
                                        </p:attrNameLst>
                                      </p:cBhvr>
                                      <p:tavLst>
                                        <p:tav tm="0">
                                          <p:val>
                                            <p:strVal val="1+#ppt_w/2"/>
                                          </p:val>
                                        </p:tav>
                                        <p:tav tm="100000">
                                          <p:val>
                                            <p:strVal val="#ppt_x"/>
                                          </p:val>
                                        </p:tav>
                                      </p:tavLst>
                                    </p:anim>
                                    <p:anim calcmode="lin" valueType="num">
                                      <p:cBhvr additive="base">
                                        <p:cTn dur="500" fill="hold" id="13"/>
                                        <p:tgtEl>
                                          <p:spTgt spid="2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202"/>
                                        </p:tgtEl>
                                        <p:attrNameLst>
                                          <p:attrName>style.visibility</p:attrName>
                                        </p:attrNameLst>
                                      </p:cBhvr>
                                      <p:to>
                                        <p:strVal val="visible"/>
                                      </p:to>
                                    </p:set>
                                    <p:animEffect filter="wipe(left)" transition="in">
                                      <p:cBhvr>
                                        <p:cTn dur="500" id="17"/>
                                        <p:tgtEl>
                                          <p:spTgt spid="202"/>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205"/>
                                        </p:tgtEl>
                                        <p:attrNameLst>
                                          <p:attrName>style.visibility</p:attrName>
                                        </p:attrNameLst>
                                      </p:cBhvr>
                                      <p:to>
                                        <p:strVal val="visible"/>
                                      </p:to>
                                    </p:set>
                                    <p:animEffect filter="fade" transition="in">
                                      <p:cBhvr>
                                        <p:cTn dur="500" id="21"/>
                                        <p:tgtEl>
                                          <p:spTgt spid="205"/>
                                        </p:tgtEl>
                                      </p:cBhvr>
                                    </p:animEffect>
                                  </p:childTnLst>
                                </p:cTn>
                              </p:par>
                              <p:par>
                                <p:cTn decel="100000" fill="hold" id="22" nodeType="withEffect" presetClass="entr" presetID="2" presetSubtype="2">
                                  <p:stCondLst>
                                    <p:cond delay="0"/>
                                  </p:stCondLst>
                                  <p:childTnLst>
                                    <p:set>
                                      <p:cBhvr>
                                        <p:cTn dur="1" fill="hold" id="23">
                                          <p:stCondLst>
                                            <p:cond delay="0"/>
                                          </p:stCondLst>
                                        </p:cTn>
                                        <p:tgtEl>
                                          <p:spTgt spid="216"/>
                                        </p:tgtEl>
                                        <p:attrNameLst>
                                          <p:attrName>style.visibility</p:attrName>
                                        </p:attrNameLst>
                                      </p:cBhvr>
                                      <p:to>
                                        <p:strVal val="visible"/>
                                      </p:to>
                                    </p:set>
                                    <p:anim calcmode="lin" valueType="num">
                                      <p:cBhvr additive="base">
                                        <p:cTn dur="500" fill="hold" id="24"/>
                                        <p:tgtEl>
                                          <p:spTgt spid="216"/>
                                        </p:tgtEl>
                                        <p:attrNameLst>
                                          <p:attrName>ppt_x</p:attrName>
                                        </p:attrNameLst>
                                      </p:cBhvr>
                                      <p:tavLst>
                                        <p:tav tm="0">
                                          <p:val>
                                            <p:strVal val="1+#ppt_w/2"/>
                                          </p:val>
                                        </p:tav>
                                        <p:tav tm="100000">
                                          <p:val>
                                            <p:strVal val="#ppt_x"/>
                                          </p:val>
                                        </p:tav>
                                      </p:tavLst>
                                    </p:anim>
                                    <p:anim calcmode="lin" valueType="num">
                                      <p:cBhvr additive="base">
                                        <p:cTn dur="500" fill="hold" id="25"/>
                                        <p:tgtEl>
                                          <p:spTgt spid="21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203"/>
                                        </p:tgtEl>
                                        <p:attrNameLst>
                                          <p:attrName>style.visibility</p:attrName>
                                        </p:attrNameLst>
                                      </p:cBhvr>
                                      <p:to>
                                        <p:strVal val="visible"/>
                                      </p:to>
                                    </p:set>
                                    <p:animEffect filter="wipe(left)" transition="in">
                                      <p:cBhvr>
                                        <p:cTn dur="500" id="29"/>
                                        <p:tgtEl>
                                          <p:spTgt spid="203"/>
                                        </p:tgtEl>
                                      </p:cBhvr>
                                    </p:animEffect>
                                  </p:childTnLst>
                                </p:cTn>
                              </p:par>
                            </p:childTnLst>
                          </p:cTn>
                        </p:par>
                        <p:par>
                          <p:cTn fill="hold" id="30" nodeType="afterGroup">
                            <p:stCondLst>
                              <p:cond delay="2500"/>
                            </p:stCondLst>
                            <p:childTnLst>
                              <p:par>
                                <p:cTn fill="hold" id="31" nodeType="afterEffect" presetClass="entr" presetID="10" presetSubtype="0">
                                  <p:stCondLst>
                                    <p:cond delay="0"/>
                                  </p:stCondLst>
                                  <p:childTnLst>
                                    <p:set>
                                      <p:cBhvr>
                                        <p:cTn dur="1" fill="hold" id="32">
                                          <p:stCondLst>
                                            <p:cond delay="0"/>
                                          </p:stCondLst>
                                        </p:cTn>
                                        <p:tgtEl>
                                          <p:spTgt spid="206"/>
                                        </p:tgtEl>
                                        <p:attrNameLst>
                                          <p:attrName>style.visibility</p:attrName>
                                        </p:attrNameLst>
                                      </p:cBhvr>
                                      <p:to>
                                        <p:strVal val="visible"/>
                                      </p:to>
                                    </p:set>
                                    <p:animEffect filter="fade" transition="in">
                                      <p:cBhvr>
                                        <p:cTn dur="500" id="33"/>
                                        <p:tgtEl>
                                          <p:spTgt spid="206"/>
                                        </p:tgtEl>
                                      </p:cBhvr>
                                    </p:animEffect>
                                  </p:childTnLst>
                                </p:cTn>
                              </p:par>
                              <p:par>
                                <p:cTn decel="100000" fill="hold" id="34" nodeType="withEffect" presetClass="entr" presetID="2" presetSubtype="2">
                                  <p:stCondLst>
                                    <p:cond delay="0"/>
                                  </p:stCondLst>
                                  <p:childTnLst>
                                    <p:set>
                                      <p:cBhvr>
                                        <p:cTn dur="1" fill="hold" id="35">
                                          <p:stCondLst>
                                            <p:cond delay="0"/>
                                          </p:stCondLst>
                                        </p:cTn>
                                        <p:tgtEl>
                                          <p:spTgt spid="221"/>
                                        </p:tgtEl>
                                        <p:attrNameLst>
                                          <p:attrName>style.visibility</p:attrName>
                                        </p:attrNameLst>
                                      </p:cBhvr>
                                      <p:to>
                                        <p:strVal val="visible"/>
                                      </p:to>
                                    </p:set>
                                    <p:anim calcmode="lin" valueType="num">
                                      <p:cBhvr additive="base">
                                        <p:cTn dur="500" fill="hold" id="36"/>
                                        <p:tgtEl>
                                          <p:spTgt spid="221"/>
                                        </p:tgtEl>
                                        <p:attrNameLst>
                                          <p:attrName>ppt_x</p:attrName>
                                        </p:attrNameLst>
                                      </p:cBhvr>
                                      <p:tavLst>
                                        <p:tav tm="0">
                                          <p:val>
                                            <p:strVal val="1+#ppt_w/2"/>
                                          </p:val>
                                        </p:tav>
                                        <p:tav tm="100000">
                                          <p:val>
                                            <p:strVal val="#ppt_x"/>
                                          </p:val>
                                        </p:tav>
                                      </p:tavLst>
                                    </p:anim>
                                    <p:anim calcmode="lin" valueType="num">
                                      <p:cBhvr additive="base">
                                        <p:cTn dur="500" fill="hold" id="37"/>
                                        <p:tgtEl>
                                          <p:spTgt spid="221"/>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22" presetSubtype="8">
                                  <p:stCondLst>
                                    <p:cond delay="0"/>
                                  </p:stCondLst>
                                  <p:childTnLst>
                                    <p:set>
                                      <p:cBhvr>
                                        <p:cTn dur="1" fill="hold" id="40">
                                          <p:stCondLst>
                                            <p:cond delay="0"/>
                                          </p:stCondLst>
                                        </p:cTn>
                                        <p:tgtEl>
                                          <p:spTgt spid="204"/>
                                        </p:tgtEl>
                                        <p:attrNameLst>
                                          <p:attrName>style.visibility</p:attrName>
                                        </p:attrNameLst>
                                      </p:cBhvr>
                                      <p:to>
                                        <p:strVal val="visible"/>
                                      </p:to>
                                    </p:set>
                                    <p:animEffect filter="wipe(left)" transition="in">
                                      <p:cBhvr>
                                        <p:cTn dur="500" id="41"/>
                                        <p:tgtEl>
                                          <p:spTgt spid="2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2"/>
      <p:bldP grpId="0" spid="203"/>
      <p:bldP grpId="0" spid="204"/>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TextBox 31"/>
          <p:cNvSpPr txBox="1"/>
          <p:nvPr/>
        </p:nvSpPr>
        <p:spPr>
          <a:xfrm>
            <a:off x="3851921" y="2070596"/>
            <a:ext cx="946467" cy="518160"/>
          </a:xfrm>
          <a:prstGeom prst="rect">
            <a:avLst/>
          </a:prstGeom>
          <a:noFill/>
        </p:spPr>
        <p:txBody>
          <a:bodyPr rtlCol="0" wrap="none">
            <a:spAutoFit/>
          </a:bodyPr>
          <a:lstStyle/>
          <a:p>
            <a:pPr lvl="1" marL="0"/>
            <a:r>
              <a:rPr altLang="en-US" b="1" lang="zh-CN" smtClean="0" sz="1400">
                <a:solidFill>
                  <a:srgbClr val="C00000"/>
                </a:solidFill>
                <a:latin charset="-122" panose="020b0503020204020204" pitchFamily="34" typeface="微软雅黑"/>
                <a:ea charset="-122" pitchFamily="34" typeface="微软雅黑"/>
              </a:rPr>
              <a:t> 第四部分</a:t>
            </a:r>
          </a:p>
          <a:p>
            <a:pPr lvl="1" marL="0"/>
            <a:r>
              <a:rPr altLang="en-US" b="1" lang="zh-CN" smtClean="0" sz="1400">
                <a:solidFill>
                  <a:srgbClr val="C00000"/>
                </a:solidFill>
                <a:latin charset="-122" panose="020b0503020204020204" pitchFamily="34" typeface="微软雅黑"/>
                <a:ea charset="-122" pitchFamily="34" typeface="微软雅黑"/>
              </a:rPr>
              <a:t>明年计划</a:t>
            </a:r>
          </a:p>
        </p:txBody>
      </p:sp>
      <p:cxnSp>
        <p:nvCxnSpPr>
          <p:cNvPr id="33" name="直接连接符 32"/>
          <p:cNvCxnSpPr/>
          <p:nvPr/>
        </p:nvCxnSpPr>
        <p:spPr>
          <a:xfrm flipH="1" flipV="1">
            <a:off x="3635896" y="1635646"/>
            <a:ext cx="0" cy="192442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28994" y="3229729"/>
            <a:ext cx="902846" cy="243840"/>
          </a:xfrm>
          <a:prstGeom prst="rect">
            <a:avLst/>
          </a:prstGeom>
          <a:noFill/>
        </p:spPr>
        <p:txBody>
          <a:bodyPr bIns="0" lIns="0" rIns="0" rtlCol="0" tIns="0" wrap="square">
            <a:spAutoFit/>
          </a:bodyPr>
          <a:lstStyle/>
          <a:p>
            <a:r>
              <a:rPr altLang="zh-CN" lang="en-US" smtClean="0" sz="1600">
                <a:solidFill>
                  <a:srgbClr val="C00000"/>
                </a:solidFill>
                <a:latin charset="-122" panose="020b0503020204020204" pitchFamily="34" typeface="微软雅黑"/>
                <a:ea charset="-122" pitchFamily="34" typeface="微软雅黑"/>
              </a:rPr>
              <a:t>PART 04</a:t>
            </a:r>
          </a:p>
        </p:txBody>
      </p:sp>
      <p:grpSp>
        <p:nvGrpSpPr>
          <p:cNvPr id="35" name="组合 34"/>
          <p:cNvGrpSpPr/>
          <p:nvPr/>
        </p:nvGrpSpPr>
        <p:grpSpPr>
          <a:xfrm>
            <a:off x="2051720" y="1806623"/>
            <a:ext cx="1197175" cy="1197175"/>
            <a:chOff x="2123728" y="1579722"/>
            <a:chExt cx="1197175" cy="1197175"/>
          </a:xfrm>
        </p:grpSpPr>
        <p:grpSp>
          <p:nvGrpSpPr>
            <p:cNvPr id="36" name="组合 35"/>
            <p:cNvGrpSpPr/>
            <p:nvPr/>
          </p:nvGrpSpPr>
          <p:grpSpPr>
            <a:xfrm>
              <a:off x="2123728" y="1579722"/>
              <a:ext cx="1197175" cy="1197175"/>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KSO_Shape"/>
            <p:cNvSpPr/>
            <p:nvPr/>
          </p:nvSpPr>
          <p:spPr bwMode="auto">
            <a:xfrm>
              <a:off x="2339752" y="1837694"/>
              <a:ext cx="689633" cy="662048"/>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8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8"/>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7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8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8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8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8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7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7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8528"/>
                  </a:lnTo>
                  <a:lnTo>
                    <a:pt x="3197710" y="2018845"/>
                  </a:lnTo>
                  <a:lnTo>
                    <a:pt x="3200250" y="2017162"/>
                  </a:lnTo>
                  <a:lnTo>
                    <a:pt x="3203106" y="2017479"/>
                  </a:lnTo>
                  <a:lnTo>
                    <a:pt x="3254843" y="2017479"/>
                  </a:lnTo>
                  <a:lnTo>
                    <a:pt x="3258017" y="2017162"/>
                  </a:lnTo>
                  <a:lnTo>
                    <a:pt x="3260556" y="2018845"/>
                  </a:lnTo>
                  <a:lnTo>
                    <a:pt x="3263413" y="2018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8"/>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8"/>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C0000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Tree>
    <p:extLst>
      <p:ext uri="{BB962C8B-B14F-4D97-AF65-F5344CB8AC3E}">
        <p14:creationId val="138016544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8">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1500" fill="hold" id="7"/>
                                        <p:tgtEl>
                                          <p:spTgt spid="35"/>
                                        </p:tgtEl>
                                        <p:attrNameLst>
                                          <p:attrName>ppt_x</p:attrName>
                                        </p:attrNameLst>
                                      </p:cBhvr>
                                      <p:tavLst>
                                        <p:tav tm="0">
                                          <p:val>
                                            <p:strVal val="0-#ppt_w/2"/>
                                          </p:val>
                                        </p:tav>
                                        <p:tav tm="100000">
                                          <p:val>
                                            <p:strVal val="#ppt_x"/>
                                          </p:val>
                                        </p:tav>
                                      </p:tavLst>
                                    </p:anim>
                                    <p:anim calcmode="lin" valueType="num">
                                      <p:cBhvr additive="base">
                                        <p:cTn dur="1500" fill="hold" id="8"/>
                                        <p:tgtEl>
                                          <p:spTgt spid="3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fill="hold" id="10" nodeType="afterEffect" presetClass="entr" presetID="22" presetSubtype="4">
                                  <p:stCondLst>
                                    <p:cond delay="0"/>
                                  </p:stCondLst>
                                  <p:childTnLst>
                                    <p:set>
                                      <p:cBhvr>
                                        <p:cTn dur="1" fill="hold" id="11">
                                          <p:stCondLst>
                                            <p:cond delay="0"/>
                                          </p:stCondLst>
                                        </p:cTn>
                                        <p:tgtEl>
                                          <p:spTgt spid="33"/>
                                        </p:tgtEl>
                                        <p:attrNameLst>
                                          <p:attrName>style.visibility</p:attrName>
                                        </p:attrNameLst>
                                      </p:cBhvr>
                                      <p:to>
                                        <p:strVal val="visible"/>
                                      </p:to>
                                    </p:set>
                                    <p:animEffect filter="wipe(down)" transition="in">
                                      <p:cBhvr>
                                        <p:cTn dur="500" id="12"/>
                                        <p:tgtEl>
                                          <p:spTgt spid="33"/>
                                        </p:tgtEl>
                                      </p:cBhvr>
                                    </p:animEffect>
                                  </p:childTnLst>
                                </p:cTn>
                              </p:par>
                            </p:childTnLst>
                          </p:cTn>
                        </p:par>
                        <p:par>
                          <p:cTn fill="hold" id="13" nodeType="afterGroup">
                            <p:stCondLst>
                              <p:cond delay="2000"/>
                            </p:stCondLst>
                            <p:childTnLst>
                              <p:par>
                                <p:cTn fill="hold" grpId="0" id="14" nodeType="afterEffect" presetClass="entr" presetID="12" presetSubtype="8">
                                  <p:stCondLst>
                                    <p:cond delay="0"/>
                                  </p:stCondLst>
                                  <p:childTnLst>
                                    <p:set>
                                      <p:cBhvr>
                                        <p:cTn dur="1" fill="hold" id="15">
                                          <p:stCondLst>
                                            <p:cond delay="0"/>
                                          </p:stCondLst>
                                        </p:cTn>
                                        <p:tgtEl>
                                          <p:spTgt spid="32"/>
                                        </p:tgtEl>
                                        <p:attrNameLst>
                                          <p:attrName>style.visibility</p:attrName>
                                        </p:attrNameLst>
                                      </p:cBhvr>
                                      <p:to>
                                        <p:strVal val="visible"/>
                                      </p:to>
                                    </p:set>
                                    <p:anim calcmode="lin" valueType="num">
                                      <p:cBhvr additive="base">
                                        <p:cTn dur="500" id="16"/>
                                        <p:tgtEl>
                                          <p:spTgt spid="32"/>
                                        </p:tgtEl>
                                        <p:attrNameLst>
                                          <p:attrName>ppt_x</p:attrName>
                                        </p:attrNameLst>
                                      </p:cBhvr>
                                      <p:tavLst>
                                        <p:tav tm="0">
                                          <p:val>
                                            <p:strVal val="#ppt_x-#ppt_w*1.125000"/>
                                          </p:val>
                                        </p:tav>
                                        <p:tav tm="100000">
                                          <p:val>
                                            <p:strVal val="#ppt_x"/>
                                          </p:val>
                                        </p:tav>
                                      </p:tavLst>
                                    </p:anim>
                                    <p:animEffect filter="wipe(right)" transition="in">
                                      <p:cBhvr>
                                        <p:cTn dur="500" id="17"/>
                                        <p:tgtEl>
                                          <p:spTgt spid="32"/>
                                        </p:tgtEl>
                                      </p:cBhvr>
                                    </p:animEffect>
                                  </p:childTnLst>
                                </p:cTn>
                              </p:par>
                            </p:childTnLst>
                          </p:cTn>
                        </p:par>
                        <p:par>
                          <p:cTn fill="hold" id="18" nodeType="afterGroup">
                            <p:stCondLst>
                              <p:cond delay="2500"/>
                            </p:stCondLst>
                            <p:childTnLst>
                              <p:par>
                                <p:cTn fill="hold" grpId="0" id="19" nodeType="afterEffect" presetClass="entr" presetID="47" presetSubtype="0">
                                  <p:stCondLst>
                                    <p:cond delay="0"/>
                                  </p:stCondLst>
                                  <p:childTnLst>
                                    <p:set>
                                      <p:cBhvr>
                                        <p:cTn dur="1" fill="hold" id="20">
                                          <p:stCondLst>
                                            <p:cond delay="0"/>
                                          </p:stCondLst>
                                        </p:cTn>
                                        <p:tgtEl>
                                          <p:spTgt spid="34"/>
                                        </p:tgtEl>
                                        <p:attrNameLst>
                                          <p:attrName>style.visibility</p:attrName>
                                        </p:attrNameLst>
                                      </p:cBhvr>
                                      <p:to>
                                        <p:strVal val="visible"/>
                                      </p:to>
                                    </p:set>
                                    <p:animEffect filter="fade" transition="in">
                                      <p:cBhvr>
                                        <p:cTn dur="500" id="21"/>
                                        <p:tgtEl>
                                          <p:spTgt spid="34"/>
                                        </p:tgtEl>
                                      </p:cBhvr>
                                    </p:animEffect>
                                    <p:anim calcmode="lin" valueType="num">
                                      <p:cBhvr>
                                        <p:cTn dur="500" fill="hold" id="22"/>
                                        <p:tgtEl>
                                          <p:spTgt spid="34"/>
                                        </p:tgtEl>
                                        <p:attrNameLst>
                                          <p:attrName>ppt_x</p:attrName>
                                        </p:attrNameLst>
                                      </p:cBhvr>
                                      <p:tavLst>
                                        <p:tav tm="0">
                                          <p:val>
                                            <p:strVal val="#ppt_x"/>
                                          </p:val>
                                        </p:tav>
                                        <p:tav tm="100000">
                                          <p:val>
                                            <p:strVal val="#ppt_x"/>
                                          </p:val>
                                        </p:tav>
                                      </p:tavLst>
                                    </p:anim>
                                    <p:anim calcmode="lin" valueType="num">
                                      <p:cBhvr>
                                        <p:cTn dur="500" fill="hold" id="23"/>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椭圆 43"/>
          <p:cNvSpPr/>
          <p:nvPr/>
        </p:nvSpPr>
        <p:spPr>
          <a:xfrm>
            <a:off x="3225491" y="1491630"/>
            <a:ext cx="2600777" cy="2601128"/>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defRPr/>
            </a:pPr>
            <a:endParaRPr altLang="en-US" lang="zh-CN">
              <a:solidFill>
                <a:srgbClr val="FFFFFF"/>
              </a:solidFill>
              <a:latin typeface="Calibri"/>
              <a:ea charset="-122" panose="02010600030101010101" pitchFamily="2" typeface="宋体"/>
            </a:endParaRPr>
          </a:p>
        </p:txBody>
      </p:sp>
      <p:grpSp>
        <p:nvGrpSpPr>
          <p:cNvPr id="45" name="组合 44"/>
          <p:cNvGrpSpPr/>
          <p:nvPr/>
        </p:nvGrpSpPr>
        <p:grpSpPr>
          <a:xfrm>
            <a:off x="3701568" y="1967772"/>
            <a:ext cx="1648622" cy="1648845"/>
            <a:chOff x="8502650" y="2178050"/>
            <a:chExt cx="2120900" cy="2120900"/>
          </a:xfrm>
        </p:grpSpPr>
        <p:sp>
          <p:nvSpPr>
            <p:cNvPr id="46" name="椭圆 45"/>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algn="t" blurRad="127000" dir="5400000" dist="508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47" name="椭圆 46"/>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49" name="椭圆 48"/>
          <p:cNvSpPr/>
          <p:nvPr/>
        </p:nvSpPr>
        <p:spPr>
          <a:xfrm>
            <a:off x="4082080" y="2348335"/>
            <a:ext cx="887598" cy="887718"/>
          </a:xfrm>
          <a:prstGeom prst="ellipse">
            <a:avLst/>
          </a:prstGeom>
          <a:solidFill>
            <a:srgbClr val="CC0000"/>
          </a:solidFill>
          <a:ln>
            <a:noFill/>
          </a:ln>
          <a:effectLst>
            <a:innerShdw blurRad="101600" dir="16200000" dist="50800">
              <a:schemeClr val="accent2">
                <a:lumMod val="50000"/>
                <a:alpha val="5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defRPr/>
            </a:pPr>
            <a:endParaRPr altLang="en-US" lang="zh-CN">
              <a:solidFill>
                <a:srgbClr val="FFFFFF"/>
              </a:solidFill>
              <a:latin typeface="Calibri"/>
              <a:ea charset="-122" panose="02010600030101010101" pitchFamily="2" typeface="宋体"/>
            </a:endParaRPr>
          </a:p>
        </p:txBody>
      </p:sp>
      <p:grpSp>
        <p:nvGrpSpPr>
          <p:cNvPr id="50" name="组合 49"/>
          <p:cNvGrpSpPr/>
          <p:nvPr/>
        </p:nvGrpSpPr>
        <p:grpSpPr>
          <a:xfrm>
            <a:off x="4272890" y="2575230"/>
            <a:ext cx="505979" cy="433929"/>
            <a:chOff x="3546346" y="2339026"/>
            <a:chExt cx="897787" cy="769842"/>
          </a:xfrm>
          <a:solidFill>
            <a:schemeClr val="bg1"/>
          </a:solidFill>
        </p:grpSpPr>
        <p:sp>
          <p:nvSpPr>
            <p:cNvPr id="51"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FFFFFF"/>
                </a:solidFill>
                <a:latin typeface="Calibri"/>
                <a:ea charset="-122" panose="02010600030101010101" pitchFamily="2" typeface="宋体"/>
              </a:endParaRPr>
            </a:p>
          </p:txBody>
        </p:sp>
        <p:sp>
          <p:nvSpPr>
            <p:cNvPr id="52"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FFFFFF"/>
                </a:solidFill>
                <a:latin typeface="Calibri"/>
                <a:ea charset="-122" panose="02010600030101010101" pitchFamily="2" typeface="宋体"/>
              </a:endParaRPr>
            </a:p>
          </p:txBody>
        </p:sp>
        <p:sp>
          <p:nvSpPr>
            <p:cNvPr id="53"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FFFFFF"/>
                </a:solidFill>
                <a:latin typeface="Calibri"/>
                <a:ea charset="-122" panose="02010600030101010101" pitchFamily="2" typeface="宋体"/>
              </a:endParaRPr>
            </a:p>
          </p:txBody>
        </p:sp>
        <p:sp>
          <p:nvSpPr>
            <p:cNvPr id="54"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FFFFFF"/>
                </a:solidFill>
                <a:latin typeface="Calibri"/>
                <a:ea charset="-122" panose="02010600030101010101" pitchFamily="2" typeface="宋体"/>
              </a:endParaRPr>
            </a:p>
          </p:txBody>
        </p:sp>
        <p:sp>
          <p:nvSpPr>
            <p:cNvPr id="55"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FFFFFF"/>
                </a:solidFill>
                <a:latin typeface="Calibri"/>
                <a:ea charset="-122" panose="02010600030101010101" pitchFamily="2" typeface="宋体"/>
              </a:endParaRPr>
            </a:p>
          </p:txBody>
        </p:sp>
        <p:sp>
          <p:nvSpPr>
            <p:cNvPr id="56"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FFFFFF"/>
                </a:solidFill>
                <a:latin typeface="Calibri"/>
                <a:ea charset="-122" panose="02010600030101010101" pitchFamily="2" typeface="宋体"/>
              </a:endParaRPr>
            </a:p>
          </p:txBody>
        </p:sp>
        <p:sp>
          <p:nvSpPr>
            <p:cNvPr id="57"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FFFFFF"/>
                </a:solidFill>
                <a:latin typeface="Calibri"/>
                <a:ea charset="-122" panose="02010600030101010101" pitchFamily="2" typeface="宋体"/>
              </a:endParaRPr>
            </a:p>
          </p:txBody>
        </p:sp>
      </p:grpSp>
      <p:grpSp>
        <p:nvGrpSpPr>
          <p:cNvPr id="58" name="组合 57"/>
          <p:cNvGrpSpPr/>
          <p:nvPr/>
        </p:nvGrpSpPr>
        <p:grpSpPr>
          <a:xfrm>
            <a:off x="2859224" y="2711078"/>
            <a:ext cx="3427141" cy="173457"/>
            <a:chOff x="3583200" y="3301838"/>
            <a:chExt cx="5025601" cy="254325"/>
          </a:xfrm>
        </p:grpSpPr>
        <p:sp>
          <p:nvSpPr>
            <p:cNvPr id="59" name="等腰三角形 58"/>
            <p:cNvSpPr/>
            <p:nvPr/>
          </p:nvSpPr>
          <p:spPr>
            <a:xfrm rot="5400000">
              <a:off x="8372017" y="3319378"/>
              <a:ext cx="254325" cy="2192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0" name="等腰三角形 59"/>
            <p:cNvSpPr/>
            <p:nvPr/>
          </p:nvSpPr>
          <p:spPr>
            <a:xfrm flipH="1" rot="16200000">
              <a:off x="3565660" y="3319378"/>
              <a:ext cx="254325" cy="2192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61" name="组合 60"/>
          <p:cNvGrpSpPr/>
          <p:nvPr/>
        </p:nvGrpSpPr>
        <p:grpSpPr>
          <a:xfrm rot="5400000">
            <a:off x="2858992" y="2711089"/>
            <a:ext cx="3427604" cy="173434"/>
            <a:chOff x="3583200" y="3301838"/>
            <a:chExt cx="5025601" cy="254325"/>
          </a:xfrm>
        </p:grpSpPr>
        <p:sp>
          <p:nvSpPr>
            <p:cNvPr id="62" name="等腰三角形 61"/>
            <p:cNvSpPr/>
            <p:nvPr/>
          </p:nvSpPr>
          <p:spPr>
            <a:xfrm rot="5400000">
              <a:off x="8372017" y="3319378"/>
              <a:ext cx="254325" cy="2192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3" name="等腰三角形 62"/>
            <p:cNvSpPr/>
            <p:nvPr/>
          </p:nvSpPr>
          <p:spPr>
            <a:xfrm flipH="1" rot="16200000">
              <a:off x="3565660" y="3319378"/>
              <a:ext cx="254325" cy="2192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64" name="组合 63"/>
          <p:cNvGrpSpPr/>
          <p:nvPr/>
        </p:nvGrpSpPr>
        <p:grpSpPr>
          <a:xfrm>
            <a:off x="2740492" y="1274914"/>
            <a:ext cx="682761" cy="682853"/>
            <a:chOff x="3653355" y="1699361"/>
            <a:chExt cx="910190" cy="910190"/>
          </a:xfrm>
        </p:grpSpPr>
        <p:grpSp>
          <p:nvGrpSpPr>
            <p:cNvPr id="65" name="组合 64"/>
            <p:cNvGrpSpPr/>
            <p:nvPr/>
          </p:nvGrpSpPr>
          <p:grpSpPr>
            <a:xfrm>
              <a:off x="3653355" y="1699361"/>
              <a:ext cx="910190" cy="910190"/>
              <a:chOff x="996100" y="1952903"/>
              <a:chExt cx="2952197" cy="2952197"/>
            </a:xfrm>
          </p:grpSpPr>
          <p:sp>
            <p:nvSpPr>
              <p:cNvPr id="74" name="椭圆 73"/>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75" name="组合 74"/>
              <p:cNvGrpSpPr/>
              <p:nvPr/>
            </p:nvGrpSpPr>
            <p:grpSpPr>
              <a:xfrm>
                <a:off x="1373307" y="2330110"/>
                <a:ext cx="2197781" cy="2197781"/>
                <a:chOff x="8502650" y="2178050"/>
                <a:chExt cx="2120900" cy="2120900"/>
              </a:xfrm>
            </p:grpSpPr>
            <p:sp>
              <p:nvSpPr>
                <p:cNvPr id="76" name="椭圆 75"/>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algn="t" blurRad="63500" dir="5400000" dist="254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19" name="椭圆 118"/>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66" name="组合 65"/>
            <p:cNvGrpSpPr/>
            <p:nvPr/>
          </p:nvGrpSpPr>
          <p:grpSpPr>
            <a:xfrm>
              <a:off x="3937049" y="1969532"/>
              <a:ext cx="352739" cy="369846"/>
              <a:chOff x="2396234" y="1140796"/>
              <a:chExt cx="516445" cy="541492"/>
            </a:xfrm>
            <a:solidFill>
              <a:schemeClr val="accent1"/>
            </a:solidFill>
          </p:grpSpPr>
          <p:sp>
            <p:nvSpPr>
              <p:cNvPr id="67" name="Freeform 33"/>
              <p:cNvSpPr>
                <a:spLocks noEditPoints="1"/>
              </p:cNvSpPr>
              <p:nvPr/>
            </p:nvSpPr>
            <p:spPr bwMode="auto">
              <a:xfrm>
                <a:off x="2396234" y="1140796"/>
                <a:ext cx="516445" cy="425799"/>
              </a:xfrm>
              <a:custGeom>
                <a:gdLst>
                  <a:gd fmla="*/ 172 w 183" name="T0"/>
                  <a:gd fmla="*/ 0 h 151" name="T1"/>
                  <a:gd fmla="*/ 11 w 183" name="T2"/>
                  <a:gd fmla="*/ 0 h 151" name="T3"/>
                  <a:gd fmla="*/ 0 w 183" name="T4"/>
                  <a:gd fmla="*/ 11 h 151" name="T5"/>
                  <a:gd fmla="*/ 0 w 183" name="T6"/>
                  <a:gd fmla="*/ 140 h 151" name="T7"/>
                  <a:gd fmla="*/ 11 w 183" name="T8"/>
                  <a:gd fmla="*/ 151 h 151" name="T9"/>
                  <a:gd fmla="*/ 172 w 183" name="T10"/>
                  <a:gd fmla="*/ 151 h 151" name="T11"/>
                  <a:gd fmla="*/ 183 w 183" name="T12"/>
                  <a:gd fmla="*/ 140 h 151" name="T13"/>
                  <a:gd fmla="*/ 183 w 183" name="T14"/>
                  <a:gd fmla="*/ 11 h 151" name="T15"/>
                  <a:gd fmla="*/ 172 w 183" name="T16"/>
                  <a:gd fmla="*/ 0 h 151" name="T17"/>
                  <a:gd fmla="*/ 91 w 183" name="T18"/>
                  <a:gd fmla="*/ 143 h 151" name="T19"/>
                  <a:gd fmla="*/ 84 w 183" name="T20"/>
                  <a:gd fmla="*/ 136 h 151" name="T21"/>
                  <a:gd fmla="*/ 91 w 183" name="T22"/>
                  <a:gd fmla="*/ 128 h 151" name="T23"/>
                  <a:gd fmla="*/ 99 w 183" name="T24"/>
                  <a:gd fmla="*/ 136 h 151" name="T25"/>
                  <a:gd fmla="*/ 91 w 183" name="T26"/>
                  <a:gd fmla="*/ 143 h 151" name="T27"/>
                  <a:gd fmla="*/ 171 w 183" name="T28"/>
                  <a:gd fmla="*/ 121 h 151" name="T29"/>
                  <a:gd fmla="*/ 12 w 183" name="T30"/>
                  <a:gd fmla="*/ 121 h 151" name="T31"/>
                  <a:gd fmla="*/ 12 w 183" name="T32"/>
                  <a:gd fmla="*/ 11 h 151" name="T33"/>
                  <a:gd fmla="*/ 171 w 183" name="T34"/>
                  <a:gd fmla="*/ 11 h 151" name="T35"/>
                  <a:gd fmla="*/ 171 w 183" name="T36"/>
                  <a:gd fmla="*/ 121 h 15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1" w="183">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68" name="Freeform 34"/>
              <p:cNvSpPr/>
              <p:nvPr/>
            </p:nvSpPr>
            <p:spPr bwMode="auto">
              <a:xfrm>
                <a:off x="2497614" y="1574944"/>
                <a:ext cx="313684" cy="107344"/>
              </a:xfrm>
              <a:custGeom>
                <a:gdLst>
                  <a:gd fmla="*/ 102 w 111" name="T0"/>
                  <a:gd fmla="*/ 26 h 38" name="T1"/>
                  <a:gd fmla="*/ 75 w 111" name="T2"/>
                  <a:gd fmla="*/ 26 h 38" name="T3"/>
                  <a:gd fmla="*/ 75 w 111" name="T4"/>
                  <a:gd fmla="*/ 0 h 38" name="T5"/>
                  <a:gd fmla="*/ 36 w 111" name="T6"/>
                  <a:gd fmla="*/ 0 h 38" name="T7"/>
                  <a:gd fmla="*/ 36 w 111" name="T8"/>
                  <a:gd fmla="*/ 26 h 38" name="T9"/>
                  <a:gd fmla="*/ 9 w 111" name="T10"/>
                  <a:gd fmla="*/ 26 h 38" name="T11"/>
                  <a:gd fmla="*/ 0 w 111" name="T12"/>
                  <a:gd fmla="*/ 31 h 38" name="T13"/>
                  <a:gd fmla="*/ 0 w 111" name="T14"/>
                  <a:gd fmla="*/ 38 h 38" name="T15"/>
                  <a:gd fmla="*/ 111 w 111" name="T16"/>
                  <a:gd fmla="*/ 38 h 38" name="T17"/>
                  <a:gd fmla="*/ 111 w 111" name="T18"/>
                  <a:gd fmla="*/ 31 h 38" name="T19"/>
                  <a:gd fmla="*/ 102 w 111" name="T20"/>
                  <a:gd fmla="*/ 26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110">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69" name="Freeform 35"/>
              <p:cNvSpPr/>
              <p:nvPr/>
            </p:nvSpPr>
            <p:spPr bwMode="auto">
              <a:xfrm>
                <a:off x="2468989" y="1230846"/>
                <a:ext cx="90645" cy="101380"/>
              </a:xfrm>
              <a:custGeom>
                <a:gdLst>
                  <a:gd fmla="*/ 76 w 76" name="T0"/>
                  <a:gd fmla="*/ 69 h 85" name="T1"/>
                  <a:gd fmla="*/ 19 w 76" name="T2"/>
                  <a:gd fmla="*/ 43 h 85" name="T3"/>
                  <a:gd fmla="*/ 19 w 76" name="T4"/>
                  <a:gd fmla="*/ 43 h 85" name="T5"/>
                  <a:gd fmla="*/ 76 w 76" name="T6"/>
                  <a:gd fmla="*/ 17 h 85" name="T7"/>
                  <a:gd fmla="*/ 76 w 76" name="T8"/>
                  <a:gd fmla="*/ 0 h 85" name="T9"/>
                  <a:gd fmla="*/ 0 w 76" name="T10"/>
                  <a:gd fmla="*/ 36 h 85" name="T11"/>
                  <a:gd fmla="*/ 0 w 76" name="T12"/>
                  <a:gd fmla="*/ 50 h 85" name="T13"/>
                  <a:gd fmla="*/ 76 w 76" name="T14"/>
                  <a:gd fmla="*/ 85 h 85" name="T15"/>
                  <a:gd fmla="*/ 76 w 76" name="T16"/>
                  <a:gd fmla="*/ 69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6">
                    <a:moveTo>
                      <a:pt x="76" y="69"/>
                    </a:moveTo>
                    <a:lnTo>
                      <a:pt x="19" y="43"/>
                    </a:lnTo>
                    <a:lnTo>
                      <a:pt x="19" y="43"/>
                    </a:lnTo>
                    <a:lnTo>
                      <a:pt x="76" y="17"/>
                    </a:lnTo>
                    <a:lnTo>
                      <a:pt x="76" y="0"/>
                    </a:lnTo>
                    <a:lnTo>
                      <a:pt x="0" y="36"/>
                    </a:lnTo>
                    <a:lnTo>
                      <a:pt x="0" y="50"/>
                    </a:lnTo>
                    <a:lnTo>
                      <a:pt x="76" y="85"/>
                    </a:lnTo>
                    <a:lnTo>
                      <a:pt x="76" y="69"/>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70" name="Freeform 36"/>
              <p:cNvSpPr/>
              <p:nvPr/>
            </p:nvSpPr>
            <p:spPr bwMode="auto">
              <a:xfrm>
                <a:off x="2765975" y="1281536"/>
                <a:ext cx="93032" cy="101381"/>
              </a:xfrm>
              <a:custGeom>
                <a:gdLst>
                  <a:gd fmla="*/ 78 w 78" name="T0"/>
                  <a:gd fmla="*/ 36 h 85" name="T1"/>
                  <a:gd fmla="*/ 0 w 78" name="T2"/>
                  <a:gd fmla="*/ 0 h 85" name="T3"/>
                  <a:gd fmla="*/ 0 w 78" name="T4"/>
                  <a:gd fmla="*/ 17 h 85" name="T5"/>
                  <a:gd fmla="*/ 59 w 78" name="T6"/>
                  <a:gd fmla="*/ 43 h 85" name="T7"/>
                  <a:gd fmla="*/ 59 w 78" name="T8"/>
                  <a:gd fmla="*/ 43 h 85" name="T9"/>
                  <a:gd fmla="*/ 0 w 78" name="T10"/>
                  <a:gd fmla="*/ 69 h 85" name="T11"/>
                  <a:gd fmla="*/ 0 w 78" name="T12"/>
                  <a:gd fmla="*/ 85 h 85" name="T13"/>
                  <a:gd fmla="*/ 78 w 78" name="T14"/>
                  <a:gd fmla="*/ 50 h 85" name="T15"/>
                  <a:gd fmla="*/ 78 w 78" name="T16"/>
                  <a:gd fmla="*/ 36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8">
                    <a:moveTo>
                      <a:pt x="78" y="36"/>
                    </a:moveTo>
                    <a:lnTo>
                      <a:pt x="0" y="0"/>
                    </a:lnTo>
                    <a:lnTo>
                      <a:pt x="0" y="17"/>
                    </a:lnTo>
                    <a:lnTo>
                      <a:pt x="59" y="43"/>
                    </a:lnTo>
                    <a:lnTo>
                      <a:pt x="59" y="43"/>
                    </a:lnTo>
                    <a:lnTo>
                      <a:pt x="0" y="69"/>
                    </a:lnTo>
                    <a:lnTo>
                      <a:pt x="0" y="85"/>
                    </a:lnTo>
                    <a:lnTo>
                      <a:pt x="78" y="50"/>
                    </a:lnTo>
                    <a:lnTo>
                      <a:pt x="78" y="36"/>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71" name="Freeform 37"/>
              <p:cNvSpPr>
                <a:spLocks noEditPoints="1"/>
              </p:cNvSpPr>
              <p:nvPr/>
            </p:nvSpPr>
            <p:spPr bwMode="auto">
              <a:xfrm>
                <a:off x="2559635" y="1236213"/>
                <a:ext cx="189642" cy="187256"/>
              </a:xfrm>
              <a:custGeom>
                <a:gdLst>
                  <a:gd fmla="*/ 9 w 67" name="T0"/>
                  <a:gd fmla="*/ 49 h 66" name="T1"/>
                  <a:gd fmla="*/ 6 w 67" name="T2"/>
                  <a:gd fmla="*/ 52 h 66" name="T3"/>
                  <a:gd fmla="*/ 14 w 67" name="T4"/>
                  <a:gd fmla="*/ 61 h 66" name="T5"/>
                  <a:gd fmla="*/ 18 w 67" name="T6"/>
                  <a:gd fmla="*/ 57 h 66" name="T7"/>
                  <a:gd fmla="*/ 27 w 67" name="T8"/>
                  <a:gd fmla="*/ 61 h 66" name="T9"/>
                  <a:gd fmla="*/ 27 w 67" name="T10"/>
                  <a:gd fmla="*/ 66 h 66" name="T11"/>
                  <a:gd fmla="*/ 39 w 67" name="T12"/>
                  <a:gd fmla="*/ 66 h 66" name="T13"/>
                  <a:gd fmla="*/ 39 w 67" name="T14"/>
                  <a:gd fmla="*/ 61 h 66" name="T15"/>
                  <a:gd fmla="*/ 49 w 67" name="T16"/>
                  <a:gd fmla="*/ 57 h 66" name="T17"/>
                  <a:gd fmla="*/ 53 w 67" name="T18"/>
                  <a:gd fmla="*/ 61 h 66" name="T19"/>
                  <a:gd fmla="*/ 61 w 67" name="T20"/>
                  <a:gd fmla="*/ 52 h 66" name="T21"/>
                  <a:gd fmla="*/ 58 w 67" name="T22"/>
                  <a:gd fmla="*/ 49 h 66" name="T23"/>
                  <a:gd fmla="*/ 62 w 67" name="T24"/>
                  <a:gd fmla="*/ 39 h 66" name="T25"/>
                  <a:gd fmla="*/ 67 w 67" name="T26"/>
                  <a:gd fmla="*/ 39 h 66" name="T27"/>
                  <a:gd fmla="*/ 67 w 67" name="T28"/>
                  <a:gd fmla="*/ 27 h 66" name="T29"/>
                  <a:gd fmla="*/ 62 w 67" name="T30"/>
                  <a:gd fmla="*/ 27 h 66" name="T31"/>
                  <a:gd fmla="*/ 58 w 67" name="T32"/>
                  <a:gd fmla="*/ 17 h 66" name="T33"/>
                  <a:gd fmla="*/ 62 w 67" name="T34"/>
                  <a:gd fmla="*/ 14 h 66" name="T35"/>
                  <a:gd fmla="*/ 53 w 67" name="T36"/>
                  <a:gd fmla="*/ 5 h 66" name="T37"/>
                  <a:gd fmla="*/ 49 w 67" name="T38"/>
                  <a:gd fmla="*/ 9 h 66" name="T39"/>
                  <a:gd fmla="*/ 39 w 67" name="T40"/>
                  <a:gd fmla="*/ 5 h 66" name="T41"/>
                  <a:gd fmla="*/ 39 w 67" name="T42"/>
                  <a:gd fmla="*/ 0 h 66" name="T43"/>
                  <a:gd fmla="*/ 27 w 67" name="T44"/>
                  <a:gd fmla="*/ 0 h 66" name="T45"/>
                  <a:gd fmla="*/ 27 w 67" name="T46"/>
                  <a:gd fmla="*/ 5 h 66" name="T47"/>
                  <a:gd fmla="*/ 18 w 67" name="T48"/>
                  <a:gd fmla="*/ 9 h 66" name="T49"/>
                  <a:gd fmla="*/ 14 w 67" name="T50"/>
                  <a:gd fmla="*/ 5 h 66" name="T51"/>
                  <a:gd fmla="*/ 5 w 67" name="T52"/>
                  <a:gd fmla="*/ 13 h 66" name="T53"/>
                  <a:gd fmla="*/ 9 w 67" name="T54"/>
                  <a:gd fmla="*/ 17 h 66" name="T55"/>
                  <a:gd fmla="*/ 5 w 67" name="T56"/>
                  <a:gd fmla="*/ 27 h 66" name="T57"/>
                  <a:gd fmla="*/ 0 w 67" name="T58"/>
                  <a:gd fmla="*/ 27 h 66" name="T59"/>
                  <a:gd fmla="*/ 0 w 67" name="T60"/>
                  <a:gd fmla="*/ 39 h 66" name="T61"/>
                  <a:gd fmla="*/ 5 w 67" name="T62"/>
                  <a:gd fmla="*/ 39 h 66" name="T63"/>
                  <a:gd fmla="*/ 9 w 67" name="T64"/>
                  <a:gd fmla="*/ 49 h 66" name="T65"/>
                  <a:gd fmla="*/ 34 w 67" name="T66"/>
                  <a:gd fmla="*/ 13 h 66" name="T67"/>
                  <a:gd fmla="*/ 54 w 67" name="T68"/>
                  <a:gd fmla="*/ 33 h 66" name="T69"/>
                  <a:gd fmla="*/ 34 w 67" name="T70"/>
                  <a:gd fmla="*/ 53 h 66" name="T71"/>
                  <a:gd fmla="*/ 13 w 67" name="T72"/>
                  <a:gd fmla="*/ 33 h 66" name="T73"/>
                  <a:gd fmla="*/ 34 w 67" name="T74"/>
                  <a:gd fmla="*/ 13 h 6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6" w="67">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72" name="Freeform 38"/>
              <p:cNvSpPr>
                <a:spLocks noEditPoints="1"/>
              </p:cNvSpPr>
              <p:nvPr/>
            </p:nvSpPr>
            <p:spPr bwMode="auto">
              <a:xfrm>
                <a:off x="2610922" y="1287500"/>
                <a:ext cx="87068" cy="84683"/>
              </a:xfrm>
              <a:custGeom>
                <a:gdLst>
                  <a:gd fmla="*/ 15 w 31" name="T0"/>
                  <a:gd fmla="*/ 30 h 30" name="T1"/>
                  <a:gd fmla="*/ 31 w 31" name="T2"/>
                  <a:gd fmla="*/ 15 h 30" name="T3"/>
                  <a:gd fmla="*/ 15 w 31" name="T4"/>
                  <a:gd fmla="*/ 0 h 30" name="T5"/>
                  <a:gd fmla="*/ 0 w 31" name="T6"/>
                  <a:gd fmla="*/ 15 h 30" name="T7"/>
                  <a:gd fmla="*/ 15 w 31" name="T8"/>
                  <a:gd fmla="*/ 30 h 30" name="T9"/>
                  <a:gd fmla="*/ 15 w 31" name="T10"/>
                  <a:gd fmla="*/ 5 h 30" name="T11"/>
                  <a:gd fmla="*/ 26 w 31" name="T12"/>
                  <a:gd fmla="*/ 15 h 30" name="T13"/>
                  <a:gd fmla="*/ 15 w 31" name="T14"/>
                  <a:gd fmla="*/ 25 h 30" name="T15"/>
                  <a:gd fmla="*/ 5 w 31" name="T16"/>
                  <a:gd fmla="*/ 15 h 30" name="T17"/>
                  <a:gd fmla="*/ 15 w 31" name="T18"/>
                  <a:gd fmla="*/ 5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31">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73" name="Oval 39"/>
              <p:cNvSpPr>
                <a:spLocks noChangeArrowheads="1"/>
              </p:cNvSpPr>
              <p:nvPr/>
            </p:nvSpPr>
            <p:spPr bwMode="auto">
              <a:xfrm>
                <a:off x="2639547" y="1316125"/>
                <a:ext cx="31011" cy="27433"/>
              </a:xfrm>
              <a:prstGeom prst="ellipse">
                <a:avLst/>
              </a:pr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grpSp>
      </p:grpSp>
      <p:grpSp>
        <p:nvGrpSpPr>
          <p:cNvPr id="120" name="组合 119"/>
          <p:cNvGrpSpPr/>
          <p:nvPr/>
        </p:nvGrpSpPr>
        <p:grpSpPr>
          <a:xfrm>
            <a:off x="2740492" y="3637844"/>
            <a:ext cx="682761" cy="682853"/>
            <a:chOff x="3653355" y="4848961"/>
            <a:chExt cx="910190" cy="910190"/>
          </a:xfrm>
        </p:grpSpPr>
        <p:grpSp>
          <p:nvGrpSpPr>
            <p:cNvPr id="121" name="组合 120"/>
            <p:cNvGrpSpPr/>
            <p:nvPr/>
          </p:nvGrpSpPr>
          <p:grpSpPr>
            <a:xfrm>
              <a:off x="3653355" y="4848961"/>
              <a:ext cx="910190" cy="910190"/>
              <a:chOff x="996100" y="1952903"/>
              <a:chExt cx="2952197" cy="2952197"/>
            </a:xfrm>
          </p:grpSpPr>
          <p:sp>
            <p:nvSpPr>
              <p:cNvPr id="126" name="椭圆 125"/>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27" name="组合 126"/>
              <p:cNvGrpSpPr/>
              <p:nvPr/>
            </p:nvGrpSpPr>
            <p:grpSpPr>
              <a:xfrm>
                <a:off x="1373307" y="2330110"/>
                <a:ext cx="2197781" cy="2197781"/>
                <a:chOff x="8502650" y="2178050"/>
                <a:chExt cx="2120900" cy="2120900"/>
              </a:xfrm>
            </p:grpSpPr>
            <p:sp>
              <p:nvSpPr>
                <p:cNvPr id="128" name="椭圆 127"/>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algn="t" blurRad="63500" dir="5400000" dist="254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29" name="椭圆 128"/>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122" name="组合 121"/>
            <p:cNvGrpSpPr/>
            <p:nvPr/>
          </p:nvGrpSpPr>
          <p:grpSpPr>
            <a:xfrm>
              <a:off x="3947715" y="5137009"/>
              <a:ext cx="329929" cy="321783"/>
              <a:chOff x="2435593" y="2384795"/>
              <a:chExt cx="483049" cy="471122"/>
            </a:xfrm>
            <a:solidFill>
              <a:schemeClr val="accent5"/>
            </a:solidFill>
          </p:grpSpPr>
          <p:sp>
            <p:nvSpPr>
              <p:cNvPr id="123" name="Freeform 80"/>
              <p:cNvSpPr/>
              <p:nvPr/>
            </p:nvSpPr>
            <p:spPr bwMode="auto">
              <a:xfrm>
                <a:off x="2610922" y="2506452"/>
                <a:ext cx="202761" cy="186063"/>
              </a:xfrm>
              <a:custGeom>
                <a:gdLst>
                  <a:gd fmla="*/ 29 w 72" name="T0"/>
                  <a:gd fmla="*/ 34 h 66" name="T1"/>
                  <a:gd fmla="*/ 56 w 72" name="T2"/>
                  <a:gd fmla="*/ 56 h 66" name="T3"/>
                  <a:gd fmla="*/ 45 w 72" name="T4"/>
                  <a:gd fmla="*/ 66 h 66" name="T5"/>
                  <a:gd fmla="*/ 67 w 72" name="T6"/>
                  <a:gd fmla="*/ 51 h 66" name="T7"/>
                  <a:gd fmla="*/ 36 w 72" name="T8"/>
                  <a:gd fmla="*/ 17 h 66" name="T9"/>
                  <a:gd fmla="*/ 29 w 72" name="T10"/>
                  <a:gd fmla="*/ 16 h 66" name="T11"/>
                  <a:gd fmla="*/ 28 w 72" name="T12"/>
                  <a:gd fmla="*/ 0 h 66" name="T13"/>
                  <a:gd fmla="*/ 0 w 72" name="T14"/>
                  <a:gd fmla="*/ 25 h 66" name="T15"/>
                  <a:gd fmla="*/ 29 w 72" name="T16"/>
                  <a:gd fmla="*/ 50 h 66" name="T17"/>
                  <a:gd fmla="*/ 29 w 72" name="T18"/>
                  <a:gd fmla="*/ 34 h 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6" w="72">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24" name="Freeform 81"/>
              <p:cNvSpPr/>
              <p:nvPr/>
            </p:nvSpPr>
            <p:spPr bwMode="auto">
              <a:xfrm>
                <a:off x="2540552" y="2616182"/>
                <a:ext cx="202761" cy="186063"/>
              </a:xfrm>
              <a:custGeom>
                <a:gdLst>
                  <a:gd fmla="*/ 36 w 72" name="T0"/>
                  <a:gd fmla="*/ 49 h 66" name="T1"/>
                  <a:gd fmla="*/ 43 w 72" name="T2"/>
                  <a:gd fmla="*/ 50 h 66" name="T3"/>
                  <a:gd fmla="*/ 43 w 72" name="T4"/>
                  <a:gd fmla="*/ 66 h 66" name="T5"/>
                  <a:gd fmla="*/ 72 w 72" name="T6"/>
                  <a:gd fmla="*/ 41 h 66" name="T7"/>
                  <a:gd fmla="*/ 43 w 72" name="T8"/>
                  <a:gd fmla="*/ 16 h 66" name="T9"/>
                  <a:gd fmla="*/ 43 w 72" name="T10"/>
                  <a:gd fmla="*/ 32 h 66" name="T11"/>
                  <a:gd fmla="*/ 16 w 72" name="T12"/>
                  <a:gd fmla="*/ 10 h 66" name="T13"/>
                  <a:gd fmla="*/ 26 w 72" name="T14"/>
                  <a:gd fmla="*/ 0 h 66" name="T15"/>
                  <a:gd fmla="*/ 4 w 72" name="T16"/>
                  <a:gd fmla="*/ 15 h 66" name="T17"/>
                  <a:gd fmla="*/ 36 w 72" name="T18"/>
                  <a:gd fmla="*/ 49 h 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6" w="72">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25" name="Freeform 82"/>
              <p:cNvSpPr>
                <a:spLocks noEditPoints="1"/>
              </p:cNvSpPr>
              <p:nvPr/>
            </p:nvSpPr>
            <p:spPr bwMode="auto">
              <a:xfrm>
                <a:off x="2435593" y="2384795"/>
                <a:ext cx="483049" cy="471122"/>
              </a:xfrm>
              <a:custGeom>
                <a:gdLst>
                  <a:gd fmla="*/ 166 w 171" name="T0"/>
                  <a:gd fmla="*/ 0 h 167" name="T1"/>
                  <a:gd fmla="*/ 4 w 171" name="T2"/>
                  <a:gd fmla="*/ 0 h 167" name="T3"/>
                  <a:gd fmla="*/ 0 w 171" name="T4"/>
                  <a:gd fmla="*/ 5 h 167" name="T5"/>
                  <a:gd fmla="*/ 0 w 171" name="T6"/>
                  <a:gd fmla="*/ 161 h 167" name="T7"/>
                  <a:gd fmla="*/ 4 w 171" name="T8"/>
                  <a:gd fmla="*/ 167 h 167" name="T9"/>
                  <a:gd fmla="*/ 166 w 171" name="T10"/>
                  <a:gd fmla="*/ 167 h 167" name="T11"/>
                  <a:gd fmla="*/ 171 w 171" name="T12"/>
                  <a:gd fmla="*/ 161 h 167" name="T13"/>
                  <a:gd fmla="*/ 171 w 171" name="T14"/>
                  <a:gd fmla="*/ 5 h 167" name="T15"/>
                  <a:gd fmla="*/ 166 w 171" name="T16"/>
                  <a:gd fmla="*/ 0 h 167" name="T17"/>
                  <a:gd fmla="*/ 138 w 171" name="T18"/>
                  <a:gd fmla="*/ 6 h 167" name="T19"/>
                  <a:gd fmla="*/ 160 w 171" name="T20"/>
                  <a:gd fmla="*/ 6 h 167" name="T21"/>
                  <a:gd fmla="*/ 160 w 171" name="T22"/>
                  <a:gd fmla="*/ 29 h 167" name="T23"/>
                  <a:gd fmla="*/ 138 w 171" name="T24"/>
                  <a:gd fmla="*/ 29 h 167" name="T25"/>
                  <a:gd fmla="*/ 138 w 171" name="T26"/>
                  <a:gd fmla="*/ 6 h 167" name="T27"/>
                  <a:gd fmla="*/ 108 w 171" name="T28"/>
                  <a:gd fmla="*/ 7 h 167" name="T29"/>
                  <a:gd fmla="*/ 130 w 171" name="T30"/>
                  <a:gd fmla="*/ 7 h 167" name="T31"/>
                  <a:gd fmla="*/ 130 w 171" name="T32"/>
                  <a:gd fmla="*/ 30 h 167" name="T33"/>
                  <a:gd fmla="*/ 108 w 171" name="T34"/>
                  <a:gd fmla="*/ 30 h 167" name="T35"/>
                  <a:gd fmla="*/ 108 w 171" name="T36"/>
                  <a:gd fmla="*/ 7 h 167" name="T37"/>
                  <a:gd fmla="*/ 77 w 171" name="T38"/>
                  <a:gd fmla="*/ 7 h 167" name="T39"/>
                  <a:gd fmla="*/ 100 w 171" name="T40"/>
                  <a:gd fmla="*/ 7 h 167" name="T41"/>
                  <a:gd fmla="*/ 100 w 171" name="T42"/>
                  <a:gd fmla="*/ 30 h 167" name="T43"/>
                  <a:gd fmla="*/ 77 w 171" name="T44"/>
                  <a:gd fmla="*/ 30 h 167" name="T45"/>
                  <a:gd fmla="*/ 77 w 171" name="T46"/>
                  <a:gd fmla="*/ 7 h 167" name="T47"/>
                  <a:gd fmla="*/ 161 w 171" name="T48"/>
                  <a:gd fmla="*/ 156 h 167" name="T49"/>
                  <a:gd fmla="*/ 9 w 171" name="T50"/>
                  <a:gd fmla="*/ 156 h 167" name="T51"/>
                  <a:gd fmla="*/ 9 w 171" name="T52"/>
                  <a:gd fmla="*/ 38 h 167" name="T53"/>
                  <a:gd fmla="*/ 161 w 171" name="T54"/>
                  <a:gd fmla="*/ 38 h 167" name="T55"/>
                  <a:gd fmla="*/ 161 w 171" name="T56"/>
                  <a:gd fmla="*/ 156 h 16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67" w="171">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grpSp>
      </p:grpSp>
      <p:grpSp>
        <p:nvGrpSpPr>
          <p:cNvPr id="130" name="组合 129"/>
          <p:cNvGrpSpPr/>
          <p:nvPr/>
        </p:nvGrpSpPr>
        <p:grpSpPr>
          <a:xfrm>
            <a:off x="5722335" y="3637844"/>
            <a:ext cx="682761" cy="682853"/>
            <a:chOff x="7628455" y="4848961"/>
            <a:chExt cx="910190" cy="910190"/>
          </a:xfrm>
        </p:grpSpPr>
        <p:grpSp>
          <p:nvGrpSpPr>
            <p:cNvPr id="131" name="组合 130"/>
            <p:cNvGrpSpPr/>
            <p:nvPr/>
          </p:nvGrpSpPr>
          <p:grpSpPr>
            <a:xfrm>
              <a:off x="7628455" y="4848961"/>
              <a:ext cx="910190" cy="910190"/>
              <a:chOff x="996100" y="1952903"/>
              <a:chExt cx="2952197" cy="2952197"/>
            </a:xfrm>
          </p:grpSpPr>
          <p:sp>
            <p:nvSpPr>
              <p:cNvPr id="141" name="椭圆 140"/>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42" name="组合 141"/>
              <p:cNvGrpSpPr/>
              <p:nvPr/>
            </p:nvGrpSpPr>
            <p:grpSpPr>
              <a:xfrm>
                <a:off x="1373307" y="2330110"/>
                <a:ext cx="2197781" cy="2197781"/>
                <a:chOff x="8502650" y="2178050"/>
                <a:chExt cx="2120900" cy="2120900"/>
              </a:xfrm>
            </p:grpSpPr>
            <p:sp>
              <p:nvSpPr>
                <p:cNvPr id="143" name="椭圆 142"/>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algn="t" blurRad="63500" dir="5400000" dist="254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44" name="椭圆 143"/>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132" name="组合 131"/>
            <p:cNvGrpSpPr/>
            <p:nvPr/>
          </p:nvGrpSpPr>
          <p:grpSpPr>
            <a:xfrm>
              <a:off x="7862782" y="5122947"/>
              <a:ext cx="441533" cy="365773"/>
              <a:chOff x="2427245" y="4642599"/>
              <a:chExt cx="646449" cy="535528"/>
            </a:xfrm>
            <a:solidFill>
              <a:schemeClr val="accent4"/>
            </a:solidFill>
          </p:grpSpPr>
          <p:sp>
            <p:nvSpPr>
              <p:cNvPr id="133" name="Freeform 127"/>
              <p:cNvSpPr>
                <a:spLocks noEditPoints="1"/>
              </p:cNvSpPr>
              <p:nvPr/>
            </p:nvSpPr>
            <p:spPr bwMode="auto">
              <a:xfrm>
                <a:off x="2435593" y="4721318"/>
                <a:ext cx="307720" cy="301757"/>
              </a:xfrm>
              <a:custGeom>
                <a:gdLst>
                  <a:gd fmla="*/ 15 w 109" name="T0"/>
                  <a:gd fmla="*/ 79 h 107" name="T1"/>
                  <a:gd fmla="*/ 9 w 109" name="T2"/>
                  <a:gd fmla="*/ 85 h 107" name="T3"/>
                  <a:gd fmla="*/ 23 w 109" name="T4"/>
                  <a:gd fmla="*/ 99 h 107" name="T5"/>
                  <a:gd fmla="*/ 29 w 109" name="T6"/>
                  <a:gd fmla="*/ 93 h 107" name="T7"/>
                  <a:gd fmla="*/ 44 w 109" name="T8"/>
                  <a:gd fmla="*/ 99 h 107" name="T9"/>
                  <a:gd fmla="*/ 44 w 109" name="T10"/>
                  <a:gd fmla="*/ 107 h 107" name="T11"/>
                  <a:gd fmla="*/ 64 w 109" name="T12"/>
                  <a:gd fmla="*/ 107 h 107" name="T13"/>
                  <a:gd fmla="*/ 64 w 109" name="T14"/>
                  <a:gd fmla="*/ 99 h 107" name="T15"/>
                  <a:gd fmla="*/ 80 w 109" name="T16"/>
                  <a:gd fmla="*/ 93 h 107" name="T17"/>
                  <a:gd fmla="*/ 86 w 109" name="T18"/>
                  <a:gd fmla="*/ 99 h 107" name="T19"/>
                  <a:gd fmla="*/ 100 w 109" name="T20"/>
                  <a:gd fmla="*/ 85 h 107" name="T21"/>
                  <a:gd fmla="*/ 94 w 109" name="T22"/>
                  <a:gd fmla="*/ 79 h 107" name="T23"/>
                  <a:gd fmla="*/ 101 w 109" name="T24"/>
                  <a:gd fmla="*/ 64 h 107" name="T25"/>
                  <a:gd fmla="*/ 109 w 109" name="T26"/>
                  <a:gd fmla="*/ 64 h 107" name="T27"/>
                  <a:gd fmla="*/ 109 w 109" name="T28"/>
                  <a:gd fmla="*/ 44 h 107" name="T29"/>
                  <a:gd fmla="*/ 101 w 109" name="T30"/>
                  <a:gd fmla="*/ 44 h 107" name="T31"/>
                  <a:gd fmla="*/ 94 w 109" name="T32"/>
                  <a:gd fmla="*/ 28 h 107" name="T33"/>
                  <a:gd fmla="*/ 100 w 109" name="T34"/>
                  <a:gd fmla="*/ 22 h 107" name="T35"/>
                  <a:gd fmla="*/ 86 w 109" name="T36"/>
                  <a:gd fmla="*/ 8 h 107" name="T37"/>
                  <a:gd fmla="*/ 80 w 109" name="T38"/>
                  <a:gd fmla="*/ 14 h 107" name="T39"/>
                  <a:gd fmla="*/ 64 w 109" name="T40"/>
                  <a:gd fmla="*/ 7 h 107" name="T41"/>
                  <a:gd fmla="*/ 64 w 109" name="T42"/>
                  <a:gd fmla="*/ 0 h 107" name="T43"/>
                  <a:gd fmla="*/ 44 w 109" name="T44"/>
                  <a:gd fmla="*/ 0 h 107" name="T45"/>
                  <a:gd fmla="*/ 44 w 109" name="T46"/>
                  <a:gd fmla="*/ 8 h 107" name="T47"/>
                  <a:gd fmla="*/ 29 w 109" name="T48"/>
                  <a:gd fmla="*/ 14 h 107" name="T49"/>
                  <a:gd fmla="*/ 22 w 109" name="T50"/>
                  <a:gd fmla="*/ 8 h 107" name="T51"/>
                  <a:gd fmla="*/ 8 w 109" name="T52"/>
                  <a:gd fmla="*/ 21 h 107" name="T53"/>
                  <a:gd fmla="*/ 15 w 109" name="T54"/>
                  <a:gd fmla="*/ 28 h 107" name="T55"/>
                  <a:gd fmla="*/ 8 w 109" name="T56"/>
                  <a:gd fmla="*/ 44 h 107" name="T57"/>
                  <a:gd fmla="*/ 0 w 109" name="T58"/>
                  <a:gd fmla="*/ 44 h 107" name="T59"/>
                  <a:gd fmla="*/ 0 w 109" name="T60"/>
                  <a:gd fmla="*/ 64 h 107" name="T61"/>
                  <a:gd fmla="*/ 9 w 109" name="T62"/>
                  <a:gd fmla="*/ 64 h 107" name="T63"/>
                  <a:gd fmla="*/ 15 w 109" name="T64"/>
                  <a:gd fmla="*/ 79 h 107" name="T65"/>
                  <a:gd fmla="*/ 55 w 109" name="T66"/>
                  <a:gd fmla="*/ 20 h 107" name="T67"/>
                  <a:gd fmla="*/ 88 w 109" name="T68"/>
                  <a:gd fmla="*/ 53 h 107" name="T69"/>
                  <a:gd fmla="*/ 55 w 109" name="T70"/>
                  <a:gd fmla="*/ 87 h 107" name="T71"/>
                  <a:gd fmla="*/ 21 w 109" name="T72"/>
                  <a:gd fmla="*/ 53 h 107" name="T73"/>
                  <a:gd fmla="*/ 55 w 109" name="T74"/>
                  <a:gd fmla="*/ 20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09">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34" name="Freeform 128"/>
              <p:cNvSpPr/>
              <p:nvPr/>
            </p:nvSpPr>
            <p:spPr bwMode="auto">
              <a:xfrm>
                <a:off x="2588260" y="4760678"/>
                <a:ext cx="485434" cy="417449"/>
              </a:xfrm>
              <a:custGeom>
                <a:gdLst>
                  <a:gd fmla="*/ 106 w 172" name="T0"/>
                  <a:gd fmla="*/ 60 h 148" name="T1"/>
                  <a:gd fmla="*/ 106 w 172" name="T2"/>
                  <a:gd fmla="*/ 55 h 148" name="T3"/>
                  <a:gd fmla="*/ 97 w 172" name="T4"/>
                  <a:gd fmla="*/ 46 h 148" name="T5"/>
                  <a:gd fmla="*/ 92 w 172" name="T6"/>
                  <a:gd fmla="*/ 46 h 148" name="T7"/>
                  <a:gd fmla="*/ 107 w 172" name="T8"/>
                  <a:gd fmla="*/ 24 h 148" name="T9"/>
                  <a:gd fmla="*/ 84 w 172" name="T10"/>
                  <a:gd fmla="*/ 0 h 148" name="T11"/>
                  <a:gd fmla="*/ 60 w 172" name="T12"/>
                  <a:gd fmla="*/ 24 h 148" name="T13"/>
                  <a:gd fmla="*/ 60 w 172" name="T14"/>
                  <a:gd fmla="*/ 24 h 148" name="T15"/>
                  <a:gd fmla="*/ 61 w 172" name="T16"/>
                  <a:gd fmla="*/ 24 h 148" name="T17"/>
                  <a:gd fmla="*/ 61 w 172" name="T18"/>
                  <a:gd fmla="*/ 28 h 148" name="T19"/>
                  <a:gd fmla="*/ 75 w 172" name="T20"/>
                  <a:gd fmla="*/ 46 h 148" name="T21"/>
                  <a:gd fmla="*/ 61 w 172" name="T22"/>
                  <a:gd fmla="*/ 46 h 148" name="T23"/>
                  <a:gd fmla="*/ 61 w 172" name="T24"/>
                  <a:gd fmla="*/ 55 h 148" name="T25"/>
                  <a:gd fmla="*/ 51 w 172" name="T26"/>
                  <a:gd fmla="*/ 55 h 148" name="T27"/>
                  <a:gd fmla="*/ 47 w 172" name="T28"/>
                  <a:gd fmla="*/ 64 h 148" name="T29"/>
                  <a:gd fmla="*/ 48 w 172" name="T30"/>
                  <a:gd fmla="*/ 66 h 148" name="T31"/>
                  <a:gd fmla="*/ 48 w 172" name="T32"/>
                  <a:gd fmla="*/ 62 h 148" name="T33"/>
                  <a:gd fmla="*/ 104 w 172" name="T34"/>
                  <a:gd fmla="*/ 62 h 148" name="T35"/>
                  <a:gd fmla="*/ 104 w 172" name="T36"/>
                  <a:gd fmla="*/ 77 h 148" name="T37"/>
                  <a:gd fmla="*/ 48 w 172" name="T38"/>
                  <a:gd fmla="*/ 77 h 148" name="T39"/>
                  <a:gd fmla="*/ 48 w 172" name="T40"/>
                  <a:gd fmla="*/ 76 h 148" name="T41"/>
                  <a:gd fmla="*/ 32 w 172" name="T42"/>
                  <a:gd fmla="*/ 93 h 148" name="T43"/>
                  <a:gd fmla="*/ 26 w 172" name="T44"/>
                  <a:gd fmla="*/ 86 h 148" name="T45"/>
                  <a:gd fmla="*/ 24 w 172" name="T46"/>
                  <a:gd fmla="*/ 86 h 148" name="T47"/>
                  <a:gd fmla="*/ 24 w 172" name="T48"/>
                  <a:gd fmla="*/ 86 h 148" name="T49"/>
                  <a:gd fmla="*/ 15 w 172" name="T50"/>
                  <a:gd fmla="*/ 90 h 148" name="T51"/>
                  <a:gd fmla="*/ 15 w 172" name="T52"/>
                  <a:gd fmla="*/ 98 h 148" name="T53"/>
                  <a:gd fmla="*/ 0 w 172" name="T54"/>
                  <a:gd fmla="*/ 98 h 148" name="T55"/>
                  <a:gd fmla="*/ 0 w 172" name="T56"/>
                  <a:gd fmla="*/ 125 h 148" name="T57"/>
                  <a:gd fmla="*/ 9 w 172" name="T58"/>
                  <a:gd fmla="*/ 134 h 148" name="T59"/>
                  <a:gd fmla="*/ 97 w 172" name="T60"/>
                  <a:gd fmla="*/ 134 h 148" name="T61"/>
                  <a:gd fmla="*/ 106 w 172" name="T62"/>
                  <a:gd fmla="*/ 125 h 148" name="T63"/>
                  <a:gd fmla="*/ 106 w 172" name="T64"/>
                  <a:gd fmla="*/ 120 h 148" name="T65"/>
                  <a:gd fmla="*/ 172 w 172" name="T66"/>
                  <a:gd fmla="*/ 148 h 148" name="T67"/>
                  <a:gd fmla="*/ 172 w 172" name="T68"/>
                  <a:gd fmla="*/ 34 h 148" name="T69"/>
                  <a:gd fmla="*/ 106 w 172" name="T70"/>
                  <a:gd fmla="*/ 60 h 14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48" w="172">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35" name="Freeform 129"/>
              <p:cNvSpPr/>
              <p:nvPr/>
            </p:nvSpPr>
            <p:spPr bwMode="auto">
              <a:xfrm>
                <a:off x="2720652" y="4800037"/>
                <a:ext cx="5964" cy="11927"/>
              </a:xfrm>
              <a:custGeom>
                <a:gdLst>
                  <a:gd fmla="*/ 2 w 2" name="T0"/>
                  <a:gd fmla="*/ 4 h 4" name="T1"/>
                  <a:gd fmla="*/ 0 w 2" name="T2"/>
                  <a:gd fmla="*/ 0 h 4" name="T3"/>
                  <a:gd fmla="*/ 0 w 2" name="T4"/>
                  <a:gd fmla="*/ 1 h 4" name="T5"/>
                  <a:gd fmla="*/ 2 w 2" name="T6"/>
                  <a:gd fmla="*/ 4 h 4" name="T7"/>
                </a:gdLst>
                <a:cxnLst>
                  <a:cxn ang="0">
                    <a:pos x="T0" y="T1"/>
                  </a:cxn>
                  <a:cxn ang="0">
                    <a:pos x="T2" y="T3"/>
                  </a:cxn>
                  <a:cxn ang="0">
                    <a:pos x="T4" y="T5"/>
                  </a:cxn>
                  <a:cxn ang="0">
                    <a:pos x="T6" y="T7"/>
                  </a:cxn>
                </a:cxnLst>
                <a:rect b="b" l="0" r="r" t="0"/>
                <a:pathLst>
                  <a:path h="4" w="2">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36" name="Oval 130"/>
              <p:cNvSpPr>
                <a:spLocks noChangeArrowheads="1"/>
              </p:cNvSpPr>
              <p:nvPr/>
            </p:nvSpPr>
            <p:spPr bwMode="auto">
              <a:xfrm>
                <a:off x="2563214" y="4847746"/>
                <a:ext cx="50094" cy="48902"/>
              </a:xfrm>
              <a:prstGeom prst="ellipse">
                <a:avLst/>
              </a:pr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37" name="Freeform 131"/>
              <p:cNvSpPr>
                <a:spLocks noEditPoints="1"/>
              </p:cNvSpPr>
              <p:nvPr/>
            </p:nvSpPr>
            <p:spPr bwMode="auto">
              <a:xfrm>
                <a:off x="2695604" y="4642599"/>
                <a:ext cx="109730" cy="107344"/>
              </a:xfrm>
              <a:custGeom>
                <a:gdLst>
                  <a:gd fmla="*/ 6 w 39" name="T0"/>
                  <a:gd fmla="*/ 28 h 38" name="T1"/>
                  <a:gd fmla="*/ 4 w 39" name="T2"/>
                  <a:gd fmla="*/ 30 h 38" name="T3"/>
                  <a:gd fmla="*/ 9 w 39" name="T4"/>
                  <a:gd fmla="*/ 35 h 38" name="T5"/>
                  <a:gd fmla="*/ 11 w 39" name="T6"/>
                  <a:gd fmla="*/ 33 h 38" name="T7"/>
                  <a:gd fmla="*/ 16 w 39" name="T8"/>
                  <a:gd fmla="*/ 35 h 38" name="T9"/>
                  <a:gd fmla="*/ 16 w 39" name="T10"/>
                  <a:gd fmla="*/ 38 h 38" name="T11"/>
                  <a:gd fmla="*/ 23 w 39" name="T12"/>
                  <a:gd fmla="*/ 38 h 38" name="T13"/>
                  <a:gd fmla="*/ 23 w 39" name="T14"/>
                  <a:gd fmla="*/ 35 h 38" name="T15"/>
                  <a:gd fmla="*/ 29 w 39" name="T16"/>
                  <a:gd fmla="*/ 33 h 38" name="T17"/>
                  <a:gd fmla="*/ 31 w 39" name="T18"/>
                  <a:gd fmla="*/ 35 h 38" name="T19"/>
                  <a:gd fmla="*/ 36 w 39" name="T20"/>
                  <a:gd fmla="*/ 30 h 38" name="T21"/>
                  <a:gd fmla="*/ 34 w 39" name="T22"/>
                  <a:gd fmla="*/ 28 h 38" name="T23"/>
                  <a:gd fmla="*/ 36 w 39" name="T24"/>
                  <a:gd fmla="*/ 22 h 38" name="T25"/>
                  <a:gd fmla="*/ 39 w 39" name="T26"/>
                  <a:gd fmla="*/ 22 h 38" name="T27"/>
                  <a:gd fmla="*/ 39 w 39" name="T28"/>
                  <a:gd fmla="*/ 15 h 38" name="T29"/>
                  <a:gd fmla="*/ 36 w 39" name="T30"/>
                  <a:gd fmla="*/ 15 h 38" name="T31"/>
                  <a:gd fmla="*/ 34 w 39" name="T32"/>
                  <a:gd fmla="*/ 10 h 38" name="T33"/>
                  <a:gd fmla="*/ 36 w 39" name="T34"/>
                  <a:gd fmla="*/ 7 h 38" name="T35"/>
                  <a:gd fmla="*/ 31 w 39" name="T36"/>
                  <a:gd fmla="*/ 2 h 38" name="T37"/>
                  <a:gd fmla="*/ 29 w 39" name="T38"/>
                  <a:gd fmla="*/ 5 h 38" name="T39"/>
                  <a:gd fmla="*/ 23 w 39" name="T40"/>
                  <a:gd fmla="*/ 2 h 38" name="T41"/>
                  <a:gd fmla="*/ 23 w 39" name="T42"/>
                  <a:gd fmla="*/ 0 h 38" name="T43"/>
                  <a:gd fmla="*/ 16 w 39" name="T44"/>
                  <a:gd fmla="*/ 0 h 38" name="T45"/>
                  <a:gd fmla="*/ 16 w 39" name="T46"/>
                  <a:gd fmla="*/ 2 h 38" name="T47"/>
                  <a:gd fmla="*/ 11 w 39" name="T48"/>
                  <a:gd fmla="*/ 5 h 38" name="T49"/>
                  <a:gd fmla="*/ 8 w 39" name="T50"/>
                  <a:gd fmla="*/ 2 h 38" name="T51"/>
                  <a:gd fmla="*/ 3 w 39" name="T52"/>
                  <a:gd fmla="*/ 7 h 38" name="T53"/>
                  <a:gd fmla="*/ 6 w 39" name="T54"/>
                  <a:gd fmla="*/ 10 h 38" name="T55"/>
                  <a:gd fmla="*/ 3 w 39" name="T56"/>
                  <a:gd fmla="*/ 15 h 38" name="T57"/>
                  <a:gd fmla="*/ 0 w 39" name="T58"/>
                  <a:gd fmla="*/ 15 h 38" name="T59"/>
                  <a:gd fmla="*/ 0 w 39" name="T60"/>
                  <a:gd fmla="*/ 22 h 38" name="T61"/>
                  <a:gd fmla="*/ 4 w 39" name="T62"/>
                  <a:gd fmla="*/ 22 h 38" name="T63"/>
                  <a:gd fmla="*/ 6 w 39" name="T64"/>
                  <a:gd fmla="*/ 28 h 38" name="T65"/>
                  <a:gd fmla="*/ 20 w 39" name="T66"/>
                  <a:gd fmla="*/ 7 h 38" name="T67"/>
                  <a:gd fmla="*/ 32 w 39" name="T68"/>
                  <a:gd fmla="*/ 19 h 38" name="T69"/>
                  <a:gd fmla="*/ 20 w 39" name="T70"/>
                  <a:gd fmla="*/ 30 h 38" name="T71"/>
                  <a:gd fmla="*/ 8 w 39" name="T72"/>
                  <a:gd fmla="*/ 19 h 38" name="T73"/>
                  <a:gd fmla="*/ 20 w 39" name="T74"/>
                  <a:gd fmla="*/ 7 h 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8" w="39">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38" name="Oval 132"/>
              <p:cNvSpPr>
                <a:spLocks noChangeArrowheads="1"/>
              </p:cNvSpPr>
              <p:nvPr/>
            </p:nvSpPr>
            <p:spPr bwMode="auto">
              <a:xfrm>
                <a:off x="2743313" y="4687922"/>
                <a:ext cx="16698" cy="1669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39" name="Freeform 133"/>
              <p:cNvSpPr>
                <a:spLocks noEditPoints="1"/>
              </p:cNvSpPr>
              <p:nvPr/>
            </p:nvSpPr>
            <p:spPr bwMode="auto">
              <a:xfrm>
                <a:off x="2427245" y="5023075"/>
                <a:ext cx="138355" cy="132391"/>
              </a:xfrm>
              <a:custGeom>
                <a:gdLst>
                  <a:gd fmla="*/ 42 w 49" name="T0"/>
                  <a:gd fmla="*/ 12 h 47" name="T1"/>
                  <a:gd fmla="*/ 45 w 49" name="T2"/>
                  <a:gd fmla="*/ 9 h 47" name="T3"/>
                  <a:gd fmla="*/ 38 w 49" name="T4"/>
                  <a:gd fmla="*/ 3 h 47" name="T5"/>
                  <a:gd fmla="*/ 36 w 49" name="T6"/>
                  <a:gd fmla="*/ 6 h 47" name="T7"/>
                  <a:gd fmla="*/ 28 w 49" name="T8"/>
                  <a:gd fmla="*/ 3 h 47" name="T9"/>
                  <a:gd fmla="*/ 28 w 49" name="T10"/>
                  <a:gd fmla="*/ 0 h 47" name="T11"/>
                  <a:gd fmla="*/ 20 w 49" name="T12"/>
                  <a:gd fmla="*/ 0 h 47" name="T13"/>
                  <a:gd fmla="*/ 20 w 49" name="T14"/>
                  <a:gd fmla="*/ 3 h 47" name="T15"/>
                  <a:gd fmla="*/ 13 w 49" name="T16"/>
                  <a:gd fmla="*/ 6 h 47" name="T17"/>
                  <a:gd fmla="*/ 10 w 49" name="T18"/>
                  <a:gd fmla="*/ 3 h 47" name="T19"/>
                  <a:gd fmla="*/ 4 w 49" name="T20"/>
                  <a:gd fmla="*/ 9 h 47" name="T21"/>
                  <a:gd fmla="*/ 7 w 49" name="T22"/>
                  <a:gd fmla="*/ 12 h 47" name="T23"/>
                  <a:gd fmla="*/ 4 w 49" name="T24"/>
                  <a:gd fmla="*/ 19 h 47" name="T25"/>
                  <a:gd fmla="*/ 0 w 49" name="T26"/>
                  <a:gd fmla="*/ 19 h 47" name="T27"/>
                  <a:gd fmla="*/ 0 w 49" name="T28"/>
                  <a:gd fmla="*/ 28 h 47" name="T29"/>
                  <a:gd fmla="*/ 4 w 49" name="T30"/>
                  <a:gd fmla="*/ 28 h 47" name="T31"/>
                  <a:gd fmla="*/ 7 w 49" name="T32"/>
                  <a:gd fmla="*/ 35 h 47" name="T33"/>
                  <a:gd fmla="*/ 4 w 49" name="T34"/>
                  <a:gd fmla="*/ 38 h 47" name="T35"/>
                  <a:gd fmla="*/ 10 w 49" name="T36"/>
                  <a:gd fmla="*/ 44 h 47" name="T37"/>
                  <a:gd fmla="*/ 13 w 49" name="T38"/>
                  <a:gd fmla="*/ 41 h 47" name="T39"/>
                  <a:gd fmla="*/ 20 w 49" name="T40"/>
                  <a:gd fmla="*/ 44 h 47" name="T41"/>
                  <a:gd fmla="*/ 20 w 49" name="T42"/>
                  <a:gd fmla="*/ 47 h 47" name="T43"/>
                  <a:gd fmla="*/ 28 w 49" name="T44"/>
                  <a:gd fmla="*/ 47 h 47" name="T45"/>
                  <a:gd fmla="*/ 28 w 49" name="T46"/>
                  <a:gd fmla="*/ 44 h 47" name="T47"/>
                  <a:gd fmla="*/ 36 w 49" name="T48"/>
                  <a:gd fmla="*/ 41 h 47" name="T49"/>
                  <a:gd fmla="*/ 38 w 49" name="T50"/>
                  <a:gd fmla="*/ 44 h 47" name="T51"/>
                  <a:gd fmla="*/ 44 w 49" name="T52"/>
                  <a:gd fmla="*/ 38 h 47" name="T53"/>
                  <a:gd fmla="*/ 42 w 49" name="T54"/>
                  <a:gd fmla="*/ 35 h 47" name="T55"/>
                  <a:gd fmla="*/ 45 w 49" name="T56"/>
                  <a:gd fmla="*/ 28 h 47" name="T57"/>
                  <a:gd fmla="*/ 49 w 49" name="T58"/>
                  <a:gd fmla="*/ 28 h 47" name="T59"/>
                  <a:gd fmla="*/ 49 w 49" name="T60"/>
                  <a:gd fmla="*/ 19 h 47" name="T61"/>
                  <a:gd fmla="*/ 45 w 49" name="T62"/>
                  <a:gd fmla="*/ 19 h 47" name="T63"/>
                  <a:gd fmla="*/ 42 w 49" name="T64"/>
                  <a:gd fmla="*/ 12 h 47" name="T65"/>
                  <a:gd fmla="*/ 24 w 49" name="T66"/>
                  <a:gd fmla="*/ 38 h 47" name="T67"/>
                  <a:gd fmla="*/ 9 w 49" name="T68"/>
                  <a:gd fmla="*/ 24 h 47" name="T69"/>
                  <a:gd fmla="*/ 24 w 49" name="T70"/>
                  <a:gd fmla="*/ 9 h 47" name="T71"/>
                  <a:gd fmla="*/ 39 w 49" name="T72"/>
                  <a:gd fmla="*/ 24 h 47" name="T73"/>
                  <a:gd fmla="*/ 24 w 49" name="T74"/>
                  <a:gd fmla="*/ 38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9">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40" name="Oval 134"/>
              <p:cNvSpPr>
                <a:spLocks noChangeArrowheads="1"/>
              </p:cNvSpPr>
              <p:nvPr/>
            </p:nvSpPr>
            <p:spPr bwMode="auto">
              <a:xfrm>
                <a:off x="2484495" y="5079132"/>
                <a:ext cx="21469" cy="22662"/>
              </a:xfrm>
              <a:prstGeom prst="ellipse">
                <a:avLst/>
              </a:pr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grpSp>
      </p:grpSp>
      <p:grpSp>
        <p:nvGrpSpPr>
          <p:cNvPr id="145" name="组合 144"/>
          <p:cNvGrpSpPr/>
          <p:nvPr/>
        </p:nvGrpSpPr>
        <p:grpSpPr>
          <a:xfrm>
            <a:off x="5722335" y="1274914"/>
            <a:ext cx="682761" cy="682853"/>
            <a:chOff x="7628455" y="1699361"/>
            <a:chExt cx="910190" cy="910190"/>
          </a:xfrm>
        </p:grpSpPr>
        <p:grpSp>
          <p:nvGrpSpPr>
            <p:cNvPr id="146" name="组合 145"/>
            <p:cNvGrpSpPr/>
            <p:nvPr/>
          </p:nvGrpSpPr>
          <p:grpSpPr>
            <a:xfrm>
              <a:off x="7628455" y="1699361"/>
              <a:ext cx="910190" cy="910190"/>
              <a:chOff x="996100" y="1952903"/>
              <a:chExt cx="2952197" cy="2952197"/>
            </a:xfrm>
          </p:grpSpPr>
          <p:sp>
            <p:nvSpPr>
              <p:cNvPr id="157" name="椭圆 156"/>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58" name="组合 157"/>
              <p:cNvGrpSpPr/>
              <p:nvPr/>
            </p:nvGrpSpPr>
            <p:grpSpPr>
              <a:xfrm>
                <a:off x="1373307" y="2330110"/>
                <a:ext cx="2197781" cy="2197781"/>
                <a:chOff x="8502650" y="2178050"/>
                <a:chExt cx="2120900" cy="2120900"/>
              </a:xfrm>
            </p:grpSpPr>
            <p:sp>
              <p:nvSpPr>
                <p:cNvPr id="159" name="椭圆 158"/>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algn="t" blurRad="63500" dir="5400000" dist="254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1030101010101" pitchFamily="2" typeface="FZHei-B01S"/>
                  </a:endParaRPr>
                </a:p>
              </p:txBody>
            </p:sp>
            <p:sp>
              <p:nvSpPr>
                <p:cNvPr id="160" name="椭圆 159"/>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147" name="组合 146"/>
            <p:cNvGrpSpPr/>
            <p:nvPr/>
          </p:nvGrpSpPr>
          <p:grpSpPr>
            <a:xfrm>
              <a:off x="7907291" y="1986084"/>
              <a:ext cx="352516" cy="331040"/>
              <a:chOff x="2458255" y="3558424"/>
              <a:chExt cx="567731" cy="533142"/>
            </a:xfrm>
            <a:solidFill>
              <a:schemeClr val="accent3"/>
            </a:solidFill>
          </p:grpSpPr>
          <p:sp>
            <p:nvSpPr>
              <p:cNvPr id="148" name="Freeform 156"/>
              <p:cNvSpPr/>
              <p:nvPr/>
            </p:nvSpPr>
            <p:spPr bwMode="auto">
              <a:xfrm>
                <a:off x="2458255" y="3558424"/>
                <a:ext cx="363778" cy="435340"/>
              </a:xfrm>
              <a:custGeom>
                <a:gdLst>
                  <a:gd fmla="*/ 11 w 129" name="T0"/>
                  <a:gd fmla="*/ 12 h 154" name="T1"/>
                  <a:gd fmla="*/ 118 w 129" name="T2"/>
                  <a:gd fmla="*/ 12 h 154" name="T3"/>
                  <a:gd fmla="*/ 118 w 129" name="T4"/>
                  <a:gd fmla="*/ 31 h 154" name="T5"/>
                  <a:gd fmla="*/ 129 w 129" name="T6"/>
                  <a:gd fmla="*/ 31 h 154" name="T7"/>
                  <a:gd fmla="*/ 129 w 129" name="T8"/>
                  <a:gd fmla="*/ 10 h 154" name="T9"/>
                  <a:gd fmla="*/ 120 w 129" name="T10"/>
                  <a:gd fmla="*/ 0 h 154" name="T11"/>
                  <a:gd fmla="*/ 10 w 129" name="T12"/>
                  <a:gd fmla="*/ 0 h 154" name="T13"/>
                  <a:gd fmla="*/ 0 w 129" name="T14"/>
                  <a:gd fmla="*/ 10 h 154" name="T15"/>
                  <a:gd fmla="*/ 0 w 129" name="T16"/>
                  <a:gd fmla="*/ 144 h 154" name="T17"/>
                  <a:gd fmla="*/ 10 w 129" name="T18"/>
                  <a:gd fmla="*/ 154 h 154" name="T19"/>
                  <a:gd fmla="*/ 69 w 129" name="T20"/>
                  <a:gd fmla="*/ 154 h 154" name="T21"/>
                  <a:gd fmla="*/ 69 w 129" name="T22"/>
                  <a:gd fmla="*/ 143 h 154" name="T23"/>
                  <a:gd fmla="*/ 11 w 129" name="T24"/>
                  <a:gd fmla="*/ 143 h 154" name="T25"/>
                  <a:gd fmla="*/ 11 w 129" name="T26"/>
                  <a:gd fmla="*/ 12 h 1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4" w="129">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49" name="Freeform 157"/>
              <p:cNvSpPr>
                <a:spLocks noEditPoints="1"/>
              </p:cNvSpPr>
              <p:nvPr/>
            </p:nvSpPr>
            <p:spPr bwMode="auto">
              <a:xfrm>
                <a:off x="2664594" y="3657419"/>
                <a:ext cx="361392" cy="434147"/>
              </a:xfrm>
              <a:custGeom>
                <a:gdLst>
                  <a:gd fmla="*/ 119 w 128" name="T0"/>
                  <a:gd fmla="*/ 0 h 154" name="T1"/>
                  <a:gd fmla="*/ 9 w 128" name="T2"/>
                  <a:gd fmla="*/ 0 h 154" name="T3"/>
                  <a:gd fmla="*/ 0 w 128" name="T4"/>
                  <a:gd fmla="*/ 10 h 154" name="T5"/>
                  <a:gd fmla="*/ 0 w 128" name="T6"/>
                  <a:gd fmla="*/ 144 h 154" name="T7"/>
                  <a:gd fmla="*/ 9 w 128" name="T8"/>
                  <a:gd fmla="*/ 154 h 154" name="T9"/>
                  <a:gd fmla="*/ 119 w 128" name="T10"/>
                  <a:gd fmla="*/ 154 h 154" name="T11"/>
                  <a:gd fmla="*/ 128 w 128" name="T12"/>
                  <a:gd fmla="*/ 144 h 154" name="T13"/>
                  <a:gd fmla="*/ 128 w 128" name="T14"/>
                  <a:gd fmla="*/ 10 h 154" name="T15"/>
                  <a:gd fmla="*/ 119 w 128" name="T16"/>
                  <a:gd fmla="*/ 0 h 154" name="T17"/>
                  <a:gd fmla="*/ 117 w 128" name="T18"/>
                  <a:gd fmla="*/ 142 h 154" name="T19"/>
                  <a:gd fmla="*/ 10 w 128" name="T20"/>
                  <a:gd fmla="*/ 142 h 154" name="T21"/>
                  <a:gd fmla="*/ 10 w 128" name="T22"/>
                  <a:gd fmla="*/ 12 h 154" name="T23"/>
                  <a:gd fmla="*/ 117 w 128" name="T24"/>
                  <a:gd fmla="*/ 12 h 154" name="T25"/>
                  <a:gd fmla="*/ 117 w 128" name="T26"/>
                  <a:gd fmla="*/ 142 h 1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4" w="128">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0" name="Rectangle 158"/>
              <p:cNvSpPr>
                <a:spLocks noChangeArrowheads="1"/>
              </p:cNvSpPr>
              <p:nvPr/>
            </p:nvSpPr>
            <p:spPr bwMode="auto">
              <a:xfrm>
                <a:off x="2718266" y="3764763"/>
                <a:ext cx="256434" cy="25047"/>
              </a:xfrm>
              <a:prstGeom prst="rect">
                <a:avLst/>
              </a:prstGeom>
              <a:solidFill>
                <a:srgbClr val="CC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1" name="Rectangle 159"/>
              <p:cNvSpPr>
                <a:spLocks noChangeArrowheads="1"/>
              </p:cNvSpPr>
              <p:nvPr/>
            </p:nvSpPr>
            <p:spPr bwMode="auto">
              <a:xfrm>
                <a:off x="2718266" y="3832748"/>
                <a:ext cx="256434" cy="25047"/>
              </a:xfrm>
              <a:prstGeom prst="rect">
                <a:avLst/>
              </a:prstGeom>
              <a:solidFill>
                <a:srgbClr val="CC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2" name="Rectangle 160"/>
              <p:cNvSpPr>
                <a:spLocks noChangeArrowheads="1"/>
              </p:cNvSpPr>
              <p:nvPr/>
            </p:nvSpPr>
            <p:spPr bwMode="auto">
              <a:xfrm>
                <a:off x="2718266" y="3900732"/>
                <a:ext cx="256434" cy="21469"/>
              </a:xfrm>
              <a:prstGeom prst="rect">
                <a:avLst/>
              </a:prstGeom>
              <a:solidFill>
                <a:srgbClr val="CC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3" name="Rectangle 161"/>
              <p:cNvSpPr>
                <a:spLocks noChangeArrowheads="1"/>
              </p:cNvSpPr>
              <p:nvPr/>
            </p:nvSpPr>
            <p:spPr bwMode="auto">
              <a:xfrm>
                <a:off x="2718266" y="3967524"/>
                <a:ext cx="256434" cy="22662"/>
              </a:xfrm>
              <a:prstGeom prst="rect">
                <a:avLst/>
              </a:prstGeom>
              <a:solidFill>
                <a:srgbClr val="CC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4" name="Freeform 162"/>
              <p:cNvSpPr/>
              <p:nvPr/>
            </p:nvSpPr>
            <p:spPr bwMode="auto">
              <a:xfrm>
                <a:off x="2515505" y="3669346"/>
                <a:ext cx="132391" cy="273131"/>
              </a:xfrm>
              <a:custGeom>
                <a:gdLst>
                  <a:gd fmla="*/ 47 w 47" name="T0"/>
                  <a:gd fmla="*/ 97 h 97" name="T1"/>
                  <a:gd fmla="*/ 47 w 47" name="T2"/>
                  <a:gd fmla="*/ 78 h 97" name="T3"/>
                  <a:gd fmla="*/ 47 w 47" name="T4"/>
                  <a:gd fmla="*/ 78 h 97" name="T5"/>
                  <a:gd fmla="*/ 17 w 47" name="T6"/>
                  <a:gd fmla="*/ 48 h 97" name="T7"/>
                  <a:gd fmla="*/ 47 w 47" name="T8"/>
                  <a:gd fmla="*/ 19 h 97" name="T9"/>
                  <a:gd fmla="*/ 47 w 47" name="T10"/>
                  <a:gd fmla="*/ 19 h 97" name="T11"/>
                  <a:gd fmla="*/ 47 w 47" name="T12"/>
                  <a:gd fmla="*/ 0 h 97" name="T13"/>
                  <a:gd fmla="*/ 38 w 47" name="T14"/>
                  <a:gd fmla="*/ 0 h 97" name="T15"/>
                  <a:gd fmla="*/ 38 w 47" name="T16"/>
                  <a:gd fmla="*/ 8 h 97" name="T17"/>
                  <a:gd fmla="*/ 24 w 47" name="T18"/>
                  <a:gd fmla="*/ 14 h 97" name="T19"/>
                  <a:gd fmla="*/ 19 w 47" name="T20"/>
                  <a:gd fmla="*/ 8 h 97" name="T21"/>
                  <a:gd fmla="*/ 6 w 47" name="T22"/>
                  <a:gd fmla="*/ 20 h 97" name="T23"/>
                  <a:gd fmla="*/ 12 w 47" name="T24"/>
                  <a:gd fmla="*/ 26 h 97" name="T25"/>
                  <a:gd fmla="*/ 6 w 47" name="T26"/>
                  <a:gd fmla="*/ 40 h 97" name="T27"/>
                  <a:gd fmla="*/ 0 w 47" name="T28"/>
                  <a:gd fmla="*/ 40 h 97" name="T29"/>
                  <a:gd fmla="*/ 0 w 47" name="T30"/>
                  <a:gd fmla="*/ 57 h 97" name="T31"/>
                  <a:gd fmla="*/ 6 w 47" name="T32"/>
                  <a:gd fmla="*/ 57 h 97" name="T33"/>
                  <a:gd fmla="*/ 12 w 47" name="T34"/>
                  <a:gd fmla="*/ 71 h 97" name="T35"/>
                  <a:gd fmla="*/ 6 w 47" name="T36"/>
                  <a:gd fmla="*/ 77 h 97" name="T37"/>
                  <a:gd fmla="*/ 18 w 47" name="T38"/>
                  <a:gd fmla="*/ 89 h 97" name="T39"/>
                  <a:gd fmla="*/ 24 w 47" name="T40"/>
                  <a:gd fmla="*/ 83 h 97" name="T41"/>
                  <a:gd fmla="*/ 38 w 47" name="T42"/>
                  <a:gd fmla="*/ 89 h 97" name="T43"/>
                  <a:gd fmla="*/ 38 w 47" name="T44"/>
                  <a:gd fmla="*/ 97 h 97" name="T45"/>
                  <a:gd fmla="*/ 47 w 47" name="T46"/>
                  <a:gd fmla="*/ 97 h 9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7" w="4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5" name="Freeform 163"/>
              <p:cNvSpPr/>
              <p:nvPr/>
            </p:nvSpPr>
            <p:spPr bwMode="auto">
              <a:xfrm>
                <a:off x="2585875" y="3742102"/>
                <a:ext cx="62021" cy="127621"/>
              </a:xfrm>
              <a:custGeom>
                <a:gdLst>
                  <a:gd fmla="*/ 22 w 22" name="T0"/>
                  <a:gd fmla="*/ 7 h 45" name="T1"/>
                  <a:gd fmla="*/ 22 w 22" name="T2"/>
                  <a:gd fmla="*/ 0 h 45" name="T3"/>
                  <a:gd fmla="*/ 22 w 22" name="T4"/>
                  <a:gd fmla="*/ 0 h 45" name="T5"/>
                  <a:gd fmla="*/ 0 w 22" name="T6"/>
                  <a:gd fmla="*/ 22 h 45" name="T7"/>
                  <a:gd fmla="*/ 22 w 22" name="T8"/>
                  <a:gd fmla="*/ 45 h 45" name="T9"/>
                  <a:gd fmla="*/ 22 w 22" name="T10"/>
                  <a:gd fmla="*/ 45 h 45" name="T11"/>
                  <a:gd fmla="*/ 22 w 22" name="T12"/>
                  <a:gd fmla="*/ 38 h 45" name="T13"/>
                  <a:gd fmla="*/ 22 w 22" name="T14"/>
                  <a:gd fmla="*/ 38 h 45" name="T15"/>
                  <a:gd fmla="*/ 7 w 22" name="T16"/>
                  <a:gd fmla="*/ 22 h 45" name="T17"/>
                  <a:gd fmla="*/ 22 w 22" name="T18"/>
                  <a:gd fmla="*/ 7 h 45" name="T19"/>
                  <a:gd fmla="*/ 22 w 22" name="T20"/>
                  <a:gd fmla="*/ 7 h 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 w="22">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6" name="Freeform 164"/>
              <p:cNvSpPr/>
              <p:nvPr/>
            </p:nvSpPr>
            <p:spPr bwMode="auto">
              <a:xfrm>
                <a:off x="2625235" y="3781461"/>
                <a:ext cx="22662" cy="45323"/>
              </a:xfrm>
              <a:custGeom>
                <a:gdLst>
                  <a:gd fmla="*/ 8 w 8" name="T0"/>
                  <a:gd fmla="*/ 16 h 16" name="T1"/>
                  <a:gd fmla="*/ 8 w 8" name="T2"/>
                  <a:gd fmla="*/ 0 h 16" name="T3"/>
                  <a:gd fmla="*/ 0 w 8" name="T4"/>
                  <a:gd fmla="*/ 8 h 16" name="T5"/>
                  <a:gd fmla="*/ 8 w 8" name="T6"/>
                  <a:gd fmla="*/ 16 h 16" name="T7"/>
                </a:gdLst>
                <a:cxnLst>
                  <a:cxn ang="0">
                    <a:pos x="T0" y="T1"/>
                  </a:cxn>
                  <a:cxn ang="0">
                    <a:pos x="T2" y="T3"/>
                  </a:cxn>
                  <a:cxn ang="0">
                    <a:pos x="T4" y="T5"/>
                  </a:cxn>
                  <a:cxn ang="0">
                    <a:pos x="T6" y="T7"/>
                  </a:cxn>
                </a:cxnLst>
                <a:rect b="b" l="0" r="r" t="0"/>
                <a:pathLst>
                  <a:path h="16" w="8">
                    <a:moveTo>
                      <a:pt x="8" y="16"/>
                    </a:moveTo>
                    <a:cubicBezTo>
                      <a:pt x="8" y="0"/>
                      <a:pt x="8" y="0"/>
                      <a:pt x="8" y="0"/>
                    </a:cubicBezTo>
                    <a:cubicBezTo>
                      <a:pt x="3" y="0"/>
                      <a:pt x="0" y="4"/>
                      <a:pt x="0" y="8"/>
                    </a:cubicBezTo>
                    <a:cubicBezTo>
                      <a:pt x="0" y="13"/>
                      <a:pt x="3" y="16"/>
                      <a:pt x="8" y="16"/>
                    </a:cubicBezTo>
                    <a:close/>
                  </a:path>
                </a:pathLst>
              </a:custGeom>
              <a:solidFill>
                <a:srgbClr val="CC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grpSp>
      </p:grpSp>
      <p:grpSp>
        <p:nvGrpSpPr>
          <p:cNvPr id="161" name="组合 160"/>
          <p:cNvGrpSpPr/>
          <p:nvPr/>
        </p:nvGrpSpPr>
        <p:grpSpPr>
          <a:xfrm flipH="1">
            <a:off x="6513791" y="1296506"/>
            <a:ext cx="1751692" cy="867767"/>
            <a:chOff x="2652976" y="4783304"/>
            <a:chExt cx="2335184" cy="1156665"/>
          </a:xfrm>
        </p:grpSpPr>
        <p:sp>
          <p:nvSpPr>
            <p:cNvPr id="162" name="文本框 104"/>
            <p:cNvSpPr txBox="1"/>
            <p:nvPr/>
          </p:nvSpPr>
          <p:spPr bwMode="auto">
            <a:xfrm>
              <a:off x="2652976" y="5096922"/>
              <a:ext cx="2335184" cy="834894"/>
            </a:xfrm>
            <a:prstGeom prst="rect">
              <a:avLst/>
            </a:prstGeom>
            <a:noFill/>
          </p:spPr>
          <p:txBody>
            <a:bodyPr wrap="square">
              <a:spAutoFit/>
            </a:bodyPr>
            <a:lstStyle/>
            <a:p>
              <a:pPr algn="r">
                <a:lnSpc>
                  <a:spcPct val="130000"/>
                </a:lnSpc>
              </a:pPr>
              <a:r>
                <a:rPr altLang="en-US" lang="zh-CN" sz="900">
                  <a:solidFill>
                    <a:schemeClr val="bg1">
                      <a:lumMod val="50000"/>
                    </a:schemeClr>
                  </a:solidFill>
                </a:rPr>
                <a:t>此处添加详细文本描述，建议与标题相关并符合整体语言风格。</a:t>
              </a:r>
            </a:p>
          </p:txBody>
        </p:sp>
        <p:sp>
          <p:nvSpPr>
            <p:cNvPr id="163" name="文本框 105"/>
            <p:cNvSpPr txBox="1"/>
            <p:nvPr/>
          </p:nvSpPr>
          <p:spPr bwMode="auto">
            <a:xfrm>
              <a:off x="3053108" y="4783303"/>
              <a:ext cx="1922797" cy="426588"/>
            </a:xfrm>
            <a:prstGeom prst="rect">
              <a:avLst/>
            </a:prstGeom>
            <a:noFill/>
          </p:spPr>
          <p:txBody>
            <a:bodyPr>
              <a:spAutoFit/>
            </a:bodyPr>
            <a:lstStyle/>
            <a:p>
              <a:pPr>
                <a:defRPr/>
              </a:pPr>
              <a:r>
                <a:rPr altLang="en-US" lang="zh-CN" sz="1500">
                  <a:solidFill>
                    <a:srgbClr val="C00000"/>
                  </a:solidFill>
                  <a:latin charset="-122" panose="02000000000000000000" pitchFamily="2" typeface="方正正黑简体"/>
                  <a:ea charset="-122" panose="02000000000000000000" pitchFamily="2" typeface="方正正黑简体"/>
                </a:rPr>
                <a:t>在此添加标题</a:t>
              </a:r>
            </a:p>
          </p:txBody>
        </p:sp>
      </p:grpSp>
      <p:grpSp>
        <p:nvGrpSpPr>
          <p:cNvPr id="164" name="组合 163"/>
          <p:cNvGrpSpPr/>
          <p:nvPr/>
        </p:nvGrpSpPr>
        <p:grpSpPr>
          <a:xfrm flipH="1">
            <a:off x="6513791" y="3653985"/>
            <a:ext cx="1751692" cy="867767"/>
            <a:chOff x="2652976" y="4783304"/>
            <a:chExt cx="2335184" cy="1156665"/>
          </a:xfrm>
        </p:grpSpPr>
        <p:sp>
          <p:nvSpPr>
            <p:cNvPr id="165" name="文本框 107"/>
            <p:cNvSpPr txBox="1"/>
            <p:nvPr/>
          </p:nvSpPr>
          <p:spPr bwMode="auto">
            <a:xfrm>
              <a:off x="2652976" y="5096923"/>
              <a:ext cx="2335184" cy="834894"/>
            </a:xfrm>
            <a:prstGeom prst="rect">
              <a:avLst/>
            </a:prstGeom>
            <a:noFill/>
          </p:spPr>
          <p:txBody>
            <a:bodyPr wrap="square">
              <a:spAutoFit/>
            </a:bodyPr>
            <a:lstStyle/>
            <a:p>
              <a:pPr algn="r">
                <a:lnSpc>
                  <a:spcPct val="130000"/>
                </a:lnSpc>
              </a:pPr>
              <a:r>
                <a:rPr altLang="en-US" lang="zh-CN" sz="900">
                  <a:solidFill>
                    <a:schemeClr val="bg1">
                      <a:lumMod val="50000"/>
                    </a:schemeClr>
                  </a:solidFill>
                </a:rPr>
                <a:t>此处添加详细文本描述，建议与标题相关并符合整体语言风格。</a:t>
              </a:r>
            </a:p>
          </p:txBody>
        </p:sp>
        <p:sp>
          <p:nvSpPr>
            <p:cNvPr id="166" name="文本框 108"/>
            <p:cNvSpPr txBox="1"/>
            <p:nvPr/>
          </p:nvSpPr>
          <p:spPr bwMode="auto">
            <a:xfrm>
              <a:off x="3053108" y="4783303"/>
              <a:ext cx="1922797" cy="426588"/>
            </a:xfrm>
            <a:prstGeom prst="rect">
              <a:avLst/>
            </a:prstGeom>
            <a:noFill/>
          </p:spPr>
          <p:txBody>
            <a:bodyPr>
              <a:spAutoFit/>
            </a:bodyPr>
            <a:lstStyle/>
            <a:p>
              <a:pPr>
                <a:defRPr/>
              </a:pPr>
              <a:r>
                <a:rPr altLang="en-US" lang="zh-CN" sz="1500">
                  <a:solidFill>
                    <a:srgbClr val="C00000"/>
                  </a:solidFill>
                  <a:latin charset="-122" panose="02000000000000000000" pitchFamily="2" typeface="方正正黑简体"/>
                  <a:ea charset="-122" panose="02000000000000000000" pitchFamily="2" typeface="方正正黑简体"/>
                </a:rPr>
                <a:t>在此添加标题</a:t>
              </a:r>
            </a:p>
          </p:txBody>
        </p:sp>
      </p:grpSp>
      <p:grpSp>
        <p:nvGrpSpPr>
          <p:cNvPr id="167" name="组合 166"/>
          <p:cNvGrpSpPr/>
          <p:nvPr/>
        </p:nvGrpSpPr>
        <p:grpSpPr>
          <a:xfrm>
            <a:off x="864974" y="1287556"/>
            <a:ext cx="1751692" cy="867767"/>
            <a:chOff x="2652976" y="4783304"/>
            <a:chExt cx="2335184" cy="1156665"/>
          </a:xfrm>
        </p:grpSpPr>
        <p:sp>
          <p:nvSpPr>
            <p:cNvPr id="168" name="文本框 110"/>
            <p:cNvSpPr txBox="1"/>
            <p:nvPr/>
          </p:nvSpPr>
          <p:spPr bwMode="auto">
            <a:xfrm>
              <a:off x="2652976" y="5096922"/>
              <a:ext cx="2335184" cy="834894"/>
            </a:xfrm>
            <a:prstGeom prst="rect">
              <a:avLst/>
            </a:prstGeom>
            <a:noFill/>
          </p:spPr>
          <p:txBody>
            <a:bodyPr wrap="square">
              <a:spAutoFit/>
            </a:bodyPr>
            <a:lstStyle/>
            <a:p>
              <a:pPr algn="r">
                <a:lnSpc>
                  <a:spcPct val="130000"/>
                </a:lnSpc>
              </a:pPr>
              <a:r>
                <a:rPr altLang="en-US" lang="zh-CN" sz="900">
                  <a:solidFill>
                    <a:schemeClr val="bg1">
                      <a:lumMod val="50000"/>
                    </a:schemeClr>
                  </a:solidFill>
                </a:rPr>
                <a:t>此处添加详细文本描述，建议与标题相关并符合整体语言风格。</a:t>
              </a:r>
            </a:p>
          </p:txBody>
        </p:sp>
        <p:sp>
          <p:nvSpPr>
            <p:cNvPr id="169" name="文本框 111"/>
            <p:cNvSpPr txBox="1"/>
            <p:nvPr/>
          </p:nvSpPr>
          <p:spPr bwMode="auto">
            <a:xfrm>
              <a:off x="3053108" y="4783304"/>
              <a:ext cx="1922797" cy="426588"/>
            </a:xfrm>
            <a:prstGeom prst="rect">
              <a:avLst/>
            </a:prstGeom>
            <a:noFill/>
          </p:spPr>
          <p:txBody>
            <a:bodyPr>
              <a:spAutoFit/>
            </a:bodyPr>
            <a:lstStyle/>
            <a:p>
              <a:pPr algn="r">
                <a:defRPr/>
              </a:pPr>
              <a:r>
                <a:rPr altLang="en-US" lang="zh-CN" sz="1500">
                  <a:solidFill>
                    <a:srgbClr val="C00000"/>
                  </a:solidFill>
                  <a:latin charset="-122" panose="02000000000000000000" pitchFamily="2" typeface="方正正黑简体"/>
                  <a:ea charset="-122" panose="02000000000000000000" pitchFamily="2" typeface="方正正黑简体"/>
                </a:rPr>
                <a:t>在此添加标题</a:t>
              </a:r>
            </a:p>
          </p:txBody>
        </p:sp>
      </p:grpSp>
      <p:grpSp>
        <p:nvGrpSpPr>
          <p:cNvPr id="170" name="组合 169"/>
          <p:cNvGrpSpPr/>
          <p:nvPr/>
        </p:nvGrpSpPr>
        <p:grpSpPr>
          <a:xfrm>
            <a:off x="864974" y="3660740"/>
            <a:ext cx="1751692" cy="867767"/>
            <a:chOff x="2652976" y="4783304"/>
            <a:chExt cx="2335184" cy="1156665"/>
          </a:xfrm>
        </p:grpSpPr>
        <p:sp>
          <p:nvSpPr>
            <p:cNvPr id="171" name="文本框 113"/>
            <p:cNvSpPr txBox="1"/>
            <p:nvPr/>
          </p:nvSpPr>
          <p:spPr bwMode="auto">
            <a:xfrm>
              <a:off x="2652976" y="5096923"/>
              <a:ext cx="2335184" cy="834894"/>
            </a:xfrm>
            <a:prstGeom prst="rect">
              <a:avLst/>
            </a:prstGeom>
            <a:noFill/>
          </p:spPr>
          <p:txBody>
            <a:bodyPr wrap="square">
              <a:spAutoFit/>
            </a:bodyPr>
            <a:lstStyle/>
            <a:p>
              <a:pPr algn="r">
                <a:lnSpc>
                  <a:spcPct val="130000"/>
                </a:lnSpc>
              </a:pPr>
              <a:r>
                <a:rPr altLang="en-US" lang="zh-CN" sz="900">
                  <a:solidFill>
                    <a:schemeClr val="bg1">
                      <a:lumMod val="50000"/>
                    </a:schemeClr>
                  </a:solidFill>
                </a:rPr>
                <a:t>此处添加详细文本描述，建议与标题相关并符合整体语言风格。</a:t>
              </a:r>
            </a:p>
          </p:txBody>
        </p:sp>
        <p:sp>
          <p:nvSpPr>
            <p:cNvPr id="172" name="文本框 114"/>
            <p:cNvSpPr txBox="1"/>
            <p:nvPr/>
          </p:nvSpPr>
          <p:spPr bwMode="auto">
            <a:xfrm>
              <a:off x="3053108" y="4783304"/>
              <a:ext cx="1922797" cy="426588"/>
            </a:xfrm>
            <a:prstGeom prst="rect">
              <a:avLst/>
            </a:prstGeom>
            <a:noFill/>
          </p:spPr>
          <p:txBody>
            <a:bodyPr>
              <a:spAutoFit/>
            </a:bodyPr>
            <a:lstStyle/>
            <a:p>
              <a:pPr algn="r">
                <a:defRPr/>
              </a:pPr>
              <a:r>
                <a:rPr altLang="en-US" lang="zh-CN" sz="1500">
                  <a:solidFill>
                    <a:srgbClr val="C00000"/>
                  </a:solidFill>
                  <a:latin charset="-122" panose="02000000000000000000" pitchFamily="2" typeface="方正正黑简体"/>
                  <a:ea charset="-122" panose="02000000000000000000" pitchFamily="2" typeface="方正正黑简体"/>
                </a:rPr>
                <a:t>在此添加标题</a:t>
              </a:r>
            </a:p>
          </p:txBody>
        </p:sp>
      </p:grpSp>
    </p:spTree>
    <p:extLst>
      <p:ext uri="{BB962C8B-B14F-4D97-AF65-F5344CB8AC3E}">
        <p14:creationId val="257201326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250" fill="hold" id="7"/>
                                        <p:tgtEl>
                                          <p:spTgt spid="44"/>
                                        </p:tgtEl>
                                        <p:attrNameLst>
                                          <p:attrName>ppt_w</p:attrName>
                                        </p:attrNameLst>
                                      </p:cBhvr>
                                      <p:tavLst>
                                        <p:tav tm="0">
                                          <p:val>
                                            <p:fltVal val="0"/>
                                          </p:val>
                                        </p:tav>
                                        <p:tav tm="100000">
                                          <p:val>
                                            <p:strVal val="#ppt_w"/>
                                          </p:val>
                                        </p:tav>
                                      </p:tavLst>
                                    </p:anim>
                                    <p:anim calcmode="lin" valueType="num">
                                      <p:cBhvr>
                                        <p:cTn dur="250" fill="hold" id="8"/>
                                        <p:tgtEl>
                                          <p:spTgt spid="44"/>
                                        </p:tgtEl>
                                        <p:attrNameLst>
                                          <p:attrName>ppt_h</p:attrName>
                                        </p:attrNameLst>
                                      </p:cBhvr>
                                      <p:tavLst>
                                        <p:tav tm="0">
                                          <p:val>
                                            <p:fltVal val="0"/>
                                          </p:val>
                                        </p:tav>
                                        <p:tav tm="100000">
                                          <p:val>
                                            <p:strVal val="#ppt_h"/>
                                          </p:val>
                                        </p:tav>
                                      </p:tavLst>
                                    </p:anim>
                                    <p:animEffect filter="fade" transition="in">
                                      <p:cBhvr>
                                        <p:cTn dur="250" id="9"/>
                                        <p:tgtEl>
                                          <p:spTgt spid="44"/>
                                        </p:tgtEl>
                                      </p:cBhvr>
                                    </p:animEffect>
                                  </p:childTnLst>
                                </p:cTn>
                              </p:par>
                            </p:childTnLst>
                          </p:cTn>
                        </p:par>
                        <p:par>
                          <p:cTn fill="hold" id="10" nodeType="afterGroup">
                            <p:stCondLst>
                              <p:cond delay="250"/>
                            </p:stCondLst>
                            <p:childTnLst>
                              <p:par>
                                <p:cTn fill="hold" id="11" nodeType="afterEffect" presetClass="entr" presetID="53" presetSubtype="0">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p:cTn dur="250" fill="hold" id="13"/>
                                        <p:tgtEl>
                                          <p:spTgt spid="45"/>
                                        </p:tgtEl>
                                        <p:attrNameLst>
                                          <p:attrName>ppt_w</p:attrName>
                                        </p:attrNameLst>
                                      </p:cBhvr>
                                      <p:tavLst>
                                        <p:tav tm="0">
                                          <p:val>
                                            <p:fltVal val="0"/>
                                          </p:val>
                                        </p:tav>
                                        <p:tav tm="100000">
                                          <p:val>
                                            <p:strVal val="#ppt_w"/>
                                          </p:val>
                                        </p:tav>
                                      </p:tavLst>
                                    </p:anim>
                                    <p:anim calcmode="lin" valueType="num">
                                      <p:cBhvr>
                                        <p:cTn dur="250" fill="hold" id="14"/>
                                        <p:tgtEl>
                                          <p:spTgt spid="45"/>
                                        </p:tgtEl>
                                        <p:attrNameLst>
                                          <p:attrName>ppt_h</p:attrName>
                                        </p:attrNameLst>
                                      </p:cBhvr>
                                      <p:tavLst>
                                        <p:tav tm="0">
                                          <p:val>
                                            <p:fltVal val="0"/>
                                          </p:val>
                                        </p:tav>
                                        <p:tav tm="100000">
                                          <p:val>
                                            <p:strVal val="#ppt_h"/>
                                          </p:val>
                                        </p:tav>
                                      </p:tavLst>
                                    </p:anim>
                                    <p:animEffect filter="fade" transition="in">
                                      <p:cBhvr>
                                        <p:cTn dur="250" id="15"/>
                                        <p:tgtEl>
                                          <p:spTgt spid="45"/>
                                        </p:tgtEl>
                                      </p:cBhvr>
                                    </p:animEffect>
                                  </p:childTnLst>
                                </p:cTn>
                              </p:par>
                            </p:childTnLst>
                          </p:cTn>
                        </p:par>
                        <p:par>
                          <p:cTn fill="hold" id="16" nodeType="afterGroup">
                            <p:stCondLst>
                              <p:cond delay="500"/>
                            </p:stCondLst>
                            <p:childTnLst>
                              <p:par>
                                <p:cTn fill="hold" grpId="0" id="17" nodeType="afterEffect" presetClass="entr" presetID="53" presetSubtype="0">
                                  <p:stCondLst>
                                    <p:cond delay="0"/>
                                  </p:stCondLst>
                                  <p:childTnLst>
                                    <p:set>
                                      <p:cBhvr>
                                        <p:cTn dur="1" fill="hold" id="18">
                                          <p:stCondLst>
                                            <p:cond delay="0"/>
                                          </p:stCondLst>
                                        </p:cTn>
                                        <p:tgtEl>
                                          <p:spTgt spid="49"/>
                                        </p:tgtEl>
                                        <p:attrNameLst>
                                          <p:attrName>style.visibility</p:attrName>
                                        </p:attrNameLst>
                                      </p:cBhvr>
                                      <p:to>
                                        <p:strVal val="visible"/>
                                      </p:to>
                                    </p:set>
                                    <p:anim calcmode="lin" valueType="num">
                                      <p:cBhvr>
                                        <p:cTn dur="250" fill="hold" id="19"/>
                                        <p:tgtEl>
                                          <p:spTgt spid="49"/>
                                        </p:tgtEl>
                                        <p:attrNameLst>
                                          <p:attrName>ppt_w</p:attrName>
                                        </p:attrNameLst>
                                      </p:cBhvr>
                                      <p:tavLst>
                                        <p:tav tm="0">
                                          <p:val>
                                            <p:fltVal val="0"/>
                                          </p:val>
                                        </p:tav>
                                        <p:tav tm="100000">
                                          <p:val>
                                            <p:strVal val="#ppt_w"/>
                                          </p:val>
                                        </p:tav>
                                      </p:tavLst>
                                    </p:anim>
                                    <p:anim calcmode="lin" valueType="num">
                                      <p:cBhvr>
                                        <p:cTn dur="250" fill="hold" id="20"/>
                                        <p:tgtEl>
                                          <p:spTgt spid="49"/>
                                        </p:tgtEl>
                                        <p:attrNameLst>
                                          <p:attrName>ppt_h</p:attrName>
                                        </p:attrNameLst>
                                      </p:cBhvr>
                                      <p:tavLst>
                                        <p:tav tm="0">
                                          <p:val>
                                            <p:fltVal val="0"/>
                                          </p:val>
                                        </p:tav>
                                        <p:tav tm="100000">
                                          <p:val>
                                            <p:strVal val="#ppt_h"/>
                                          </p:val>
                                        </p:tav>
                                      </p:tavLst>
                                    </p:anim>
                                    <p:animEffect filter="fade" transition="in">
                                      <p:cBhvr>
                                        <p:cTn dur="250" id="21"/>
                                        <p:tgtEl>
                                          <p:spTgt spid="49"/>
                                        </p:tgtEl>
                                      </p:cBhvr>
                                    </p:animEffect>
                                  </p:childTnLst>
                                </p:cTn>
                              </p:par>
                            </p:childTnLst>
                          </p:cTn>
                        </p:par>
                        <p:par>
                          <p:cTn fill="hold" id="22" nodeType="afterGroup">
                            <p:stCondLst>
                              <p:cond delay="750"/>
                            </p:stCondLst>
                            <p:childTnLst>
                              <p:par>
                                <p:cTn fill="hold" id="23" nodeType="afterEffect" presetClass="entr" presetID="53" presetSubtype="0">
                                  <p:stCondLst>
                                    <p:cond delay="0"/>
                                  </p:stCondLst>
                                  <p:childTnLst>
                                    <p:set>
                                      <p:cBhvr>
                                        <p:cTn dur="1" fill="hold" id="24">
                                          <p:stCondLst>
                                            <p:cond delay="0"/>
                                          </p:stCondLst>
                                        </p:cTn>
                                        <p:tgtEl>
                                          <p:spTgt spid="50"/>
                                        </p:tgtEl>
                                        <p:attrNameLst>
                                          <p:attrName>style.visibility</p:attrName>
                                        </p:attrNameLst>
                                      </p:cBhvr>
                                      <p:to>
                                        <p:strVal val="visible"/>
                                      </p:to>
                                    </p:set>
                                    <p:anim calcmode="lin" valueType="num">
                                      <p:cBhvr>
                                        <p:cTn dur="250" fill="hold" id="25"/>
                                        <p:tgtEl>
                                          <p:spTgt spid="50"/>
                                        </p:tgtEl>
                                        <p:attrNameLst>
                                          <p:attrName>ppt_w</p:attrName>
                                        </p:attrNameLst>
                                      </p:cBhvr>
                                      <p:tavLst>
                                        <p:tav tm="0">
                                          <p:val>
                                            <p:fltVal val="0"/>
                                          </p:val>
                                        </p:tav>
                                        <p:tav tm="100000">
                                          <p:val>
                                            <p:strVal val="#ppt_w"/>
                                          </p:val>
                                        </p:tav>
                                      </p:tavLst>
                                    </p:anim>
                                    <p:anim calcmode="lin" valueType="num">
                                      <p:cBhvr>
                                        <p:cTn dur="250" fill="hold" id="26"/>
                                        <p:tgtEl>
                                          <p:spTgt spid="50"/>
                                        </p:tgtEl>
                                        <p:attrNameLst>
                                          <p:attrName>ppt_h</p:attrName>
                                        </p:attrNameLst>
                                      </p:cBhvr>
                                      <p:tavLst>
                                        <p:tav tm="0">
                                          <p:val>
                                            <p:fltVal val="0"/>
                                          </p:val>
                                        </p:tav>
                                        <p:tav tm="100000">
                                          <p:val>
                                            <p:strVal val="#ppt_h"/>
                                          </p:val>
                                        </p:tav>
                                      </p:tavLst>
                                    </p:anim>
                                    <p:animEffect filter="fade" transition="in">
                                      <p:cBhvr>
                                        <p:cTn dur="250" id="27"/>
                                        <p:tgtEl>
                                          <p:spTgt spid="50"/>
                                        </p:tgtEl>
                                      </p:cBhvr>
                                    </p:animEffect>
                                  </p:childTnLst>
                                </p:cTn>
                              </p:par>
                            </p:childTnLst>
                          </p:cTn>
                        </p:par>
                        <p:par>
                          <p:cTn fill="hold" id="28" nodeType="afterGroup">
                            <p:stCondLst>
                              <p:cond delay="1000"/>
                            </p:stCondLst>
                            <p:childTnLst>
                              <p:par>
                                <p:cTn fill="hold" id="29" nodeType="afterEffect" presetClass="entr" presetID="10" presetSubtype="0">
                                  <p:stCondLst>
                                    <p:cond delay="0"/>
                                  </p:stCondLst>
                                  <p:childTnLst>
                                    <p:set>
                                      <p:cBhvr>
                                        <p:cTn dur="1" fill="hold" id="30">
                                          <p:stCondLst>
                                            <p:cond delay="0"/>
                                          </p:stCondLst>
                                        </p:cTn>
                                        <p:tgtEl>
                                          <p:spTgt spid="61"/>
                                        </p:tgtEl>
                                        <p:attrNameLst>
                                          <p:attrName>style.visibility</p:attrName>
                                        </p:attrNameLst>
                                      </p:cBhvr>
                                      <p:to>
                                        <p:strVal val="visible"/>
                                      </p:to>
                                    </p:set>
                                    <p:animEffect filter="fade" transition="in">
                                      <p:cBhvr>
                                        <p:cTn dur="500" id="31"/>
                                        <p:tgtEl>
                                          <p:spTgt spid="61"/>
                                        </p:tgtEl>
                                      </p:cBhvr>
                                    </p:animEffect>
                                  </p:childTnLst>
                                </p:cTn>
                              </p:par>
                              <p:par>
                                <p:cTn fill="hold" id="32" nodeType="withEffect" presetClass="entr" presetID="10" presetSubtype="0">
                                  <p:stCondLst>
                                    <p:cond delay="0"/>
                                  </p:stCondLst>
                                  <p:childTnLst>
                                    <p:set>
                                      <p:cBhvr>
                                        <p:cTn dur="1" fill="hold" id="33">
                                          <p:stCondLst>
                                            <p:cond delay="0"/>
                                          </p:stCondLst>
                                        </p:cTn>
                                        <p:tgtEl>
                                          <p:spTgt spid="58"/>
                                        </p:tgtEl>
                                        <p:attrNameLst>
                                          <p:attrName>style.visibility</p:attrName>
                                        </p:attrNameLst>
                                      </p:cBhvr>
                                      <p:to>
                                        <p:strVal val="visible"/>
                                      </p:to>
                                    </p:set>
                                    <p:animEffect filter="fade" transition="in">
                                      <p:cBhvr>
                                        <p:cTn dur="500" id="34"/>
                                        <p:tgtEl>
                                          <p:spTgt spid="58"/>
                                        </p:tgtEl>
                                      </p:cBhvr>
                                    </p:animEffect>
                                  </p:childTnLst>
                                </p:cTn>
                              </p:par>
                            </p:childTnLst>
                          </p:cTn>
                        </p:par>
                        <p:par>
                          <p:cTn fill="hold" id="35" nodeType="afterGroup">
                            <p:stCondLst>
                              <p:cond delay="1500"/>
                            </p:stCondLst>
                            <p:childTnLst>
                              <p:par>
                                <p:cTn fill="hold" id="36" nodeType="afterEffect" presetClass="entr" presetID="22" presetSubtype="2">
                                  <p:stCondLst>
                                    <p:cond delay="0"/>
                                  </p:stCondLst>
                                  <p:childTnLst>
                                    <p:set>
                                      <p:cBhvr>
                                        <p:cTn dur="1" fill="hold" id="37">
                                          <p:stCondLst>
                                            <p:cond delay="0"/>
                                          </p:stCondLst>
                                        </p:cTn>
                                        <p:tgtEl>
                                          <p:spTgt spid="64"/>
                                        </p:tgtEl>
                                        <p:attrNameLst>
                                          <p:attrName>style.visibility</p:attrName>
                                        </p:attrNameLst>
                                      </p:cBhvr>
                                      <p:to>
                                        <p:strVal val="visible"/>
                                      </p:to>
                                    </p:set>
                                    <p:animEffect filter="wipe(right)" transition="in">
                                      <p:cBhvr>
                                        <p:cTn dur="500" id="38"/>
                                        <p:tgtEl>
                                          <p:spTgt spid="64"/>
                                        </p:tgtEl>
                                      </p:cBhvr>
                                    </p:animEffect>
                                  </p:childTnLst>
                                </p:cTn>
                              </p:par>
                            </p:childTnLst>
                          </p:cTn>
                        </p:par>
                        <p:par>
                          <p:cTn fill="hold" id="39" nodeType="afterGroup">
                            <p:stCondLst>
                              <p:cond delay="2000"/>
                            </p:stCondLst>
                            <p:childTnLst>
                              <p:par>
                                <p:cTn fill="hold" id="40" nodeType="afterEffect" presetClass="entr" presetID="22" presetSubtype="2">
                                  <p:stCondLst>
                                    <p:cond delay="0"/>
                                  </p:stCondLst>
                                  <p:childTnLst>
                                    <p:set>
                                      <p:cBhvr>
                                        <p:cTn dur="1" fill="hold" id="41">
                                          <p:stCondLst>
                                            <p:cond delay="0"/>
                                          </p:stCondLst>
                                        </p:cTn>
                                        <p:tgtEl>
                                          <p:spTgt spid="167"/>
                                        </p:tgtEl>
                                        <p:attrNameLst>
                                          <p:attrName>style.visibility</p:attrName>
                                        </p:attrNameLst>
                                      </p:cBhvr>
                                      <p:to>
                                        <p:strVal val="visible"/>
                                      </p:to>
                                    </p:set>
                                    <p:animEffect filter="wipe(right)" transition="in">
                                      <p:cBhvr>
                                        <p:cTn dur="500" id="42"/>
                                        <p:tgtEl>
                                          <p:spTgt spid="167"/>
                                        </p:tgtEl>
                                      </p:cBhvr>
                                    </p:animEffect>
                                  </p:childTnLst>
                                </p:cTn>
                              </p:par>
                            </p:childTnLst>
                          </p:cTn>
                        </p:par>
                        <p:par>
                          <p:cTn fill="hold" id="43" nodeType="afterGroup">
                            <p:stCondLst>
                              <p:cond delay="2500"/>
                            </p:stCondLst>
                            <p:childTnLst>
                              <p:par>
                                <p:cTn fill="hold" id="44" nodeType="afterEffect" presetClass="entr" presetID="22" presetSubtype="8">
                                  <p:stCondLst>
                                    <p:cond delay="0"/>
                                  </p:stCondLst>
                                  <p:childTnLst>
                                    <p:set>
                                      <p:cBhvr>
                                        <p:cTn dur="1" fill="hold" id="45">
                                          <p:stCondLst>
                                            <p:cond delay="0"/>
                                          </p:stCondLst>
                                        </p:cTn>
                                        <p:tgtEl>
                                          <p:spTgt spid="145"/>
                                        </p:tgtEl>
                                        <p:attrNameLst>
                                          <p:attrName>style.visibility</p:attrName>
                                        </p:attrNameLst>
                                      </p:cBhvr>
                                      <p:to>
                                        <p:strVal val="visible"/>
                                      </p:to>
                                    </p:set>
                                    <p:animEffect filter="wipe(left)" transition="in">
                                      <p:cBhvr>
                                        <p:cTn dur="500" id="46"/>
                                        <p:tgtEl>
                                          <p:spTgt spid="145"/>
                                        </p:tgtEl>
                                      </p:cBhvr>
                                    </p:animEffect>
                                  </p:childTnLst>
                                </p:cTn>
                              </p:par>
                            </p:childTnLst>
                          </p:cTn>
                        </p:par>
                        <p:par>
                          <p:cTn fill="hold" id="47" nodeType="afterGroup">
                            <p:stCondLst>
                              <p:cond delay="3000"/>
                            </p:stCondLst>
                            <p:childTnLst>
                              <p:par>
                                <p:cTn fill="hold" id="48" nodeType="afterEffect" presetClass="entr" presetID="22" presetSubtype="8">
                                  <p:stCondLst>
                                    <p:cond delay="0"/>
                                  </p:stCondLst>
                                  <p:childTnLst>
                                    <p:set>
                                      <p:cBhvr>
                                        <p:cTn dur="1" fill="hold" id="49">
                                          <p:stCondLst>
                                            <p:cond delay="0"/>
                                          </p:stCondLst>
                                        </p:cTn>
                                        <p:tgtEl>
                                          <p:spTgt spid="161"/>
                                        </p:tgtEl>
                                        <p:attrNameLst>
                                          <p:attrName>style.visibility</p:attrName>
                                        </p:attrNameLst>
                                      </p:cBhvr>
                                      <p:to>
                                        <p:strVal val="visible"/>
                                      </p:to>
                                    </p:set>
                                    <p:animEffect filter="wipe(left)" transition="in">
                                      <p:cBhvr>
                                        <p:cTn dur="500" id="50"/>
                                        <p:tgtEl>
                                          <p:spTgt spid="161"/>
                                        </p:tgtEl>
                                      </p:cBhvr>
                                    </p:animEffect>
                                  </p:childTnLst>
                                </p:cTn>
                              </p:par>
                            </p:childTnLst>
                          </p:cTn>
                        </p:par>
                        <p:par>
                          <p:cTn fill="hold" id="51" nodeType="afterGroup">
                            <p:stCondLst>
                              <p:cond delay="3500"/>
                            </p:stCondLst>
                            <p:childTnLst>
                              <p:par>
                                <p:cTn fill="hold" id="52" nodeType="afterEffect" presetClass="entr" presetID="22" presetSubtype="2">
                                  <p:stCondLst>
                                    <p:cond delay="0"/>
                                  </p:stCondLst>
                                  <p:childTnLst>
                                    <p:set>
                                      <p:cBhvr>
                                        <p:cTn dur="1" fill="hold" id="53">
                                          <p:stCondLst>
                                            <p:cond delay="0"/>
                                          </p:stCondLst>
                                        </p:cTn>
                                        <p:tgtEl>
                                          <p:spTgt spid="120"/>
                                        </p:tgtEl>
                                        <p:attrNameLst>
                                          <p:attrName>style.visibility</p:attrName>
                                        </p:attrNameLst>
                                      </p:cBhvr>
                                      <p:to>
                                        <p:strVal val="visible"/>
                                      </p:to>
                                    </p:set>
                                    <p:animEffect filter="wipe(right)" transition="in">
                                      <p:cBhvr>
                                        <p:cTn dur="500" id="54"/>
                                        <p:tgtEl>
                                          <p:spTgt spid="120"/>
                                        </p:tgtEl>
                                      </p:cBhvr>
                                    </p:animEffect>
                                  </p:childTnLst>
                                </p:cTn>
                              </p:par>
                            </p:childTnLst>
                          </p:cTn>
                        </p:par>
                        <p:par>
                          <p:cTn fill="hold" id="55" nodeType="afterGroup">
                            <p:stCondLst>
                              <p:cond delay="4000"/>
                            </p:stCondLst>
                            <p:childTnLst>
                              <p:par>
                                <p:cTn fill="hold" id="56" nodeType="afterEffect" presetClass="entr" presetID="22" presetSubtype="2">
                                  <p:stCondLst>
                                    <p:cond delay="0"/>
                                  </p:stCondLst>
                                  <p:childTnLst>
                                    <p:set>
                                      <p:cBhvr>
                                        <p:cTn dur="1" fill="hold" id="57">
                                          <p:stCondLst>
                                            <p:cond delay="0"/>
                                          </p:stCondLst>
                                        </p:cTn>
                                        <p:tgtEl>
                                          <p:spTgt spid="170"/>
                                        </p:tgtEl>
                                        <p:attrNameLst>
                                          <p:attrName>style.visibility</p:attrName>
                                        </p:attrNameLst>
                                      </p:cBhvr>
                                      <p:to>
                                        <p:strVal val="visible"/>
                                      </p:to>
                                    </p:set>
                                    <p:animEffect filter="wipe(right)" transition="in">
                                      <p:cBhvr>
                                        <p:cTn dur="500" id="58"/>
                                        <p:tgtEl>
                                          <p:spTgt spid="170"/>
                                        </p:tgtEl>
                                      </p:cBhvr>
                                    </p:animEffect>
                                  </p:childTnLst>
                                </p:cTn>
                              </p:par>
                            </p:childTnLst>
                          </p:cTn>
                        </p:par>
                        <p:par>
                          <p:cTn fill="hold" id="59" nodeType="afterGroup">
                            <p:stCondLst>
                              <p:cond delay="4500"/>
                            </p:stCondLst>
                            <p:childTnLst>
                              <p:par>
                                <p:cTn fill="hold" id="60" nodeType="afterEffect" presetClass="entr" presetID="22" presetSubtype="8">
                                  <p:stCondLst>
                                    <p:cond delay="0"/>
                                  </p:stCondLst>
                                  <p:childTnLst>
                                    <p:set>
                                      <p:cBhvr>
                                        <p:cTn dur="1" fill="hold" id="61">
                                          <p:stCondLst>
                                            <p:cond delay="0"/>
                                          </p:stCondLst>
                                        </p:cTn>
                                        <p:tgtEl>
                                          <p:spTgt spid="130"/>
                                        </p:tgtEl>
                                        <p:attrNameLst>
                                          <p:attrName>style.visibility</p:attrName>
                                        </p:attrNameLst>
                                      </p:cBhvr>
                                      <p:to>
                                        <p:strVal val="visible"/>
                                      </p:to>
                                    </p:set>
                                    <p:animEffect filter="wipe(left)" transition="in">
                                      <p:cBhvr>
                                        <p:cTn dur="500" id="62"/>
                                        <p:tgtEl>
                                          <p:spTgt spid="130"/>
                                        </p:tgtEl>
                                      </p:cBhvr>
                                    </p:animEffect>
                                  </p:childTnLst>
                                </p:cTn>
                              </p:par>
                            </p:childTnLst>
                          </p:cTn>
                        </p:par>
                        <p:par>
                          <p:cTn fill="hold" id="63" nodeType="afterGroup">
                            <p:stCondLst>
                              <p:cond delay="5000"/>
                            </p:stCondLst>
                            <p:childTnLst>
                              <p:par>
                                <p:cTn fill="hold" id="64" nodeType="afterEffect" presetClass="entr" presetID="22" presetSubtype="8">
                                  <p:stCondLst>
                                    <p:cond delay="0"/>
                                  </p:stCondLst>
                                  <p:childTnLst>
                                    <p:set>
                                      <p:cBhvr>
                                        <p:cTn dur="1" fill="hold" id="65">
                                          <p:stCondLst>
                                            <p:cond delay="0"/>
                                          </p:stCondLst>
                                        </p:cTn>
                                        <p:tgtEl>
                                          <p:spTgt spid="164"/>
                                        </p:tgtEl>
                                        <p:attrNameLst>
                                          <p:attrName>style.visibility</p:attrName>
                                        </p:attrNameLst>
                                      </p:cBhvr>
                                      <p:to>
                                        <p:strVal val="visible"/>
                                      </p:to>
                                    </p:set>
                                    <p:animEffect filter="wipe(left)" transition="in">
                                      <p:cBhvr>
                                        <p:cTn dur="500" id="66"/>
                                        <p:tgtEl>
                                          <p:spTgt spid="1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9"/>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7" name="组合 66"/>
          <p:cNvGrpSpPr/>
          <p:nvPr/>
        </p:nvGrpSpPr>
        <p:grpSpPr>
          <a:xfrm>
            <a:off x="2785492" y="1226459"/>
            <a:ext cx="3744913" cy="3505532"/>
            <a:chOff x="2857500" y="1678781"/>
            <a:chExt cx="3744913" cy="2727723"/>
          </a:xfrm>
        </p:grpSpPr>
        <p:sp>
          <p:nvSpPr>
            <p:cNvPr id="68" name="MH_Other_1"/>
            <p:cNvSpPr/>
            <p:nvPr>
              <p:custDataLst>
                <p:tags r:id="rId3"/>
              </p:custDataLst>
            </p:nvPr>
          </p:nvSpPr>
          <p:spPr bwMode="auto">
            <a:xfrm>
              <a:off x="3513139" y="2122885"/>
              <a:ext cx="2619375" cy="2283619"/>
            </a:xfrm>
            <a:custGeom>
              <a:gdLst>
                <a:gd fmla="*/ 2147483646 w 5977" name="T0"/>
                <a:gd fmla="*/ 2147483646 h 6949" name="T1"/>
                <a:gd fmla="*/ 2147483646 w 5977" name="T2"/>
                <a:gd fmla="*/ 2147483646 h 6949" name="T3"/>
                <a:gd fmla="*/ 2147483646 w 5977" name="T4"/>
                <a:gd fmla="*/ 2147483646 h 6949" name="T5"/>
                <a:gd fmla="*/ 2147483646 w 5977" name="T6"/>
                <a:gd fmla="*/ 2147483646 h 6949" name="T7"/>
                <a:gd fmla="*/ 2147483646 w 5977" name="T8"/>
                <a:gd fmla="*/ 2147483646 h 6949" name="T9"/>
                <a:gd fmla="*/ 2147483646 w 5977" name="T10"/>
                <a:gd fmla="*/ 2147483646 h 6949" name="T11"/>
                <a:gd fmla="*/ 2147483646 w 5977" name="T12"/>
                <a:gd fmla="*/ 2147483646 h 6949" name="T13"/>
                <a:gd fmla="*/ 2147483646 w 5977" name="T14"/>
                <a:gd fmla="*/ 2147483646 h 6949" name="T15"/>
                <a:gd fmla="*/ 2147483646 w 5977" name="T16"/>
                <a:gd fmla="*/ 2147483646 h 6949" name="T17"/>
                <a:gd fmla="*/ 2147483646 w 5977" name="T18"/>
                <a:gd fmla="*/ 2147483646 h 6949" name="T19"/>
                <a:gd fmla="*/ 2147483646 w 5977" name="T20"/>
                <a:gd fmla="*/ 2147483646 h 6949" name="T21"/>
                <a:gd fmla="*/ 2147483646 w 5977" name="T22"/>
                <a:gd fmla="*/ 2147483646 h 6949" name="T23"/>
                <a:gd fmla="*/ 0 w 5977" name="T24"/>
                <a:gd fmla="*/ 2147483646 h 6949" name="T25"/>
                <a:gd fmla="*/ 2147483646 w 5977" name="T26"/>
                <a:gd fmla="*/ 2147483646 h 6949" name="T27"/>
                <a:gd fmla="*/ 2147483646 w 5977" name="T28"/>
                <a:gd fmla="*/ 2147483646 h 6949" name="T29"/>
                <a:gd fmla="*/ 2147483646 w 5977" name="T30"/>
                <a:gd fmla="*/ 2147483646 h 6949" name="T31"/>
                <a:gd fmla="*/ 2147483646 w 5977" name="T32"/>
                <a:gd fmla="*/ 2147483646 h 6949" name="T33"/>
                <a:gd fmla="*/ 2147483646 w 5977" name="T34"/>
                <a:gd fmla="*/ 2147483646 h 6949" name="T35"/>
                <a:gd fmla="*/ 2147483646 w 5977" name="T36"/>
                <a:gd fmla="*/ 2147483646 h 6949" name="T37"/>
                <a:gd fmla="*/ 2147483646 w 5977" name="T38"/>
                <a:gd fmla="*/ 2147483646 h 6949" name="T39"/>
                <a:gd fmla="*/ 2147483646 w 5977" name="T40"/>
                <a:gd fmla="*/ 2147483646 h 6949" name="T41"/>
                <a:gd fmla="*/ 2147483646 w 5977" name="T42"/>
                <a:gd fmla="*/ 2147483646 h 6949" name="T43"/>
                <a:gd fmla="*/ 2147483646 w 5977" name="T44"/>
                <a:gd fmla="*/ 2147483646 h 6949" name="T45"/>
                <a:gd fmla="*/ 2147483646 w 5977" name="T46"/>
                <a:gd fmla="*/ 2147483646 h 6949" name="T47"/>
                <a:gd fmla="*/ 2147483646 w 5977" name="T48"/>
                <a:gd fmla="*/ 2147483646 h 6949" name="T49"/>
                <a:gd fmla="*/ 2147483646 w 5977" name="T50"/>
                <a:gd fmla="*/ 2147483646 h 6949" name="T51"/>
                <a:gd fmla="*/ 2147483646 w 5977" name="T52"/>
                <a:gd fmla="*/ 2147483646 h 6949" name="T53"/>
                <a:gd fmla="*/ 2147483646 w 5977" name="T54"/>
                <a:gd fmla="*/ 2147483646 h 6949" name="T55"/>
                <a:gd fmla="*/ 2147483646 w 5977" name="T56"/>
                <a:gd fmla="*/ 2147483646 h 6949" name="T57"/>
                <a:gd fmla="*/ 2147483646 w 5977" name="T58"/>
                <a:gd fmla="*/ 2147483646 h 6949" name="T59"/>
                <a:gd fmla="*/ 2147483646 w 5977" name="T60"/>
                <a:gd fmla="*/ 2147483646 h 6949" name="T61"/>
                <a:gd fmla="*/ 2147483646 w 5977" name="T62"/>
                <a:gd fmla="*/ 2147483646 h 6949" name="T63"/>
                <a:gd fmla="*/ 2147483646 w 5977" name="T64"/>
                <a:gd fmla="*/ 2147483646 h 6949" name="T65"/>
                <a:gd fmla="*/ 2147483646 w 5977" name="T66"/>
                <a:gd fmla="*/ 2147483646 h 6949" name="T67"/>
                <a:gd fmla="*/ 2147483646 w 5977" name="T68"/>
                <a:gd fmla="*/ 2147483646 h 6949" name="T69"/>
                <a:gd fmla="*/ 2147483646 w 5977" name="T70"/>
                <a:gd fmla="*/ 2147483646 h 6949" name="T71"/>
                <a:gd fmla="*/ 2147483646 w 5977" name="T72"/>
                <a:gd fmla="*/ 2147483646 h 6949" name="T73"/>
                <a:gd fmla="*/ 2147483646 w 5977" name="T74"/>
                <a:gd fmla="*/ 2147483646 h 6949" name="T75"/>
                <a:gd fmla="*/ 2147483646 w 5977" name="T76"/>
                <a:gd fmla="*/ 0 h 6949"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949" w="5977">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75000"/>
              </a:schemeClr>
            </a:solidFill>
            <a:ln>
              <a:noFill/>
            </a:ln>
            <a:extLst>
              <a:ext uri="{91240B29-F687-4F45-9708-019B960494DF}">
                <a14:hiddenLine w="0">
                  <a:solidFill>
                    <a:srgbClr val="000000"/>
                  </a:solidFill>
                  <a:prstDash val="solid"/>
                  <a:round/>
                  <a:headEnd/>
                  <a:tailEnd/>
                </a14:hiddenLine>
              </a:ext>
            </a:extLst>
          </p:spPr>
          <p:txBody>
            <a:bodyPr/>
            <a:lstStyle/>
            <a:p>
              <a:endParaRPr altLang="en-US" lang="zh-CN"/>
            </a:p>
          </p:txBody>
        </p:sp>
        <p:sp>
          <p:nvSpPr>
            <p:cNvPr id="69" name="MH_Other_2"/>
            <p:cNvSpPr>
              <a:spLocks noChangeArrowheads="1"/>
            </p:cNvSpPr>
            <p:nvPr>
              <p:custDataLst>
                <p:tags r:id="rId4"/>
              </p:custDataLst>
            </p:nvPr>
          </p:nvSpPr>
          <p:spPr bwMode="auto">
            <a:xfrm>
              <a:off x="2857500" y="3125392"/>
              <a:ext cx="711200" cy="534590"/>
            </a:xfrm>
            <a:prstGeom prst="ellipse">
              <a:avLst/>
            </a:prstGeom>
            <a:solidFill>
              <a:srgbClr val="C00000"/>
            </a:solidFill>
            <a:extLst/>
          </p:spPr>
          <p:style>
            <a:lnRef idx="3">
              <a:schemeClr val="lt1"/>
            </a:lnRef>
            <a:fillRef idx="1">
              <a:schemeClr val="accent2"/>
            </a:fillRef>
            <a:effectRef idx="1">
              <a:schemeClr val="accent2"/>
            </a:effectRef>
            <a:fontRef idx="minor">
              <a:schemeClr val="lt1"/>
            </a:fontRef>
          </p:style>
          <p:txBody>
            <a:bodyPr/>
            <a:lstStyle/>
            <a:p>
              <a:pPr eaLnBrk="1" hangingPunct="1" indent="-233363" marL="233363">
                <a:lnSpc>
                  <a:spcPct val="95000"/>
                </a:lnSpc>
                <a:spcBef>
                  <a:spcPct val="50000"/>
                </a:spcBef>
                <a:spcAft>
                  <a:spcPct val="35000"/>
                </a:spcAft>
                <a:buClr>
                  <a:srgbClr val="678BA8"/>
                </a:buClr>
                <a:buFontTx/>
                <a:buChar char="•"/>
              </a:pPr>
              <a:endParaRPr altLang="en-US" lang="zh-TW" sz="3200">
                <a:solidFill>
                  <a:srgbClr val="1E6168"/>
                </a:solidFill>
                <a:latin typeface="Arial"/>
                <a:ea charset="-120" pitchFamily="34" typeface="Microsoft JhengHei"/>
              </a:endParaRPr>
            </a:p>
          </p:txBody>
        </p:sp>
        <p:sp>
          <p:nvSpPr>
            <p:cNvPr id="70" name="MH_Other_3"/>
            <p:cNvSpPr>
              <a:spLocks noChangeArrowheads="1"/>
            </p:cNvSpPr>
            <p:nvPr>
              <p:custDataLst>
                <p:tags r:id="rId5"/>
              </p:custDataLst>
            </p:nvPr>
          </p:nvSpPr>
          <p:spPr bwMode="auto">
            <a:xfrm>
              <a:off x="3052764" y="2402681"/>
              <a:ext cx="712787" cy="533400"/>
            </a:xfrm>
            <a:prstGeom prst="ellipse">
              <a:avLst/>
            </a:prstGeom>
            <a:solidFill>
              <a:schemeClr val="bg1">
                <a:lumMod val="75000"/>
              </a:schemeClr>
            </a:solidFill>
            <a:ln>
              <a:noFill/>
            </a:ln>
            <a:extLst>
              <a:ext uri="{91240B29-F687-4F45-9708-019B960494DF}">
                <a14:hiddenLine algn="ctr" w="25400">
                  <a:solidFill>
                    <a:srgbClr val="000000"/>
                  </a:solidFill>
                  <a:round/>
                  <a:headEnd/>
                  <a:tailEnd/>
                </a14:hiddenLine>
              </a:ext>
            </a:extLst>
          </p:spPr>
          <p:txBody>
            <a:bodyPr/>
            <a:lstStyle/>
            <a:p>
              <a:pPr eaLnBrk="1" hangingPunct="1" indent="-233363" marL="233363">
                <a:lnSpc>
                  <a:spcPct val="95000"/>
                </a:lnSpc>
                <a:spcBef>
                  <a:spcPct val="50000"/>
                </a:spcBef>
                <a:spcAft>
                  <a:spcPct val="35000"/>
                </a:spcAft>
                <a:buClr>
                  <a:srgbClr val="678BA8"/>
                </a:buClr>
                <a:buFontTx/>
                <a:buChar char="•"/>
              </a:pPr>
              <a:endParaRPr altLang="en-US" lang="zh-TW" sz="3200">
                <a:solidFill>
                  <a:srgbClr val="000000"/>
                </a:solidFill>
                <a:latin typeface="Arial"/>
                <a:ea charset="-120" pitchFamily="34" typeface="Microsoft JhengHei"/>
              </a:endParaRPr>
            </a:p>
          </p:txBody>
        </p:sp>
        <p:sp>
          <p:nvSpPr>
            <p:cNvPr id="71" name="MH_Other_4"/>
            <p:cNvSpPr>
              <a:spLocks noChangeArrowheads="1"/>
            </p:cNvSpPr>
            <p:nvPr>
              <p:custDataLst>
                <p:tags r:id="rId6"/>
              </p:custDataLst>
            </p:nvPr>
          </p:nvSpPr>
          <p:spPr bwMode="auto">
            <a:xfrm>
              <a:off x="3673475" y="2006204"/>
              <a:ext cx="712788" cy="533400"/>
            </a:xfrm>
            <a:prstGeom prst="ellipse">
              <a:avLst/>
            </a:prstGeom>
            <a:solidFill>
              <a:srgbClr val="C00000"/>
            </a:solidFill>
            <a:extLst/>
          </p:spPr>
          <p:style>
            <a:lnRef idx="3">
              <a:schemeClr val="lt1"/>
            </a:lnRef>
            <a:fillRef idx="1">
              <a:schemeClr val="accent3"/>
            </a:fillRef>
            <a:effectRef idx="1">
              <a:schemeClr val="accent3"/>
            </a:effectRef>
            <a:fontRef idx="minor">
              <a:schemeClr val="lt1"/>
            </a:fontRef>
          </p:style>
          <p:txBody>
            <a:bodyPr/>
            <a:lstStyle/>
            <a:p>
              <a:pPr eaLnBrk="1" hangingPunct="1" indent="-233363" marL="233363">
                <a:lnSpc>
                  <a:spcPct val="95000"/>
                </a:lnSpc>
                <a:spcBef>
                  <a:spcPct val="50000"/>
                </a:spcBef>
                <a:spcAft>
                  <a:spcPct val="35000"/>
                </a:spcAft>
                <a:buClr>
                  <a:srgbClr val="678BA8"/>
                </a:buClr>
                <a:buFontTx/>
                <a:buChar char="•"/>
              </a:pPr>
              <a:endParaRPr altLang="en-US" lang="zh-TW" sz="3200">
                <a:solidFill>
                  <a:srgbClr val="000000"/>
                </a:solidFill>
                <a:latin typeface="Arial"/>
                <a:ea charset="-120" pitchFamily="34" typeface="Microsoft JhengHei"/>
              </a:endParaRPr>
            </a:p>
          </p:txBody>
        </p:sp>
        <p:sp>
          <p:nvSpPr>
            <p:cNvPr id="72" name="MH_Other_5"/>
            <p:cNvSpPr>
              <a:spLocks noChangeArrowheads="1"/>
            </p:cNvSpPr>
            <p:nvPr>
              <p:custDataLst>
                <p:tags r:id="rId7"/>
              </p:custDataLst>
            </p:nvPr>
          </p:nvSpPr>
          <p:spPr bwMode="auto">
            <a:xfrm>
              <a:off x="4465639" y="1678781"/>
              <a:ext cx="712787" cy="534591"/>
            </a:xfrm>
            <a:prstGeom prst="ellipse">
              <a:avLst/>
            </a:prstGeom>
            <a:solidFill>
              <a:schemeClr val="bg1">
                <a:lumMod val="75000"/>
              </a:schemeClr>
            </a:solidFill>
            <a:ln>
              <a:noFill/>
            </a:ln>
            <a:extLst>
              <a:ext uri="{91240B29-F687-4F45-9708-019B960494DF}">
                <a14:hiddenLine algn="ctr" w="25400">
                  <a:solidFill>
                    <a:srgbClr val="000000"/>
                  </a:solidFill>
                  <a:round/>
                  <a:headEnd/>
                  <a:tailEnd/>
                </a14:hiddenLine>
              </a:ext>
            </a:extLst>
          </p:spPr>
          <p:txBody>
            <a:bodyPr/>
            <a:lstStyle/>
            <a:p>
              <a:pPr eaLnBrk="1" hangingPunct="1" indent="-233363" marL="233363">
                <a:lnSpc>
                  <a:spcPct val="95000"/>
                </a:lnSpc>
                <a:spcBef>
                  <a:spcPct val="50000"/>
                </a:spcBef>
                <a:spcAft>
                  <a:spcPct val="35000"/>
                </a:spcAft>
                <a:buClr>
                  <a:srgbClr val="678BA8"/>
                </a:buClr>
                <a:buFontTx/>
                <a:buChar char="•"/>
              </a:pPr>
              <a:endParaRPr altLang="en-US" lang="zh-TW" sz="3200">
                <a:solidFill>
                  <a:srgbClr val="000000"/>
                </a:solidFill>
                <a:latin typeface="Arial"/>
                <a:ea charset="-120" pitchFamily="34" typeface="Microsoft JhengHei"/>
              </a:endParaRPr>
            </a:p>
          </p:txBody>
        </p:sp>
        <p:sp>
          <p:nvSpPr>
            <p:cNvPr id="73" name="MH_Other_6"/>
            <p:cNvSpPr>
              <a:spLocks noChangeArrowheads="1"/>
            </p:cNvSpPr>
            <p:nvPr>
              <p:custDataLst>
                <p:tags r:id="rId8"/>
              </p:custDataLst>
            </p:nvPr>
          </p:nvSpPr>
          <p:spPr bwMode="auto">
            <a:xfrm>
              <a:off x="5178425" y="2120504"/>
              <a:ext cx="712788" cy="534590"/>
            </a:xfrm>
            <a:prstGeom prst="ellipse">
              <a:avLst/>
            </a:prstGeom>
            <a:solidFill>
              <a:srgbClr val="C00000"/>
            </a:solidFill>
            <a:extLst/>
          </p:spPr>
          <p:style>
            <a:lnRef idx="3">
              <a:schemeClr val="lt1"/>
            </a:lnRef>
            <a:fillRef idx="1">
              <a:schemeClr val="accent5"/>
            </a:fillRef>
            <a:effectRef idx="1">
              <a:schemeClr val="accent5"/>
            </a:effectRef>
            <a:fontRef idx="minor">
              <a:schemeClr val="lt1"/>
            </a:fontRef>
          </p:style>
          <p:txBody>
            <a:bodyPr/>
            <a:lstStyle/>
            <a:p>
              <a:pPr eaLnBrk="1" hangingPunct="1" indent="-233363" marL="233363">
                <a:lnSpc>
                  <a:spcPct val="95000"/>
                </a:lnSpc>
                <a:spcBef>
                  <a:spcPct val="50000"/>
                </a:spcBef>
                <a:spcAft>
                  <a:spcPct val="35000"/>
                </a:spcAft>
                <a:buClr>
                  <a:srgbClr val="678BA8"/>
                </a:buClr>
                <a:buFontTx/>
                <a:buChar char="•"/>
              </a:pPr>
              <a:endParaRPr altLang="en-US" lang="zh-TW" sz="3200">
                <a:solidFill>
                  <a:srgbClr val="000000"/>
                </a:solidFill>
                <a:latin typeface="Arial"/>
                <a:ea charset="-120" pitchFamily="34" typeface="Microsoft JhengHei"/>
              </a:endParaRPr>
            </a:p>
          </p:txBody>
        </p:sp>
        <p:sp>
          <p:nvSpPr>
            <p:cNvPr id="74" name="MH_Other_7"/>
            <p:cNvSpPr>
              <a:spLocks noChangeArrowheads="1"/>
            </p:cNvSpPr>
            <p:nvPr>
              <p:custDataLst>
                <p:tags r:id="rId9"/>
              </p:custDataLst>
            </p:nvPr>
          </p:nvSpPr>
          <p:spPr bwMode="auto">
            <a:xfrm>
              <a:off x="5775325" y="2584847"/>
              <a:ext cx="712788" cy="533400"/>
            </a:xfrm>
            <a:prstGeom prst="ellipse">
              <a:avLst/>
            </a:prstGeom>
            <a:solidFill>
              <a:schemeClr val="bg1">
                <a:lumMod val="75000"/>
              </a:schemeClr>
            </a:solidFill>
            <a:ln>
              <a:noFill/>
            </a:ln>
            <a:extLst>
              <a:ext uri="{91240B29-F687-4F45-9708-019B960494DF}">
                <a14:hiddenLine algn="ctr" w="25400">
                  <a:solidFill>
                    <a:srgbClr val="000000"/>
                  </a:solidFill>
                  <a:round/>
                  <a:headEnd/>
                  <a:tailEnd/>
                </a14:hiddenLine>
              </a:ext>
            </a:extLst>
          </p:spPr>
          <p:txBody>
            <a:bodyPr/>
            <a:lstStyle/>
            <a:p>
              <a:pPr eaLnBrk="1" hangingPunct="1" indent="-233363" marL="233363">
                <a:lnSpc>
                  <a:spcPct val="95000"/>
                </a:lnSpc>
                <a:spcBef>
                  <a:spcPct val="50000"/>
                </a:spcBef>
                <a:spcAft>
                  <a:spcPct val="35000"/>
                </a:spcAft>
                <a:buClr>
                  <a:srgbClr val="678BA8"/>
                </a:buClr>
                <a:buFontTx/>
                <a:buChar char="•"/>
              </a:pPr>
              <a:endParaRPr altLang="en-US" lang="zh-TW" sz="3200">
                <a:solidFill>
                  <a:srgbClr val="000000"/>
                </a:solidFill>
                <a:latin typeface="Arial"/>
                <a:ea charset="-120" pitchFamily="34" typeface="Microsoft JhengHei"/>
              </a:endParaRPr>
            </a:p>
          </p:txBody>
        </p:sp>
        <p:sp>
          <p:nvSpPr>
            <p:cNvPr id="75" name="MH_Other_8"/>
            <p:cNvSpPr>
              <a:spLocks noChangeArrowheads="1"/>
            </p:cNvSpPr>
            <p:nvPr>
              <p:custDataLst>
                <p:tags r:id="rId10"/>
              </p:custDataLst>
            </p:nvPr>
          </p:nvSpPr>
          <p:spPr bwMode="auto">
            <a:xfrm>
              <a:off x="5891213" y="3264694"/>
              <a:ext cx="711200" cy="533400"/>
            </a:xfrm>
            <a:prstGeom prst="ellipse">
              <a:avLst/>
            </a:prstGeom>
            <a:solidFill>
              <a:srgbClr val="C00000"/>
            </a:solidFill>
            <a:extLst/>
          </p:spPr>
          <p:style>
            <a:lnRef idx="3">
              <a:schemeClr val="lt1"/>
            </a:lnRef>
            <a:fillRef idx="1">
              <a:schemeClr val="accent6"/>
            </a:fillRef>
            <a:effectRef idx="1">
              <a:schemeClr val="accent6"/>
            </a:effectRef>
            <a:fontRef idx="minor">
              <a:schemeClr val="lt1"/>
            </a:fontRef>
          </p:style>
          <p:txBody>
            <a:bodyPr/>
            <a:lstStyle/>
            <a:p>
              <a:pPr eaLnBrk="1" hangingPunct="1" indent="-233363" marL="233363">
                <a:lnSpc>
                  <a:spcPct val="95000"/>
                </a:lnSpc>
                <a:spcBef>
                  <a:spcPct val="50000"/>
                </a:spcBef>
                <a:spcAft>
                  <a:spcPct val="35000"/>
                </a:spcAft>
                <a:buClr>
                  <a:srgbClr val="678BA8"/>
                </a:buClr>
                <a:buFontTx/>
                <a:buChar char="•"/>
              </a:pPr>
              <a:endParaRPr altLang="en-US" lang="zh-TW" sz="3200">
                <a:solidFill>
                  <a:srgbClr val="000000"/>
                </a:solidFill>
                <a:latin typeface="Arial"/>
                <a:ea charset="-120" pitchFamily="34" typeface="Microsoft JhengHei"/>
              </a:endParaRPr>
            </a:p>
          </p:txBody>
        </p:sp>
        <p:sp>
          <p:nvSpPr>
            <p:cNvPr id="76" name="MH_Other_9"/>
            <p:cNvSpPr/>
            <p:nvPr>
              <p:custDataLst>
                <p:tags r:id="rId11"/>
              </p:custDataLst>
            </p:nvPr>
          </p:nvSpPr>
          <p:spPr bwMode="auto">
            <a:xfrm>
              <a:off x="2982914" y="3248026"/>
              <a:ext cx="458787" cy="289322"/>
            </a:xfrm>
            <a:custGeom>
              <a:gdLst>
                <a:gd fmla="*/ 1134092 w 2300288" name="T0"/>
                <a:gd fmla="*/ 968860 h 1936750" name="T1"/>
                <a:gd fmla="*/ 1214775 w 2300288" name="T2"/>
                <a:gd fmla="*/ 1049028 h 1936750" name="T3"/>
                <a:gd fmla="*/ 1216884 w 2300288" name="T4"/>
                <a:gd fmla="*/ 1064537 h 1936750" name="T5"/>
                <a:gd fmla="*/ 1151230 w 2300288" name="T6"/>
                <a:gd fmla="*/ 1136031 h 1936750" name="T7"/>
                <a:gd fmla="*/ 1182871 w 2300288" name="T8"/>
                <a:gd fmla="*/ 1247216 h 1936750" name="T9"/>
                <a:gd fmla="*/ 1204228 w 2300288" name="T10"/>
                <a:gd fmla="*/ 1413599 h 1936750" name="T11"/>
                <a:gd fmla="*/ 1046025 w 2300288" name="T12"/>
                <a:gd fmla="*/ 1361555 h 1936750" name="T13"/>
                <a:gd fmla="*/ 1071074 w 2300288" name="T14"/>
                <a:gd fmla="*/ 1209103 h 1936750" name="T15"/>
                <a:gd fmla="*/ 1033632 w 2300288" name="T16"/>
                <a:gd fmla="*/ 1075313 h 1936750" name="T17"/>
                <a:gd fmla="*/ 1028095 w 2300288" name="T18"/>
                <a:gd fmla="*/ 1060068 h 1936750" name="T19"/>
                <a:gd fmla="*/ 1033632 w 2300288" name="T20"/>
                <a:gd fmla="*/ 1045086 h 1936750" name="T21"/>
                <a:gd fmla="*/ 1116162 w 2300288" name="T22"/>
                <a:gd fmla="*/ 967020 h 1936750" name="T23"/>
                <a:gd fmla="*/ 1415999 w 2300288" name="T24"/>
                <a:gd fmla="*/ 862909 h 1936750" name="T25"/>
                <a:gd fmla="*/ 1591713 w 2300288" name="T26"/>
                <a:gd fmla="*/ 924102 h 1936750" name="T27"/>
                <a:gd fmla="*/ 1763745 w 2300288" name="T28"/>
                <a:gd fmla="*/ 983456 h 1936750" name="T29"/>
                <a:gd fmla="*/ 1808726 w 2300288" name="T30"/>
                <a:gd fmla="*/ 1009194 h 1936750" name="T31"/>
                <a:gd fmla="*/ 1836345 w 2300288" name="T32"/>
                <a:gd fmla="*/ 1041235 h 1936750" name="T33"/>
                <a:gd fmla="*/ 1870541 w 2300288" name="T34"/>
                <a:gd fmla="*/ 1114771 h 1936750" name="T35"/>
                <a:gd fmla="*/ 1893952 w 2300288" name="T36"/>
                <a:gd fmla="*/ 1212469 h 1936750" name="T37"/>
                <a:gd fmla="*/ 1905000 w 2300288" name="T38"/>
                <a:gd fmla="*/ 1335643 h 1936750" name="T39"/>
                <a:gd fmla="*/ 1899740 w 2300288" name="T40"/>
                <a:gd fmla="*/ 1362957 h 1936750" name="T41"/>
                <a:gd fmla="*/ 1874487 w 2300288" name="T42"/>
                <a:gd fmla="*/ 1383704 h 1936750" name="T43"/>
                <a:gd fmla="*/ 1781895 w 2300288" name="T44"/>
                <a:gd fmla="*/ 1418897 h 1936750" name="T45"/>
                <a:gd fmla="*/ 1625909 w 2300288" name="T46"/>
                <a:gd fmla="*/ 1447524 h 1936750" name="T47"/>
                <a:gd fmla="*/ 1404950 w 2300288" name="T48"/>
                <a:gd fmla="*/ 1464857 h 1936750" name="T49"/>
                <a:gd fmla="*/ 948915 w 2300288" name="T50"/>
                <a:gd fmla="*/ 1532887 h 1936750" name="T51"/>
                <a:gd fmla="*/ 96732 w 2300288" name="T52"/>
                <a:gd fmla="*/ 835367 h 1936750" name="T53"/>
                <a:gd fmla="*/ 1152637 w 2300288" name="T54"/>
                <a:gd fmla="*/ 1576 h 1936750" name="T55"/>
                <a:gd fmla="*/ 1203190 w 2300288" name="T56"/>
                <a:gd fmla="*/ 12613 h 1936750" name="T57"/>
                <a:gd fmla="*/ 1249793 w 2300288" name="T58"/>
                <a:gd fmla="*/ 32847 h 1936750" name="T59"/>
                <a:gd fmla="*/ 1292446 w 2300288" name="T60"/>
                <a:gd fmla="*/ 62018 h 1936750" name="T61"/>
                <a:gd fmla="*/ 1357480 w 2300288" name="T62"/>
                <a:gd fmla="*/ 134804 h 1936750" name="T63"/>
                <a:gd fmla="*/ 1402767 w 2300288" name="T64"/>
                <a:gd fmla="*/ 235972 h 1936750" name="T65"/>
                <a:gd fmla="*/ 1414352 w 2300288" name="T66"/>
                <a:gd fmla="*/ 301403 h 1936750" name="T67"/>
                <a:gd fmla="*/ 1414615 w 2300288" name="T68"/>
                <a:gd fmla="*/ 367360 h 1936750" name="T69"/>
                <a:gd fmla="*/ 1402767 w 2300288" name="T70"/>
                <a:gd fmla="*/ 444090 h 1936750" name="T71"/>
                <a:gd fmla="*/ 1379596 w 2300288" name="T72"/>
                <a:gd fmla="*/ 521346 h 1936750" name="T73"/>
                <a:gd fmla="*/ 1346158 w 2300288" name="T74"/>
                <a:gd fmla="*/ 595186 h 1936750" name="T75"/>
                <a:gd fmla="*/ 1304295 w 2300288" name="T76"/>
                <a:gd fmla="*/ 661143 h 1936750" name="T77"/>
                <a:gd fmla="*/ 1223990 w 2300288" name="T78"/>
                <a:gd fmla="*/ 866108 h 1936750" name="T79"/>
                <a:gd fmla="*/ 1146318 w 2300288" name="T80"/>
                <a:gd fmla="*/ 934430 h 1936750" name="T81"/>
                <a:gd fmla="*/ 1120778 w 2300288" name="T82"/>
                <a:gd fmla="*/ 944678 h 1936750" name="T83"/>
                <a:gd fmla="*/ 1086550 w 2300288" name="T84"/>
                <a:gd fmla="*/ 925758 h 1936750" name="T85"/>
                <a:gd fmla="*/ 993607 w 2300288" name="T86"/>
                <a:gd fmla="*/ 837202 h 1936750" name="T87"/>
                <a:gd fmla="*/ 928310 w 2300288" name="T88"/>
                <a:gd fmla="*/ 643274 h 1936750" name="T89"/>
                <a:gd fmla="*/ 888553 w 2300288" name="T90"/>
                <a:gd fmla="*/ 574427 h 1936750" name="T91"/>
                <a:gd fmla="*/ 858011 w 2300288" name="T92"/>
                <a:gd fmla="*/ 499273 h 1936750" name="T93"/>
                <a:gd fmla="*/ 837737 w 2300288" name="T94"/>
                <a:gd fmla="*/ 421754 h 1936750" name="T95"/>
                <a:gd fmla="*/ 829575 w 2300288" name="T96"/>
                <a:gd fmla="*/ 346075 h 1936750" name="T97"/>
                <a:gd fmla="*/ 832734 w 2300288" name="T98"/>
                <a:gd fmla="*/ 284848 h 1936750" name="T99"/>
                <a:gd fmla="*/ 852482 w 2300288" name="T100"/>
                <a:gd fmla="*/ 204965 h 1936750" name="T101"/>
                <a:gd fmla="*/ 905667 w 2300288" name="T102"/>
                <a:gd fmla="*/ 109840 h 1936750" name="T103"/>
                <a:gd fmla="*/ 964645 w 2300288" name="T104"/>
                <a:gd fmla="*/ 52818 h 1936750" name="T105"/>
                <a:gd fmla="*/ 1008615 w 2300288" name="T106"/>
                <a:gd fmla="*/ 26277 h 1936750" name="T107"/>
                <a:gd fmla="*/ 1056535 w 2300288" name="T108"/>
                <a:gd fmla="*/ 8671 h 1936750" name="T109"/>
                <a:gd fmla="*/ 1107614 w 2300288" name="T110"/>
                <a:gd fmla="*/ 262 h 193675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936750" w="2300288">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lt"/>
                <a:ea typeface="+mn-ea"/>
              </a:endParaRPr>
            </a:p>
          </p:txBody>
        </p:sp>
        <p:sp>
          <p:nvSpPr>
            <p:cNvPr id="77" name="MH_Other_10"/>
            <p:cNvSpPr/>
            <p:nvPr>
              <p:custDataLst>
                <p:tags r:id="rId12"/>
              </p:custDataLst>
            </p:nvPr>
          </p:nvSpPr>
          <p:spPr bwMode="auto">
            <a:xfrm>
              <a:off x="3884614" y="2151460"/>
              <a:ext cx="288925" cy="242888"/>
            </a:xfrm>
            <a:custGeom>
              <a:gdLst>
                <a:gd fmla="*/ 248428 w 2033587" name="T0"/>
                <a:gd fmla="*/ 944529 h 2276475" name="T1"/>
                <a:gd fmla="*/ 1175716 w 2033587" name="T2"/>
                <a:gd fmla="*/ 709393 h 2276475" name="T3"/>
                <a:gd fmla="*/ 1178374 w 2033587" name="T4"/>
                <a:gd fmla="*/ 591162 h 2276475" name="T5"/>
                <a:gd fmla="*/ 1585424 w 2033587" name="T6"/>
                <a:gd fmla="*/ 232745 h 2276475" name="T7"/>
                <a:gd fmla="*/ 1623685 w 2033587" name="T8"/>
                <a:gd fmla="*/ 244701 h 2276475" name="T9"/>
                <a:gd fmla="*/ 1656631 w 2033587" name="T10"/>
                <a:gd fmla="*/ 266753 h 2276475" name="T11"/>
                <a:gd fmla="*/ 1682138 w 2033587" name="T12"/>
                <a:gd fmla="*/ 297308 h 2276475" name="T13"/>
                <a:gd fmla="*/ 1697549 w 2033587" name="T14"/>
                <a:gd fmla="*/ 334505 h 2276475" name="T15"/>
                <a:gd fmla="*/ 1701800 w 2033587" name="T16"/>
                <a:gd fmla="*/ 1767638 h 2276475" name="T17"/>
                <a:gd fmla="*/ 1695689 w 2033587" name="T18"/>
                <a:gd fmla="*/ 1808289 h 2276475" name="T19"/>
                <a:gd fmla="*/ 1678419 w 2033587" name="T20"/>
                <a:gd fmla="*/ 1844423 h 2276475" name="T21"/>
                <a:gd fmla="*/ 1651849 w 2033587" name="T22"/>
                <a:gd fmla="*/ 1873649 h 2276475" name="T23"/>
                <a:gd fmla="*/ 1617839 w 2033587" name="T24"/>
                <a:gd fmla="*/ 1894372 h 2276475" name="T25"/>
                <a:gd fmla="*/ 1578251 w 2033587" name="T26"/>
                <a:gd fmla="*/ 1904469 h 2276475" name="T27"/>
                <a:gd fmla="*/ 381012 w 2033587" name="T28"/>
                <a:gd fmla="*/ 1903672 h 2276475" name="T29"/>
                <a:gd fmla="*/ 342220 w 2033587" name="T30"/>
                <a:gd fmla="*/ 1891715 h 2276475" name="T31"/>
                <a:gd fmla="*/ 309539 w 2033587" name="T32"/>
                <a:gd fmla="*/ 1869397 h 2276475" name="T33"/>
                <a:gd fmla="*/ 284298 w 2033587" name="T34"/>
                <a:gd fmla="*/ 1838844 h 2276475" name="T35"/>
                <a:gd fmla="*/ 268621 w 2033587" name="T36"/>
                <a:gd fmla="*/ 1801912 h 2276475" name="T37"/>
                <a:gd fmla="*/ 382075 w 2033587" name="T38"/>
                <a:gd fmla="*/ 1767638 h 2276475" name="T39"/>
                <a:gd fmla="*/ 385528 w 2033587" name="T40"/>
                <a:gd fmla="*/ 1778531 h 2276475" name="T41"/>
                <a:gd fmla="*/ 398017 w 2033587" name="T42"/>
                <a:gd fmla="*/ 1786768 h 2276475" name="T43"/>
                <a:gd fmla="*/ 1570013 w 2033587" name="T44"/>
                <a:gd fmla="*/ 1786502 h 2276475" name="T45"/>
                <a:gd fmla="*/ 1581704 w 2033587" name="T46"/>
                <a:gd fmla="*/ 1776937 h 2276475" name="T47"/>
                <a:gd fmla="*/ 1583830 w 2033587" name="T48"/>
                <a:gd fmla="*/ 368513 h 2276475" name="T49"/>
                <a:gd fmla="*/ 1580376 w 2033587" name="T50"/>
                <a:gd fmla="*/ 357619 h 2276475" name="T51"/>
                <a:gd fmla="*/ 1568419 w 2033587" name="T52"/>
                <a:gd fmla="*/ 349383 h 2276475" name="T53"/>
                <a:gd fmla="*/ 492697 w 2033587" name="T54"/>
                <a:gd fmla="*/ 362402 h 2276475" name="T55"/>
                <a:gd fmla="*/ 484724 w 2033587" name="T56"/>
                <a:gd fmla="*/ 402787 h 2276475" name="T57"/>
                <a:gd fmla="*/ 465590 w 2033587" name="T58"/>
                <a:gd fmla="*/ 437592 h 2276475" name="T59"/>
                <a:gd fmla="*/ 437421 w 2033587" name="T60"/>
                <a:gd fmla="*/ 465490 h 2276475" name="T61"/>
                <a:gd fmla="*/ 402608 w 2033587" name="T62"/>
                <a:gd fmla="*/ 484619 h 2276475" name="T63"/>
                <a:gd fmla="*/ 362480 w 2033587" name="T64"/>
                <a:gd fmla="*/ 492856 h 2276475" name="T65"/>
                <a:gd fmla="*/ 118789 w 2033587" name="T66"/>
                <a:gd fmla="*/ 1542067 h 2276475" name="T67"/>
                <a:gd fmla="*/ 128090 w 2033587" name="T68"/>
                <a:gd fmla="*/ 1553757 h 2276475" name="T69"/>
                <a:gd fmla="*/ 1299773 w 2033587" name="T70"/>
                <a:gd fmla="*/ 1556149 h 2276475" name="T71"/>
                <a:gd fmla="*/ 1310934 w 2033587" name="T72"/>
                <a:gd fmla="*/ 1552695 h 2276475" name="T73"/>
                <a:gd fmla="*/ 1319438 w 2033587" name="T74"/>
                <a:gd fmla="*/ 1540208 h 2276475" name="T75"/>
                <a:gd fmla="*/ 1318907 w 2033587" name="T76"/>
                <a:gd fmla="*/ 131782 h 2276475" name="T77"/>
                <a:gd fmla="*/ 1309340 w 2033587" name="T78"/>
                <a:gd fmla="*/ 120357 h 2276475" name="T79"/>
                <a:gd fmla="*/ 492963 w 2033587" name="T80"/>
                <a:gd fmla="*/ 117967 h 2276475" name="T81"/>
                <a:gd fmla="*/ 1327676 w 2033587" name="T82"/>
                <a:gd fmla="*/ 2922 h 2276475" name="T83"/>
                <a:gd fmla="*/ 1365413 w 2033587" name="T84"/>
                <a:gd fmla="*/ 16738 h 2276475" name="T85"/>
                <a:gd fmla="*/ 1397303 w 2033587" name="T86"/>
                <a:gd fmla="*/ 40385 h 2276475" name="T87"/>
                <a:gd fmla="*/ 1420954 w 2033587" name="T88"/>
                <a:gd fmla="*/ 72268 h 2276475" name="T89"/>
                <a:gd fmla="*/ 1434773 w 2033587" name="T90"/>
                <a:gd fmla="*/ 109996 h 2276475" name="T91"/>
                <a:gd fmla="*/ 1437430 w 2033587" name="T92"/>
                <a:gd fmla="*/ 1543396 h 2276475" name="T93"/>
                <a:gd fmla="*/ 1429192 w 2033587" name="T94"/>
                <a:gd fmla="*/ 1583515 h 2276475" name="T95"/>
                <a:gd fmla="*/ 1410324 w 2033587" name="T96"/>
                <a:gd fmla="*/ 1618586 h 2276475" name="T97"/>
                <a:gd fmla="*/ 1382155 w 2033587" name="T98"/>
                <a:gd fmla="*/ 1646749 h 2276475" name="T99"/>
                <a:gd fmla="*/ 1347076 w 2033587" name="T100"/>
                <a:gd fmla="*/ 1665613 h 2276475" name="T101"/>
                <a:gd fmla="*/ 1307214 w 2033587" name="T102"/>
                <a:gd fmla="*/ 1673849 h 2276475" name="T103"/>
                <a:gd fmla="*/ 109754 w 2033587" name="T104"/>
                <a:gd fmla="*/ 1671192 h 2276475" name="T105"/>
                <a:gd fmla="*/ 72017 w 2033587" name="T106"/>
                <a:gd fmla="*/ 1657377 h 2276475" name="T107"/>
                <a:gd fmla="*/ 40394 w 2033587" name="T108"/>
                <a:gd fmla="*/ 1633731 h 2276475" name="T109"/>
                <a:gd fmla="*/ 16476 w 2033587" name="T110"/>
                <a:gd fmla="*/ 1601848 h 2276475" name="T111"/>
                <a:gd fmla="*/ 2657 w 2033587" name="T112"/>
                <a:gd fmla="*/ 1564120 h 2276475" name="T113"/>
                <a:gd fmla="*/ 409517 w 2033587" name="T114"/>
                <a:gd fmla="*/ 0 h 227647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276475" w="2033586">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lt"/>
                <a:ea typeface="+mn-ea"/>
              </a:endParaRPr>
            </a:p>
          </p:txBody>
        </p:sp>
        <p:sp>
          <p:nvSpPr>
            <p:cNvPr id="78" name="MH_Other_11"/>
            <p:cNvSpPr/>
            <p:nvPr>
              <p:custDataLst>
                <p:tags r:id="rId13"/>
              </p:custDataLst>
            </p:nvPr>
          </p:nvSpPr>
          <p:spPr bwMode="auto">
            <a:xfrm>
              <a:off x="5345114" y="2243138"/>
              <a:ext cx="414337" cy="264319"/>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lt"/>
                <a:ea typeface="+mn-ea"/>
              </a:endParaRPr>
            </a:p>
          </p:txBody>
        </p:sp>
        <p:sp>
          <p:nvSpPr>
            <p:cNvPr id="140" name="MH_Other_12"/>
            <p:cNvSpPr>
              <a:spLocks noChangeArrowheads="1"/>
            </p:cNvSpPr>
            <p:nvPr>
              <p:custDataLst>
                <p:tags r:id="rId14"/>
              </p:custDataLst>
            </p:nvPr>
          </p:nvSpPr>
          <p:spPr bwMode="auto">
            <a:xfrm>
              <a:off x="6045201" y="3409950"/>
              <a:ext cx="403225" cy="242888"/>
            </a:xfrm>
            <a:custGeom>
              <a:gdLst>
                <a:gd fmla="*/ 552105 w 2874963" name="T0"/>
                <a:gd fmla="*/ 1256550 h 2311400" name="T1"/>
                <a:gd fmla="*/ 814407 w 2874963" name="T2"/>
                <a:gd fmla="*/ 1166381 h 2311400" name="T3"/>
                <a:gd fmla="*/ 861857 w 2874963" name="T4"/>
                <a:gd fmla="*/ 1221938 h 2311400" name="T5"/>
                <a:gd fmla="*/ 529108 w 2874963" name="T6"/>
                <a:gd fmla="*/ 1452571 h 2311400" name="T7"/>
                <a:gd fmla="*/ 122756 w 2874963" name="T8"/>
                <a:gd fmla="*/ 1358877 h 2311400" name="T9"/>
                <a:gd fmla="*/ 175912 w 2874963" name="T10"/>
                <a:gd fmla="*/ 1192357 h 2311400" name="T11"/>
                <a:gd fmla="*/ 277118 w 2874963" name="T12"/>
                <a:gd fmla="*/ 1128994 h 2311400" name="T13"/>
                <a:gd fmla="*/ 305052 w 2874963" name="T14"/>
                <a:gd fmla="*/ 1242809 h 2311400" name="T15"/>
                <a:gd fmla="*/ 994050 w 2874963" name="T16"/>
                <a:gd fmla="*/ 853464 h 2311400" name="T17"/>
                <a:gd fmla="*/ 644668 w 2874963" name="T18"/>
                <a:gd fmla="*/ 666225 h 2311400" name="T19"/>
                <a:gd fmla="*/ 675774 w 2874963" name="T20"/>
                <a:gd fmla="*/ 776137 h 2311400" name="T21"/>
                <a:gd fmla="*/ 719353 w 2874963" name="T22"/>
                <a:gd fmla="*/ 821032 h 2311400" name="T23"/>
                <a:gd fmla="*/ 694258 w 2874963" name="T24"/>
                <a:gd fmla="*/ 885897 h 2311400" name="T25"/>
                <a:gd fmla="*/ 639408 w 2874963" name="T26"/>
                <a:gd fmla="*/ 997010 h 2311400" name="T27"/>
                <a:gd fmla="*/ 561868 w 2874963" name="T28"/>
                <a:gd fmla="*/ 1068783 h 2311400" name="T29"/>
                <a:gd fmla="*/ 506117 w 2874963" name="T30"/>
                <a:gd fmla="*/ 1079143 h 2311400" name="T31"/>
                <a:gd fmla="*/ 449013 w 2874963" name="T32"/>
                <a:gd fmla="*/ 1059924 h 2311400" name="T33"/>
                <a:gd fmla="*/ 372374 w 2874963" name="T34"/>
                <a:gd fmla="*/ 966830 h 2311400" name="T35"/>
                <a:gd fmla="*/ 317074 w 2874963" name="T36"/>
                <a:gd fmla="*/ 867429 h 2311400" name="T37"/>
                <a:gd fmla="*/ 315722 w 2874963" name="T38"/>
                <a:gd fmla="*/ 807819 h 2311400" name="T39"/>
                <a:gd fmla="*/ 360804 w 2874963" name="T40"/>
                <a:gd fmla="*/ 726436 h 2311400" name="T41"/>
                <a:gd fmla="*/ 420311 w 2874963" name="T42"/>
                <a:gd fmla="*/ 688148 h 2311400" name="T43"/>
                <a:gd fmla="*/ 541281 w 2874963" name="T44"/>
                <a:gd fmla="*/ 679889 h 2311400" name="T45"/>
                <a:gd fmla="*/ 615816 w 2874963" name="T46"/>
                <a:gd fmla="*/ 642201 h 2311400" name="T47"/>
                <a:gd fmla="*/ 607328 w 2874963" name="T48"/>
                <a:gd fmla="*/ 550770 h 2311400" name="T49"/>
                <a:gd fmla="*/ 652075 w 2874963" name="T50"/>
                <a:gd fmla="*/ 576010 h 2311400" name="T51"/>
                <a:gd fmla="*/ 690816 w 2874963" name="T52"/>
                <a:gd fmla="*/ 613419 h 2311400" name="T53"/>
                <a:gd fmla="*/ 708834 w 2874963" name="T54"/>
                <a:gd fmla="*/ 715281 h 2311400" name="T55"/>
                <a:gd fmla="*/ 684809 w 2874963" name="T56"/>
                <a:gd fmla="*/ 784841 h 2311400" name="T57"/>
                <a:gd fmla="*/ 653727 w 2874963" name="T58"/>
                <a:gd fmla="*/ 664651 h 2311400" name="T59"/>
                <a:gd fmla="*/ 590811 w 2874963" name="T60"/>
                <a:gd fmla="*/ 648726 h 2311400" name="T61"/>
                <a:gd fmla="*/ 495911 w 2874963" name="T62"/>
                <a:gd fmla="*/ 681177 h 2311400" name="T63"/>
                <a:gd fmla="*/ 382693 w 2874963" name="T64"/>
                <a:gd fmla="*/ 672613 h 2311400" name="T65"/>
                <a:gd fmla="*/ 342000 w 2874963" name="T66"/>
                <a:gd fmla="*/ 784841 h 2311400" name="T67"/>
                <a:gd fmla="*/ 316624 w 2874963" name="T68"/>
                <a:gd fmla="*/ 733159 h 2311400" name="T69"/>
                <a:gd fmla="*/ 334342 w 2874963" name="T70"/>
                <a:gd fmla="*/ 634002 h 2311400" name="T71"/>
                <a:gd fmla="*/ 392753 w 2874963" name="T72"/>
                <a:gd fmla="*/ 561737 h 2311400" name="T73"/>
                <a:gd fmla="*/ 513330 w 2874963" name="T74"/>
                <a:gd fmla="*/ 530788 h 2311400" name="T75"/>
                <a:gd fmla="*/ 816493 w 2874963" name="T76"/>
                <a:gd fmla="*/ 367350 h 2311400" name="T77"/>
                <a:gd fmla="*/ 816493 w 2874963" name="T78"/>
                <a:gd fmla="*/ 418842 h 2311400" name="T79"/>
                <a:gd fmla="*/ 1079641 w 2874963" name="T80"/>
                <a:gd fmla="*/ 426048 h 2311400" name="T81"/>
                <a:gd fmla="*/ 1093467 w 2874963" name="T82"/>
                <a:gd fmla="*/ 377108 h 2311400" name="T83"/>
                <a:gd fmla="*/ 1049584 w 2874963" name="T84"/>
                <a:gd fmla="*/ 364048 h 2311400" name="T85"/>
                <a:gd fmla="*/ 1023434 w 2874963" name="T86"/>
                <a:gd fmla="*/ 392871 h 2311400" name="T87"/>
                <a:gd fmla="*/ 856619 w 2874963" name="T88"/>
                <a:gd fmla="*/ 372605 h 2311400" name="T89"/>
                <a:gd fmla="*/ 927854 w 2874963" name="T90"/>
                <a:gd fmla="*/ 64403 h 2311400" name="T91"/>
                <a:gd fmla="*/ 904258 w 2874963" name="T92"/>
                <a:gd fmla="*/ 91875 h 2311400" name="T93"/>
                <a:gd fmla="*/ 905010 w 2874963" name="T94"/>
                <a:gd fmla="*/ 129406 h 2311400" name="T95"/>
                <a:gd fmla="*/ 930108 w 2874963" name="T96"/>
                <a:gd fmla="*/ 155677 h 2311400" name="T97"/>
                <a:gd fmla="*/ 967829 w 2874963" name="T98"/>
                <a:gd fmla="*/ 158379 h 2311400" name="T99"/>
                <a:gd fmla="*/ 996233 w 2874963" name="T100"/>
                <a:gd fmla="*/ 136162 h 2311400" name="T101"/>
                <a:gd fmla="*/ 1002845 w 2874963" name="T102"/>
                <a:gd fmla="*/ 99081 h 2311400" name="T103"/>
                <a:gd fmla="*/ 983158 w 2874963" name="T104"/>
                <a:gd fmla="*/ 68306 h 2311400" name="T105"/>
                <a:gd fmla="*/ 881566 w 2874963" name="T106"/>
                <a:gd fmla="*/ 0 h 2311400" name="T107"/>
                <a:gd fmla="*/ 1048381 w 2874963" name="T108"/>
                <a:gd fmla="*/ 20417 h 2311400" name="T109"/>
                <a:gd fmla="*/ 1859163 w 2874963" name="T110"/>
                <a:gd fmla="*/ 308953 h 2311400" name="T111"/>
                <a:gd fmla="*/ 1899590 w 2874963" name="T112"/>
                <a:gd fmla="*/ 355791 h 2311400" name="T113"/>
                <a:gd fmla="*/ 2705 w 2874963" name="T114"/>
                <a:gd fmla="*/ 364048 h 2311400" name="T115"/>
                <a:gd fmla="*/ 38623 w 2874963" name="T116"/>
                <a:gd fmla="*/ 313456 h 2311400" name="T117"/>
                <a:gd fmla="*/ 855416 w 2874963" name="T118"/>
                <a:gd fmla="*/ 26121 h 231140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2311400" w="2874963">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8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8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8"/>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7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7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8"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lt"/>
                <a:ea typeface="+mn-ea"/>
              </a:endParaRPr>
            </a:p>
          </p:txBody>
        </p:sp>
      </p:grpSp>
      <p:sp>
        <p:nvSpPr>
          <p:cNvPr id="141" name="文本框 39"/>
          <p:cNvSpPr txBox="1"/>
          <p:nvPr/>
        </p:nvSpPr>
        <p:spPr>
          <a:xfrm>
            <a:off x="1308331" y="1676262"/>
            <a:ext cx="1721639" cy="530270"/>
          </a:xfrm>
          <a:prstGeom prst="rect">
            <a:avLst/>
          </a:prstGeom>
          <a:noFill/>
        </p:spPr>
        <p:txBody>
          <a:bodyPr bIns="36535" lIns="73067" rIns="73067" rtlCol="0" tIns="36535" wrap="square">
            <a:spAutoFit/>
          </a:bodyPr>
          <a:lstStyle/>
          <a:p>
            <a:pPr algn="just"/>
            <a:r>
              <a:rPr altLang="en-US" lang="zh-CN" sz="1500">
                <a:latin charset="-122" panose="020b0503020204020204" pitchFamily="34" typeface="微软雅黑"/>
                <a:ea charset="-122" pitchFamily="34" typeface="微软雅黑"/>
              </a:rPr>
              <a:t>文字说明文字说明</a:t>
            </a:r>
          </a:p>
          <a:p>
            <a:pPr algn="just"/>
            <a:r>
              <a:rPr altLang="en-US" lang="zh-CN" sz="1500">
                <a:latin charset="-122" panose="020b0503020204020204" pitchFamily="34" typeface="微软雅黑"/>
                <a:ea charset="-122" pitchFamily="34" typeface="微软雅黑"/>
              </a:rPr>
              <a:t>文字说明文字说明</a:t>
            </a:r>
          </a:p>
        </p:txBody>
      </p:sp>
      <p:sp>
        <p:nvSpPr>
          <p:cNvPr id="142" name="文本框 39"/>
          <p:cNvSpPr txBox="1"/>
          <p:nvPr/>
        </p:nvSpPr>
        <p:spPr>
          <a:xfrm>
            <a:off x="6416105" y="1784036"/>
            <a:ext cx="1721639" cy="530270"/>
          </a:xfrm>
          <a:prstGeom prst="rect">
            <a:avLst/>
          </a:prstGeom>
          <a:noFill/>
        </p:spPr>
        <p:txBody>
          <a:bodyPr bIns="36535" lIns="73067" rIns="73067" rtlCol="0" tIns="36535" wrap="square">
            <a:spAutoFit/>
          </a:bodyPr>
          <a:lstStyle/>
          <a:p>
            <a:pPr algn="just"/>
            <a:r>
              <a:rPr altLang="en-US" lang="zh-CN" sz="1500">
                <a:latin charset="-122" panose="020b0503020204020204" pitchFamily="34" typeface="微软雅黑"/>
                <a:ea charset="-122" pitchFamily="34" typeface="微软雅黑"/>
              </a:rPr>
              <a:t>文字说明文字说明</a:t>
            </a:r>
          </a:p>
          <a:p>
            <a:pPr algn="just"/>
            <a:r>
              <a:rPr altLang="en-US" lang="zh-CN" sz="1500">
                <a:latin charset="-122" panose="020b0503020204020204" pitchFamily="34" typeface="微软雅黑"/>
                <a:ea charset="-122" pitchFamily="34" typeface="微软雅黑"/>
              </a:rPr>
              <a:t>文字说明文字说明</a:t>
            </a:r>
          </a:p>
        </p:txBody>
      </p:sp>
      <p:sp>
        <p:nvSpPr>
          <p:cNvPr id="143" name="文本框 39"/>
          <p:cNvSpPr txBox="1"/>
          <p:nvPr/>
        </p:nvSpPr>
        <p:spPr>
          <a:xfrm>
            <a:off x="6571507" y="3339619"/>
            <a:ext cx="1721639" cy="530270"/>
          </a:xfrm>
          <a:prstGeom prst="rect">
            <a:avLst/>
          </a:prstGeom>
          <a:noFill/>
        </p:spPr>
        <p:txBody>
          <a:bodyPr bIns="36535" lIns="73067" rIns="73067" rtlCol="0" tIns="36535" wrap="square">
            <a:spAutoFit/>
          </a:bodyPr>
          <a:lstStyle/>
          <a:p>
            <a:pPr algn="just"/>
            <a:r>
              <a:rPr altLang="en-US" lang="zh-CN" sz="1500">
                <a:latin charset="-122" panose="020b0503020204020204" pitchFamily="34" typeface="微软雅黑"/>
                <a:ea charset="-122" pitchFamily="34" typeface="微软雅黑"/>
              </a:rPr>
              <a:t>文字说明文字说明</a:t>
            </a:r>
          </a:p>
          <a:p>
            <a:pPr algn="just"/>
            <a:r>
              <a:rPr altLang="en-US" lang="zh-CN" sz="1500">
                <a:latin charset="-122" panose="020b0503020204020204" pitchFamily="34" typeface="微软雅黑"/>
                <a:ea charset="-122" pitchFamily="34" typeface="微软雅黑"/>
              </a:rPr>
              <a:t>文字说明文字说明</a:t>
            </a:r>
          </a:p>
        </p:txBody>
      </p:sp>
      <p:sp>
        <p:nvSpPr>
          <p:cNvPr id="144" name="文本框 39"/>
          <p:cNvSpPr txBox="1"/>
          <p:nvPr/>
        </p:nvSpPr>
        <p:spPr>
          <a:xfrm>
            <a:off x="827584" y="3183546"/>
            <a:ext cx="1721639" cy="530270"/>
          </a:xfrm>
          <a:prstGeom prst="rect">
            <a:avLst/>
          </a:prstGeom>
          <a:noFill/>
        </p:spPr>
        <p:txBody>
          <a:bodyPr bIns="36535" lIns="73067" rIns="73067" rtlCol="0" tIns="36535" wrap="square">
            <a:spAutoFit/>
          </a:bodyPr>
          <a:lstStyle/>
          <a:p>
            <a:pPr algn="just"/>
            <a:r>
              <a:rPr altLang="en-US" lang="zh-CN" sz="1500">
                <a:latin charset="-122" panose="020b0503020204020204" pitchFamily="34" typeface="微软雅黑"/>
                <a:ea charset="-122" pitchFamily="34" typeface="微软雅黑"/>
              </a:rPr>
              <a:t>文字说明文字说明</a:t>
            </a:r>
          </a:p>
          <a:p>
            <a:pPr algn="just"/>
            <a:r>
              <a:rPr altLang="en-US" lang="zh-CN" sz="1500">
                <a:latin charset="-122" panose="020b0503020204020204" pitchFamily="34" typeface="微软雅黑"/>
                <a:ea charset="-122" pitchFamily="34" typeface="微软雅黑"/>
              </a:rPr>
              <a:t>文字说明文字说明</a:t>
            </a:r>
          </a:p>
        </p:txBody>
      </p:sp>
    </p:spTree>
    <p:extLst>
      <p:ext uri="{BB962C8B-B14F-4D97-AF65-F5344CB8AC3E}">
        <p14:creationId val="369804453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fill="hold" id="7"/>
                                        <p:tgtEl>
                                          <p:spTgt spid="67"/>
                                        </p:tgtEl>
                                        <p:attrNameLst>
                                          <p:attrName>ppt_x</p:attrName>
                                        </p:attrNameLst>
                                      </p:cBhvr>
                                      <p:tavLst>
                                        <p:tav tm="0">
                                          <p:val>
                                            <p:strVal val="#ppt_x"/>
                                          </p:val>
                                        </p:tav>
                                        <p:tav tm="100000">
                                          <p:val>
                                            <p:strVal val="#ppt_x"/>
                                          </p:val>
                                        </p:tav>
                                      </p:tavLst>
                                    </p:anim>
                                    <p:anim calcmode="lin" valueType="num">
                                      <p:cBhvr additive="base">
                                        <p:cTn dur="500" fill="hold" id="8"/>
                                        <p:tgtEl>
                                          <p:spTgt spid="6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41"/>
                                        </p:tgtEl>
                                        <p:attrNameLst>
                                          <p:attrName>style.visibility</p:attrName>
                                        </p:attrNameLst>
                                      </p:cBhvr>
                                      <p:to>
                                        <p:strVal val="visible"/>
                                      </p:to>
                                    </p:set>
                                    <p:anim calcmode="lin" valueType="num">
                                      <p:cBhvr>
                                        <p:cTn dur="500" fill="hold" id="12"/>
                                        <p:tgtEl>
                                          <p:spTgt spid="141"/>
                                        </p:tgtEl>
                                        <p:attrNameLst>
                                          <p:attrName>ppt_w</p:attrName>
                                        </p:attrNameLst>
                                      </p:cBhvr>
                                      <p:tavLst>
                                        <p:tav tm="0">
                                          <p:val>
                                            <p:fltVal val="0"/>
                                          </p:val>
                                        </p:tav>
                                        <p:tav tm="100000">
                                          <p:val>
                                            <p:strVal val="#ppt_w"/>
                                          </p:val>
                                        </p:tav>
                                      </p:tavLst>
                                    </p:anim>
                                    <p:anim calcmode="lin" valueType="num">
                                      <p:cBhvr>
                                        <p:cTn dur="500" fill="hold" id="13"/>
                                        <p:tgtEl>
                                          <p:spTgt spid="141"/>
                                        </p:tgtEl>
                                        <p:attrNameLst>
                                          <p:attrName>ppt_h</p:attrName>
                                        </p:attrNameLst>
                                      </p:cBhvr>
                                      <p:tavLst>
                                        <p:tav tm="0">
                                          <p:val>
                                            <p:fltVal val="0"/>
                                          </p:val>
                                        </p:tav>
                                        <p:tav tm="100000">
                                          <p:val>
                                            <p:strVal val="#ppt_h"/>
                                          </p:val>
                                        </p:tav>
                                      </p:tavLst>
                                    </p:anim>
                                    <p:animEffect filter="fade" transition="in">
                                      <p:cBhvr>
                                        <p:cTn dur="500" id="14"/>
                                        <p:tgtEl>
                                          <p:spTgt spid="141"/>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42"/>
                                        </p:tgtEl>
                                        <p:attrNameLst>
                                          <p:attrName>style.visibility</p:attrName>
                                        </p:attrNameLst>
                                      </p:cBhvr>
                                      <p:to>
                                        <p:strVal val="visible"/>
                                      </p:to>
                                    </p:set>
                                    <p:anim calcmode="lin" valueType="num">
                                      <p:cBhvr>
                                        <p:cTn dur="500" fill="hold" id="18"/>
                                        <p:tgtEl>
                                          <p:spTgt spid="142"/>
                                        </p:tgtEl>
                                        <p:attrNameLst>
                                          <p:attrName>ppt_w</p:attrName>
                                        </p:attrNameLst>
                                      </p:cBhvr>
                                      <p:tavLst>
                                        <p:tav tm="0">
                                          <p:val>
                                            <p:fltVal val="0"/>
                                          </p:val>
                                        </p:tav>
                                        <p:tav tm="100000">
                                          <p:val>
                                            <p:strVal val="#ppt_w"/>
                                          </p:val>
                                        </p:tav>
                                      </p:tavLst>
                                    </p:anim>
                                    <p:anim calcmode="lin" valueType="num">
                                      <p:cBhvr>
                                        <p:cTn dur="500" fill="hold" id="19"/>
                                        <p:tgtEl>
                                          <p:spTgt spid="142"/>
                                        </p:tgtEl>
                                        <p:attrNameLst>
                                          <p:attrName>ppt_h</p:attrName>
                                        </p:attrNameLst>
                                      </p:cBhvr>
                                      <p:tavLst>
                                        <p:tav tm="0">
                                          <p:val>
                                            <p:fltVal val="0"/>
                                          </p:val>
                                        </p:tav>
                                        <p:tav tm="100000">
                                          <p:val>
                                            <p:strVal val="#ppt_h"/>
                                          </p:val>
                                        </p:tav>
                                      </p:tavLst>
                                    </p:anim>
                                    <p:animEffect filter="fade" transition="in">
                                      <p:cBhvr>
                                        <p:cTn dur="500" id="20"/>
                                        <p:tgtEl>
                                          <p:spTgt spid="142"/>
                                        </p:tgtEl>
                                      </p:cBhvr>
                                    </p:animEffect>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143"/>
                                        </p:tgtEl>
                                        <p:attrNameLst>
                                          <p:attrName>style.visibility</p:attrName>
                                        </p:attrNameLst>
                                      </p:cBhvr>
                                      <p:to>
                                        <p:strVal val="visible"/>
                                      </p:to>
                                    </p:set>
                                    <p:anim calcmode="lin" valueType="num">
                                      <p:cBhvr>
                                        <p:cTn dur="500" fill="hold" id="24"/>
                                        <p:tgtEl>
                                          <p:spTgt spid="143"/>
                                        </p:tgtEl>
                                        <p:attrNameLst>
                                          <p:attrName>ppt_w</p:attrName>
                                        </p:attrNameLst>
                                      </p:cBhvr>
                                      <p:tavLst>
                                        <p:tav tm="0">
                                          <p:val>
                                            <p:fltVal val="0"/>
                                          </p:val>
                                        </p:tav>
                                        <p:tav tm="100000">
                                          <p:val>
                                            <p:strVal val="#ppt_w"/>
                                          </p:val>
                                        </p:tav>
                                      </p:tavLst>
                                    </p:anim>
                                    <p:anim calcmode="lin" valueType="num">
                                      <p:cBhvr>
                                        <p:cTn dur="500" fill="hold" id="25"/>
                                        <p:tgtEl>
                                          <p:spTgt spid="143"/>
                                        </p:tgtEl>
                                        <p:attrNameLst>
                                          <p:attrName>ppt_h</p:attrName>
                                        </p:attrNameLst>
                                      </p:cBhvr>
                                      <p:tavLst>
                                        <p:tav tm="0">
                                          <p:val>
                                            <p:fltVal val="0"/>
                                          </p:val>
                                        </p:tav>
                                        <p:tav tm="100000">
                                          <p:val>
                                            <p:strVal val="#ppt_h"/>
                                          </p:val>
                                        </p:tav>
                                      </p:tavLst>
                                    </p:anim>
                                    <p:animEffect filter="fade" transition="in">
                                      <p:cBhvr>
                                        <p:cTn dur="500" id="26"/>
                                        <p:tgtEl>
                                          <p:spTgt spid="143"/>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144"/>
                                        </p:tgtEl>
                                        <p:attrNameLst>
                                          <p:attrName>style.visibility</p:attrName>
                                        </p:attrNameLst>
                                      </p:cBhvr>
                                      <p:to>
                                        <p:strVal val="visible"/>
                                      </p:to>
                                    </p:set>
                                    <p:anim calcmode="lin" valueType="num">
                                      <p:cBhvr>
                                        <p:cTn dur="500" fill="hold" id="30"/>
                                        <p:tgtEl>
                                          <p:spTgt spid="144"/>
                                        </p:tgtEl>
                                        <p:attrNameLst>
                                          <p:attrName>ppt_w</p:attrName>
                                        </p:attrNameLst>
                                      </p:cBhvr>
                                      <p:tavLst>
                                        <p:tav tm="0">
                                          <p:val>
                                            <p:fltVal val="0"/>
                                          </p:val>
                                        </p:tav>
                                        <p:tav tm="100000">
                                          <p:val>
                                            <p:strVal val="#ppt_w"/>
                                          </p:val>
                                        </p:tav>
                                      </p:tavLst>
                                    </p:anim>
                                    <p:anim calcmode="lin" valueType="num">
                                      <p:cBhvr>
                                        <p:cTn dur="500" fill="hold" id="31"/>
                                        <p:tgtEl>
                                          <p:spTgt spid="144"/>
                                        </p:tgtEl>
                                        <p:attrNameLst>
                                          <p:attrName>ppt_h</p:attrName>
                                        </p:attrNameLst>
                                      </p:cBhvr>
                                      <p:tavLst>
                                        <p:tav tm="0">
                                          <p:val>
                                            <p:fltVal val="0"/>
                                          </p:val>
                                        </p:tav>
                                        <p:tav tm="100000">
                                          <p:val>
                                            <p:strVal val="#ppt_h"/>
                                          </p:val>
                                        </p:tav>
                                      </p:tavLst>
                                    </p:anim>
                                    <p:animEffect filter="fade" transition="in">
                                      <p:cBhvr>
                                        <p:cTn dur="500" id="32"/>
                                        <p:tgtEl>
                                          <p:spTgt spid="1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1"/>
      <p:bldP grpId="0" spid="142"/>
      <p:bldP grpId="0" spid="143"/>
      <p:bldP grpId="0" spid="144"/>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8" name="AutoShape 6"/>
          <p:cNvCxnSpPr>
            <a:cxnSpLocks noChangeShapeType="1"/>
          </p:cNvCxnSpPr>
          <p:nvPr/>
        </p:nvCxnSpPr>
        <p:spPr bwMode="auto">
          <a:xfrm flipV="1">
            <a:off x="0" y="1794713"/>
            <a:ext cx="7184288" cy="2762740"/>
          </a:xfrm>
          <a:prstGeom prst="curvedConnector3">
            <a:avLst>
              <a:gd fmla="val 57000" name="adj1"/>
            </a:avLst>
          </a:prstGeom>
          <a:noFill/>
          <a:ln w="76200">
            <a:solidFill>
              <a:srgbClr val="C00000"/>
            </a:solidFill>
            <a:round/>
          </a:ln>
        </p:spPr>
      </p:cxnSp>
      <p:sp>
        <p:nvSpPr>
          <p:cNvPr id="69" name="Rectangle 7"/>
          <p:cNvSpPr>
            <a:spLocks noChangeArrowheads="1"/>
          </p:cNvSpPr>
          <p:nvPr/>
        </p:nvSpPr>
        <p:spPr bwMode="auto">
          <a:xfrm>
            <a:off x="575172" y="3388647"/>
            <a:ext cx="1782675" cy="5253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添加文本内容添加文本内容添加文本内容添加文本添加</a:t>
            </a:r>
          </a:p>
        </p:txBody>
      </p:sp>
      <p:sp>
        <p:nvSpPr>
          <p:cNvPr id="70" name="Oval 53"/>
          <p:cNvSpPr>
            <a:spLocks noChangeArrowheads="1"/>
          </p:cNvSpPr>
          <p:nvPr/>
        </p:nvSpPr>
        <p:spPr bwMode="auto">
          <a:xfrm>
            <a:off x="1002594" y="3970564"/>
            <a:ext cx="841875" cy="825789"/>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lang="zh-CN" sz="1300"/>
          </a:p>
        </p:txBody>
      </p:sp>
      <p:sp>
        <p:nvSpPr>
          <p:cNvPr id="71" name="Text Box 11"/>
          <p:cNvSpPr txBox="1">
            <a:spLocks noChangeArrowheads="1"/>
          </p:cNvSpPr>
          <p:nvPr/>
        </p:nvSpPr>
        <p:spPr bwMode="auto">
          <a:xfrm>
            <a:off x="1169397" y="4185027"/>
            <a:ext cx="864544" cy="464418"/>
          </a:xfrm>
          <a:prstGeom prst="rect">
            <a:avLst/>
          </a:prstGeom>
          <a:noFill/>
          <a:ln w="9525">
            <a:noFill/>
            <a:miter lim="800000"/>
          </a:ln>
        </p:spPr>
        <p:txBody>
          <a:bodyPr bIns="34089" lIns="68178" rIns="68178" tIns="34089">
            <a:spAutoFit/>
          </a:bodyPr>
          <a:lstStyle/>
          <a:p>
            <a:r>
              <a:rPr altLang="en-US" lang="zh-CN" sz="1300">
                <a:ea charset="-122" panose="02000000000000000000" pitchFamily="2" typeface="方正正中黑简体"/>
              </a:rPr>
              <a:t>添加</a:t>
            </a:r>
          </a:p>
          <a:p>
            <a:r>
              <a:rPr altLang="en-US" lang="zh-CN" sz="1300">
                <a:ea charset="-122" panose="02000000000000000000" pitchFamily="2" typeface="方正正中黑简体"/>
              </a:rPr>
              <a:t>标题</a:t>
            </a:r>
          </a:p>
        </p:txBody>
      </p:sp>
      <p:pic>
        <p:nvPicPr>
          <p:cNvPr id="72" name="Picture 12"/>
          <p:cNvPicPr>
            <a:picLocks noChangeArrowheads="1" noChangeAspect="1"/>
          </p:cNvPicPr>
          <p:nvPr/>
        </p:nvPicPr>
        <p:blipFill>
          <a:blip r:embed="rId3">
            <a:clrChange>
              <a:clrFrom>
                <a:srgbClr val="FFFFFF"/>
              </a:clrFrom>
              <a:clrTo>
                <a:srgbClr val="FFFFFF">
                  <a:alpha val="0"/>
                </a:srgbClr>
              </a:clrTo>
            </a:clrChange>
          </a:blip>
          <a:stretch>
            <a:fillRect/>
          </a:stretch>
        </p:blipFill>
        <p:spPr bwMode="auto">
          <a:xfrm>
            <a:off x="1546891" y="4504752"/>
            <a:ext cx="377493" cy="371254"/>
          </a:xfrm>
          <a:prstGeom prst="rect">
            <a:avLst/>
          </a:prstGeom>
          <a:noFill/>
          <a:ln w="9525">
            <a:noFill/>
            <a:miter lim="800000"/>
          </a:ln>
        </p:spPr>
      </p:pic>
      <p:sp>
        <p:nvSpPr>
          <p:cNvPr id="73" name="Rectangle 13"/>
          <p:cNvSpPr>
            <a:spLocks noChangeArrowheads="1"/>
          </p:cNvSpPr>
          <p:nvPr/>
        </p:nvSpPr>
        <p:spPr bwMode="auto">
          <a:xfrm>
            <a:off x="1555226" y="4564481"/>
            <a:ext cx="485859" cy="228198"/>
          </a:xfrm>
          <a:prstGeom prst="rect">
            <a:avLst/>
          </a:prstGeom>
          <a:noFill/>
          <a:ln w="9525">
            <a:noFill/>
            <a:miter lim="800000"/>
          </a:ln>
        </p:spPr>
        <p:txBody>
          <a:bodyPr bIns="34089" lIns="68178" rIns="68178" tIns="34089">
            <a:spAutoFit/>
          </a:bodyPr>
          <a:lstStyle/>
          <a:p>
            <a:pPr>
              <a:lnSpc>
                <a:spcPct val="150000"/>
              </a:lnSpc>
            </a:pPr>
            <a:r>
              <a:rPr altLang="zh-CN" lang="en-US" sz="700">
                <a:latin charset="-122" panose="020b0503020204020204" pitchFamily="34" typeface="微软雅黑"/>
                <a:ea charset="-122" pitchFamily="34" typeface="微软雅黑"/>
              </a:rPr>
              <a:t>2018</a:t>
            </a:r>
          </a:p>
        </p:txBody>
      </p:sp>
      <p:sp>
        <p:nvSpPr>
          <p:cNvPr id="74" name="Oval 53"/>
          <p:cNvSpPr>
            <a:spLocks noChangeArrowheads="1"/>
          </p:cNvSpPr>
          <p:nvPr/>
        </p:nvSpPr>
        <p:spPr bwMode="auto">
          <a:xfrm>
            <a:off x="2501594" y="3533775"/>
            <a:ext cx="1063845" cy="1041935"/>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lang="zh-CN" sz="1300"/>
          </a:p>
        </p:txBody>
      </p:sp>
      <p:sp>
        <p:nvSpPr>
          <p:cNvPr id="75" name="Text Box 17"/>
          <p:cNvSpPr txBox="1">
            <a:spLocks noChangeArrowheads="1"/>
          </p:cNvSpPr>
          <p:nvPr/>
        </p:nvSpPr>
        <p:spPr bwMode="auto">
          <a:xfrm>
            <a:off x="2735341" y="3759901"/>
            <a:ext cx="864544" cy="616818"/>
          </a:xfrm>
          <a:prstGeom prst="rect">
            <a:avLst/>
          </a:prstGeom>
          <a:noFill/>
          <a:ln w="9525">
            <a:noFill/>
            <a:miter lim="800000"/>
          </a:ln>
        </p:spPr>
        <p:txBody>
          <a:bodyPr bIns="34089" lIns="68178" rIns="68178" tIns="34089">
            <a:spAutoFit/>
          </a:bodyPr>
          <a:lstStyle/>
          <a:p>
            <a:r>
              <a:rPr altLang="en-US" lang="zh-CN" sz="1800">
                <a:ea charset="-122" panose="02000000000000000000" pitchFamily="2" typeface="方正正中黑简体"/>
              </a:rPr>
              <a:t>添加</a:t>
            </a:r>
          </a:p>
          <a:p>
            <a:r>
              <a:rPr altLang="en-US" lang="zh-CN" sz="1800">
                <a:ea charset="-122" panose="02000000000000000000" pitchFamily="2" typeface="方正正中黑简体"/>
              </a:rPr>
              <a:t>标题</a:t>
            </a:r>
          </a:p>
        </p:txBody>
      </p:sp>
      <p:sp>
        <p:nvSpPr>
          <p:cNvPr id="76" name="Rectangle 18"/>
          <p:cNvSpPr>
            <a:spLocks noChangeArrowheads="1"/>
          </p:cNvSpPr>
          <p:nvPr/>
        </p:nvSpPr>
        <p:spPr bwMode="auto">
          <a:xfrm>
            <a:off x="3546297" y="3866475"/>
            <a:ext cx="1782676" cy="5253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添加文本内容添加文本内容添加文本内容添加文本添加</a:t>
            </a:r>
          </a:p>
        </p:txBody>
      </p:sp>
      <p:pic>
        <p:nvPicPr>
          <p:cNvPr id="77" name="Picture 19"/>
          <p:cNvPicPr>
            <a:picLocks noChangeArrowheads="1" noChangeAspect="1"/>
          </p:cNvPicPr>
          <p:nvPr/>
        </p:nvPicPr>
        <p:blipFill>
          <a:blip r:embed="rId3">
            <a:clrChange>
              <a:clrFrom>
                <a:srgbClr val="FFFFFF"/>
              </a:clrFrom>
              <a:clrTo>
                <a:srgbClr val="FFFFFF">
                  <a:alpha val="0"/>
                </a:srgbClr>
              </a:clrTo>
            </a:clrChange>
          </a:blip>
          <a:stretch>
            <a:fillRect/>
          </a:stretch>
        </p:blipFill>
        <p:spPr bwMode="auto">
          <a:xfrm>
            <a:off x="3222391" y="4238900"/>
            <a:ext cx="377494" cy="371255"/>
          </a:xfrm>
          <a:prstGeom prst="rect">
            <a:avLst/>
          </a:prstGeom>
          <a:noFill/>
          <a:ln w="9525">
            <a:noFill/>
            <a:miter lim="800000"/>
          </a:ln>
        </p:spPr>
      </p:pic>
      <p:sp>
        <p:nvSpPr>
          <p:cNvPr id="78" name="Rectangle 20"/>
          <p:cNvSpPr>
            <a:spLocks noChangeArrowheads="1"/>
          </p:cNvSpPr>
          <p:nvPr/>
        </p:nvSpPr>
        <p:spPr bwMode="auto">
          <a:xfrm>
            <a:off x="3231918" y="4283406"/>
            <a:ext cx="485859" cy="228198"/>
          </a:xfrm>
          <a:prstGeom prst="rect">
            <a:avLst/>
          </a:prstGeom>
          <a:noFill/>
          <a:ln w="9525">
            <a:noFill/>
            <a:miter lim="800000"/>
          </a:ln>
        </p:spPr>
        <p:txBody>
          <a:bodyPr bIns="34089" lIns="68178" rIns="68178" tIns="34089">
            <a:spAutoFit/>
          </a:bodyPr>
          <a:lstStyle/>
          <a:p>
            <a:pPr>
              <a:lnSpc>
                <a:spcPct val="150000"/>
              </a:lnSpc>
            </a:pPr>
            <a:r>
              <a:rPr altLang="zh-CN" lang="en-US" sz="700">
                <a:latin charset="-122" panose="020b0503020204020204" pitchFamily="34" typeface="微软雅黑"/>
                <a:ea charset="-122" pitchFamily="34" typeface="微软雅黑"/>
              </a:rPr>
              <a:t>2017</a:t>
            </a:r>
          </a:p>
        </p:txBody>
      </p:sp>
      <p:sp>
        <p:nvSpPr>
          <p:cNvPr id="140" name="Oval 53"/>
          <p:cNvSpPr>
            <a:spLocks noChangeArrowheads="1"/>
          </p:cNvSpPr>
          <p:nvPr/>
        </p:nvSpPr>
        <p:spPr bwMode="auto">
          <a:xfrm>
            <a:off x="3812906" y="1467588"/>
            <a:ext cx="1428684" cy="1398220"/>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lang="zh-CN" sz="1300"/>
          </a:p>
        </p:txBody>
      </p:sp>
      <p:sp>
        <p:nvSpPr>
          <p:cNvPr id="141" name="Text Box 24"/>
          <p:cNvSpPr txBox="1">
            <a:spLocks noChangeArrowheads="1"/>
          </p:cNvSpPr>
          <p:nvPr/>
        </p:nvSpPr>
        <p:spPr bwMode="auto">
          <a:xfrm>
            <a:off x="4194110" y="1827505"/>
            <a:ext cx="864544" cy="708258"/>
          </a:xfrm>
          <a:prstGeom prst="rect">
            <a:avLst/>
          </a:prstGeom>
          <a:noFill/>
          <a:ln w="9525">
            <a:noFill/>
            <a:miter lim="800000"/>
          </a:ln>
        </p:spPr>
        <p:txBody>
          <a:bodyPr bIns="34089" lIns="68178" rIns="68178" tIns="34089">
            <a:spAutoFit/>
          </a:bodyPr>
          <a:lstStyle/>
          <a:p>
            <a:r>
              <a:rPr altLang="en-US" lang="zh-CN" sz="2100">
                <a:ea charset="-122" panose="02000000000000000000" pitchFamily="2" typeface="方正正中黑简体"/>
              </a:rPr>
              <a:t>添加标题</a:t>
            </a:r>
          </a:p>
        </p:txBody>
      </p:sp>
      <p:sp>
        <p:nvSpPr>
          <p:cNvPr id="142" name="Rectangle 25"/>
          <p:cNvSpPr>
            <a:spLocks noChangeArrowheads="1"/>
          </p:cNvSpPr>
          <p:nvPr/>
        </p:nvSpPr>
        <p:spPr bwMode="auto">
          <a:xfrm>
            <a:off x="2033940" y="2007863"/>
            <a:ext cx="1782676" cy="5253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添加文本内容添加文本内容添加文本内容添加文本添加</a:t>
            </a:r>
          </a:p>
        </p:txBody>
      </p:sp>
      <p:pic>
        <p:nvPicPr>
          <p:cNvPr id="143" name="Picture 26"/>
          <p:cNvPicPr>
            <a:picLocks noChangeArrowheads="1" noChangeAspect="1"/>
          </p:cNvPicPr>
          <p:nvPr/>
        </p:nvPicPr>
        <p:blipFill>
          <a:blip r:embed="rId3">
            <a:clrChange>
              <a:clrFrom>
                <a:srgbClr val="FFFFFF"/>
              </a:clrFrom>
              <a:clrTo>
                <a:srgbClr val="FFFFFF">
                  <a:alpha val="0"/>
                </a:srgbClr>
              </a:clrTo>
            </a:clrChange>
          </a:blip>
          <a:stretch>
            <a:fillRect/>
          </a:stretch>
        </p:blipFill>
        <p:spPr bwMode="auto">
          <a:xfrm>
            <a:off x="4896700" y="2485691"/>
            <a:ext cx="377494" cy="371254"/>
          </a:xfrm>
          <a:prstGeom prst="rect">
            <a:avLst/>
          </a:prstGeom>
          <a:noFill/>
          <a:ln w="9525">
            <a:noFill/>
            <a:miter lim="800000"/>
          </a:ln>
        </p:spPr>
      </p:pic>
      <p:sp>
        <p:nvSpPr>
          <p:cNvPr id="144" name="Rectangle 27"/>
          <p:cNvSpPr>
            <a:spLocks noChangeArrowheads="1"/>
          </p:cNvSpPr>
          <p:nvPr/>
        </p:nvSpPr>
        <p:spPr bwMode="auto">
          <a:xfrm>
            <a:off x="4905037" y="2546591"/>
            <a:ext cx="485859" cy="228198"/>
          </a:xfrm>
          <a:prstGeom prst="rect">
            <a:avLst/>
          </a:prstGeom>
          <a:noFill/>
          <a:ln w="9525">
            <a:noFill/>
            <a:miter lim="800000"/>
          </a:ln>
        </p:spPr>
        <p:txBody>
          <a:bodyPr bIns="34089" lIns="68178" rIns="68178" tIns="34089">
            <a:spAutoFit/>
          </a:bodyPr>
          <a:lstStyle/>
          <a:p>
            <a:pPr>
              <a:lnSpc>
                <a:spcPct val="150000"/>
              </a:lnSpc>
            </a:pPr>
            <a:r>
              <a:rPr altLang="zh-CN" lang="en-US" sz="700">
                <a:latin charset="-122" panose="020b0503020204020204" pitchFamily="34" typeface="微软雅黑"/>
                <a:ea charset="-122" pitchFamily="34" typeface="微软雅黑"/>
              </a:rPr>
              <a:t>2017</a:t>
            </a:r>
          </a:p>
        </p:txBody>
      </p:sp>
      <p:sp>
        <p:nvSpPr>
          <p:cNvPr id="145" name="Oval 53"/>
          <p:cNvSpPr>
            <a:spLocks noChangeArrowheads="1"/>
          </p:cNvSpPr>
          <p:nvPr/>
        </p:nvSpPr>
        <p:spPr bwMode="auto">
          <a:xfrm>
            <a:off x="6094745" y="854528"/>
            <a:ext cx="1793523" cy="1759255"/>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089" lIns="68178" rIns="68178" tIns="34089"/>
          <a:lstStyle/>
          <a:p>
            <a:pPr algn="ctr" fontAlgn="auto">
              <a:spcBef>
                <a:spcPct val="0"/>
              </a:spcBef>
              <a:spcAft>
                <a:spcPct val="0"/>
              </a:spcAft>
              <a:defRPr/>
            </a:pPr>
            <a:endParaRPr altLang="en-US" lang="zh-CN" sz="1300"/>
          </a:p>
        </p:txBody>
      </p:sp>
      <p:sp>
        <p:nvSpPr>
          <p:cNvPr id="146" name="Text Box 31"/>
          <p:cNvSpPr txBox="1">
            <a:spLocks noChangeArrowheads="1"/>
          </p:cNvSpPr>
          <p:nvPr/>
        </p:nvSpPr>
        <p:spPr bwMode="auto">
          <a:xfrm>
            <a:off x="6591256" y="1312200"/>
            <a:ext cx="864544" cy="891138"/>
          </a:xfrm>
          <a:prstGeom prst="rect">
            <a:avLst/>
          </a:prstGeom>
          <a:noFill/>
          <a:ln w="9525">
            <a:noFill/>
            <a:miter lim="800000"/>
          </a:ln>
        </p:spPr>
        <p:txBody>
          <a:bodyPr bIns="34089" lIns="68178" rIns="68178" tIns="34089">
            <a:spAutoFit/>
          </a:bodyPr>
          <a:lstStyle/>
          <a:p>
            <a:r>
              <a:rPr altLang="en-US" lang="zh-CN" sz="2700">
                <a:ea charset="-122" panose="02000000000000000000" pitchFamily="2" typeface="方正正中黑简体"/>
              </a:rPr>
              <a:t>添加标题</a:t>
            </a:r>
          </a:p>
        </p:txBody>
      </p:sp>
      <p:sp>
        <p:nvSpPr>
          <p:cNvPr id="147" name="Rectangle 32"/>
          <p:cNvSpPr>
            <a:spLocks noChangeArrowheads="1"/>
          </p:cNvSpPr>
          <p:nvPr/>
        </p:nvSpPr>
        <p:spPr bwMode="auto">
          <a:xfrm>
            <a:off x="6138738" y="2697669"/>
            <a:ext cx="1782675" cy="525378"/>
          </a:xfrm>
          <a:prstGeom prst="rect">
            <a:avLst/>
          </a:prstGeom>
          <a:noFill/>
          <a:ln w="9525">
            <a:noFill/>
            <a:miter lim="800000"/>
          </a:ln>
        </p:spPr>
        <p:txBody>
          <a:bodyPr bIns="34089" lIns="68178" rIns="68178" tIns="34089">
            <a:spAutoFit/>
          </a:bodyPr>
          <a:lstStyle/>
          <a:p>
            <a:pPr>
              <a:lnSpc>
                <a:spcPct val="150000"/>
              </a:lnSpc>
            </a:pPr>
            <a:r>
              <a:rPr altLang="en-US" lang="zh-CN" sz="1000">
                <a:latin charset="-122" panose="020b0503020204020204" pitchFamily="34" typeface="微软雅黑"/>
                <a:ea charset="-122" pitchFamily="34" typeface="微软雅黑"/>
              </a:rPr>
              <a:t>添加文本内容添加文本内容添加文本内容添加文本添加</a:t>
            </a:r>
          </a:p>
        </p:txBody>
      </p:sp>
      <p:pic>
        <p:nvPicPr>
          <p:cNvPr id="148" name="Picture 33"/>
          <p:cNvPicPr>
            <a:picLocks noChangeArrowheads="1" noChangeAspect="1"/>
          </p:cNvPicPr>
          <p:nvPr/>
        </p:nvPicPr>
        <p:blipFill>
          <a:blip r:embed="rId3">
            <a:clrChange>
              <a:clrFrom>
                <a:srgbClr val="FFFFFF"/>
              </a:clrFrom>
              <a:clrTo>
                <a:srgbClr val="FFFFFF">
                  <a:alpha val="0"/>
                </a:srgbClr>
              </a:clrTo>
            </a:clrChange>
          </a:blip>
          <a:stretch>
            <a:fillRect/>
          </a:stretch>
        </p:blipFill>
        <p:spPr bwMode="auto">
          <a:xfrm>
            <a:off x="7489142" y="2167139"/>
            <a:ext cx="377493" cy="371254"/>
          </a:xfrm>
          <a:prstGeom prst="rect">
            <a:avLst/>
          </a:prstGeom>
          <a:noFill/>
          <a:ln w="9525">
            <a:noFill/>
            <a:miter lim="800000"/>
          </a:ln>
        </p:spPr>
      </p:pic>
      <p:sp>
        <p:nvSpPr>
          <p:cNvPr id="149" name="Rectangle 34"/>
          <p:cNvSpPr>
            <a:spLocks noChangeArrowheads="1"/>
          </p:cNvSpPr>
          <p:nvPr/>
        </p:nvSpPr>
        <p:spPr bwMode="auto">
          <a:xfrm>
            <a:off x="7498669" y="2203444"/>
            <a:ext cx="485859" cy="228198"/>
          </a:xfrm>
          <a:prstGeom prst="rect">
            <a:avLst/>
          </a:prstGeom>
          <a:noFill/>
          <a:ln w="9525">
            <a:noFill/>
            <a:miter lim="800000"/>
          </a:ln>
        </p:spPr>
        <p:txBody>
          <a:bodyPr bIns="34089" lIns="68178" rIns="68178" tIns="34089">
            <a:spAutoFit/>
          </a:bodyPr>
          <a:lstStyle/>
          <a:p>
            <a:pPr>
              <a:lnSpc>
                <a:spcPct val="150000"/>
              </a:lnSpc>
            </a:pPr>
            <a:r>
              <a:rPr altLang="zh-CN" lang="en-US" sz="700">
                <a:latin charset="-122" panose="020b0503020204020204" pitchFamily="34" typeface="微软雅黑"/>
                <a:ea charset="-122" pitchFamily="34" typeface="微软雅黑"/>
              </a:rPr>
              <a:t>2017</a:t>
            </a:r>
          </a:p>
        </p:txBody>
      </p:sp>
    </p:spTree>
    <p:extLst>
      <p:ext uri="{BB962C8B-B14F-4D97-AF65-F5344CB8AC3E}">
        <p14:creationId val="17708076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68"/>
                                        </p:tgtEl>
                                        <p:attrNameLst>
                                          <p:attrName>style.visibility</p:attrName>
                                        </p:attrNameLst>
                                      </p:cBhvr>
                                      <p:to>
                                        <p:strVal val="visible"/>
                                      </p:to>
                                    </p:set>
                                    <p:animEffect filter="strips(upRight)" transition="in">
                                      <p:cBhvr>
                                        <p:cTn dur="1000" id="7"/>
                                        <p:tgtEl>
                                          <p:spTgt spid="68"/>
                                        </p:tgtEl>
                                      </p:cBhvr>
                                    </p:animEffect>
                                  </p:childTnLst>
                                </p:cTn>
                              </p:par>
                            </p:childTnLst>
                          </p:cTn>
                        </p:par>
                        <p:par>
                          <p:cTn fill="hold" id="8" nodeType="afterGroup">
                            <p:stCondLst>
                              <p:cond delay="1000"/>
                            </p:stCondLst>
                            <p:childTnLst>
                              <p:par>
                                <p:cTn fill="hold" id="9" nodeType="afterEffect" presetClass="entr" presetID="29" presetSubtype="0">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p:cTn dur="500" fill="hold" id="11"/>
                                        <p:tgtEl>
                                          <p:spTgt spid="70"/>
                                        </p:tgtEl>
                                        <p:attrNameLst>
                                          <p:attrName>ppt_x</p:attrName>
                                        </p:attrNameLst>
                                      </p:cBhvr>
                                      <p:tavLst>
                                        <p:tav tm="0">
                                          <p:val>
                                            <p:strVal val="#ppt_x-.2"/>
                                          </p:val>
                                        </p:tav>
                                        <p:tav tm="100000">
                                          <p:val>
                                            <p:strVal val="#ppt_x"/>
                                          </p:val>
                                        </p:tav>
                                      </p:tavLst>
                                    </p:anim>
                                    <p:anim calcmode="lin" valueType="num">
                                      <p:cBhvr>
                                        <p:cTn dur="500" fill="hold" id="12"/>
                                        <p:tgtEl>
                                          <p:spTgt spid="70"/>
                                        </p:tgtEl>
                                        <p:attrNameLst>
                                          <p:attrName>ppt_y</p:attrName>
                                        </p:attrNameLst>
                                      </p:cBhvr>
                                      <p:tavLst>
                                        <p:tav tm="0">
                                          <p:val>
                                            <p:strVal val="#ppt_y"/>
                                          </p:val>
                                        </p:tav>
                                        <p:tav tm="100000">
                                          <p:val>
                                            <p:strVal val="#ppt_y"/>
                                          </p:val>
                                        </p:tav>
                                      </p:tavLst>
                                    </p:anim>
                                    <p:animEffect filter="wipe(right)" prLst="gradientSize: 0.1" transition="in">
                                      <p:cBhvr>
                                        <p:cTn dur="500" id="13"/>
                                        <p:tgtEl>
                                          <p:spTgt spid="70"/>
                                        </p:tgtEl>
                                      </p:cBhvr>
                                    </p:animEffect>
                                  </p:childTnLst>
                                </p:cTn>
                              </p:par>
                              <p:par>
                                <p:cTn fill="hold" id="14" nodeType="withEffect" presetClass="entr" presetID="2" presetSubtype="4">
                                  <p:stCondLst>
                                    <p:cond delay="0"/>
                                  </p:stCondLst>
                                  <p:childTnLst>
                                    <p:set>
                                      <p:cBhvr>
                                        <p:cTn dur="1" fill="hold" id="15">
                                          <p:stCondLst>
                                            <p:cond delay="0"/>
                                          </p:stCondLst>
                                        </p:cTn>
                                        <p:tgtEl>
                                          <p:spTgt spid="71"/>
                                        </p:tgtEl>
                                        <p:attrNameLst>
                                          <p:attrName>style.visibility</p:attrName>
                                        </p:attrNameLst>
                                      </p:cBhvr>
                                      <p:to>
                                        <p:strVal val="visible"/>
                                      </p:to>
                                    </p:set>
                                    <p:anim calcmode="lin" valueType="num">
                                      <p:cBhvr additive="base">
                                        <p:cTn dur="500" fill="hold" id="16"/>
                                        <p:tgtEl>
                                          <p:spTgt spid="71"/>
                                        </p:tgtEl>
                                        <p:attrNameLst>
                                          <p:attrName>ppt_x</p:attrName>
                                        </p:attrNameLst>
                                      </p:cBhvr>
                                      <p:tavLst>
                                        <p:tav tm="0">
                                          <p:val>
                                            <p:strVal val="#ppt_x"/>
                                          </p:val>
                                        </p:tav>
                                        <p:tav tm="100000">
                                          <p:val>
                                            <p:strVal val="#ppt_x"/>
                                          </p:val>
                                        </p:tav>
                                      </p:tavLst>
                                    </p:anim>
                                    <p:anim calcmode="lin" valueType="num">
                                      <p:cBhvr additive="base">
                                        <p:cTn dur="500" fill="hold" id="17"/>
                                        <p:tgtEl>
                                          <p:spTgt spid="71"/>
                                        </p:tgtEl>
                                        <p:attrNameLst>
                                          <p:attrName>ppt_y</p:attrName>
                                        </p:attrNameLst>
                                      </p:cBhvr>
                                      <p:tavLst>
                                        <p:tav tm="0">
                                          <p:val>
                                            <p:strVal val="1+#ppt_h/2"/>
                                          </p:val>
                                        </p:tav>
                                        <p:tav tm="100000">
                                          <p:val>
                                            <p:strVal val="#ppt_y"/>
                                          </p:val>
                                        </p:tav>
                                      </p:tavLst>
                                    </p:anim>
                                  </p:childTnLst>
                                </p:cTn>
                              </p:par>
                              <p:par>
                                <p:cTn fill="hold" id="18" nodeType="withEffect" presetClass="entr" presetID="2" presetSubtype="4">
                                  <p:stCondLst>
                                    <p:cond delay="0"/>
                                  </p:stCondLst>
                                  <p:childTnLst>
                                    <p:set>
                                      <p:cBhvr>
                                        <p:cTn dur="1" fill="hold" id="19">
                                          <p:stCondLst>
                                            <p:cond delay="0"/>
                                          </p:stCondLst>
                                        </p:cTn>
                                        <p:tgtEl>
                                          <p:spTgt spid="72"/>
                                        </p:tgtEl>
                                        <p:attrNameLst>
                                          <p:attrName>style.visibility</p:attrName>
                                        </p:attrNameLst>
                                      </p:cBhvr>
                                      <p:to>
                                        <p:strVal val="visible"/>
                                      </p:to>
                                    </p:set>
                                    <p:anim calcmode="lin" valueType="num">
                                      <p:cBhvr additive="base">
                                        <p:cTn dur="500" fill="hold" id="20"/>
                                        <p:tgtEl>
                                          <p:spTgt spid="72"/>
                                        </p:tgtEl>
                                        <p:attrNameLst>
                                          <p:attrName>ppt_x</p:attrName>
                                        </p:attrNameLst>
                                      </p:cBhvr>
                                      <p:tavLst>
                                        <p:tav tm="0">
                                          <p:val>
                                            <p:strVal val="#ppt_x"/>
                                          </p:val>
                                        </p:tav>
                                        <p:tav tm="100000">
                                          <p:val>
                                            <p:strVal val="#ppt_x"/>
                                          </p:val>
                                        </p:tav>
                                      </p:tavLst>
                                    </p:anim>
                                    <p:anim calcmode="lin" valueType="num">
                                      <p:cBhvr additive="base">
                                        <p:cTn dur="500" fill="hold" id="21"/>
                                        <p:tgtEl>
                                          <p:spTgt spid="72"/>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73"/>
                                        </p:tgtEl>
                                        <p:attrNameLst>
                                          <p:attrName>style.visibility</p:attrName>
                                        </p:attrNameLst>
                                      </p:cBhvr>
                                      <p:to>
                                        <p:strVal val="visible"/>
                                      </p:to>
                                    </p:set>
                                    <p:anim calcmode="lin" valueType="num">
                                      <p:cBhvr additive="base">
                                        <p:cTn dur="500" fill="hold" id="24"/>
                                        <p:tgtEl>
                                          <p:spTgt spid="73"/>
                                        </p:tgtEl>
                                        <p:attrNameLst>
                                          <p:attrName>ppt_x</p:attrName>
                                        </p:attrNameLst>
                                      </p:cBhvr>
                                      <p:tavLst>
                                        <p:tav tm="0">
                                          <p:val>
                                            <p:strVal val="#ppt_x"/>
                                          </p:val>
                                        </p:tav>
                                        <p:tav tm="100000">
                                          <p:val>
                                            <p:strVal val="#ppt_x"/>
                                          </p:val>
                                        </p:tav>
                                      </p:tavLst>
                                    </p:anim>
                                    <p:anim calcmode="lin" valueType="num">
                                      <p:cBhvr additive="base">
                                        <p:cTn dur="500" fill="hold" id="25"/>
                                        <p:tgtEl>
                                          <p:spTgt spid="73"/>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69"/>
                                        </p:tgtEl>
                                        <p:attrNameLst>
                                          <p:attrName>style.visibility</p:attrName>
                                        </p:attrNameLst>
                                      </p:cBhvr>
                                      <p:to>
                                        <p:strVal val="visible"/>
                                      </p:to>
                                    </p:set>
                                    <p:anim calcmode="lin" valueType="num">
                                      <p:cBhvr>
                                        <p:cTn dur="500" fill="hold" id="29"/>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69"/>
                                        </p:tgtEl>
                                        <p:attrNameLst>
                                          <p:attrName>ppt_y</p:attrName>
                                        </p:attrNameLst>
                                      </p:cBhvr>
                                      <p:tavLst>
                                        <p:tav tm="0">
                                          <p:val>
                                            <p:strVal val="#ppt_y"/>
                                          </p:val>
                                        </p:tav>
                                        <p:tav tm="100000">
                                          <p:val>
                                            <p:strVal val="#ppt_y"/>
                                          </p:val>
                                        </p:tav>
                                      </p:tavLst>
                                    </p:anim>
                                    <p:anim calcmode="lin" valueType="num">
                                      <p:cBhvr>
                                        <p:cTn dur="500" fill="hold" id="31"/>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6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69"/>
                                        </p:tgtEl>
                                      </p:cBhvr>
                                    </p:animEffect>
                                  </p:childTnLst>
                                </p:cTn>
                              </p:par>
                            </p:childTnLst>
                          </p:cTn>
                        </p:par>
                        <p:par>
                          <p:cTn fill="hold" id="34" nodeType="afterGroup">
                            <p:stCondLst>
                              <p:cond delay="2000"/>
                            </p:stCondLst>
                            <p:childTnLst>
                              <p:par>
                                <p:cTn fill="hold" id="35" nodeType="afterEffect" presetClass="entr" presetID="29" presetSubtype="0">
                                  <p:stCondLst>
                                    <p:cond delay="0"/>
                                  </p:stCondLst>
                                  <p:childTnLst>
                                    <p:set>
                                      <p:cBhvr>
                                        <p:cTn dur="1" fill="hold" id="36">
                                          <p:stCondLst>
                                            <p:cond delay="0"/>
                                          </p:stCondLst>
                                        </p:cTn>
                                        <p:tgtEl>
                                          <p:spTgt spid="74"/>
                                        </p:tgtEl>
                                        <p:attrNameLst>
                                          <p:attrName>style.visibility</p:attrName>
                                        </p:attrNameLst>
                                      </p:cBhvr>
                                      <p:to>
                                        <p:strVal val="visible"/>
                                      </p:to>
                                    </p:set>
                                    <p:anim calcmode="lin" valueType="num">
                                      <p:cBhvr>
                                        <p:cTn dur="500" fill="hold" id="37"/>
                                        <p:tgtEl>
                                          <p:spTgt spid="74"/>
                                        </p:tgtEl>
                                        <p:attrNameLst>
                                          <p:attrName>ppt_x</p:attrName>
                                        </p:attrNameLst>
                                      </p:cBhvr>
                                      <p:tavLst>
                                        <p:tav tm="0">
                                          <p:val>
                                            <p:strVal val="#ppt_x-.2"/>
                                          </p:val>
                                        </p:tav>
                                        <p:tav tm="100000">
                                          <p:val>
                                            <p:strVal val="#ppt_x"/>
                                          </p:val>
                                        </p:tav>
                                      </p:tavLst>
                                    </p:anim>
                                    <p:anim calcmode="lin" valueType="num">
                                      <p:cBhvr>
                                        <p:cTn dur="500" fill="hold" id="38"/>
                                        <p:tgtEl>
                                          <p:spTgt spid="74"/>
                                        </p:tgtEl>
                                        <p:attrNameLst>
                                          <p:attrName>ppt_y</p:attrName>
                                        </p:attrNameLst>
                                      </p:cBhvr>
                                      <p:tavLst>
                                        <p:tav tm="0">
                                          <p:val>
                                            <p:strVal val="#ppt_y"/>
                                          </p:val>
                                        </p:tav>
                                        <p:tav tm="100000">
                                          <p:val>
                                            <p:strVal val="#ppt_y"/>
                                          </p:val>
                                        </p:tav>
                                      </p:tavLst>
                                    </p:anim>
                                    <p:animEffect filter="wipe(right)" prLst="gradientSize: 0.1" transition="in">
                                      <p:cBhvr>
                                        <p:cTn dur="500" id="39"/>
                                        <p:tgtEl>
                                          <p:spTgt spid="74"/>
                                        </p:tgtEl>
                                      </p:cBhvr>
                                    </p:animEffect>
                                  </p:childTnLst>
                                </p:cTn>
                              </p:par>
                              <p:par>
                                <p:cTn fill="hold" id="40" nodeType="withEffect" presetClass="entr" presetID="2" presetSubtype="4">
                                  <p:stCondLst>
                                    <p:cond delay="0"/>
                                  </p:stCondLst>
                                  <p:childTnLst>
                                    <p:set>
                                      <p:cBhvr>
                                        <p:cTn dur="1" fill="hold" id="41">
                                          <p:stCondLst>
                                            <p:cond delay="0"/>
                                          </p:stCondLst>
                                        </p:cTn>
                                        <p:tgtEl>
                                          <p:spTgt spid="75"/>
                                        </p:tgtEl>
                                        <p:attrNameLst>
                                          <p:attrName>style.visibility</p:attrName>
                                        </p:attrNameLst>
                                      </p:cBhvr>
                                      <p:to>
                                        <p:strVal val="visible"/>
                                      </p:to>
                                    </p:set>
                                    <p:anim calcmode="lin" valueType="num">
                                      <p:cBhvr additive="base">
                                        <p:cTn dur="500" fill="hold" id="42"/>
                                        <p:tgtEl>
                                          <p:spTgt spid="75"/>
                                        </p:tgtEl>
                                        <p:attrNameLst>
                                          <p:attrName>ppt_x</p:attrName>
                                        </p:attrNameLst>
                                      </p:cBhvr>
                                      <p:tavLst>
                                        <p:tav tm="0">
                                          <p:val>
                                            <p:strVal val="#ppt_x"/>
                                          </p:val>
                                        </p:tav>
                                        <p:tav tm="100000">
                                          <p:val>
                                            <p:strVal val="#ppt_x"/>
                                          </p:val>
                                        </p:tav>
                                      </p:tavLst>
                                    </p:anim>
                                    <p:anim calcmode="lin" valueType="num">
                                      <p:cBhvr additive="base">
                                        <p:cTn dur="500" fill="hold" id="43"/>
                                        <p:tgtEl>
                                          <p:spTgt spid="75"/>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4">
                                  <p:stCondLst>
                                    <p:cond delay="0"/>
                                  </p:stCondLst>
                                  <p:childTnLst>
                                    <p:set>
                                      <p:cBhvr>
                                        <p:cTn dur="1" fill="hold" id="45">
                                          <p:stCondLst>
                                            <p:cond delay="0"/>
                                          </p:stCondLst>
                                        </p:cTn>
                                        <p:tgtEl>
                                          <p:spTgt spid="77"/>
                                        </p:tgtEl>
                                        <p:attrNameLst>
                                          <p:attrName>style.visibility</p:attrName>
                                        </p:attrNameLst>
                                      </p:cBhvr>
                                      <p:to>
                                        <p:strVal val="visible"/>
                                      </p:to>
                                    </p:set>
                                    <p:anim calcmode="lin" valueType="num">
                                      <p:cBhvr additive="base">
                                        <p:cTn dur="500" fill="hold" id="46"/>
                                        <p:tgtEl>
                                          <p:spTgt spid="77"/>
                                        </p:tgtEl>
                                        <p:attrNameLst>
                                          <p:attrName>ppt_x</p:attrName>
                                        </p:attrNameLst>
                                      </p:cBhvr>
                                      <p:tavLst>
                                        <p:tav tm="0">
                                          <p:val>
                                            <p:strVal val="#ppt_x"/>
                                          </p:val>
                                        </p:tav>
                                        <p:tav tm="100000">
                                          <p:val>
                                            <p:strVal val="#ppt_x"/>
                                          </p:val>
                                        </p:tav>
                                      </p:tavLst>
                                    </p:anim>
                                    <p:anim calcmode="lin" valueType="num">
                                      <p:cBhvr additive="base">
                                        <p:cTn dur="500" fill="hold" id="47"/>
                                        <p:tgtEl>
                                          <p:spTgt spid="77"/>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4">
                                  <p:stCondLst>
                                    <p:cond delay="0"/>
                                  </p:stCondLst>
                                  <p:childTnLst>
                                    <p:set>
                                      <p:cBhvr>
                                        <p:cTn dur="1" fill="hold" id="49">
                                          <p:stCondLst>
                                            <p:cond delay="0"/>
                                          </p:stCondLst>
                                        </p:cTn>
                                        <p:tgtEl>
                                          <p:spTgt spid="78"/>
                                        </p:tgtEl>
                                        <p:attrNameLst>
                                          <p:attrName>style.visibility</p:attrName>
                                        </p:attrNameLst>
                                      </p:cBhvr>
                                      <p:to>
                                        <p:strVal val="visible"/>
                                      </p:to>
                                    </p:set>
                                    <p:anim calcmode="lin" valueType="num">
                                      <p:cBhvr additive="base">
                                        <p:cTn dur="500" fill="hold" id="50"/>
                                        <p:tgtEl>
                                          <p:spTgt spid="78"/>
                                        </p:tgtEl>
                                        <p:attrNameLst>
                                          <p:attrName>ppt_x</p:attrName>
                                        </p:attrNameLst>
                                      </p:cBhvr>
                                      <p:tavLst>
                                        <p:tav tm="0">
                                          <p:val>
                                            <p:strVal val="#ppt_x"/>
                                          </p:val>
                                        </p:tav>
                                        <p:tav tm="100000">
                                          <p:val>
                                            <p:strVal val="#ppt_x"/>
                                          </p:val>
                                        </p:tav>
                                      </p:tavLst>
                                    </p:anim>
                                    <p:anim calcmode="lin" valueType="num">
                                      <p:cBhvr additive="base">
                                        <p:cTn dur="500" fill="hold" id="51"/>
                                        <p:tgtEl>
                                          <p:spTgt spid="78"/>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2500"/>
                            </p:stCondLst>
                            <p:childTnLst>
                              <p:par>
                                <p:cTn fill="hold" grpId="0" id="53" nodeType="afterEffect" presetClass="entr" presetID="41" presetSubtype="0">
                                  <p:stCondLst>
                                    <p:cond delay="0"/>
                                  </p:stCondLst>
                                  <p:iterate type="lt">
                                    <p:tmPct val="10000"/>
                                  </p:iterate>
                                  <p:childTnLst>
                                    <p:set>
                                      <p:cBhvr>
                                        <p:cTn dur="1" fill="hold" id="54">
                                          <p:stCondLst>
                                            <p:cond delay="0"/>
                                          </p:stCondLst>
                                        </p:cTn>
                                        <p:tgtEl>
                                          <p:spTgt spid="76"/>
                                        </p:tgtEl>
                                        <p:attrNameLst>
                                          <p:attrName>style.visibility</p:attrName>
                                        </p:attrNameLst>
                                      </p:cBhvr>
                                      <p:to>
                                        <p:strVal val="visible"/>
                                      </p:to>
                                    </p:set>
                                    <p:anim calcmode="lin" valueType="num">
                                      <p:cBhvr>
                                        <p:cTn dur="500" fill="hold" id="55"/>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6"/>
                                        <p:tgtEl>
                                          <p:spTgt spid="76"/>
                                        </p:tgtEl>
                                        <p:attrNameLst>
                                          <p:attrName>ppt_y</p:attrName>
                                        </p:attrNameLst>
                                      </p:cBhvr>
                                      <p:tavLst>
                                        <p:tav tm="0">
                                          <p:val>
                                            <p:strVal val="#ppt_y"/>
                                          </p:val>
                                        </p:tav>
                                        <p:tav tm="100000">
                                          <p:val>
                                            <p:strVal val="#ppt_y"/>
                                          </p:val>
                                        </p:tav>
                                      </p:tavLst>
                                    </p:anim>
                                    <p:anim calcmode="lin" valueType="num">
                                      <p:cBhvr>
                                        <p:cTn dur="500" fill="hold" id="57"/>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8"/>
                                        <p:tgtEl>
                                          <p:spTgt spid="7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9" tmFilter="0,0; .5, 1; 1, 1"/>
                                        <p:tgtEl>
                                          <p:spTgt spid="76"/>
                                        </p:tgtEl>
                                      </p:cBhvr>
                                    </p:animEffect>
                                  </p:childTnLst>
                                </p:cTn>
                              </p:par>
                            </p:childTnLst>
                          </p:cTn>
                        </p:par>
                        <p:par>
                          <p:cTn fill="hold" id="60" nodeType="afterGroup">
                            <p:stCondLst>
                              <p:cond delay="3000"/>
                            </p:stCondLst>
                            <p:childTnLst>
                              <p:par>
                                <p:cTn fill="hold" id="61" nodeType="afterEffect" presetClass="entr" presetID="29" presetSubtype="0">
                                  <p:stCondLst>
                                    <p:cond delay="0"/>
                                  </p:stCondLst>
                                  <p:childTnLst>
                                    <p:set>
                                      <p:cBhvr>
                                        <p:cTn dur="1" fill="hold" id="62">
                                          <p:stCondLst>
                                            <p:cond delay="0"/>
                                          </p:stCondLst>
                                        </p:cTn>
                                        <p:tgtEl>
                                          <p:spTgt spid="140"/>
                                        </p:tgtEl>
                                        <p:attrNameLst>
                                          <p:attrName>style.visibility</p:attrName>
                                        </p:attrNameLst>
                                      </p:cBhvr>
                                      <p:to>
                                        <p:strVal val="visible"/>
                                      </p:to>
                                    </p:set>
                                    <p:anim calcmode="lin" valueType="num">
                                      <p:cBhvr>
                                        <p:cTn dur="500" fill="hold" id="63"/>
                                        <p:tgtEl>
                                          <p:spTgt spid="140"/>
                                        </p:tgtEl>
                                        <p:attrNameLst>
                                          <p:attrName>ppt_x</p:attrName>
                                        </p:attrNameLst>
                                      </p:cBhvr>
                                      <p:tavLst>
                                        <p:tav tm="0">
                                          <p:val>
                                            <p:strVal val="#ppt_x-.2"/>
                                          </p:val>
                                        </p:tav>
                                        <p:tav tm="100000">
                                          <p:val>
                                            <p:strVal val="#ppt_x"/>
                                          </p:val>
                                        </p:tav>
                                      </p:tavLst>
                                    </p:anim>
                                    <p:anim calcmode="lin" valueType="num">
                                      <p:cBhvr>
                                        <p:cTn dur="500" fill="hold" id="64"/>
                                        <p:tgtEl>
                                          <p:spTgt spid="140"/>
                                        </p:tgtEl>
                                        <p:attrNameLst>
                                          <p:attrName>ppt_y</p:attrName>
                                        </p:attrNameLst>
                                      </p:cBhvr>
                                      <p:tavLst>
                                        <p:tav tm="0">
                                          <p:val>
                                            <p:strVal val="#ppt_y"/>
                                          </p:val>
                                        </p:tav>
                                        <p:tav tm="100000">
                                          <p:val>
                                            <p:strVal val="#ppt_y"/>
                                          </p:val>
                                        </p:tav>
                                      </p:tavLst>
                                    </p:anim>
                                    <p:animEffect filter="wipe(right)" prLst="gradientSize: 0.1" transition="in">
                                      <p:cBhvr>
                                        <p:cTn dur="500" id="65"/>
                                        <p:tgtEl>
                                          <p:spTgt spid="140"/>
                                        </p:tgtEl>
                                      </p:cBhvr>
                                    </p:animEffect>
                                  </p:childTnLst>
                                </p:cTn>
                              </p:par>
                            </p:childTnLst>
                          </p:cTn>
                        </p:par>
                        <p:par>
                          <p:cTn fill="hold" id="66" nodeType="afterGroup">
                            <p:stCondLst>
                              <p:cond delay="3500"/>
                            </p:stCondLst>
                            <p:childTnLst>
                              <p:par>
                                <p:cTn fill="hold" grpId="0" id="67" nodeType="afterEffect" presetClass="entr" presetID="2" presetSubtype="1">
                                  <p:stCondLst>
                                    <p:cond delay="0"/>
                                  </p:stCondLst>
                                  <p:childTnLst>
                                    <p:set>
                                      <p:cBhvr>
                                        <p:cTn dur="1" fill="hold" id="68">
                                          <p:stCondLst>
                                            <p:cond delay="0"/>
                                          </p:stCondLst>
                                        </p:cTn>
                                        <p:tgtEl>
                                          <p:spTgt spid="141"/>
                                        </p:tgtEl>
                                        <p:attrNameLst>
                                          <p:attrName>style.visibility</p:attrName>
                                        </p:attrNameLst>
                                      </p:cBhvr>
                                      <p:to>
                                        <p:strVal val="visible"/>
                                      </p:to>
                                    </p:set>
                                    <p:anim calcmode="lin" valueType="num">
                                      <p:cBhvr additive="base">
                                        <p:cTn dur="500" fill="hold" id="69"/>
                                        <p:tgtEl>
                                          <p:spTgt spid="141"/>
                                        </p:tgtEl>
                                        <p:attrNameLst>
                                          <p:attrName>ppt_x</p:attrName>
                                        </p:attrNameLst>
                                      </p:cBhvr>
                                      <p:tavLst>
                                        <p:tav tm="0">
                                          <p:val>
                                            <p:strVal val="#ppt_x"/>
                                          </p:val>
                                        </p:tav>
                                        <p:tav tm="100000">
                                          <p:val>
                                            <p:strVal val="#ppt_x"/>
                                          </p:val>
                                        </p:tav>
                                      </p:tavLst>
                                    </p:anim>
                                    <p:anim calcmode="lin" valueType="num">
                                      <p:cBhvr additive="base">
                                        <p:cTn dur="500" fill="hold" id="70"/>
                                        <p:tgtEl>
                                          <p:spTgt spid="141"/>
                                        </p:tgtEl>
                                        <p:attrNameLst>
                                          <p:attrName>ppt_y</p:attrName>
                                        </p:attrNameLst>
                                      </p:cBhvr>
                                      <p:tavLst>
                                        <p:tav tm="0">
                                          <p:val>
                                            <p:strVal val="0-#ppt_h/2"/>
                                          </p:val>
                                        </p:tav>
                                        <p:tav tm="100000">
                                          <p:val>
                                            <p:strVal val="#ppt_y"/>
                                          </p:val>
                                        </p:tav>
                                      </p:tavLst>
                                    </p:anim>
                                  </p:childTnLst>
                                </p:cTn>
                              </p:par>
                              <p:par>
                                <p:cTn fill="hold" id="71" nodeType="withEffect" presetClass="entr" presetID="2" presetSubtype="1">
                                  <p:stCondLst>
                                    <p:cond delay="0"/>
                                  </p:stCondLst>
                                  <p:childTnLst>
                                    <p:set>
                                      <p:cBhvr>
                                        <p:cTn dur="1" fill="hold" id="72">
                                          <p:stCondLst>
                                            <p:cond delay="0"/>
                                          </p:stCondLst>
                                        </p:cTn>
                                        <p:tgtEl>
                                          <p:spTgt spid="143"/>
                                        </p:tgtEl>
                                        <p:attrNameLst>
                                          <p:attrName>style.visibility</p:attrName>
                                        </p:attrNameLst>
                                      </p:cBhvr>
                                      <p:to>
                                        <p:strVal val="visible"/>
                                      </p:to>
                                    </p:set>
                                    <p:anim calcmode="lin" valueType="num">
                                      <p:cBhvr additive="base">
                                        <p:cTn dur="500" fill="hold" id="73"/>
                                        <p:tgtEl>
                                          <p:spTgt spid="143"/>
                                        </p:tgtEl>
                                        <p:attrNameLst>
                                          <p:attrName>ppt_x</p:attrName>
                                        </p:attrNameLst>
                                      </p:cBhvr>
                                      <p:tavLst>
                                        <p:tav tm="0">
                                          <p:val>
                                            <p:strVal val="#ppt_x"/>
                                          </p:val>
                                        </p:tav>
                                        <p:tav tm="100000">
                                          <p:val>
                                            <p:strVal val="#ppt_x"/>
                                          </p:val>
                                        </p:tav>
                                      </p:tavLst>
                                    </p:anim>
                                    <p:anim calcmode="lin" valueType="num">
                                      <p:cBhvr additive="base">
                                        <p:cTn dur="500" fill="hold" id="74"/>
                                        <p:tgtEl>
                                          <p:spTgt spid="143"/>
                                        </p:tgtEl>
                                        <p:attrNameLst>
                                          <p:attrName>ppt_y</p:attrName>
                                        </p:attrNameLst>
                                      </p:cBhvr>
                                      <p:tavLst>
                                        <p:tav tm="0">
                                          <p:val>
                                            <p:strVal val="0-#ppt_h/2"/>
                                          </p:val>
                                        </p:tav>
                                        <p:tav tm="100000">
                                          <p:val>
                                            <p:strVal val="#ppt_y"/>
                                          </p:val>
                                        </p:tav>
                                      </p:tavLst>
                                    </p:anim>
                                  </p:childTnLst>
                                </p:cTn>
                              </p:par>
                              <p:par>
                                <p:cTn fill="hold" id="75" nodeType="withEffect" presetClass="entr" presetID="2" presetSubtype="1">
                                  <p:stCondLst>
                                    <p:cond delay="0"/>
                                  </p:stCondLst>
                                  <p:childTnLst>
                                    <p:set>
                                      <p:cBhvr>
                                        <p:cTn dur="1" fill="hold" id="76">
                                          <p:stCondLst>
                                            <p:cond delay="0"/>
                                          </p:stCondLst>
                                        </p:cTn>
                                        <p:tgtEl>
                                          <p:spTgt spid="144"/>
                                        </p:tgtEl>
                                        <p:attrNameLst>
                                          <p:attrName>style.visibility</p:attrName>
                                        </p:attrNameLst>
                                      </p:cBhvr>
                                      <p:to>
                                        <p:strVal val="visible"/>
                                      </p:to>
                                    </p:set>
                                    <p:anim calcmode="lin" valueType="num">
                                      <p:cBhvr additive="base">
                                        <p:cTn dur="500" fill="hold" id="77"/>
                                        <p:tgtEl>
                                          <p:spTgt spid="144"/>
                                        </p:tgtEl>
                                        <p:attrNameLst>
                                          <p:attrName>ppt_x</p:attrName>
                                        </p:attrNameLst>
                                      </p:cBhvr>
                                      <p:tavLst>
                                        <p:tav tm="0">
                                          <p:val>
                                            <p:strVal val="#ppt_x"/>
                                          </p:val>
                                        </p:tav>
                                        <p:tav tm="100000">
                                          <p:val>
                                            <p:strVal val="#ppt_x"/>
                                          </p:val>
                                        </p:tav>
                                      </p:tavLst>
                                    </p:anim>
                                    <p:anim calcmode="lin" valueType="num">
                                      <p:cBhvr additive="base">
                                        <p:cTn dur="500" fill="hold" id="78"/>
                                        <p:tgtEl>
                                          <p:spTgt spid="144"/>
                                        </p:tgtEl>
                                        <p:attrNameLst>
                                          <p:attrName>ppt_y</p:attrName>
                                        </p:attrNameLst>
                                      </p:cBhvr>
                                      <p:tavLst>
                                        <p:tav tm="0">
                                          <p:val>
                                            <p:strVal val="0-#ppt_h/2"/>
                                          </p:val>
                                        </p:tav>
                                        <p:tav tm="100000">
                                          <p:val>
                                            <p:strVal val="#ppt_y"/>
                                          </p:val>
                                        </p:tav>
                                      </p:tavLst>
                                    </p:anim>
                                  </p:childTnLst>
                                </p:cTn>
                              </p:par>
                            </p:childTnLst>
                          </p:cTn>
                        </p:par>
                        <p:par>
                          <p:cTn fill="hold" id="79" nodeType="afterGroup">
                            <p:stCondLst>
                              <p:cond delay="4000"/>
                            </p:stCondLst>
                            <p:childTnLst>
                              <p:par>
                                <p:cTn fill="hold" id="80" nodeType="afterEffect" presetClass="entr" presetID="41" presetSubtype="0">
                                  <p:stCondLst>
                                    <p:cond delay="0"/>
                                  </p:stCondLst>
                                  <p:iterate type="lt">
                                    <p:tmPct val="10000"/>
                                  </p:iterate>
                                  <p:childTnLst>
                                    <p:set>
                                      <p:cBhvr>
                                        <p:cTn dur="1" fill="hold" id="81">
                                          <p:stCondLst>
                                            <p:cond delay="0"/>
                                          </p:stCondLst>
                                        </p:cTn>
                                        <p:tgtEl>
                                          <p:spTgt spid="142">
                                            <p:txEl>
                                              <p:pRg end="0" st="0"/>
                                            </p:txEl>
                                          </p:spTgt>
                                        </p:tgtEl>
                                        <p:attrNameLst>
                                          <p:attrName>style.visibility</p:attrName>
                                        </p:attrNameLst>
                                      </p:cBhvr>
                                      <p:to>
                                        <p:strVal val="visible"/>
                                      </p:to>
                                    </p:set>
                                    <p:anim calcmode="lin" valueType="num">
                                      <p:cBhvr>
                                        <p:cTn dur="500" fill="hold" id="82"/>
                                        <p:tgtEl>
                                          <p:spTgt spid="142">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3"/>
                                        <p:tgtEl>
                                          <p:spTgt spid="142">
                                            <p:txEl>
                                              <p:pRg end="0" st="0"/>
                                            </p:txEl>
                                          </p:spTgt>
                                        </p:tgtEl>
                                        <p:attrNameLst>
                                          <p:attrName>ppt_y</p:attrName>
                                        </p:attrNameLst>
                                      </p:cBhvr>
                                      <p:tavLst>
                                        <p:tav tm="0">
                                          <p:val>
                                            <p:strVal val="#ppt_y"/>
                                          </p:val>
                                        </p:tav>
                                        <p:tav tm="100000">
                                          <p:val>
                                            <p:strVal val="#ppt_y"/>
                                          </p:val>
                                        </p:tav>
                                      </p:tavLst>
                                    </p:anim>
                                    <p:anim calcmode="lin" valueType="num">
                                      <p:cBhvr>
                                        <p:cTn dur="500" fill="hold" id="84"/>
                                        <p:tgtEl>
                                          <p:spTgt spid="142">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5"/>
                                        <p:tgtEl>
                                          <p:spTgt spid="142">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6" tmFilter="0,0; .5, 1; 1, 1"/>
                                        <p:tgtEl>
                                          <p:spTgt spid="142">
                                            <p:txEl>
                                              <p:pRg end="0" st="0"/>
                                            </p:txEl>
                                          </p:spTgt>
                                        </p:tgtEl>
                                      </p:cBhvr>
                                    </p:animEffect>
                                  </p:childTnLst>
                                </p:cTn>
                              </p:par>
                            </p:childTnLst>
                          </p:cTn>
                        </p:par>
                        <p:par>
                          <p:cTn fill="hold" id="87" nodeType="afterGroup">
                            <p:stCondLst>
                              <p:cond delay="4500"/>
                            </p:stCondLst>
                            <p:childTnLst>
                              <p:par>
                                <p:cTn fill="hold" id="88" nodeType="afterEffect" presetClass="entr" presetID="29" presetSubtype="0">
                                  <p:stCondLst>
                                    <p:cond delay="0"/>
                                  </p:stCondLst>
                                  <p:childTnLst>
                                    <p:set>
                                      <p:cBhvr>
                                        <p:cTn dur="1" fill="hold" id="89">
                                          <p:stCondLst>
                                            <p:cond delay="0"/>
                                          </p:stCondLst>
                                        </p:cTn>
                                        <p:tgtEl>
                                          <p:spTgt spid="145"/>
                                        </p:tgtEl>
                                        <p:attrNameLst>
                                          <p:attrName>style.visibility</p:attrName>
                                        </p:attrNameLst>
                                      </p:cBhvr>
                                      <p:to>
                                        <p:strVal val="visible"/>
                                      </p:to>
                                    </p:set>
                                    <p:anim calcmode="lin" valueType="num">
                                      <p:cBhvr>
                                        <p:cTn dur="500" fill="hold" id="90"/>
                                        <p:tgtEl>
                                          <p:spTgt spid="145"/>
                                        </p:tgtEl>
                                        <p:attrNameLst>
                                          <p:attrName>ppt_x</p:attrName>
                                        </p:attrNameLst>
                                      </p:cBhvr>
                                      <p:tavLst>
                                        <p:tav tm="0">
                                          <p:val>
                                            <p:strVal val="#ppt_x-.2"/>
                                          </p:val>
                                        </p:tav>
                                        <p:tav tm="100000">
                                          <p:val>
                                            <p:strVal val="#ppt_x"/>
                                          </p:val>
                                        </p:tav>
                                      </p:tavLst>
                                    </p:anim>
                                    <p:anim calcmode="lin" valueType="num">
                                      <p:cBhvr>
                                        <p:cTn dur="500" fill="hold" id="91"/>
                                        <p:tgtEl>
                                          <p:spTgt spid="145"/>
                                        </p:tgtEl>
                                        <p:attrNameLst>
                                          <p:attrName>ppt_y</p:attrName>
                                        </p:attrNameLst>
                                      </p:cBhvr>
                                      <p:tavLst>
                                        <p:tav tm="0">
                                          <p:val>
                                            <p:strVal val="#ppt_y"/>
                                          </p:val>
                                        </p:tav>
                                        <p:tav tm="100000">
                                          <p:val>
                                            <p:strVal val="#ppt_y"/>
                                          </p:val>
                                        </p:tav>
                                      </p:tavLst>
                                    </p:anim>
                                    <p:animEffect filter="wipe(right)" prLst="gradientSize: 0.1" transition="in">
                                      <p:cBhvr>
                                        <p:cTn dur="500" id="92"/>
                                        <p:tgtEl>
                                          <p:spTgt spid="145"/>
                                        </p:tgtEl>
                                      </p:cBhvr>
                                    </p:animEffect>
                                  </p:childTnLst>
                                </p:cTn>
                              </p:par>
                            </p:childTnLst>
                          </p:cTn>
                        </p:par>
                        <p:par>
                          <p:cTn fill="hold" id="93" nodeType="afterGroup">
                            <p:stCondLst>
                              <p:cond delay="5000"/>
                            </p:stCondLst>
                            <p:childTnLst>
                              <p:par>
                                <p:cTn fill="hold" grpId="0" id="94" nodeType="afterEffect" presetClass="entr" presetID="2" presetSubtype="2">
                                  <p:stCondLst>
                                    <p:cond delay="0"/>
                                  </p:stCondLst>
                                  <p:childTnLst>
                                    <p:set>
                                      <p:cBhvr>
                                        <p:cTn dur="1" fill="hold" id="95">
                                          <p:stCondLst>
                                            <p:cond delay="0"/>
                                          </p:stCondLst>
                                        </p:cTn>
                                        <p:tgtEl>
                                          <p:spTgt spid="146"/>
                                        </p:tgtEl>
                                        <p:attrNameLst>
                                          <p:attrName>style.visibility</p:attrName>
                                        </p:attrNameLst>
                                      </p:cBhvr>
                                      <p:to>
                                        <p:strVal val="visible"/>
                                      </p:to>
                                    </p:set>
                                    <p:anim calcmode="lin" valueType="num">
                                      <p:cBhvr additive="base">
                                        <p:cTn dur="500" fill="hold" id="96"/>
                                        <p:tgtEl>
                                          <p:spTgt spid="146"/>
                                        </p:tgtEl>
                                        <p:attrNameLst>
                                          <p:attrName>ppt_x</p:attrName>
                                        </p:attrNameLst>
                                      </p:cBhvr>
                                      <p:tavLst>
                                        <p:tav tm="0">
                                          <p:val>
                                            <p:strVal val="1+#ppt_w/2"/>
                                          </p:val>
                                        </p:tav>
                                        <p:tav tm="100000">
                                          <p:val>
                                            <p:strVal val="#ppt_x"/>
                                          </p:val>
                                        </p:tav>
                                      </p:tavLst>
                                    </p:anim>
                                    <p:anim calcmode="lin" valueType="num">
                                      <p:cBhvr additive="base">
                                        <p:cTn dur="500" fill="hold" id="97"/>
                                        <p:tgtEl>
                                          <p:spTgt spid="146"/>
                                        </p:tgtEl>
                                        <p:attrNameLst>
                                          <p:attrName>ppt_y</p:attrName>
                                        </p:attrNameLst>
                                      </p:cBhvr>
                                      <p:tavLst>
                                        <p:tav tm="0">
                                          <p:val>
                                            <p:strVal val="#ppt_y"/>
                                          </p:val>
                                        </p:tav>
                                        <p:tav tm="100000">
                                          <p:val>
                                            <p:strVal val="#ppt_y"/>
                                          </p:val>
                                        </p:tav>
                                      </p:tavLst>
                                    </p:anim>
                                  </p:childTnLst>
                                </p:cTn>
                              </p:par>
                              <p:par>
                                <p:cTn fill="hold" id="98" nodeType="withEffect" presetClass="entr" presetID="2" presetSubtype="2">
                                  <p:stCondLst>
                                    <p:cond delay="0"/>
                                  </p:stCondLst>
                                  <p:childTnLst>
                                    <p:set>
                                      <p:cBhvr>
                                        <p:cTn dur="1" fill="hold" id="99">
                                          <p:stCondLst>
                                            <p:cond delay="0"/>
                                          </p:stCondLst>
                                        </p:cTn>
                                        <p:tgtEl>
                                          <p:spTgt spid="148"/>
                                        </p:tgtEl>
                                        <p:attrNameLst>
                                          <p:attrName>style.visibility</p:attrName>
                                        </p:attrNameLst>
                                      </p:cBhvr>
                                      <p:to>
                                        <p:strVal val="visible"/>
                                      </p:to>
                                    </p:set>
                                    <p:anim calcmode="lin" valueType="num">
                                      <p:cBhvr additive="base">
                                        <p:cTn dur="500" fill="hold" id="100"/>
                                        <p:tgtEl>
                                          <p:spTgt spid="148"/>
                                        </p:tgtEl>
                                        <p:attrNameLst>
                                          <p:attrName>ppt_x</p:attrName>
                                        </p:attrNameLst>
                                      </p:cBhvr>
                                      <p:tavLst>
                                        <p:tav tm="0">
                                          <p:val>
                                            <p:strVal val="1+#ppt_w/2"/>
                                          </p:val>
                                        </p:tav>
                                        <p:tav tm="100000">
                                          <p:val>
                                            <p:strVal val="#ppt_x"/>
                                          </p:val>
                                        </p:tav>
                                      </p:tavLst>
                                    </p:anim>
                                    <p:anim calcmode="lin" valueType="num">
                                      <p:cBhvr additive="base">
                                        <p:cTn dur="500" fill="hold" id="101"/>
                                        <p:tgtEl>
                                          <p:spTgt spid="148"/>
                                        </p:tgtEl>
                                        <p:attrNameLst>
                                          <p:attrName>ppt_y</p:attrName>
                                        </p:attrNameLst>
                                      </p:cBhvr>
                                      <p:tavLst>
                                        <p:tav tm="0">
                                          <p:val>
                                            <p:strVal val="#ppt_y"/>
                                          </p:val>
                                        </p:tav>
                                        <p:tav tm="100000">
                                          <p:val>
                                            <p:strVal val="#ppt_y"/>
                                          </p:val>
                                        </p:tav>
                                      </p:tavLst>
                                    </p:anim>
                                  </p:childTnLst>
                                </p:cTn>
                              </p:par>
                              <p:par>
                                <p:cTn fill="hold" id="102" nodeType="withEffect" presetClass="entr" presetID="2" presetSubtype="2">
                                  <p:stCondLst>
                                    <p:cond delay="0"/>
                                  </p:stCondLst>
                                  <p:childTnLst>
                                    <p:set>
                                      <p:cBhvr>
                                        <p:cTn dur="1" fill="hold" id="103">
                                          <p:stCondLst>
                                            <p:cond delay="0"/>
                                          </p:stCondLst>
                                        </p:cTn>
                                        <p:tgtEl>
                                          <p:spTgt spid="149"/>
                                        </p:tgtEl>
                                        <p:attrNameLst>
                                          <p:attrName>style.visibility</p:attrName>
                                        </p:attrNameLst>
                                      </p:cBhvr>
                                      <p:to>
                                        <p:strVal val="visible"/>
                                      </p:to>
                                    </p:set>
                                    <p:anim calcmode="lin" valueType="num">
                                      <p:cBhvr additive="base">
                                        <p:cTn dur="500" fill="hold" id="104"/>
                                        <p:tgtEl>
                                          <p:spTgt spid="149"/>
                                        </p:tgtEl>
                                        <p:attrNameLst>
                                          <p:attrName>ppt_x</p:attrName>
                                        </p:attrNameLst>
                                      </p:cBhvr>
                                      <p:tavLst>
                                        <p:tav tm="0">
                                          <p:val>
                                            <p:strVal val="1+#ppt_w/2"/>
                                          </p:val>
                                        </p:tav>
                                        <p:tav tm="100000">
                                          <p:val>
                                            <p:strVal val="#ppt_x"/>
                                          </p:val>
                                        </p:tav>
                                      </p:tavLst>
                                    </p:anim>
                                    <p:anim calcmode="lin" valueType="num">
                                      <p:cBhvr additive="base">
                                        <p:cTn dur="500" fill="hold" id="105"/>
                                        <p:tgtEl>
                                          <p:spTgt spid="149"/>
                                        </p:tgtEl>
                                        <p:attrNameLst>
                                          <p:attrName>ppt_y</p:attrName>
                                        </p:attrNameLst>
                                      </p:cBhvr>
                                      <p:tavLst>
                                        <p:tav tm="0">
                                          <p:val>
                                            <p:strVal val="#ppt_y"/>
                                          </p:val>
                                        </p:tav>
                                        <p:tav tm="100000">
                                          <p:val>
                                            <p:strVal val="#ppt_y"/>
                                          </p:val>
                                        </p:tav>
                                      </p:tavLst>
                                    </p:anim>
                                  </p:childTnLst>
                                </p:cTn>
                              </p:par>
                            </p:childTnLst>
                          </p:cTn>
                        </p:par>
                        <p:par>
                          <p:cTn fill="hold" id="106" nodeType="afterGroup">
                            <p:stCondLst>
                              <p:cond delay="5500"/>
                            </p:stCondLst>
                            <p:childTnLst>
                              <p:par>
                                <p:cTn fill="hold" grpId="0" id="107" nodeType="afterEffect" presetClass="entr" presetID="41" presetSubtype="0">
                                  <p:stCondLst>
                                    <p:cond delay="0"/>
                                  </p:stCondLst>
                                  <p:iterate type="lt">
                                    <p:tmPct val="10000"/>
                                  </p:iterate>
                                  <p:childTnLst>
                                    <p:set>
                                      <p:cBhvr>
                                        <p:cTn dur="1" fill="hold" id="108">
                                          <p:stCondLst>
                                            <p:cond delay="0"/>
                                          </p:stCondLst>
                                        </p:cTn>
                                        <p:tgtEl>
                                          <p:spTgt spid="147"/>
                                        </p:tgtEl>
                                        <p:attrNameLst>
                                          <p:attrName>style.visibility</p:attrName>
                                        </p:attrNameLst>
                                      </p:cBhvr>
                                      <p:to>
                                        <p:strVal val="visible"/>
                                      </p:to>
                                    </p:set>
                                    <p:anim calcmode="lin" valueType="num">
                                      <p:cBhvr>
                                        <p:cTn dur="500" fill="hold" id="109"/>
                                        <p:tgtEl>
                                          <p:spTgt spid="14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0"/>
                                        <p:tgtEl>
                                          <p:spTgt spid="147"/>
                                        </p:tgtEl>
                                        <p:attrNameLst>
                                          <p:attrName>ppt_y</p:attrName>
                                        </p:attrNameLst>
                                      </p:cBhvr>
                                      <p:tavLst>
                                        <p:tav tm="0">
                                          <p:val>
                                            <p:strVal val="#ppt_y"/>
                                          </p:val>
                                        </p:tav>
                                        <p:tav tm="100000">
                                          <p:val>
                                            <p:strVal val="#ppt_y"/>
                                          </p:val>
                                        </p:tav>
                                      </p:tavLst>
                                    </p:anim>
                                    <p:anim calcmode="lin" valueType="num">
                                      <p:cBhvr>
                                        <p:cTn dur="500" fill="hold" id="111"/>
                                        <p:tgtEl>
                                          <p:spTgt spid="14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2"/>
                                        <p:tgtEl>
                                          <p:spTgt spid="14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3" tmFilter="0,0; .5, 1; 1, 1"/>
                                        <p:tgtEl>
                                          <p:spTgt spid="1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6"/>
      <p:bldP grpId="0" spid="141"/>
      <p:bldP grpId="0" spid="146"/>
      <p:bldP grpId="0" spid="147"/>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Oval 22"/>
          <p:cNvSpPr>
            <a:spLocks noChangeArrowheads="1"/>
          </p:cNvSpPr>
          <p:nvPr/>
        </p:nvSpPr>
        <p:spPr bwMode="auto">
          <a:xfrm>
            <a:off x="3571798" y="1212317"/>
            <a:ext cx="1024952" cy="1024292"/>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00">
                <a:solidFill>
                  <a:srgbClr val="C00000"/>
                </a:solidFill>
                <a:latin typeface="+mj-ea"/>
                <a:ea typeface="+mj-ea"/>
              </a:rPr>
              <a:t>标题文字</a:t>
            </a:r>
          </a:p>
        </p:txBody>
      </p:sp>
      <p:sp>
        <p:nvSpPr>
          <p:cNvPr id="55" name="Line 23"/>
          <p:cNvSpPr>
            <a:spLocks noChangeShapeType="1"/>
          </p:cNvSpPr>
          <p:nvPr/>
        </p:nvSpPr>
        <p:spPr bwMode="auto">
          <a:xfrm flipH="1">
            <a:off x="1083762" y="1725759"/>
            <a:ext cx="2488036" cy="0"/>
          </a:xfrm>
          <a:prstGeom prst="line">
            <a:avLst/>
          </a:prstGeom>
          <a:noFill/>
          <a:ln cap="flat" w="5">
            <a:solidFill>
              <a:schemeClr val="tx1"/>
            </a:solidFill>
            <a:prstDash val="dash"/>
            <a:miter lim="800000"/>
            <a:headEnd len="med" type="none" w="med"/>
            <a:tailEnd len="med" type="arrow" w="med"/>
          </a:ln>
          <a:extLst>
            <a:ext uri="{909E8E84-426E-40DD-AFC4-6F175D3DCCD1}">
              <a14:hiddenFill>
                <a:noFill/>
              </a14:hiddenFill>
            </a:ext>
          </a:extLst>
        </p:spPr>
        <p:txBody>
          <a:bodyPr anchor="t" anchorCtr="0" bIns="37746" compatLnSpc="1" lIns="75493" numCol="1" rIns="75493" tIns="37746" vert="horz" wrap="square">
            <a:prstTxWarp prst="textNoShape">
              <a:avLst/>
            </a:prstTxWarp>
          </a:bodyPr>
          <a:lstStyle/>
          <a:p>
            <a:endParaRPr altLang="en-US" lang="zh-CN"/>
          </a:p>
        </p:txBody>
      </p:sp>
      <p:sp>
        <p:nvSpPr>
          <p:cNvPr id="56" name="Freeform 27"/>
          <p:cNvSpPr/>
          <p:nvPr/>
        </p:nvSpPr>
        <p:spPr bwMode="auto">
          <a:xfrm>
            <a:off x="2905838" y="1806147"/>
            <a:ext cx="1370938" cy="1164321"/>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C00000"/>
          </a:solidFill>
          <a:ln w="12700">
            <a:no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j-ea"/>
              <a:ea typeface="+mj-ea"/>
            </a:endParaRPr>
          </a:p>
        </p:txBody>
      </p:sp>
      <p:sp>
        <p:nvSpPr>
          <p:cNvPr id="57" name="Freeform 28"/>
          <p:cNvSpPr/>
          <p:nvPr/>
        </p:nvSpPr>
        <p:spPr bwMode="auto">
          <a:xfrm>
            <a:off x="2211265" y="1806147"/>
            <a:ext cx="2065512" cy="1856690"/>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j-ea"/>
              <a:ea typeface="+mj-ea"/>
            </a:endParaRPr>
          </a:p>
        </p:txBody>
      </p:sp>
      <p:sp>
        <p:nvSpPr>
          <p:cNvPr id="58" name="Freeform 29"/>
          <p:cNvSpPr/>
          <p:nvPr/>
        </p:nvSpPr>
        <p:spPr bwMode="auto">
          <a:xfrm>
            <a:off x="1537503" y="1806147"/>
            <a:ext cx="2739275" cy="2530907"/>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j-ea"/>
              <a:ea typeface="+mj-ea"/>
            </a:endParaRPr>
          </a:p>
        </p:txBody>
      </p:sp>
      <p:sp>
        <p:nvSpPr>
          <p:cNvPr id="59" name="矩形 58"/>
          <p:cNvSpPr/>
          <p:nvPr/>
        </p:nvSpPr>
        <p:spPr>
          <a:xfrm>
            <a:off x="4392168" y="2645065"/>
            <a:ext cx="4572000" cy="396240"/>
          </a:xfrm>
          <a:prstGeom prst="rect">
            <a:avLst/>
          </a:prstGeom>
        </p:spPr>
        <p:txBody>
          <a:bodyPr>
            <a:spAutoFit/>
          </a:bodyPr>
          <a:lstStyle/>
          <a:p>
            <a:r>
              <a:rPr altLang="en-US" lang="zh-CN" sz="1000">
                <a:latin typeface="+mj-ea"/>
              </a:rPr>
              <a:t>单击此处添加文本单击此处添加单击此处添加文本单击此处添加</a:t>
            </a:r>
          </a:p>
          <a:p>
            <a:r>
              <a:rPr altLang="en-US" lang="zh-CN" sz="1000">
                <a:latin typeface="+mj-ea"/>
              </a:rPr>
              <a:t>单击此处添加文本单击此处添加单击此处添加文本单击此处添加</a:t>
            </a:r>
          </a:p>
        </p:txBody>
      </p:sp>
      <p:sp>
        <p:nvSpPr>
          <p:cNvPr id="60" name="矩形 59"/>
          <p:cNvSpPr/>
          <p:nvPr/>
        </p:nvSpPr>
        <p:spPr>
          <a:xfrm>
            <a:off x="4435449" y="3262727"/>
            <a:ext cx="4572000" cy="396240"/>
          </a:xfrm>
          <a:prstGeom prst="rect">
            <a:avLst/>
          </a:prstGeom>
        </p:spPr>
        <p:txBody>
          <a:bodyPr>
            <a:spAutoFit/>
          </a:bodyPr>
          <a:lstStyle/>
          <a:p>
            <a:r>
              <a:rPr altLang="en-US" lang="zh-CN" sz="1000">
                <a:latin typeface="+mj-ea"/>
              </a:rPr>
              <a:t>单击此处添加文本单击此处添加单击此处添加文本单击此处添加</a:t>
            </a:r>
          </a:p>
          <a:p>
            <a:r>
              <a:rPr altLang="en-US" lang="zh-CN" sz="1000">
                <a:latin typeface="+mj-ea"/>
              </a:rPr>
              <a:t>单击此处添加文本单击此处添加单击此处添加文本单击此处添加</a:t>
            </a:r>
          </a:p>
        </p:txBody>
      </p:sp>
      <p:sp>
        <p:nvSpPr>
          <p:cNvPr id="61" name="矩形 60"/>
          <p:cNvSpPr/>
          <p:nvPr/>
        </p:nvSpPr>
        <p:spPr>
          <a:xfrm>
            <a:off x="4435449" y="3969438"/>
            <a:ext cx="4572000" cy="396240"/>
          </a:xfrm>
          <a:prstGeom prst="rect">
            <a:avLst/>
          </a:prstGeom>
        </p:spPr>
        <p:txBody>
          <a:bodyPr>
            <a:spAutoFit/>
          </a:bodyPr>
          <a:lstStyle/>
          <a:p>
            <a:r>
              <a:rPr altLang="en-US" lang="zh-CN" sz="1000">
                <a:latin typeface="+mj-ea"/>
              </a:rPr>
              <a:t>单击此处添加文本单击此处添加单击此处添加文本单击此处添加</a:t>
            </a:r>
          </a:p>
          <a:p>
            <a:r>
              <a:rPr altLang="en-US" lang="zh-CN" sz="1000">
                <a:latin typeface="+mj-ea"/>
              </a:rPr>
              <a:t>单击此处添加文本单击此处添加单击此处添加文本单击此处添加</a:t>
            </a:r>
          </a:p>
        </p:txBody>
      </p:sp>
      <p:sp>
        <p:nvSpPr>
          <p:cNvPr id="62" name="Freeform 24"/>
          <p:cNvSpPr>
            <a:spLocks noEditPoints="1"/>
          </p:cNvSpPr>
          <p:nvPr/>
        </p:nvSpPr>
        <p:spPr bwMode="auto">
          <a:xfrm>
            <a:off x="2819993" y="1585731"/>
            <a:ext cx="288756" cy="287839"/>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j-ea"/>
              <a:ea typeface="+mj-ea"/>
            </a:endParaRPr>
          </a:p>
        </p:txBody>
      </p:sp>
      <p:sp>
        <p:nvSpPr>
          <p:cNvPr id="63" name="Freeform 25"/>
          <p:cNvSpPr>
            <a:spLocks noEditPoints="1"/>
          </p:cNvSpPr>
          <p:nvPr/>
        </p:nvSpPr>
        <p:spPr bwMode="auto">
          <a:xfrm>
            <a:off x="2143629" y="1585731"/>
            <a:ext cx="291357" cy="287839"/>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j-ea"/>
              <a:ea typeface="+mj-ea"/>
            </a:endParaRPr>
          </a:p>
        </p:txBody>
      </p:sp>
      <p:sp>
        <p:nvSpPr>
          <p:cNvPr id="64" name="Freeform 26"/>
          <p:cNvSpPr>
            <a:spLocks noEditPoints="1"/>
          </p:cNvSpPr>
          <p:nvPr/>
        </p:nvSpPr>
        <p:spPr bwMode="auto">
          <a:xfrm>
            <a:off x="1469866" y="1585731"/>
            <a:ext cx="293958" cy="287839"/>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j-ea"/>
              <a:ea typeface="+mj-ea"/>
            </a:endParaRPr>
          </a:p>
        </p:txBody>
      </p:sp>
    </p:spTree>
    <p:extLst>
      <p:ext uri="{BB962C8B-B14F-4D97-AF65-F5344CB8AC3E}">
        <p14:creationId val="48657608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animEffect filter="fade" transition="in">
                                      <p:cBhvr>
                                        <p:cTn dur="500" id="9"/>
                                        <p:tgtEl>
                                          <p:spTgt spid="5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2">
                                  <p:stCondLst>
                                    <p:cond delay="0"/>
                                  </p:stCondLst>
                                  <p:childTnLst>
                                    <p:set>
                                      <p:cBhvr>
                                        <p:cTn dur="1" fill="hold" id="13">
                                          <p:stCondLst>
                                            <p:cond delay="0"/>
                                          </p:stCondLst>
                                        </p:cTn>
                                        <p:tgtEl>
                                          <p:spTgt spid="55"/>
                                        </p:tgtEl>
                                        <p:attrNameLst>
                                          <p:attrName>style.visibility</p:attrName>
                                        </p:attrNameLst>
                                      </p:cBhvr>
                                      <p:to>
                                        <p:strVal val="visible"/>
                                      </p:to>
                                    </p:set>
                                    <p:animEffect filter="wipe(right)" transition="in">
                                      <p:cBhvr>
                                        <p:cTn dur="500" id="14"/>
                                        <p:tgtEl>
                                          <p:spTgt spid="5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62"/>
                                        </p:tgtEl>
                                        <p:attrNameLst>
                                          <p:attrName>style.visibility</p:attrName>
                                        </p:attrNameLst>
                                      </p:cBhvr>
                                      <p:to>
                                        <p:strVal val="visible"/>
                                      </p:to>
                                    </p:set>
                                    <p:anim calcmode="lin" valueType="num">
                                      <p:cBhvr>
                                        <p:cTn dur="500" fill="hold" id="19"/>
                                        <p:tgtEl>
                                          <p:spTgt spid="62"/>
                                        </p:tgtEl>
                                        <p:attrNameLst>
                                          <p:attrName>ppt_w</p:attrName>
                                        </p:attrNameLst>
                                      </p:cBhvr>
                                      <p:tavLst>
                                        <p:tav tm="0">
                                          <p:val>
                                            <p:fltVal val="0"/>
                                          </p:val>
                                        </p:tav>
                                        <p:tav tm="100000">
                                          <p:val>
                                            <p:strVal val="#ppt_w"/>
                                          </p:val>
                                        </p:tav>
                                      </p:tavLst>
                                    </p:anim>
                                    <p:anim calcmode="lin" valueType="num">
                                      <p:cBhvr>
                                        <p:cTn dur="500" fill="hold" id="20"/>
                                        <p:tgtEl>
                                          <p:spTgt spid="62"/>
                                        </p:tgtEl>
                                        <p:attrNameLst>
                                          <p:attrName>ppt_h</p:attrName>
                                        </p:attrNameLst>
                                      </p:cBhvr>
                                      <p:tavLst>
                                        <p:tav tm="0">
                                          <p:val>
                                            <p:fltVal val="0"/>
                                          </p:val>
                                        </p:tav>
                                        <p:tav tm="100000">
                                          <p:val>
                                            <p:strVal val="#ppt_h"/>
                                          </p:val>
                                        </p:tav>
                                      </p:tavLst>
                                    </p:anim>
                                    <p:animEffect filter="fade" transition="in">
                                      <p:cBhvr>
                                        <p:cTn dur="500" id="21"/>
                                        <p:tgtEl>
                                          <p:spTgt spid="62"/>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63"/>
                                        </p:tgtEl>
                                        <p:attrNameLst>
                                          <p:attrName>style.visibility</p:attrName>
                                        </p:attrNameLst>
                                      </p:cBhvr>
                                      <p:to>
                                        <p:strVal val="visible"/>
                                      </p:to>
                                    </p:set>
                                    <p:anim calcmode="lin" valueType="num">
                                      <p:cBhvr>
                                        <p:cTn dur="500" fill="hold" id="24"/>
                                        <p:tgtEl>
                                          <p:spTgt spid="63"/>
                                        </p:tgtEl>
                                        <p:attrNameLst>
                                          <p:attrName>ppt_w</p:attrName>
                                        </p:attrNameLst>
                                      </p:cBhvr>
                                      <p:tavLst>
                                        <p:tav tm="0">
                                          <p:val>
                                            <p:fltVal val="0"/>
                                          </p:val>
                                        </p:tav>
                                        <p:tav tm="100000">
                                          <p:val>
                                            <p:strVal val="#ppt_w"/>
                                          </p:val>
                                        </p:tav>
                                      </p:tavLst>
                                    </p:anim>
                                    <p:anim calcmode="lin" valueType="num">
                                      <p:cBhvr>
                                        <p:cTn dur="500" fill="hold" id="25"/>
                                        <p:tgtEl>
                                          <p:spTgt spid="63"/>
                                        </p:tgtEl>
                                        <p:attrNameLst>
                                          <p:attrName>ppt_h</p:attrName>
                                        </p:attrNameLst>
                                      </p:cBhvr>
                                      <p:tavLst>
                                        <p:tav tm="0">
                                          <p:val>
                                            <p:fltVal val="0"/>
                                          </p:val>
                                        </p:tav>
                                        <p:tav tm="100000">
                                          <p:val>
                                            <p:strVal val="#ppt_h"/>
                                          </p:val>
                                        </p:tav>
                                      </p:tavLst>
                                    </p:anim>
                                    <p:animEffect filter="fade" transition="in">
                                      <p:cBhvr>
                                        <p:cTn dur="500" id="26"/>
                                        <p:tgtEl>
                                          <p:spTgt spid="63"/>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64"/>
                                        </p:tgtEl>
                                        <p:attrNameLst>
                                          <p:attrName>style.visibility</p:attrName>
                                        </p:attrNameLst>
                                      </p:cBhvr>
                                      <p:to>
                                        <p:strVal val="visible"/>
                                      </p:to>
                                    </p:set>
                                    <p:anim calcmode="lin" valueType="num">
                                      <p:cBhvr>
                                        <p:cTn dur="500" fill="hold" id="29"/>
                                        <p:tgtEl>
                                          <p:spTgt spid="64"/>
                                        </p:tgtEl>
                                        <p:attrNameLst>
                                          <p:attrName>ppt_w</p:attrName>
                                        </p:attrNameLst>
                                      </p:cBhvr>
                                      <p:tavLst>
                                        <p:tav tm="0">
                                          <p:val>
                                            <p:fltVal val="0"/>
                                          </p:val>
                                        </p:tav>
                                        <p:tav tm="100000">
                                          <p:val>
                                            <p:strVal val="#ppt_w"/>
                                          </p:val>
                                        </p:tav>
                                      </p:tavLst>
                                    </p:anim>
                                    <p:anim calcmode="lin" valueType="num">
                                      <p:cBhvr>
                                        <p:cTn dur="500" fill="hold" id="30"/>
                                        <p:tgtEl>
                                          <p:spTgt spid="64"/>
                                        </p:tgtEl>
                                        <p:attrNameLst>
                                          <p:attrName>ppt_h</p:attrName>
                                        </p:attrNameLst>
                                      </p:cBhvr>
                                      <p:tavLst>
                                        <p:tav tm="0">
                                          <p:val>
                                            <p:fltVal val="0"/>
                                          </p:val>
                                        </p:tav>
                                        <p:tav tm="100000">
                                          <p:val>
                                            <p:strVal val="#ppt_h"/>
                                          </p:val>
                                        </p:tav>
                                      </p:tavLst>
                                    </p:anim>
                                    <p:animEffect filter="fade" transition="in">
                                      <p:cBhvr>
                                        <p:cTn dur="500" id="31"/>
                                        <p:tgtEl>
                                          <p:spTgt spid="6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2" presetSubtype="1">
                                  <p:stCondLst>
                                    <p:cond delay="0"/>
                                  </p:stCondLst>
                                  <p:childTnLst>
                                    <p:set>
                                      <p:cBhvr>
                                        <p:cTn dur="1" fill="hold" id="35">
                                          <p:stCondLst>
                                            <p:cond delay="0"/>
                                          </p:stCondLst>
                                        </p:cTn>
                                        <p:tgtEl>
                                          <p:spTgt spid="56"/>
                                        </p:tgtEl>
                                        <p:attrNameLst>
                                          <p:attrName>style.visibility</p:attrName>
                                        </p:attrNameLst>
                                      </p:cBhvr>
                                      <p:to>
                                        <p:strVal val="visible"/>
                                      </p:to>
                                    </p:set>
                                    <p:animEffect filter="wipe(up)" transition="in">
                                      <p:cBhvr>
                                        <p:cTn dur="500" id="36"/>
                                        <p:tgtEl>
                                          <p:spTgt spid="56"/>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57"/>
                                        </p:tgtEl>
                                        <p:attrNameLst>
                                          <p:attrName>style.visibility</p:attrName>
                                        </p:attrNameLst>
                                      </p:cBhvr>
                                      <p:to>
                                        <p:strVal val="visible"/>
                                      </p:to>
                                    </p:set>
                                    <p:animEffect filter="wipe(up)" transition="in">
                                      <p:cBhvr>
                                        <p:cTn dur="500" id="39"/>
                                        <p:tgtEl>
                                          <p:spTgt spid="57"/>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58"/>
                                        </p:tgtEl>
                                        <p:attrNameLst>
                                          <p:attrName>style.visibility</p:attrName>
                                        </p:attrNameLst>
                                      </p:cBhvr>
                                      <p:to>
                                        <p:strVal val="visible"/>
                                      </p:to>
                                    </p:set>
                                    <p:animEffect filter="wipe(up)" transition="in">
                                      <p:cBhvr>
                                        <p:cTn dur="500" id="42"/>
                                        <p:tgtEl>
                                          <p:spTgt spid="58"/>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2">
                                  <p:stCondLst>
                                    <p:cond delay="0"/>
                                  </p:stCondLst>
                                  <p:childTnLst>
                                    <p:set>
                                      <p:cBhvr>
                                        <p:cTn dur="1" fill="hold" id="46">
                                          <p:stCondLst>
                                            <p:cond delay="0"/>
                                          </p:stCondLst>
                                        </p:cTn>
                                        <p:tgtEl>
                                          <p:spTgt spid="59"/>
                                        </p:tgtEl>
                                        <p:attrNameLst>
                                          <p:attrName>style.visibility</p:attrName>
                                        </p:attrNameLst>
                                      </p:cBhvr>
                                      <p:to>
                                        <p:strVal val="visible"/>
                                      </p:to>
                                    </p:set>
                                    <p:anim calcmode="lin" valueType="num">
                                      <p:cBhvr additive="base">
                                        <p:cTn dur="500" fill="hold" id="47"/>
                                        <p:tgtEl>
                                          <p:spTgt spid="59"/>
                                        </p:tgtEl>
                                        <p:attrNameLst>
                                          <p:attrName>ppt_x</p:attrName>
                                        </p:attrNameLst>
                                      </p:cBhvr>
                                      <p:tavLst>
                                        <p:tav tm="0">
                                          <p:val>
                                            <p:strVal val="1+#ppt_w/2"/>
                                          </p:val>
                                        </p:tav>
                                        <p:tav tm="100000">
                                          <p:val>
                                            <p:strVal val="#ppt_x"/>
                                          </p:val>
                                        </p:tav>
                                      </p:tavLst>
                                    </p:anim>
                                    <p:anim calcmode="lin" valueType="num">
                                      <p:cBhvr additive="base">
                                        <p:cTn dur="500" fill="hold" id="48"/>
                                        <p:tgtEl>
                                          <p:spTgt spid="59"/>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60"/>
                                        </p:tgtEl>
                                        <p:attrNameLst>
                                          <p:attrName>style.visibility</p:attrName>
                                        </p:attrNameLst>
                                      </p:cBhvr>
                                      <p:to>
                                        <p:strVal val="visible"/>
                                      </p:to>
                                    </p:set>
                                    <p:anim calcmode="lin" valueType="num">
                                      <p:cBhvr additive="base">
                                        <p:cTn dur="500" fill="hold" id="51"/>
                                        <p:tgtEl>
                                          <p:spTgt spid="60"/>
                                        </p:tgtEl>
                                        <p:attrNameLst>
                                          <p:attrName>ppt_x</p:attrName>
                                        </p:attrNameLst>
                                      </p:cBhvr>
                                      <p:tavLst>
                                        <p:tav tm="0">
                                          <p:val>
                                            <p:strVal val="1+#ppt_w/2"/>
                                          </p:val>
                                        </p:tav>
                                        <p:tav tm="100000">
                                          <p:val>
                                            <p:strVal val="#ppt_x"/>
                                          </p:val>
                                        </p:tav>
                                      </p:tavLst>
                                    </p:anim>
                                    <p:anim calcmode="lin" valueType="num">
                                      <p:cBhvr additive="base">
                                        <p:cTn dur="500" fill="hold" id="52"/>
                                        <p:tgtEl>
                                          <p:spTgt spid="60"/>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61"/>
                                        </p:tgtEl>
                                        <p:attrNameLst>
                                          <p:attrName>style.visibility</p:attrName>
                                        </p:attrNameLst>
                                      </p:cBhvr>
                                      <p:to>
                                        <p:strVal val="visible"/>
                                      </p:to>
                                    </p:set>
                                    <p:anim calcmode="lin" valueType="num">
                                      <p:cBhvr additive="base">
                                        <p:cTn dur="500" fill="hold" id="55"/>
                                        <p:tgtEl>
                                          <p:spTgt spid="61"/>
                                        </p:tgtEl>
                                        <p:attrNameLst>
                                          <p:attrName>ppt_x</p:attrName>
                                        </p:attrNameLst>
                                      </p:cBhvr>
                                      <p:tavLst>
                                        <p:tav tm="0">
                                          <p:val>
                                            <p:strVal val="1+#ppt_w/2"/>
                                          </p:val>
                                        </p:tav>
                                        <p:tav tm="100000">
                                          <p:val>
                                            <p:strVal val="#ppt_x"/>
                                          </p:val>
                                        </p:tav>
                                      </p:tavLst>
                                    </p:anim>
                                    <p:anim calcmode="lin" valueType="num">
                                      <p:cBhvr additive="base">
                                        <p:cTn dur="500" fill="hold" id="56"/>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P grpId="0" spid="60"/>
      <p:bldP grpId="0" spid="61"/>
      <p:bldP grpId="0" spid="62"/>
      <p:bldP grpId="0" spid="63"/>
      <p:bldP grpId="0" spid="64"/>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任意多边形 59"/>
          <p:cNvSpPr/>
          <p:nvPr/>
        </p:nvSpPr>
        <p:spPr>
          <a:xfrm>
            <a:off x="2615377" y="1750172"/>
            <a:ext cx="3883283" cy="2092405"/>
          </a:xfrm>
          <a:custGeom>
            <a:gdLst>
              <a:gd fmla="*/ 200025 w 6072187" name="connsiteX0"/>
              <a:gd fmla="*/ 700088 h 3271838" name="connsiteY0"/>
              <a:gd fmla="*/ 3000375 w 6072187" name="connsiteX1"/>
              <a:gd fmla="*/ 2286000 h 3271838" name="connsiteY1"/>
              <a:gd fmla="*/ 4914900 w 6072187" name="connsiteX2"/>
              <a:gd fmla="*/ 0 h 3271838" name="connsiteY2"/>
              <a:gd fmla="*/ 6072187 w 6072187" name="connsiteX3"/>
              <a:gd fmla="*/ 3171825 h 3271838" name="connsiteY3"/>
              <a:gd fmla="*/ 3000375 w 6072187" name="connsiteX4"/>
              <a:gd fmla="*/ 2343150 h 3271838" name="connsiteY4"/>
              <a:gd fmla="*/ 0 w 6072187" name="connsiteX5"/>
              <a:gd fmla="*/ 3271838 h 3271838" name="connsiteY5"/>
              <a:gd fmla="*/ 200025 w 6072187" name="connsiteX6"/>
              <a:gd fmla="*/ 700088 h 32718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271838" w="6072187">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000"/>
          </a:p>
        </p:txBody>
      </p:sp>
      <p:sp>
        <p:nvSpPr>
          <p:cNvPr id="61" name="椭圆 60"/>
          <p:cNvSpPr/>
          <p:nvPr/>
        </p:nvSpPr>
        <p:spPr>
          <a:xfrm>
            <a:off x="3709803" y="2426321"/>
            <a:ext cx="1589862" cy="1589862"/>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62" name="文本框 15"/>
          <p:cNvSpPr txBox="1">
            <a:spLocks noChangeArrowheads="1"/>
          </p:cNvSpPr>
          <p:nvPr/>
        </p:nvSpPr>
        <p:spPr bwMode="auto">
          <a:xfrm>
            <a:off x="3910465" y="3034688"/>
            <a:ext cx="1198880" cy="396240"/>
          </a:xfrm>
          <a:prstGeom prst="rect">
            <a:avLst/>
          </a:prstGeom>
          <a:noFill/>
          <a:ln w="9525">
            <a:noFill/>
            <a:miter lim="800000"/>
          </a:ln>
        </p:spPr>
        <p:txBody>
          <a:bodyPr wrap="none">
            <a:spAutoFit/>
          </a:bodyPr>
          <a:lstStyle/>
          <a:p>
            <a:r>
              <a:rPr altLang="en-US" lang="zh-CN" smtClean="0" sz="2000">
                <a:solidFill>
                  <a:srgbClr val="C00000"/>
                </a:solidFill>
                <a:latin charset="-122" panose="020b0503020204020204" pitchFamily="34" typeface="微软雅黑"/>
                <a:ea charset="-122" pitchFamily="34" typeface="微软雅黑"/>
              </a:rPr>
              <a:t>标题文字</a:t>
            </a:r>
          </a:p>
        </p:txBody>
      </p:sp>
      <p:sp>
        <p:nvSpPr>
          <p:cNvPr id="63" name="椭圆 62"/>
          <p:cNvSpPr/>
          <p:nvPr/>
        </p:nvSpPr>
        <p:spPr>
          <a:xfrm>
            <a:off x="5073266" y="1306514"/>
            <a:ext cx="1233514" cy="123351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64" name="文本框 16"/>
          <p:cNvSpPr txBox="1">
            <a:spLocks noChangeArrowheads="1"/>
          </p:cNvSpPr>
          <p:nvPr/>
        </p:nvSpPr>
        <p:spPr bwMode="auto">
          <a:xfrm>
            <a:off x="5233784" y="1771777"/>
            <a:ext cx="944880" cy="320040"/>
          </a:xfrm>
          <a:prstGeom prst="rect">
            <a:avLst/>
          </a:prstGeom>
          <a:noFill/>
          <a:ln w="9525">
            <a:noFill/>
            <a:miter lim="800000"/>
          </a:ln>
        </p:spPr>
        <p:txBody>
          <a:bodyPr wrap="none">
            <a:spAutoFit/>
          </a:bodyPr>
          <a:lstStyle/>
          <a:p>
            <a:r>
              <a:rPr altLang="en-US" lang="zh-CN" smtClean="0" sz="1500">
                <a:solidFill>
                  <a:srgbClr val="C00000"/>
                </a:solidFill>
                <a:latin charset="-122" panose="020b0503020204020204" pitchFamily="34" typeface="微软雅黑"/>
                <a:ea charset="-122" pitchFamily="34" typeface="微软雅黑"/>
              </a:rPr>
              <a:t>标题文字</a:t>
            </a:r>
          </a:p>
        </p:txBody>
      </p:sp>
      <p:sp>
        <p:nvSpPr>
          <p:cNvPr id="81" name="椭圆 80"/>
          <p:cNvSpPr/>
          <p:nvPr/>
        </p:nvSpPr>
        <p:spPr>
          <a:xfrm>
            <a:off x="2197099" y="1584689"/>
            <a:ext cx="1015238" cy="101523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4" name="椭圆 83"/>
          <p:cNvSpPr/>
          <p:nvPr/>
        </p:nvSpPr>
        <p:spPr>
          <a:xfrm>
            <a:off x="2108773" y="3221252"/>
            <a:ext cx="1103564" cy="11035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0" name="椭圆 99"/>
          <p:cNvSpPr/>
          <p:nvPr/>
        </p:nvSpPr>
        <p:spPr>
          <a:xfrm>
            <a:off x="5796115" y="3131911"/>
            <a:ext cx="1208133" cy="12081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E6168"/>
              </a:solidFill>
              <a:latin typeface="+mj-ea"/>
              <a:ea typeface="+mj-ea"/>
            </a:endParaRPr>
          </a:p>
        </p:txBody>
      </p:sp>
      <p:sp>
        <p:nvSpPr>
          <p:cNvPr id="101" name="文本框 19"/>
          <p:cNvSpPr txBox="1">
            <a:spLocks noChangeArrowheads="1"/>
          </p:cNvSpPr>
          <p:nvPr/>
        </p:nvSpPr>
        <p:spPr bwMode="auto">
          <a:xfrm>
            <a:off x="5925581" y="3577411"/>
            <a:ext cx="944880" cy="320040"/>
          </a:xfrm>
          <a:prstGeom prst="rect">
            <a:avLst/>
          </a:prstGeom>
          <a:noFill/>
          <a:ln w="9525">
            <a:noFill/>
            <a:miter lim="800000"/>
          </a:ln>
        </p:spPr>
        <p:txBody>
          <a:bodyPr wrap="none">
            <a:spAutoFit/>
          </a:bodyPr>
          <a:lstStyle/>
          <a:p>
            <a:r>
              <a:rPr altLang="en-US" lang="zh-CN" smtClean="0" sz="1500">
                <a:solidFill>
                  <a:srgbClr val="C00000"/>
                </a:solidFill>
                <a:latin charset="-122" panose="020b0503020204020204" pitchFamily="34" typeface="微软雅黑"/>
                <a:ea charset="-122" pitchFamily="34" typeface="微软雅黑"/>
              </a:rPr>
              <a:t>标题文字</a:t>
            </a:r>
          </a:p>
        </p:txBody>
      </p:sp>
      <p:sp>
        <p:nvSpPr>
          <p:cNvPr id="102" name="椭圆 101"/>
          <p:cNvSpPr/>
          <p:nvPr/>
        </p:nvSpPr>
        <p:spPr>
          <a:xfrm>
            <a:off x="5160577" y="4055777"/>
            <a:ext cx="379699" cy="379699"/>
          </a:xfrm>
          <a:prstGeom prst="ellipse">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6" name="椭圆 105"/>
          <p:cNvSpPr/>
          <p:nvPr/>
        </p:nvSpPr>
        <p:spPr>
          <a:xfrm>
            <a:off x="1349375" y="2800944"/>
            <a:ext cx="506604" cy="506603"/>
          </a:xfrm>
          <a:prstGeom prst="ellipse">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107" name="椭圆 106"/>
          <p:cNvSpPr/>
          <p:nvPr/>
        </p:nvSpPr>
        <p:spPr>
          <a:xfrm>
            <a:off x="6709829" y="1722761"/>
            <a:ext cx="506604" cy="505588"/>
          </a:xfrm>
          <a:prstGeom prst="ellipse">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8" name="椭圆 107"/>
          <p:cNvSpPr/>
          <p:nvPr/>
        </p:nvSpPr>
        <p:spPr>
          <a:xfrm>
            <a:off x="7333185" y="3358309"/>
            <a:ext cx="336044" cy="336044"/>
          </a:xfrm>
          <a:prstGeom prst="ellipse">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9" name="椭圆 108"/>
          <p:cNvSpPr/>
          <p:nvPr/>
        </p:nvSpPr>
        <p:spPr>
          <a:xfrm>
            <a:off x="3814372" y="1446617"/>
            <a:ext cx="465994" cy="465994"/>
          </a:xfrm>
          <a:prstGeom prst="ellipse">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0" name="文本框 19"/>
          <p:cNvSpPr txBox="1">
            <a:spLocks noChangeArrowheads="1"/>
          </p:cNvSpPr>
          <p:nvPr/>
        </p:nvSpPr>
        <p:spPr bwMode="auto">
          <a:xfrm>
            <a:off x="2229655" y="1946980"/>
            <a:ext cx="944880" cy="320040"/>
          </a:xfrm>
          <a:prstGeom prst="rect">
            <a:avLst/>
          </a:prstGeom>
          <a:noFill/>
          <a:ln w="9525">
            <a:noFill/>
            <a:miter lim="800000"/>
          </a:ln>
        </p:spPr>
        <p:txBody>
          <a:bodyPr wrap="none">
            <a:spAutoFit/>
          </a:bodyPr>
          <a:lstStyle/>
          <a:p>
            <a:r>
              <a:rPr altLang="en-US" lang="zh-CN" smtClean="0" sz="1500">
                <a:solidFill>
                  <a:srgbClr val="C00000"/>
                </a:solidFill>
                <a:latin charset="-122" panose="020b0503020204020204" pitchFamily="34" typeface="微软雅黑"/>
                <a:ea charset="-122" pitchFamily="34" typeface="微软雅黑"/>
              </a:rPr>
              <a:t>标题文字</a:t>
            </a:r>
          </a:p>
        </p:txBody>
      </p:sp>
      <p:sp>
        <p:nvSpPr>
          <p:cNvPr id="111" name="文本框 16"/>
          <p:cNvSpPr txBox="1">
            <a:spLocks noChangeArrowheads="1"/>
          </p:cNvSpPr>
          <p:nvPr/>
        </p:nvSpPr>
        <p:spPr bwMode="auto">
          <a:xfrm>
            <a:off x="2183501" y="3587063"/>
            <a:ext cx="944880" cy="320040"/>
          </a:xfrm>
          <a:prstGeom prst="rect">
            <a:avLst/>
          </a:prstGeom>
          <a:noFill/>
          <a:ln w="9525">
            <a:noFill/>
            <a:miter lim="800000"/>
          </a:ln>
        </p:spPr>
        <p:txBody>
          <a:bodyPr wrap="none">
            <a:spAutoFit/>
          </a:bodyPr>
          <a:lstStyle/>
          <a:p>
            <a:r>
              <a:rPr altLang="en-US" lang="zh-CN" smtClean="0" sz="1500">
                <a:solidFill>
                  <a:srgbClr val="C00000"/>
                </a:solidFill>
                <a:latin charset="-122" panose="020b0503020204020204" pitchFamily="34" typeface="微软雅黑"/>
                <a:ea charset="-122" pitchFamily="34" typeface="微软雅黑"/>
              </a:rPr>
              <a:t>标题文字</a:t>
            </a:r>
          </a:p>
        </p:txBody>
      </p:sp>
    </p:spTree>
    <p:extLst>
      <p:ext uri="{BB962C8B-B14F-4D97-AF65-F5344CB8AC3E}">
        <p14:creationId val="300662669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p:cTn dur="500" fill="hold" id="7"/>
                                        <p:tgtEl>
                                          <p:spTgt spid="60"/>
                                        </p:tgtEl>
                                        <p:attrNameLst>
                                          <p:attrName>ppt_w</p:attrName>
                                        </p:attrNameLst>
                                      </p:cBhvr>
                                      <p:tavLst>
                                        <p:tav tm="0">
                                          <p:val>
                                            <p:fltVal val="0"/>
                                          </p:val>
                                        </p:tav>
                                        <p:tav tm="100000">
                                          <p:val>
                                            <p:strVal val="#ppt_w"/>
                                          </p:val>
                                        </p:tav>
                                      </p:tavLst>
                                    </p:anim>
                                    <p:anim calcmode="lin" valueType="num">
                                      <p:cBhvr>
                                        <p:cTn dur="500" fill="hold" id="8"/>
                                        <p:tgtEl>
                                          <p:spTgt spid="60"/>
                                        </p:tgtEl>
                                        <p:attrNameLst>
                                          <p:attrName>ppt_h</p:attrName>
                                        </p:attrNameLst>
                                      </p:cBhvr>
                                      <p:tavLst>
                                        <p:tav tm="0">
                                          <p:val>
                                            <p:fltVal val="0"/>
                                          </p:val>
                                        </p:tav>
                                        <p:tav tm="100000">
                                          <p:val>
                                            <p:strVal val="#ppt_h"/>
                                          </p:val>
                                        </p:tav>
                                      </p:tavLst>
                                    </p:anim>
                                    <p:animEffect filter="fade" transition="in">
                                      <p:cBhvr>
                                        <p:cTn dur="500" id="9"/>
                                        <p:tgtEl>
                                          <p:spTgt spid="6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1"/>
                                        </p:tgtEl>
                                        <p:attrNameLst>
                                          <p:attrName>style.visibility</p:attrName>
                                        </p:attrNameLst>
                                      </p:cBhvr>
                                      <p:to>
                                        <p:strVal val="visible"/>
                                      </p:to>
                                    </p:set>
                                    <p:anim calcmode="lin" valueType="num">
                                      <p:cBhvr>
                                        <p:cTn dur="500" fill="hold" id="12"/>
                                        <p:tgtEl>
                                          <p:spTgt spid="61"/>
                                        </p:tgtEl>
                                        <p:attrNameLst>
                                          <p:attrName>ppt_w</p:attrName>
                                        </p:attrNameLst>
                                      </p:cBhvr>
                                      <p:tavLst>
                                        <p:tav tm="0">
                                          <p:val>
                                            <p:fltVal val="0"/>
                                          </p:val>
                                        </p:tav>
                                        <p:tav tm="100000">
                                          <p:val>
                                            <p:strVal val="#ppt_w"/>
                                          </p:val>
                                        </p:tav>
                                      </p:tavLst>
                                    </p:anim>
                                    <p:anim calcmode="lin" valueType="num">
                                      <p:cBhvr>
                                        <p:cTn dur="500" fill="hold" id="13"/>
                                        <p:tgtEl>
                                          <p:spTgt spid="61"/>
                                        </p:tgtEl>
                                        <p:attrNameLst>
                                          <p:attrName>ppt_h</p:attrName>
                                        </p:attrNameLst>
                                      </p:cBhvr>
                                      <p:tavLst>
                                        <p:tav tm="0">
                                          <p:val>
                                            <p:fltVal val="0"/>
                                          </p:val>
                                        </p:tav>
                                        <p:tav tm="100000">
                                          <p:val>
                                            <p:strVal val="#ppt_h"/>
                                          </p:val>
                                        </p:tav>
                                      </p:tavLst>
                                    </p:anim>
                                    <p:animEffect filter="fade" transition="in">
                                      <p:cBhvr>
                                        <p:cTn dur="500" id="14"/>
                                        <p:tgtEl>
                                          <p:spTgt spid="6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62"/>
                                        </p:tgtEl>
                                        <p:attrNameLst>
                                          <p:attrName>style.visibility</p:attrName>
                                        </p:attrNameLst>
                                      </p:cBhvr>
                                      <p:to>
                                        <p:strVal val="visible"/>
                                      </p:to>
                                    </p:set>
                                    <p:anim calcmode="lin" valueType="num">
                                      <p:cBhvr>
                                        <p:cTn dur="500" fill="hold" id="17"/>
                                        <p:tgtEl>
                                          <p:spTgt spid="62"/>
                                        </p:tgtEl>
                                        <p:attrNameLst>
                                          <p:attrName>ppt_w</p:attrName>
                                        </p:attrNameLst>
                                      </p:cBhvr>
                                      <p:tavLst>
                                        <p:tav tm="0">
                                          <p:val>
                                            <p:fltVal val="0"/>
                                          </p:val>
                                        </p:tav>
                                        <p:tav tm="100000">
                                          <p:val>
                                            <p:strVal val="#ppt_w"/>
                                          </p:val>
                                        </p:tav>
                                      </p:tavLst>
                                    </p:anim>
                                    <p:anim calcmode="lin" valueType="num">
                                      <p:cBhvr>
                                        <p:cTn dur="500" fill="hold" id="18"/>
                                        <p:tgtEl>
                                          <p:spTgt spid="62"/>
                                        </p:tgtEl>
                                        <p:attrNameLst>
                                          <p:attrName>ppt_h</p:attrName>
                                        </p:attrNameLst>
                                      </p:cBhvr>
                                      <p:tavLst>
                                        <p:tav tm="0">
                                          <p:val>
                                            <p:fltVal val="0"/>
                                          </p:val>
                                        </p:tav>
                                        <p:tav tm="100000">
                                          <p:val>
                                            <p:strVal val="#ppt_h"/>
                                          </p:val>
                                        </p:tav>
                                      </p:tavLst>
                                    </p:anim>
                                    <p:animEffect filter="fade" transition="in">
                                      <p:cBhvr>
                                        <p:cTn dur="500" id="19"/>
                                        <p:tgtEl>
                                          <p:spTgt spid="6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63"/>
                                        </p:tgtEl>
                                        <p:attrNameLst>
                                          <p:attrName>style.visibility</p:attrName>
                                        </p:attrNameLst>
                                      </p:cBhvr>
                                      <p:to>
                                        <p:strVal val="visible"/>
                                      </p:to>
                                    </p:set>
                                    <p:anim calcmode="lin" valueType="num">
                                      <p:cBhvr>
                                        <p:cTn dur="500" fill="hold" id="22"/>
                                        <p:tgtEl>
                                          <p:spTgt spid="63"/>
                                        </p:tgtEl>
                                        <p:attrNameLst>
                                          <p:attrName>ppt_w</p:attrName>
                                        </p:attrNameLst>
                                      </p:cBhvr>
                                      <p:tavLst>
                                        <p:tav tm="0">
                                          <p:val>
                                            <p:fltVal val="0"/>
                                          </p:val>
                                        </p:tav>
                                        <p:tav tm="100000">
                                          <p:val>
                                            <p:strVal val="#ppt_w"/>
                                          </p:val>
                                        </p:tav>
                                      </p:tavLst>
                                    </p:anim>
                                    <p:anim calcmode="lin" valueType="num">
                                      <p:cBhvr>
                                        <p:cTn dur="500" fill="hold" id="23"/>
                                        <p:tgtEl>
                                          <p:spTgt spid="63"/>
                                        </p:tgtEl>
                                        <p:attrNameLst>
                                          <p:attrName>ppt_h</p:attrName>
                                        </p:attrNameLst>
                                      </p:cBhvr>
                                      <p:tavLst>
                                        <p:tav tm="0">
                                          <p:val>
                                            <p:fltVal val="0"/>
                                          </p:val>
                                        </p:tav>
                                        <p:tav tm="100000">
                                          <p:val>
                                            <p:strVal val="#ppt_h"/>
                                          </p:val>
                                        </p:tav>
                                      </p:tavLst>
                                    </p:anim>
                                    <p:animEffect filter="fade" transition="in">
                                      <p:cBhvr>
                                        <p:cTn dur="500" id="24"/>
                                        <p:tgtEl>
                                          <p:spTgt spid="6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64"/>
                                        </p:tgtEl>
                                        <p:attrNameLst>
                                          <p:attrName>style.visibility</p:attrName>
                                        </p:attrNameLst>
                                      </p:cBhvr>
                                      <p:to>
                                        <p:strVal val="visible"/>
                                      </p:to>
                                    </p:set>
                                    <p:anim calcmode="lin" valueType="num">
                                      <p:cBhvr>
                                        <p:cTn dur="500" fill="hold" id="27"/>
                                        <p:tgtEl>
                                          <p:spTgt spid="64"/>
                                        </p:tgtEl>
                                        <p:attrNameLst>
                                          <p:attrName>ppt_w</p:attrName>
                                        </p:attrNameLst>
                                      </p:cBhvr>
                                      <p:tavLst>
                                        <p:tav tm="0">
                                          <p:val>
                                            <p:fltVal val="0"/>
                                          </p:val>
                                        </p:tav>
                                        <p:tav tm="100000">
                                          <p:val>
                                            <p:strVal val="#ppt_w"/>
                                          </p:val>
                                        </p:tav>
                                      </p:tavLst>
                                    </p:anim>
                                    <p:anim calcmode="lin" valueType="num">
                                      <p:cBhvr>
                                        <p:cTn dur="500" fill="hold" id="28"/>
                                        <p:tgtEl>
                                          <p:spTgt spid="64"/>
                                        </p:tgtEl>
                                        <p:attrNameLst>
                                          <p:attrName>ppt_h</p:attrName>
                                        </p:attrNameLst>
                                      </p:cBhvr>
                                      <p:tavLst>
                                        <p:tav tm="0">
                                          <p:val>
                                            <p:fltVal val="0"/>
                                          </p:val>
                                        </p:tav>
                                        <p:tav tm="100000">
                                          <p:val>
                                            <p:strVal val="#ppt_h"/>
                                          </p:val>
                                        </p:tav>
                                      </p:tavLst>
                                    </p:anim>
                                    <p:animEffect filter="fade" transition="in">
                                      <p:cBhvr>
                                        <p:cTn dur="500" id="29"/>
                                        <p:tgtEl>
                                          <p:spTgt spid="64"/>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81"/>
                                        </p:tgtEl>
                                        <p:attrNameLst>
                                          <p:attrName>style.visibility</p:attrName>
                                        </p:attrNameLst>
                                      </p:cBhvr>
                                      <p:to>
                                        <p:strVal val="visible"/>
                                      </p:to>
                                    </p:set>
                                    <p:anim calcmode="lin" valueType="num">
                                      <p:cBhvr>
                                        <p:cTn dur="500" fill="hold" id="32"/>
                                        <p:tgtEl>
                                          <p:spTgt spid="81"/>
                                        </p:tgtEl>
                                        <p:attrNameLst>
                                          <p:attrName>ppt_w</p:attrName>
                                        </p:attrNameLst>
                                      </p:cBhvr>
                                      <p:tavLst>
                                        <p:tav tm="0">
                                          <p:val>
                                            <p:fltVal val="0"/>
                                          </p:val>
                                        </p:tav>
                                        <p:tav tm="100000">
                                          <p:val>
                                            <p:strVal val="#ppt_w"/>
                                          </p:val>
                                        </p:tav>
                                      </p:tavLst>
                                    </p:anim>
                                    <p:anim calcmode="lin" valueType="num">
                                      <p:cBhvr>
                                        <p:cTn dur="500" fill="hold" id="33"/>
                                        <p:tgtEl>
                                          <p:spTgt spid="81"/>
                                        </p:tgtEl>
                                        <p:attrNameLst>
                                          <p:attrName>ppt_h</p:attrName>
                                        </p:attrNameLst>
                                      </p:cBhvr>
                                      <p:tavLst>
                                        <p:tav tm="0">
                                          <p:val>
                                            <p:fltVal val="0"/>
                                          </p:val>
                                        </p:tav>
                                        <p:tav tm="100000">
                                          <p:val>
                                            <p:strVal val="#ppt_h"/>
                                          </p:val>
                                        </p:tav>
                                      </p:tavLst>
                                    </p:anim>
                                    <p:animEffect filter="fade" transition="in">
                                      <p:cBhvr>
                                        <p:cTn dur="500" id="34"/>
                                        <p:tgtEl>
                                          <p:spTgt spid="81"/>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84"/>
                                        </p:tgtEl>
                                        <p:attrNameLst>
                                          <p:attrName>style.visibility</p:attrName>
                                        </p:attrNameLst>
                                      </p:cBhvr>
                                      <p:to>
                                        <p:strVal val="visible"/>
                                      </p:to>
                                    </p:set>
                                    <p:anim calcmode="lin" valueType="num">
                                      <p:cBhvr>
                                        <p:cTn dur="500" fill="hold" id="37"/>
                                        <p:tgtEl>
                                          <p:spTgt spid="84"/>
                                        </p:tgtEl>
                                        <p:attrNameLst>
                                          <p:attrName>ppt_w</p:attrName>
                                        </p:attrNameLst>
                                      </p:cBhvr>
                                      <p:tavLst>
                                        <p:tav tm="0">
                                          <p:val>
                                            <p:fltVal val="0"/>
                                          </p:val>
                                        </p:tav>
                                        <p:tav tm="100000">
                                          <p:val>
                                            <p:strVal val="#ppt_w"/>
                                          </p:val>
                                        </p:tav>
                                      </p:tavLst>
                                    </p:anim>
                                    <p:anim calcmode="lin" valueType="num">
                                      <p:cBhvr>
                                        <p:cTn dur="500" fill="hold" id="38"/>
                                        <p:tgtEl>
                                          <p:spTgt spid="84"/>
                                        </p:tgtEl>
                                        <p:attrNameLst>
                                          <p:attrName>ppt_h</p:attrName>
                                        </p:attrNameLst>
                                      </p:cBhvr>
                                      <p:tavLst>
                                        <p:tav tm="0">
                                          <p:val>
                                            <p:fltVal val="0"/>
                                          </p:val>
                                        </p:tav>
                                        <p:tav tm="100000">
                                          <p:val>
                                            <p:strVal val="#ppt_h"/>
                                          </p:val>
                                        </p:tav>
                                      </p:tavLst>
                                    </p:anim>
                                    <p:animEffect filter="fade" transition="in">
                                      <p:cBhvr>
                                        <p:cTn dur="500" id="39"/>
                                        <p:tgtEl>
                                          <p:spTgt spid="8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00"/>
                                        </p:tgtEl>
                                        <p:attrNameLst>
                                          <p:attrName>style.visibility</p:attrName>
                                        </p:attrNameLst>
                                      </p:cBhvr>
                                      <p:to>
                                        <p:strVal val="visible"/>
                                      </p:to>
                                    </p:set>
                                    <p:anim calcmode="lin" valueType="num">
                                      <p:cBhvr>
                                        <p:cTn dur="500" fill="hold" id="42"/>
                                        <p:tgtEl>
                                          <p:spTgt spid="100"/>
                                        </p:tgtEl>
                                        <p:attrNameLst>
                                          <p:attrName>ppt_w</p:attrName>
                                        </p:attrNameLst>
                                      </p:cBhvr>
                                      <p:tavLst>
                                        <p:tav tm="0">
                                          <p:val>
                                            <p:fltVal val="0"/>
                                          </p:val>
                                        </p:tav>
                                        <p:tav tm="100000">
                                          <p:val>
                                            <p:strVal val="#ppt_w"/>
                                          </p:val>
                                        </p:tav>
                                      </p:tavLst>
                                    </p:anim>
                                    <p:anim calcmode="lin" valueType="num">
                                      <p:cBhvr>
                                        <p:cTn dur="500" fill="hold" id="43"/>
                                        <p:tgtEl>
                                          <p:spTgt spid="100"/>
                                        </p:tgtEl>
                                        <p:attrNameLst>
                                          <p:attrName>ppt_h</p:attrName>
                                        </p:attrNameLst>
                                      </p:cBhvr>
                                      <p:tavLst>
                                        <p:tav tm="0">
                                          <p:val>
                                            <p:fltVal val="0"/>
                                          </p:val>
                                        </p:tav>
                                        <p:tav tm="100000">
                                          <p:val>
                                            <p:strVal val="#ppt_h"/>
                                          </p:val>
                                        </p:tav>
                                      </p:tavLst>
                                    </p:anim>
                                    <p:animEffect filter="fade" transition="in">
                                      <p:cBhvr>
                                        <p:cTn dur="500" id="44"/>
                                        <p:tgtEl>
                                          <p:spTgt spid="100"/>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01"/>
                                        </p:tgtEl>
                                        <p:attrNameLst>
                                          <p:attrName>style.visibility</p:attrName>
                                        </p:attrNameLst>
                                      </p:cBhvr>
                                      <p:to>
                                        <p:strVal val="visible"/>
                                      </p:to>
                                    </p:set>
                                    <p:anim calcmode="lin" valueType="num">
                                      <p:cBhvr>
                                        <p:cTn dur="500" fill="hold" id="47"/>
                                        <p:tgtEl>
                                          <p:spTgt spid="101"/>
                                        </p:tgtEl>
                                        <p:attrNameLst>
                                          <p:attrName>ppt_w</p:attrName>
                                        </p:attrNameLst>
                                      </p:cBhvr>
                                      <p:tavLst>
                                        <p:tav tm="0">
                                          <p:val>
                                            <p:fltVal val="0"/>
                                          </p:val>
                                        </p:tav>
                                        <p:tav tm="100000">
                                          <p:val>
                                            <p:strVal val="#ppt_w"/>
                                          </p:val>
                                        </p:tav>
                                      </p:tavLst>
                                    </p:anim>
                                    <p:anim calcmode="lin" valueType="num">
                                      <p:cBhvr>
                                        <p:cTn dur="500" fill="hold" id="48"/>
                                        <p:tgtEl>
                                          <p:spTgt spid="101"/>
                                        </p:tgtEl>
                                        <p:attrNameLst>
                                          <p:attrName>ppt_h</p:attrName>
                                        </p:attrNameLst>
                                      </p:cBhvr>
                                      <p:tavLst>
                                        <p:tav tm="0">
                                          <p:val>
                                            <p:fltVal val="0"/>
                                          </p:val>
                                        </p:tav>
                                        <p:tav tm="100000">
                                          <p:val>
                                            <p:strVal val="#ppt_h"/>
                                          </p:val>
                                        </p:tav>
                                      </p:tavLst>
                                    </p:anim>
                                    <p:animEffect filter="fade" transition="in">
                                      <p:cBhvr>
                                        <p:cTn dur="500" id="49"/>
                                        <p:tgtEl>
                                          <p:spTgt spid="101"/>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02"/>
                                        </p:tgtEl>
                                        <p:attrNameLst>
                                          <p:attrName>style.visibility</p:attrName>
                                        </p:attrNameLst>
                                      </p:cBhvr>
                                      <p:to>
                                        <p:strVal val="visible"/>
                                      </p:to>
                                    </p:set>
                                    <p:anim calcmode="lin" valueType="num">
                                      <p:cBhvr>
                                        <p:cTn dur="500" fill="hold" id="52"/>
                                        <p:tgtEl>
                                          <p:spTgt spid="102"/>
                                        </p:tgtEl>
                                        <p:attrNameLst>
                                          <p:attrName>ppt_w</p:attrName>
                                        </p:attrNameLst>
                                      </p:cBhvr>
                                      <p:tavLst>
                                        <p:tav tm="0">
                                          <p:val>
                                            <p:fltVal val="0"/>
                                          </p:val>
                                        </p:tav>
                                        <p:tav tm="100000">
                                          <p:val>
                                            <p:strVal val="#ppt_w"/>
                                          </p:val>
                                        </p:tav>
                                      </p:tavLst>
                                    </p:anim>
                                    <p:anim calcmode="lin" valueType="num">
                                      <p:cBhvr>
                                        <p:cTn dur="500" fill="hold" id="53"/>
                                        <p:tgtEl>
                                          <p:spTgt spid="102"/>
                                        </p:tgtEl>
                                        <p:attrNameLst>
                                          <p:attrName>ppt_h</p:attrName>
                                        </p:attrNameLst>
                                      </p:cBhvr>
                                      <p:tavLst>
                                        <p:tav tm="0">
                                          <p:val>
                                            <p:fltVal val="0"/>
                                          </p:val>
                                        </p:tav>
                                        <p:tav tm="100000">
                                          <p:val>
                                            <p:strVal val="#ppt_h"/>
                                          </p:val>
                                        </p:tav>
                                      </p:tavLst>
                                    </p:anim>
                                    <p:animEffect filter="fade" transition="in">
                                      <p:cBhvr>
                                        <p:cTn dur="500" id="54"/>
                                        <p:tgtEl>
                                          <p:spTgt spid="102"/>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06"/>
                                        </p:tgtEl>
                                        <p:attrNameLst>
                                          <p:attrName>style.visibility</p:attrName>
                                        </p:attrNameLst>
                                      </p:cBhvr>
                                      <p:to>
                                        <p:strVal val="visible"/>
                                      </p:to>
                                    </p:set>
                                    <p:anim calcmode="lin" valueType="num">
                                      <p:cBhvr>
                                        <p:cTn dur="500" fill="hold" id="57"/>
                                        <p:tgtEl>
                                          <p:spTgt spid="106"/>
                                        </p:tgtEl>
                                        <p:attrNameLst>
                                          <p:attrName>ppt_w</p:attrName>
                                        </p:attrNameLst>
                                      </p:cBhvr>
                                      <p:tavLst>
                                        <p:tav tm="0">
                                          <p:val>
                                            <p:fltVal val="0"/>
                                          </p:val>
                                        </p:tav>
                                        <p:tav tm="100000">
                                          <p:val>
                                            <p:strVal val="#ppt_w"/>
                                          </p:val>
                                        </p:tav>
                                      </p:tavLst>
                                    </p:anim>
                                    <p:anim calcmode="lin" valueType="num">
                                      <p:cBhvr>
                                        <p:cTn dur="500" fill="hold" id="58"/>
                                        <p:tgtEl>
                                          <p:spTgt spid="106"/>
                                        </p:tgtEl>
                                        <p:attrNameLst>
                                          <p:attrName>ppt_h</p:attrName>
                                        </p:attrNameLst>
                                      </p:cBhvr>
                                      <p:tavLst>
                                        <p:tav tm="0">
                                          <p:val>
                                            <p:fltVal val="0"/>
                                          </p:val>
                                        </p:tav>
                                        <p:tav tm="100000">
                                          <p:val>
                                            <p:strVal val="#ppt_h"/>
                                          </p:val>
                                        </p:tav>
                                      </p:tavLst>
                                    </p:anim>
                                    <p:animEffect filter="fade" transition="in">
                                      <p:cBhvr>
                                        <p:cTn dur="500" id="59"/>
                                        <p:tgtEl>
                                          <p:spTgt spid="106"/>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07"/>
                                        </p:tgtEl>
                                        <p:attrNameLst>
                                          <p:attrName>style.visibility</p:attrName>
                                        </p:attrNameLst>
                                      </p:cBhvr>
                                      <p:to>
                                        <p:strVal val="visible"/>
                                      </p:to>
                                    </p:set>
                                    <p:anim calcmode="lin" valueType="num">
                                      <p:cBhvr>
                                        <p:cTn dur="500" fill="hold" id="62"/>
                                        <p:tgtEl>
                                          <p:spTgt spid="107"/>
                                        </p:tgtEl>
                                        <p:attrNameLst>
                                          <p:attrName>ppt_w</p:attrName>
                                        </p:attrNameLst>
                                      </p:cBhvr>
                                      <p:tavLst>
                                        <p:tav tm="0">
                                          <p:val>
                                            <p:fltVal val="0"/>
                                          </p:val>
                                        </p:tav>
                                        <p:tav tm="100000">
                                          <p:val>
                                            <p:strVal val="#ppt_w"/>
                                          </p:val>
                                        </p:tav>
                                      </p:tavLst>
                                    </p:anim>
                                    <p:anim calcmode="lin" valueType="num">
                                      <p:cBhvr>
                                        <p:cTn dur="500" fill="hold" id="63"/>
                                        <p:tgtEl>
                                          <p:spTgt spid="107"/>
                                        </p:tgtEl>
                                        <p:attrNameLst>
                                          <p:attrName>ppt_h</p:attrName>
                                        </p:attrNameLst>
                                      </p:cBhvr>
                                      <p:tavLst>
                                        <p:tav tm="0">
                                          <p:val>
                                            <p:fltVal val="0"/>
                                          </p:val>
                                        </p:tav>
                                        <p:tav tm="100000">
                                          <p:val>
                                            <p:strVal val="#ppt_h"/>
                                          </p:val>
                                        </p:tav>
                                      </p:tavLst>
                                    </p:anim>
                                    <p:animEffect filter="fade" transition="in">
                                      <p:cBhvr>
                                        <p:cTn dur="500" id="64"/>
                                        <p:tgtEl>
                                          <p:spTgt spid="107"/>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108"/>
                                        </p:tgtEl>
                                        <p:attrNameLst>
                                          <p:attrName>style.visibility</p:attrName>
                                        </p:attrNameLst>
                                      </p:cBhvr>
                                      <p:to>
                                        <p:strVal val="visible"/>
                                      </p:to>
                                    </p:set>
                                    <p:anim calcmode="lin" valueType="num">
                                      <p:cBhvr>
                                        <p:cTn dur="500" fill="hold" id="67"/>
                                        <p:tgtEl>
                                          <p:spTgt spid="108"/>
                                        </p:tgtEl>
                                        <p:attrNameLst>
                                          <p:attrName>ppt_w</p:attrName>
                                        </p:attrNameLst>
                                      </p:cBhvr>
                                      <p:tavLst>
                                        <p:tav tm="0">
                                          <p:val>
                                            <p:fltVal val="0"/>
                                          </p:val>
                                        </p:tav>
                                        <p:tav tm="100000">
                                          <p:val>
                                            <p:strVal val="#ppt_w"/>
                                          </p:val>
                                        </p:tav>
                                      </p:tavLst>
                                    </p:anim>
                                    <p:anim calcmode="lin" valueType="num">
                                      <p:cBhvr>
                                        <p:cTn dur="500" fill="hold" id="68"/>
                                        <p:tgtEl>
                                          <p:spTgt spid="108"/>
                                        </p:tgtEl>
                                        <p:attrNameLst>
                                          <p:attrName>ppt_h</p:attrName>
                                        </p:attrNameLst>
                                      </p:cBhvr>
                                      <p:tavLst>
                                        <p:tav tm="0">
                                          <p:val>
                                            <p:fltVal val="0"/>
                                          </p:val>
                                        </p:tav>
                                        <p:tav tm="100000">
                                          <p:val>
                                            <p:strVal val="#ppt_h"/>
                                          </p:val>
                                        </p:tav>
                                      </p:tavLst>
                                    </p:anim>
                                    <p:animEffect filter="fade" transition="in">
                                      <p:cBhvr>
                                        <p:cTn dur="500" id="69"/>
                                        <p:tgtEl>
                                          <p:spTgt spid="108"/>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109"/>
                                        </p:tgtEl>
                                        <p:attrNameLst>
                                          <p:attrName>style.visibility</p:attrName>
                                        </p:attrNameLst>
                                      </p:cBhvr>
                                      <p:to>
                                        <p:strVal val="visible"/>
                                      </p:to>
                                    </p:set>
                                    <p:anim calcmode="lin" valueType="num">
                                      <p:cBhvr>
                                        <p:cTn dur="500" fill="hold" id="72"/>
                                        <p:tgtEl>
                                          <p:spTgt spid="109"/>
                                        </p:tgtEl>
                                        <p:attrNameLst>
                                          <p:attrName>ppt_w</p:attrName>
                                        </p:attrNameLst>
                                      </p:cBhvr>
                                      <p:tavLst>
                                        <p:tav tm="0">
                                          <p:val>
                                            <p:fltVal val="0"/>
                                          </p:val>
                                        </p:tav>
                                        <p:tav tm="100000">
                                          <p:val>
                                            <p:strVal val="#ppt_w"/>
                                          </p:val>
                                        </p:tav>
                                      </p:tavLst>
                                    </p:anim>
                                    <p:anim calcmode="lin" valueType="num">
                                      <p:cBhvr>
                                        <p:cTn dur="500" fill="hold" id="73"/>
                                        <p:tgtEl>
                                          <p:spTgt spid="109"/>
                                        </p:tgtEl>
                                        <p:attrNameLst>
                                          <p:attrName>ppt_h</p:attrName>
                                        </p:attrNameLst>
                                      </p:cBhvr>
                                      <p:tavLst>
                                        <p:tav tm="0">
                                          <p:val>
                                            <p:fltVal val="0"/>
                                          </p:val>
                                        </p:tav>
                                        <p:tav tm="100000">
                                          <p:val>
                                            <p:strVal val="#ppt_h"/>
                                          </p:val>
                                        </p:tav>
                                      </p:tavLst>
                                    </p:anim>
                                    <p:animEffect filter="fade" transition="in">
                                      <p:cBhvr>
                                        <p:cTn dur="500" id="74"/>
                                        <p:tgtEl>
                                          <p:spTgt spid="109"/>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110"/>
                                        </p:tgtEl>
                                        <p:attrNameLst>
                                          <p:attrName>style.visibility</p:attrName>
                                        </p:attrNameLst>
                                      </p:cBhvr>
                                      <p:to>
                                        <p:strVal val="visible"/>
                                      </p:to>
                                    </p:set>
                                    <p:anim calcmode="lin" valueType="num">
                                      <p:cBhvr>
                                        <p:cTn dur="500" fill="hold" id="77"/>
                                        <p:tgtEl>
                                          <p:spTgt spid="110"/>
                                        </p:tgtEl>
                                        <p:attrNameLst>
                                          <p:attrName>ppt_w</p:attrName>
                                        </p:attrNameLst>
                                      </p:cBhvr>
                                      <p:tavLst>
                                        <p:tav tm="0">
                                          <p:val>
                                            <p:fltVal val="0"/>
                                          </p:val>
                                        </p:tav>
                                        <p:tav tm="100000">
                                          <p:val>
                                            <p:strVal val="#ppt_w"/>
                                          </p:val>
                                        </p:tav>
                                      </p:tavLst>
                                    </p:anim>
                                    <p:anim calcmode="lin" valueType="num">
                                      <p:cBhvr>
                                        <p:cTn dur="500" fill="hold" id="78"/>
                                        <p:tgtEl>
                                          <p:spTgt spid="110"/>
                                        </p:tgtEl>
                                        <p:attrNameLst>
                                          <p:attrName>ppt_h</p:attrName>
                                        </p:attrNameLst>
                                      </p:cBhvr>
                                      <p:tavLst>
                                        <p:tav tm="0">
                                          <p:val>
                                            <p:fltVal val="0"/>
                                          </p:val>
                                        </p:tav>
                                        <p:tav tm="100000">
                                          <p:val>
                                            <p:strVal val="#ppt_h"/>
                                          </p:val>
                                        </p:tav>
                                      </p:tavLst>
                                    </p:anim>
                                    <p:animEffect filter="fade" transition="in">
                                      <p:cBhvr>
                                        <p:cTn dur="500" id="79"/>
                                        <p:tgtEl>
                                          <p:spTgt spid="110"/>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111"/>
                                        </p:tgtEl>
                                        <p:attrNameLst>
                                          <p:attrName>style.visibility</p:attrName>
                                        </p:attrNameLst>
                                      </p:cBhvr>
                                      <p:to>
                                        <p:strVal val="visible"/>
                                      </p:to>
                                    </p:set>
                                    <p:anim calcmode="lin" valueType="num">
                                      <p:cBhvr>
                                        <p:cTn dur="500" fill="hold" id="82"/>
                                        <p:tgtEl>
                                          <p:spTgt spid="111"/>
                                        </p:tgtEl>
                                        <p:attrNameLst>
                                          <p:attrName>ppt_w</p:attrName>
                                        </p:attrNameLst>
                                      </p:cBhvr>
                                      <p:tavLst>
                                        <p:tav tm="0">
                                          <p:val>
                                            <p:fltVal val="0"/>
                                          </p:val>
                                        </p:tav>
                                        <p:tav tm="100000">
                                          <p:val>
                                            <p:strVal val="#ppt_w"/>
                                          </p:val>
                                        </p:tav>
                                      </p:tavLst>
                                    </p:anim>
                                    <p:anim calcmode="lin" valueType="num">
                                      <p:cBhvr>
                                        <p:cTn dur="500" fill="hold" id="83"/>
                                        <p:tgtEl>
                                          <p:spTgt spid="111"/>
                                        </p:tgtEl>
                                        <p:attrNameLst>
                                          <p:attrName>ppt_h</p:attrName>
                                        </p:attrNameLst>
                                      </p:cBhvr>
                                      <p:tavLst>
                                        <p:tav tm="0">
                                          <p:val>
                                            <p:fltVal val="0"/>
                                          </p:val>
                                        </p:tav>
                                        <p:tav tm="100000">
                                          <p:val>
                                            <p:strVal val="#ppt_h"/>
                                          </p:val>
                                        </p:tav>
                                      </p:tavLst>
                                    </p:anim>
                                    <p:animEffect filter="fade" transition="in">
                                      <p:cBhvr>
                                        <p:cTn dur="500" id="84"/>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P grpId="0" spid="63"/>
      <p:bldP grpId="0" spid="64"/>
      <p:bldP grpId="0" spid="81"/>
      <p:bldP grpId="0" spid="84"/>
      <p:bldP grpId="0" spid="100"/>
      <p:bldP grpId="0" spid="101"/>
      <p:bldP grpId="0" spid="102"/>
      <p:bldP grpId="0" spid="106"/>
      <p:bldP grpId="0" spid="107"/>
      <p:bldP grpId="0" spid="108"/>
      <p:bldP grpId="0" spid="109"/>
      <p:bldP grpId="0" spid="110"/>
      <p:bldP grpId="0" spid="111"/>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 name="TextBox 121"/>
          <p:cNvSpPr txBox="1"/>
          <p:nvPr/>
        </p:nvSpPr>
        <p:spPr>
          <a:xfrm>
            <a:off x="1877196" y="1465709"/>
            <a:ext cx="1577564" cy="377302"/>
          </a:xfrm>
          <a:prstGeom prst="rect">
            <a:avLst/>
          </a:prstGeom>
          <a:noFill/>
        </p:spPr>
        <p:txBody>
          <a:bodyPr bIns="51491" lIns="102982" rIns="102982" rtlCol="0" tIns="51491" wrap="none">
            <a:spAutoFit/>
          </a:bodyPr>
          <a:lstStyle/>
          <a:p>
            <a:r>
              <a:rPr altLang="en-US" lang="zh-CN" sz="1800">
                <a:solidFill>
                  <a:srgbClr val="C00000"/>
                </a:solidFill>
                <a:latin charset="-122" panose="020b0503020204020204" pitchFamily="34" typeface="微软雅黑"/>
              </a:rPr>
              <a:t>点击添加标题</a:t>
            </a:r>
          </a:p>
        </p:txBody>
      </p:sp>
      <p:sp>
        <p:nvSpPr>
          <p:cNvPr id="123" name="TextBox 122"/>
          <p:cNvSpPr txBox="1"/>
          <p:nvPr/>
        </p:nvSpPr>
        <p:spPr>
          <a:xfrm>
            <a:off x="974385" y="2086689"/>
            <a:ext cx="1097280" cy="365760"/>
          </a:xfrm>
          <a:prstGeom prst="rect">
            <a:avLst/>
          </a:prstGeom>
          <a:noFill/>
        </p:spPr>
        <p:txBody>
          <a:bodyPr rtlCol="0" wrap="none">
            <a:spAutoFit/>
          </a:bodyPr>
          <a:lstStyle/>
          <a:p>
            <a:r>
              <a:rPr altLang="en-US" lang="zh-CN">
                <a:solidFill>
                  <a:srgbClr val="7F7F7F"/>
                </a:solidFill>
                <a:latin charset="-122" panose="020b0503020204020204" pitchFamily="34" typeface="微软雅黑"/>
              </a:rPr>
              <a:t>添加标题</a:t>
            </a:r>
          </a:p>
        </p:txBody>
      </p:sp>
      <p:sp>
        <p:nvSpPr>
          <p:cNvPr id="124" name="右箭头 123"/>
          <p:cNvSpPr/>
          <p:nvPr/>
        </p:nvSpPr>
        <p:spPr>
          <a:xfrm>
            <a:off x="2311065" y="2019476"/>
            <a:ext cx="5249484" cy="420116"/>
          </a:xfrm>
          <a:prstGeom prst="rightArrow">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sp>
        <p:nvSpPr>
          <p:cNvPr id="125" name="TextBox 124"/>
          <p:cNvSpPr txBox="1"/>
          <p:nvPr/>
        </p:nvSpPr>
        <p:spPr>
          <a:xfrm>
            <a:off x="2433595" y="2112650"/>
            <a:ext cx="1097280" cy="274320"/>
          </a:xfrm>
          <a:prstGeom prst="rect">
            <a:avLst/>
          </a:prstGeom>
          <a:noFill/>
        </p:spPr>
        <p:txBody>
          <a:bodyPr rtlCol="0" wrap="none">
            <a:spAutoFit/>
          </a:bodyPr>
          <a:lstStyle/>
          <a:p>
            <a:r>
              <a:rPr altLang="en-US" lang="zh-CN" sz="1200">
                <a:solidFill>
                  <a:prstClr val="white"/>
                </a:solidFill>
                <a:latin charset="-122" panose="020b0503020204020204" pitchFamily="34" typeface="微软雅黑"/>
              </a:rPr>
              <a:t>点击添加文字</a:t>
            </a:r>
          </a:p>
        </p:txBody>
      </p:sp>
      <p:sp>
        <p:nvSpPr>
          <p:cNvPr id="126" name="TextBox 125"/>
          <p:cNvSpPr txBox="1"/>
          <p:nvPr/>
        </p:nvSpPr>
        <p:spPr>
          <a:xfrm>
            <a:off x="7663800" y="2058417"/>
            <a:ext cx="574993" cy="320040"/>
          </a:xfrm>
          <a:prstGeom prst="rect">
            <a:avLst/>
          </a:prstGeom>
          <a:noFill/>
        </p:spPr>
        <p:txBody>
          <a:bodyPr rtlCol="0" wrap="none">
            <a:spAutoFit/>
          </a:bodyPr>
          <a:lstStyle/>
          <a:p>
            <a:r>
              <a:rPr altLang="zh-CN" lang="en-US" sz="1500">
                <a:solidFill>
                  <a:srgbClr val="7F7F7F"/>
                </a:solidFill>
                <a:latin charset="-122" panose="020b0503020204020204" pitchFamily="34" typeface="微软雅黑"/>
              </a:rPr>
              <a:t>95%</a:t>
            </a:r>
          </a:p>
        </p:txBody>
      </p:sp>
      <p:sp>
        <p:nvSpPr>
          <p:cNvPr id="127" name="TextBox 126"/>
          <p:cNvSpPr txBox="1"/>
          <p:nvPr/>
        </p:nvSpPr>
        <p:spPr>
          <a:xfrm>
            <a:off x="977521" y="2566504"/>
            <a:ext cx="1097280" cy="365760"/>
          </a:xfrm>
          <a:prstGeom prst="rect">
            <a:avLst/>
          </a:prstGeom>
          <a:noFill/>
        </p:spPr>
        <p:txBody>
          <a:bodyPr rtlCol="0" wrap="none">
            <a:spAutoFit/>
          </a:bodyPr>
          <a:lstStyle/>
          <a:p>
            <a:r>
              <a:rPr altLang="en-US" lang="zh-CN">
                <a:solidFill>
                  <a:srgbClr val="7F7F7F"/>
                </a:solidFill>
                <a:latin charset="-122" panose="020b0503020204020204" pitchFamily="34" typeface="微软雅黑"/>
              </a:rPr>
              <a:t>添加标题</a:t>
            </a:r>
          </a:p>
        </p:txBody>
      </p:sp>
      <p:sp>
        <p:nvSpPr>
          <p:cNvPr id="128" name="右箭头 127"/>
          <p:cNvSpPr/>
          <p:nvPr/>
        </p:nvSpPr>
        <p:spPr>
          <a:xfrm>
            <a:off x="2311068" y="2486101"/>
            <a:ext cx="3692774" cy="420116"/>
          </a:xfrm>
          <a:prstGeom prst="rightArrow">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29" name="TextBox 128"/>
          <p:cNvSpPr txBox="1"/>
          <p:nvPr/>
        </p:nvSpPr>
        <p:spPr>
          <a:xfrm>
            <a:off x="2433597" y="2566295"/>
            <a:ext cx="1097280" cy="274320"/>
          </a:xfrm>
          <a:prstGeom prst="rect">
            <a:avLst/>
          </a:prstGeom>
          <a:noFill/>
        </p:spPr>
        <p:txBody>
          <a:bodyPr rtlCol="0" wrap="none">
            <a:spAutoFit/>
          </a:bodyPr>
          <a:lstStyle/>
          <a:p>
            <a:r>
              <a:rPr altLang="en-US" lang="zh-CN" sz="1200">
                <a:solidFill>
                  <a:prstClr val="white"/>
                </a:solidFill>
                <a:latin charset="-122" panose="020b0503020204020204" pitchFamily="34" typeface="微软雅黑"/>
              </a:rPr>
              <a:t>点击添加文字</a:t>
            </a:r>
          </a:p>
        </p:txBody>
      </p:sp>
      <p:sp>
        <p:nvSpPr>
          <p:cNvPr id="130" name="TextBox 129"/>
          <p:cNvSpPr txBox="1"/>
          <p:nvPr/>
        </p:nvSpPr>
        <p:spPr>
          <a:xfrm>
            <a:off x="6042628" y="2541267"/>
            <a:ext cx="574993" cy="320040"/>
          </a:xfrm>
          <a:prstGeom prst="rect">
            <a:avLst/>
          </a:prstGeom>
          <a:noFill/>
        </p:spPr>
        <p:txBody>
          <a:bodyPr rtlCol="0" wrap="none">
            <a:spAutoFit/>
          </a:bodyPr>
          <a:lstStyle/>
          <a:p>
            <a:r>
              <a:rPr altLang="zh-CN" lang="en-US" sz="1500">
                <a:solidFill>
                  <a:srgbClr val="7F7F7F"/>
                </a:solidFill>
                <a:latin charset="-122" panose="020b0503020204020204" pitchFamily="34" typeface="微软雅黑"/>
              </a:rPr>
              <a:t>75%</a:t>
            </a:r>
          </a:p>
        </p:txBody>
      </p:sp>
      <p:sp>
        <p:nvSpPr>
          <p:cNvPr id="131" name="TextBox 130"/>
          <p:cNvSpPr txBox="1"/>
          <p:nvPr/>
        </p:nvSpPr>
        <p:spPr>
          <a:xfrm>
            <a:off x="992866" y="3039414"/>
            <a:ext cx="1097280" cy="365760"/>
          </a:xfrm>
          <a:prstGeom prst="rect">
            <a:avLst/>
          </a:prstGeom>
          <a:noFill/>
        </p:spPr>
        <p:txBody>
          <a:bodyPr rtlCol="0" wrap="none">
            <a:spAutoFit/>
          </a:bodyPr>
          <a:lstStyle/>
          <a:p>
            <a:r>
              <a:rPr altLang="en-US" lang="zh-CN">
                <a:solidFill>
                  <a:srgbClr val="7F7F7F"/>
                </a:solidFill>
                <a:latin charset="-122" panose="020b0503020204020204" pitchFamily="34" typeface="微软雅黑"/>
              </a:rPr>
              <a:t>添加标题</a:t>
            </a:r>
          </a:p>
        </p:txBody>
      </p:sp>
      <p:sp>
        <p:nvSpPr>
          <p:cNvPr id="132" name="右箭头 131"/>
          <p:cNvSpPr/>
          <p:nvPr/>
        </p:nvSpPr>
        <p:spPr>
          <a:xfrm>
            <a:off x="2311070" y="2952731"/>
            <a:ext cx="4271862" cy="420116"/>
          </a:xfrm>
          <a:prstGeom prst="rightArrow">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3" name="TextBox 132"/>
          <p:cNvSpPr txBox="1"/>
          <p:nvPr/>
        </p:nvSpPr>
        <p:spPr>
          <a:xfrm>
            <a:off x="2433599" y="3032925"/>
            <a:ext cx="1097280" cy="274320"/>
          </a:xfrm>
          <a:prstGeom prst="rect">
            <a:avLst/>
          </a:prstGeom>
          <a:noFill/>
        </p:spPr>
        <p:txBody>
          <a:bodyPr rtlCol="0" wrap="none">
            <a:spAutoFit/>
          </a:bodyPr>
          <a:lstStyle/>
          <a:p>
            <a:r>
              <a:rPr altLang="en-US" lang="zh-CN" sz="1200">
                <a:solidFill>
                  <a:prstClr val="white"/>
                </a:solidFill>
                <a:latin charset="-122" panose="020b0503020204020204" pitchFamily="34" typeface="微软雅黑"/>
              </a:rPr>
              <a:t>点击添加文字</a:t>
            </a:r>
          </a:p>
        </p:txBody>
      </p:sp>
      <p:sp>
        <p:nvSpPr>
          <p:cNvPr id="134" name="TextBox 133"/>
          <p:cNvSpPr txBox="1"/>
          <p:nvPr/>
        </p:nvSpPr>
        <p:spPr>
          <a:xfrm>
            <a:off x="6678129" y="3011143"/>
            <a:ext cx="574993" cy="320040"/>
          </a:xfrm>
          <a:prstGeom prst="rect">
            <a:avLst/>
          </a:prstGeom>
          <a:noFill/>
        </p:spPr>
        <p:txBody>
          <a:bodyPr rtlCol="0" wrap="none">
            <a:spAutoFit/>
          </a:bodyPr>
          <a:lstStyle/>
          <a:p>
            <a:r>
              <a:rPr altLang="zh-CN" lang="en-US" sz="1500">
                <a:solidFill>
                  <a:srgbClr val="7F7F7F"/>
                </a:solidFill>
                <a:latin charset="-122" panose="020b0503020204020204" pitchFamily="34" typeface="微软雅黑"/>
              </a:rPr>
              <a:t>85%</a:t>
            </a:r>
          </a:p>
        </p:txBody>
      </p:sp>
      <p:sp>
        <p:nvSpPr>
          <p:cNvPr id="135" name="TextBox 134"/>
          <p:cNvSpPr txBox="1"/>
          <p:nvPr/>
        </p:nvSpPr>
        <p:spPr>
          <a:xfrm>
            <a:off x="983342" y="3506791"/>
            <a:ext cx="1097280" cy="365760"/>
          </a:xfrm>
          <a:prstGeom prst="rect">
            <a:avLst/>
          </a:prstGeom>
          <a:noFill/>
        </p:spPr>
        <p:txBody>
          <a:bodyPr rtlCol="0" wrap="none">
            <a:spAutoFit/>
          </a:bodyPr>
          <a:lstStyle/>
          <a:p>
            <a:r>
              <a:rPr altLang="en-US" lang="zh-CN">
                <a:solidFill>
                  <a:srgbClr val="7F7F7F"/>
                </a:solidFill>
                <a:latin charset="-122" panose="020b0503020204020204" pitchFamily="34" typeface="微软雅黑"/>
              </a:rPr>
              <a:t>添加标题</a:t>
            </a:r>
          </a:p>
        </p:txBody>
      </p:sp>
      <p:sp>
        <p:nvSpPr>
          <p:cNvPr id="136" name="右箭头 135"/>
          <p:cNvSpPr/>
          <p:nvPr/>
        </p:nvSpPr>
        <p:spPr>
          <a:xfrm>
            <a:off x="2311071" y="3419353"/>
            <a:ext cx="2920650" cy="420116"/>
          </a:xfrm>
          <a:prstGeom prst="rightArrow">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7" name="TextBox 136"/>
          <p:cNvSpPr txBox="1"/>
          <p:nvPr/>
        </p:nvSpPr>
        <p:spPr>
          <a:xfrm>
            <a:off x="2433600" y="3499546"/>
            <a:ext cx="1097280" cy="274320"/>
          </a:xfrm>
          <a:prstGeom prst="rect">
            <a:avLst/>
          </a:prstGeom>
          <a:noFill/>
        </p:spPr>
        <p:txBody>
          <a:bodyPr rtlCol="0" wrap="none">
            <a:spAutoFit/>
          </a:bodyPr>
          <a:lstStyle/>
          <a:p>
            <a:r>
              <a:rPr altLang="en-US" lang="zh-CN" sz="1200">
                <a:solidFill>
                  <a:prstClr val="white"/>
                </a:solidFill>
                <a:latin charset="-122" panose="020b0503020204020204" pitchFamily="34" typeface="微软雅黑"/>
              </a:rPr>
              <a:t>点击添加文字</a:t>
            </a:r>
          </a:p>
        </p:txBody>
      </p:sp>
      <p:sp>
        <p:nvSpPr>
          <p:cNvPr id="138" name="TextBox 137"/>
          <p:cNvSpPr txBox="1"/>
          <p:nvPr/>
        </p:nvSpPr>
        <p:spPr>
          <a:xfrm>
            <a:off x="5316344" y="3481009"/>
            <a:ext cx="574993" cy="320040"/>
          </a:xfrm>
          <a:prstGeom prst="rect">
            <a:avLst/>
          </a:prstGeom>
          <a:noFill/>
        </p:spPr>
        <p:txBody>
          <a:bodyPr rtlCol="0" wrap="none">
            <a:spAutoFit/>
          </a:bodyPr>
          <a:lstStyle/>
          <a:p>
            <a:r>
              <a:rPr altLang="zh-CN" lang="en-US" sz="1500">
                <a:solidFill>
                  <a:srgbClr val="7F7F7F"/>
                </a:solidFill>
                <a:latin charset="-122" panose="020b0503020204020204" pitchFamily="34" typeface="微软雅黑"/>
              </a:rPr>
              <a:t>52%</a:t>
            </a:r>
          </a:p>
        </p:txBody>
      </p:sp>
      <p:sp>
        <p:nvSpPr>
          <p:cNvPr id="139" name="TextBox 138"/>
          <p:cNvSpPr txBox="1"/>
          <p:nvPr/>
        </p:nvSpPr>
        <p:spPr>
          <a:xfrm>
            <a:off x="983342" y="4005116"/>
            <a:ext cx="1097280" cy="365760"/>
          </a:xfrm>
          <a:prstGeom prst="rect">
            <a:avLst/>
          </a:prstGeom>
          <a:noFill/>
        </p:spPr>
        <p:txBody>
          <a:bodyPr rtlCol="0" wrap="none">
            <a:spAutoFit/>
          </a:bodyPr>
          <a:lstStyle/>
          <a:p>
            <a:r>
              <a:rPr altLang="en-US" lang="zh-CN">
                <a:solidFill>
                  <a:srgbClr val="7F7F7F"/>
                </a:solidFill>
                <a:latin charset="-122" panose="020b0503020204020204" pitchFamily="34" typeface="微软雅黑"/>
              </a:rPr>
              <a:t>添加标题</a:t>
            </a:r>
          </a:p>
        </p:txBody>
      </p:sp>
      <p:sp>
        <p:nvSpPr>
          <p:cNvPr id="140" name="右箭头 139"/>
          <p:cNvSpPr/>
          <p:nvPr/>
        </p:nvSpPr>
        <p:spPr>
          <a:xfrm>
            <a:off x="2311071" y="3885982"/>
            <a:ext cx="4850953" cy="420116"/>
          </a:xfrm>
          <a:prstGeom prst="rightArrow">
            <a:avLst/>
          </a:prstGeom>
          <a:solidFill>
            <a:srgbClr val="C0000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41" name="TextBox 140"/>
          <p:cNvSpPr txBox="1"/>
          <p:nvPr/>
        </p:nvSpPr>
        <p:spPr>
          <a:xfrm>
            <a:off x="2433600" y="3979156"/>
            <a:ext cx="1097280" cy="274320"/>
          </a:xfrm>
          <a:prstGeom prst="rect">
            <a:avLst/>
          </a:prstGeom>
          <a:noFill/>
        </p:spPr>
        <p:txBody>
          <a:bodyPr rtlCol="0" wrap="none">
            <a:spAutoFit/>
          </a:bodyPr>
          <a:lstStyle/>
          <a:p>
            <a:r>
              <a:rPr altLang="en-US" lang="zh-CN" sz="1200">
                <a:solidFill>
                  <a:prstClr val="white"/>
                </a:solidFill>
                <a:latin charset="-122" panose="020b0503020204020204" pitchFamily="34" typeface="微软雅黑"/>
              </a:rPr>
              <a:t>点击添加文字</a:t>
            </a:r>
          </a:p>
        </p:txBody>
      </p:sp>
      <p:sp>
        <p:nvSpPr>
          <p:cNvPr id="142" name="TextBox 141"/>
          <p:cNvSpPr txBox="1"/>
          <p:nvPr/>
        </p:nvSpPr>
        <p:spPr>
          <a:xfrm>
            <a:off x="7235813" y="3924922"/>
            <a:ext cx="582112" cy="320040"/>
          </a:xfrm>
          <a:prstGeom prst="rect">
            <a:avLst/>
          </a:prstGeom>
          <a:noFill/>
        </p:spPr>
        <p:txBody>
          <a:bodyPr rtlCol="0" wrap="square">
            <a:spAutoFit/>
          </a:bodyPr>
          <a:lstStyle/>
          <a:p>
            <a:r>
              <a:rPr altLang="zh-CN" lang="en-US" sz="1500">
                <a:solidFill>
                  <a:srgbClr val="7F7F7F"/>
                </a:solidFill>
                <a:latin charset="-122" panose="020b0503020204020204" pitchFamily="34" typeface="微软雅黑"/>
              </a:rPr>
              <a:t>87%</a:t>
            </a:r>
          </a:p>
        </p:txBody>
      </p:sp>
    </p:spTree>
    <p:extLst>
      <p:ext uri="{BB962C8B-B14F-4D97-AF65-F5344CB8AC3E}">
        <p14:creationId val="217895664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22"/>
                                        </p:tgtEl>
                                        <p:attrNameLst>
                                          <p:attrName>style.visibility</p:attrName>
                                        </p:attrNameLst>
                                      </p:cBhvr>
                                      <p:to>
                                        <p:strVal val="visible"/>
                                      </p:to>
                                    </p:set>
                                    <p:anim calcmode="lin" valueType="num">
                                      <p:cBhvr additive="base">
                                        <p:cTn dur="500" fill="hold" id="7"/>
                                        <p:tgtEl>
                                          <p:spTgt spid="122"/>
                                        </p:tgtEl>
                                        <p:attrNameLst>
                                          <p:attrName>ppt_x</p:attrName>
                                        </p:attrNameLst>
                                      </p:cBhvr>
                                      <p:tavLst>
                                        <p:tav tm="0">
                                          <p:val>
                                            <p:strVal val="0-#ppt_w/2"/>
                                          </p:val>
                                        </p:tav>
                                        <p:tav tm="100000">
                                          <p:val>
                                            <p:strVal val="#ppt_x"/>
                                          </p:val>
                                        </p:tav>
                                      </p:tavLst>
                                    </p:anim>
                                    <p:anim calcmode="lin" valueType="num">
                                      <p:cBhvr additive="base">
                                        <p:cTn dur="500" fill="hold" id="8"/>
                                        <p:tgtEl>
                                          <p:spTgt spid="12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23"/>
                                        </p:tgtEl>
                                        <p:attrNameLst>
                                          <p:attrName>style.visibility</p:attrName>
                                        </p:attrNameLst>
                                      </p:cBhvr>
                                      <p:to>
                                        <p:strVal val="visible"/>
                                      </p:to>
                                    </p:set>
                                    <p:anim calcmode="lin" valueType="num">
                                      <p:cBhvr additive="base">
                                        <p:cTn dur="500" fill="hold" id="13"/>
                                        <p:tgtEl>
                                          <p:spTgt spid="123"/>
                                        </p:tgtEl>
                                        <p:attrNameLst>
                                          <p:attrName>ppt_x</p:attrName>
                                        </p:attrNameLst>
                                      </p:cBhvr>
                                      <p:tavLst>
                                        <p:tav tm="0">
                                          <p:val>
                                            <p:strVal val="0-#ppt_w/2"/>
                                          </p:val>
                                        </p:tav>
                                        <p:tav tm="100000">
                                          <p:val>
                                            <p:strVal val="#ppt_x"/>
                                          </p:val>
                                        </p:tav>
                                      </p:tavLst>
                                    </p:anim>
                                    <p:anim calcmode="lin" valueType="num">
                                      <p:cBhvr additive="base">
                                        <p:cTn dur="500" fill="hold" id="14"/>
                                        <p:tgtEl>
                                          <p:spTgt spid="123"/>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0"/>
                                  </p:stCondLst>
                                  <p:childTnLst>
                                    <p:set>
                                      <p:cBhvr>
                                        <p:cTn dur="1" fill="hold" id="16">
                                          <p:stCondLst>
                                            <p:cond delay="0"/>
                                          </p:stCondLst>
                                        </p:cTn>
                                        <p:tgtEl>
                                          <p:spTgt spid="124"/>
                                        </p:tgtEl>
                                        <p:attrNameLst>
                                          <p:attrName>style.visibility</p:attrName>
                                        </p:attrNameLst>
                                      </p:cBhvr>
                                      <p:to>
                                        <p:strVal val="visible"/>
                                      </p:to>
                                    </p:set>
                                    <p:anim calcmode="lin" valueType="num">
                                      <p:cBhvr additive="base">
                                        <p:cTn dur="500" fill="hold" id="17"/>
                                        <p:tgtEl>
                                          <p:spTgt spid="124"/>
                                        </p:tgtEl>
                                        <p:attrNameLst>
                                          <p:attrName>ppt_x</p:attrName>
                                        </p:attrNameLst>
                                      </p:cBhvr>
                                      <p:tavLst>
                                        <p:tav tm="0">
                                          <p:val>
                                            <p:strVal val="0-#ppt_w/2"/>
                                          </p:val>
                                        </p:tav>
                                        <p:tav tm="100000">
                                          <p:val>
                                            <p:strVal val="#ppt_x"/>
                                          </p:val>
                                        </p:tav>
                                      </p:tavLst>
                                    </p:anim>
                                    <p:anim calcmode="lin" valueType="num">
                                      <p:cBhvr additive="base">
                                        <p:cTn dur="500" fill="hold" id="18"/>
                                        <p:tgtEl>
                                          <p:spTgt spid="124"/>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0"/>
                                  </p:stCondLst>
                                  <p:childTnLst>
                                    <p:set>
                                      <p:cBhvr>
                                        <p:cTn dur="1" fill="hold" id="20">
                                          <p:stCondLst>
                                            <p:cond delay="0"/>
                                          </p:stCondLst>
                                        </p:cTn>
                                        <p:tgtEl>
                                          <p:spTgt spid="125"/>
                                        </p:tgtEl>
                                        <p:attrNameLst>
                                          <p:attrName>style.visibility</p:attrName>
                                        </p:attrNameLst>
                                      </p:cBhvr>
                                      <p:to>
                                        <p:strVal val="visible"/>
                                      </p:to>
                                    </p:set>
                                    <p:anim calcmode="lin" valueType="num">
                                      <p:cBhvr additive="base">
                                        <p:cTn dur="500" fill="hold" id="21"/>
                                        <p:tgtEl>
                                          <p:spTgt spid="125"/>
                                        </p:tgtEl>
                                        <p:attrNameLst>
                                          <p:attrName>ppt_x</p:attrName>
                                        </p:attrNameLst>
                                      </p:cBhvr>
                                      <p:tavLst>
                                        <p:tav tm="0">
                                          <p:val>
                                            <p:strVal val="0-#ppt_w/2"/>
                                          </p:val>
                                        </p:tav>
                                        <p:tav tm="100000">
                                          <p:val>
                                            <p:strVal val="#ppt_x"/>
                                          </p:val>
                                        </p:tav>
                                      </p:tavLst>
                                    </p:anim>
                                    <p:anim calcmode="lin" valueType="num">
                                      <p:cBhvr additive="base">
                                        <p:cTn dur="500" fill="hold" id="22"/>
                                        <p:tgtEl>
                                          <p:spTgt spid="125"/>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26"/>
                                        </p:tgtEl>
                                        <p:attrNameLst>
                                          <p:attrName>style.visibility</p:attrName>
                                        </p:attrNameLst>
                                      </p:cBhvr>
                                      <p:to>
                                        <p:strVal val="visible"/>
                                      </p:to>
                                    </p:set>
                                    <p:anim calcmode="lin" valueType="num">
                                      <p:cBhvr additive="base">
                                        <p:cTn dur="500" fill="hold" id="25"/>
                                        <p:tgtEl>
                                          <p:spTgt spid="126"/>
                                        </p:tgtEl>
                                        <p:attrNameLst>
                                          <p:attrName>ppt_x</p:attrName>
                                        </p:attrNameLst>
                                      </p:cBhvr>
                                      <p:tavLst>
                                        <p:tav tm="0">
                                          <p:val>
                                            <p:strVal val="0-#ppt_w/2"/>
                                          </p:val>
                                        </p:tav>
                                        <p:tav tm="100000">
                                          <p:val>
                                            <p:strVal val="#ppt_x"/>
                                          </p:val>
                                        </p:tav>
                                      </p:tavLst>
                                    </p:anim>
                                    <p:anim calcmode="lin" valueType="num">
                                      <p:cBhvr additive="base">
                                        <p:cTn dur="500" fill="hold" id="26"/>
                                        <p:tgtEl>
                                          <p:spTgt spid="126"/>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0"/>
                                  </p:stCondLst>
                                  <p:childTnLst>
                                    <p:set>
                                      <p:cBhvr>
                                        <p:cTn dur="1" fill="hold" id="28">
                                          <p:stCondLst>
                                            <p:cond delay="0"/>
                                          </p:stCondLst>
                                        </p:cTn>
                                        <p:tgtEl>
                                          <p:spTgt spid="127"/>
                                        </p:tgtEl>
                                        <p:attrNameLst>
                                          <p:attrName>style.visibility</p:attrName>
                                        </p:attrNameLst>
                                      </p:cBhvr>
                                      <p:to>
                                        <p:strVal val="visible"/>
                                      </p:to>
                                    </p:set>
                                    <p:anim calcmode="lin" valueType="num">
                                      <p:cBhvr additive="base">
                                        <p:cTn dur="500" fill="hold" id="29"/>
                                        <p:tgtEl>
                                          <p:spTgt spid="127"/>
                                        </p:tgtEl>
                                        <p:attrNameLst>
                                          <p:attrName>ppt_x</p:attrName>
                                        </p:attrNameLst>
                                      </p:cBhvr>
                                      <p:tavLst>
                                        <p:tav tm="0">
                                          <p:val>
                                            <p:strVal val="0-#ppt_w/2"/>
                                          </p:val>
                                        </p:tav>
                                        <p:tav tm="100000">
                                          <p:val>
                                            <p:strVal val="#ppt_x"/>
                                          </p:val>
                                        </p:tav>
                                      </p:tavLst>
                                    </p:anim>
                                    <p:anim calcmode="lin" valueType="num">
                                      <p:cBhvr additive="base">
                                        <p:cTn dur="500" fill="hold" id="30"/>
                                        <p:tgtEl>
                                          <p:spTgt spid="127"/>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0"/>
                                  </p:stCondLst>
                                  <p:childTnLst>
                                    <p:set>
                                      <p:cBhvr>
                                        <p:cTn dur="1" fill="hold" id="32">
                                          <p:stCondLst>
                                            <p:cond delay="0"/>
                                          </p:stCondLst>
                                        </p:cTn>
                                        <p:tgtEl>
                                          <p:spTgt spid="128"/>
                                        </p:tgtEl>
                                        <p:attrNameLst>
                                          <p:attrName>style.visibility</p:attrName>
                                        </p:attrNameLst>
                                      </p:cBhvr>
                                      <p:to>
                                        <p:strVal val="visible"/>
                                      </p:to>
                                    </p:set>
                                    <p:anim calcmode="lin" valueType="num">
                                      <p:cBhvr additive="base">
                                        <p:cTn dur="500" fill="hold" id="33"/>
                                        <p:tgtEl>
                                          <p:spTgt spid="128"/>
                                        </p:tgtEl>
                                        <p:attrNameLst>
                                          <p:attrName>ppt_x</p:attrName>
                                        </p:attrNameLst>
                                      </p:cBhvr>
                                      <p:tavLst>
                                        <p:tav tm="0">
                                          <p:val>
                                            <p:strVal val="0-#ppt_w/2"/>
                                          </p:val>
                                        </p:tav>
                                        <p:tav tm="100000">
                                          <p:val>
                                            <p:strVal val="#ppt_x"/>
                                          </p:val>
                                        </p:tav>
                                      </p:tavLst>
                                    </p:anim>
                                    <p:anim calcmode="lin" valueType="num">
                                      <p:cBhvr additive="base">
                                        <p:cTn dur="500" fill="hold" id="34"/>
                                        <p:tgtEl>
                                          <p:spTgt spid="128"/>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0"/>
                                  </p:stCondLst>
                                  <p:childTnLst>
                                    <p:set>
                                      <p:cBhvr>
                                        <p:cTn dur="1" fill="hold" id="36">
                                          <p:stCondLst>
                                            <p:cond delay="0"/>
                                          </p:stCondLst>
                                        </p:cTn>
                                        <p:tgtEl>
                                          <p:spTgt spid="129"/>
                                        </p:tgtEl>
                                        <p:attrNameLst>
                                          <p:attrName>style.visibility</p:attrName>
                                        </p:attrNameLst>
                                      </p:cBhvr>
                                      <p:to>
                                        <p:strVal val="visible"/>
                                      </p:to>
                                    </p:set>
                                    <p:anim calcmode="lin" valueType="num">
                                      <p:cBhvr additive="base">
                                        <p:cTn dur="500" fill="hold" id="37"/>
                                        <p:tgtEl>
                                          <p:spTgt spid="129"/>
                                        </p:tgtEl>
                                        <p:attrNameLst>
                                          <p:attrName>ppt_x</p:attrName>
                                        </p:attrNameLst>
                                      </p:cBhvr>
                                      <p:tavLst>
                                        <p:tav tm="0">
                                          <p:val>
                                            <p:strVal val="0-#ppt_w/2"/>
                                          </p:val>
                                        </p:tav>
                                        <p:tav tm="100000">
                                          <p:val>
                                            <p:strVal val="#ppt_x"/>
                                          </p:val>
                                        </p:tav>
                                      </p:tavLst>
                                    </p:anim>
                                    <p:anim calcmode="lin" valueType="num">
                                      <p:cBhvr additive="base">
                                        <p:cTn dur="500" fill="hold" id="38"/>
                                        <p:tgtEl>
                                          <p:spTgt spid="129"/>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0"/>
                                  </p:stCondLst>
                                  <p:childTnLst>
                                    <p:set>
                                      <p:cBhvr>
                                        <p:cTn dur="1" fill="hold" id="40">
                                          <p:stCondLst>
                                            <p:cond delay="0"/>
                                          </p:stCondLst>
                                        </p:cTn>
                                        <p:tgtEl>
                                          <p:spTgt spid="130"/>
                                        </p:tgtEl>
                                        <p:attrNameLst>
                                          <p:attrName>style.visibility</p:attrName>
                                        </p:attrNameLst>
                                      </p:cBhvr>
                                      <p:to>
                                        <p:strVal val="visible"/>
                                      </p:to>
                                    </p:set>
                                    <p:anim calcmode="lin" valueType="num">
                                      <p:cBhvr additive="base">
                                        <p:cTn dur="500" fill="hold" id="41"/>
                                        <p:tgtEl>
                                          <p:spTgt spid="130"/>
                                        </p:tgtEl>
                                        <p:attrNameLst>
                                          <p:attrName>ppt_x</p:attrName>
                                        </p:attrNameLst>
                                      </p:cBhvr>
                                      <p:tavLst>
                                        <p:tav tm="0">
                                          <p:val>
                                            <p:strVal val="0-#ppt_w/2"/>
                                          </p:val>
                                        </p:tav>
                                        <p:tav tm="100000">
                                          <p:val>
                                            <p:strVal val="#ppt_x"/>
                                          </p:val>
                                        </p:tav>
                                      </p:tavLst>
                                    </p:anim>
                                    <p:anim calcmode="lin" valueType="num">
                                      <p:cBhvr additive="base">
                                        <p:cTn dur="500" fill="hold" id="42"/>
                                        <p:tgtEl>
                                          <p:spTgt spid="130"/>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0"/>
                                  </p:stCondLst>
                                  <p:childTnLst>
                                    <p:set>
                                      <p:cBhvr>
                                        <p:cTn dur="1" fill="hold" id="44">
                                          <p:stCondLst>
                                            <p:cond delay="0"/>
                                          </p:stCondLst>
                                        </p:cTn>
                                        <p:tgtEl>
                                          <p:spTgt spid="131"/>
                                        </p:tgtEl>
                                        <p:attrNameLst>
                                          <p:attrName>style.visibility</p:attrName>
                                        </p:attrNameLst>
                                      </p:cBhvr>
                                      <p:to>
                                        <p:strVal val="visible"/>
                                      </p:to>
                                    </p:set>
                                    <p:anim calcmode="lin" valueType="num">
                                      <p:cBhvr additive="base">
                                        <p:cTn dur="500" fill="hold" id="45"/>
                                        <p:tgtEl>
                                          <p:spTgt spid="131"/>
                                        </p:tgtEl>
                                        <p:attrNameLst>
                                          <p:attrName>ppt_x</p:attrName>
                                        </p:attrNameLst>
                                      </p:cBhvr>
                                      <p:tavLst>
                                        <p:tav tm="0">
                                          <p:val>
                                            <p:strVal val="0-#ppt_w/2"/>
                                          </p:val>
                                        </p:tav>
                                        <p:tav tm="100000">
                                          <p:val>
                                            <p:strVal val="#ppt_x"/>
                                          </p:val>
                                        </p:tav>
                                      </p:tavLst>
                                    </p:anim>
                                    <p:anim calcmode="lin" valueType="num">
                                      <p:cBhvr additive="base">
                                        <p:cTn dur="500" fill="hold" id="46"/>
                                        <p:tgtEl>
                                          <p:spTgt spid="131"/>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0"/>
                                  </p:stCondLst>
                                  <p:childTnLst>
                                    <p:set>
                                      <p:cBhvr>
                                        <p:cTn dur="1" fill="hold" id="48">
                                          <p:stCondLst>
                                            <p:cond delay="0"/>
                                          </p:stCondLst>
                                        </p:cTn>
                                        <p:tgtEl>
                                          <p:spTgt spid="132"/>
                                        </p:tgtEl>
                                        <p:attrNameLst>
                                          <p:attrName>style.visibility</p:attrName>
                                        </p:attrNameLst>
                                      </p:cBhvr>
                                      <p:to>
                                        <p:strVal val="visible"/>
                                      </p:to>
                                    </p:set>
                                    <p:anim calcmode="lin" valueType="num">
                                      <p:cBhvr additive="base">
                                        <p:cTn dur="500" fill="hold" id="49"/>
                                        <p:tgtEl>
                                          <p:spTgt spid="132"/>
                                        </p:tgtEl>
                                        <p:attrNameLst>
                                          <p:attrName>ppt_x</p:attrName>
                                        </p:attrNameLst>
                                      </p:cBhvr>
                                      <p:tavLst>
                                        <p:tav tm="0">
                                          <p:val>
                                            <p:strVal val="0-#ppt_w/2"/>
                                          </p:val>
                                        </p:tav>
                                        <p:tav tm="100000">
                                          <p:val>
                                            <p:strVal val="#ppt_x"/>
                                          </p:val>
                                        </p:tav>
                                      </p:tavLst>
                                    </p:anim>
                                    <p:anim calcmode="lin" valueType="num">
                                      <p:cBhvr additive="base">
                                        <p:cTn dur="500" fill="hold" id="50"/>
                                        <p:tgtEl>
                                          <p:spTgt spid="132"/>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8">
                                  <p:stCondLst>
                                    <p:cond delay="0"/>
                                  </p:stCondLst>
                                  <p:childTnLst>
                                    <p:set>
                                      <p:cBhvr>
                                        <p:cTn dur="1" fill="hold" id="52">
                                          <p:stCondLst>
                                            <p:cond delay="0"/>
                                          </p:stCondLst>
                                        </p:cTn>
                                        <p:tgtEl>
                                          <p:spTgt spid="133"/>
                                        </p:tgtEl>
                                        <p:attrNameLst>
                                          <p:attrName>style.visibility</p:attrName>
                                        </p:attrNameLst>
                                      </p:cBhvr>
                                      <p:to>
                                        <p:strVal val="visible"/>
                                      </p:to>
                                    </p:set>
                                    <p:anim calcmode="lin" valueType="num">
                                      <p:cBhvr additive="base">
                                        <p:cTn dur="500" fill="hold" id="53"/>
                                        <p:tgtEl>
                                          <p:spTgt spid="133"/>
                                        </p:tgtEl>
                                        <p:attrNameLst>
                                          <p:attrName>ppt_x</p:attrName>
                                        </p:attrNameLst>
                                      </p:cBhvr>
                                      <p:tavLst>
                                        <p:tav tm="0">
                                          <p:val>
                                            <p:strVal val="0-#ppt_w/2"/>
                                          </p:val>
                                        </p:tav>
                                        <p:tav tm="100000">
                                          <p:val>
                                            <p:strVal val="#ppt_x"/>
                                          </p:val>
                                        </p:tav>
                                      </p:tavLst>
                                    </p:anim>
                                    <p:anim calcmode="lin" valueType="num">
                                      <p:cBhvr additive="base">
                                        <p:cTn dur="500" fill="hold" id="54"/>
                                        <p:tgtEl>
                                          <p:spTgt spid="133"/>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0"/>
                                  </p:stCondLst>
                                  <p:childTnLst>
                                    <p:set>
                                      <p:cBhvr>
                                        <p:cTn dur="1" fill="hold" id="56">
                                          <p:stCondLst>
                                            <p:cond delay="0"/>
                                          </p:stCondLst>
                                        </p:cTn>
                                        <p:tgtEl>
                                          <p:spTgt spid="134"/>
                                        </p:tgtEl>
                                        <p:attrNameLst>
                                          <p:attrName>style.visibility</p:attrName>
                                        </p:attrNameLst>
                                      </p:cBhvr>
                                      <p:to>
                                        <p:strVal val="visible"/>
                                      </p:to>
                                    </p:set>
                                    <p:anim calcmode="lin" valueType="num">
                                      <p:cBhvr additive="base">
                                        <p:cTn dur="500" fill="hold" id="57"/>
                                        <p:tgtEl>
                                          <p:spTgt spid="134"/>
                                        </p:tgtEl>
                                        <p:attrNameLst>
                                          <p:attrName>ppt_x</p:attrName>
                                        </p:attrNameLst>
                                      </p:cBhvr>
                                      <p:tavLst>
                                        <p:tav tm="0">
                                          <p:val>
                                            <p:strVal val="0-#ppt_w/2"/>
                                          </p:val>
                                        </p:tav>
                                        <p:tav tm="100000">
                                          <p:val>
                                            <p:strVal val="#ppt_x"/>
                                          </p:val>
                                        </p:tav>
                                      </p:tavLst>
                                    </p:anim>
                                    <p:anim calcmode="lin" valueType="num">
                                      <p:cBhvr additive="base">
                                        <p:cTn dur="500" fill="hold" id="58"/>
                                        <p:tgtEl>
                                          <p:spTgt spid="134"/>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0"/>
                                  </p:stCondLst>
                                  <p:childTnLst>
                                    <p:set>
                                      <p:cBhvr>
                                        <p:cTn dur="1" fill="hold" id="60">
                                          <p:stCondLst>
                                            <p:cond delay="0"/>
                                          </p:stCondLst>
                                        </p:cTn>
                                        <p:tgtEl>
                                          <p:spTgt spid="135"/>
                                        </p:tgtEl>
                                        <p:attrNameLst>
                                          <p:attrName>style.visibility</p:attrName>
                                        </p:attrNameLst>
                                      </p:cBhvr>
                                      <p:to>
                                        <p:strVal val="visible"/>
                                      </p:to>
                                    </p:set>
                                    <p:anim calcmode="lin" valueType="num">
                                      <p:cBhvr additive="base">
                                        <p:cTn dur="500" fill="hold" id="61"/>
                                        <p:tgtEl>
                                          <p:spTgt spid="135"/>
                                        </p:tgtEl>
                                        <p:attrNameLst>
                                          <p:attrName>ppt_x</p:attrName>
                                        </p:attrNameLst>
                                      </p:cBhvr>
                                      <p:tavLst>
                                        <p:tav tm="0">
                                          <p:val>
                                            <p:strVal val="0-#ppt_w/2"/>
                                          </p:val>
                                        </p:tav>
                                        <p:tav tm="100000">
                                          <p:val>
                                            <p:strVal val="#ppt_x"/>
                                          </p:val>
                                        </p:tav>
                                      </p:tavLst>
                                    </p:anim>
                                    <p:anim calcmode="lin" valueType="num">
                                      <p:cBhvr additive="base">
                                        <p:cTn dur="500" fill="hold" id="62"/>
                                        <p:tgtEl>
                                          <p:spTgt spid="135"/>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0"/>
                                  </p:stCondLst>
                                  <p:childTnLst>
                                    <p:set>
                                      <p:cBhvr>
                                        <p:cTn dur="1" fill="hold" id="64">
                                          <p:stCondLst>
                                            <p:cond delay="0"/>
                                          </p:stCondLst>
                                        </p:cTn>
                                        <p:tgtEl>
                                          <p:spTgt spid="136"/>
                                        </p:tgtEl>
                                        <p:attrNameLst>
                                          <p:attrName>style.visibility</p:attrName>
                                        </p:attrNameLst>
                                      </p:cBhvr>
                                      <p:to>
                                        <p:strVal val="visible"/>
                                      </p:to>
                                    </p:set>
                                    <p:anim calcmode="lin" valueType="num">
                                      <p:cBhvr additive="base">
                                        <p:cTn dur="500" fill="hold" id="65"/>
                                        <p:tgtEl>
                                          <p:spTgt spid="136"/>
                                        </p:tgtEl>
                                        <p:attrNameLst>
                                          <p:attrName>ppt_x</p:attrName>
                                        </p:attrNameLst>
                                      </p:cBhvr>
                                      <p:tavLst>
                                        <p:tav tm="0">
                                          <p:val>
                                            <p:strVal val="0-#ppt_w/2"/>
                                          </p:val>
                                        </p:tav>
                                        <p:tav tm="100000">
                                          <p:val>
                                            <p:strVal val="#ppt_x"/>
                                          </p:val>
                                        </p:tav>
                                      </p:tavLst>
                                    </p:anim>
                                    <p:anim calcmode="lin" valueType="num">
                                      <p:cBhvr additive="base">
                                        <p:cTn dur="500" fill="hold" id="66"/>
                                        <p:tgtEl>
                                          <p:spTgt spid="136"/>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8">
                                  <p:stCondLst>
                                    <p:cond delay="0"/>
                                  </p:stCondLst>
                                  <p:childTnLst>
                                    <p:set>
                                      <p:cBhvr>
                                        <p:cTn dur="1" fill="hold" id="68">
                                          <p:stCondLst>
                                            <p:cond delay="0"/>
                                          </p:stCondLst>
                                        </p:cTn>
                                        <p:tgtEl>
                                          <p:spTgt spid="137"/>
                                        </p:tgtEl>
                                        <p:attrNameLst>
                                          <p:attrName>style.visibility</p:attrName>
                                        </p:attrNameLst>
                                      </p:cBhvr>
                                      <p:to>
                                        <p:strVal val="visible"/>
                                      </p:to>
                                    </p:set>
                                    <p:anim calcmode="lin" valueType="num">
                                      <p:cBhvr additive="base">
                                        <p:cTn dur="500" fill="hold" id="69"/>
                                        <p:tgtEl>
                                          <p:spTgt spid="137"/>
                                        </p:tgtEl>
                                        <p:attrNameLst>
                                          <p:attrName>ppt_x</p:attrName>
                                        </p:attrNameLst>
                                      </p:cBhvr>
                                      <p:tavLst>
                                        <p:tav tm="0">
                                          <p:val>
                                            <p:strVal val="0-#ppt_w/2"/>
                                          </p:val>
                                        </p:tav>
                                        <p:tav tm="100000">
                                          <p:val>
                                            <p:strVal val="#ppt_x"/>
                                          </p:val>
                                        </p:tav>
                                      </p:tavLst>
                                    </p:anim>
                                    <p:anim calcmode="lin" valueType="num">
                                      <p:cBhvr additive="base">
                                        <p:cTn dur="500" fill="hold" id="70"/>
                                        <p:tgtEl>
                                          <p:spTgt spid="137"/>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8">
                                  <p:stCondLst>
                                    <p:cond delay="0"/>
                                  </p:stCondLst>
                                  <p:childTnLst>
                                    <p:set>
                                      <p:cBhvr>
                                        <p:cTn dur="1" fill="hold" id="72">
                                          <p:stCondLst>
                                            <p:cond delay="0"/>
                                          </p:stCondLst>
                                        </p:cTn>
                                        <p:tgtEl>
                                          <p:spTgt spid="138"/>
                                        </p:tgtEl>
                                        <p:attrNameLst>
                                          <p:attrName>style.visibility</p:attrName>
                                        </p:attrNameLst>
                                      </p:cBhvr>
                                      <p:to>
                                        <p:strVal val="visible"/>
                                      </p:to>
                                    </p:set>
                                    <p:anim calcmode="lin" valueType="num">
                                      <p:cBhvr additive="base">
                                        <p:cTn dur="500" fill="hold" id="73"/>
                                        <p:tgtEl>
                                          <p:spTgt spid="138"/>
                                        </p:tgtEl>
                                        <p:attrNameLst>
                                          <p:attrName>ppt_x</p:attrName>
                                        </p:attrNameLst>
                                      </p:cBhvr>
                                      <p:tavLst>
                                        <p:tav tm="0">
                                          <p:val>
                                            <p:strVal val="0-#ppt_w/2"/>
                                          </p:val>
                                        </p:tav>
                                        <p:tav tm="100000">
                                          <p:val>
                                            <p:strVal val="#ppt_x"/>
                                          </p:val>
                                        </p:tav>
                                      </p:tavLst>
                                    </p:anim>
                                    <p:anim calcmode="lin" valueType="num">
                                      <p:cBhvr additive="base">
                                        <p:cTn dur="500" fill="hold" id="74"/>
                                        <p:tgtEl>
                                          <p:spTgt spid="138"/>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8">
                                  <p:stCondLst>
                                    <p:cond delay="0"/>
                                  </p:stCondLst>
                                  <p:childTnLst>
                                    <p:set>
                                      <p:cBhvr>
                                        <p:cTn dur="1" fill="hold" id="76">
                                          <p:stCondLst>
                                            <p:cond delay="0"/>
                                          </p:stCondLst>
                                        </p:cTn>
                                        <p:tgtEl>
                                          <p:spTgt spid="139"/>
                                        </p:tgtEl>
                                        <p:attrNameLst>
                                          <p:attrName>style.visibility</p:attrName>
                                        </p:attrNameLst>
                                      </p:cBhvr>
                                      <p:to>
                                        <p:strVal val="visible"/>
                                      </p:to>
                                    </p:set>
                                    <p:anim calcmode="lin" valueType="num">
                                      <p:cBhvr additive="base">
                                        <p:cTn dur="500" fill="hold" id="77"/>
                                        <p:tgtEl>
                                          <p:spTgt spid="139"/>
                                        </p:tgtEl>
                                        <p:attrNameLst>
                                          <p:attrName>ppt_x</p:attrName>
                                        </p:attrNameLst>
                                      </p:cBhvr>
                                      <p:tavLst>
                                        <p:tav tm="0">
                                          <p:val>
                                            <p:strVal val="0-#ppt_w/2"/>
                                          </p:val>
                                        </p:tav>
                                        <p:tav tm="100000">
                                          <p:val>
                                            <p:strVal val="#ppt_x"/>
                                          </p:val>
                                        </p:tav>
                                      </p:tavLst>
                                    </p:anim>
                                    <p:anim calcmode="lin" valueType="num">
                                      <p:cBhvr additive="base">
                                        <p:cTn dur="500" fill="hold" id="78"/>
                                        <p:tgtEl>
                                          <p:spTgt spid="139"/>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8">
                                  <p:stCondLst>
                                    <p:cond delay="0"/>
                                  </p:stCondLst>
                                  <p:childTnLst>
                                    <p:set>
                                      <p:cBhvr>
                                        <p:cTn dur="1" fill="hold" id="80">
                                          <p:stCondLst>
                                            <p:cond delay="0"/>
                                          </p:stCondLst>
                                        </p:cTn>
                                        <p:tgtEl>
                                          <p:spTgt spid="140"/>
                                        </p:tgtEl>
                                        <p:attrNameLst>
                                          <p:attrName>style.visibility</p:attrName>
                                        </p:attrNameLst>
                                      </p:cBhvr>
                                      <p:to>
                                        <p:strVal val="visible"/>
                                      </p:to>
                                    </p:set>
                                    <p:anim calcmode="lin" valueType="num">
                                      <p:cBhvr additive="base">
                                        <p:cTn dur="500" fill="hold" id="81"/>
                                        <p:tgtEl>
                                          <p:spTgt spid="140"/>
                                        </p:tgtEl>
                                        <p:attrNameLst>
                                          <p:attrName>ppt_x</p:attrName>
                                        </p:attrNameLst>
                                      </p:cBhvr>
                                      <p:tavLst>
                                        <p:tav tm="0">
                                          <p:val>
                                            <p:strVal val="0-#ppt_w/2"/>
                                          </p:val>
                                        </p:tav>
                                        <p:tav tm="100000">
                                          <p:val>
                                            <p:strVal val="#ppt_x"/>
                                          </p:val>
                                        </p:tav>
                                      </p:tavLst>
                                    </p:anim>
                                    <p:anim calcmode="lin" valueType="num">
                                      <p:cBhvr additive="base">
                                        <p:cTn dur="500" fill="hold" id="82"/>
                                        <p:tgtEl>
                                          <p:spTgt spid="140"/>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8">
                                  <p:stCondLst>
                                    <p:cond delay="0"/>
                                  </p:stCondLst>
                                  <p:childTnLst>
                                    <p:set>
                                      <p:cBhvr>
                                        <p:cTn dur="1" fill="hold" id="84">
                                          <p:stCondLst>
                                            <p:cond delay="0"/>
                                          </p:stCondLst>
                                        </p:cTn>
                                        <p:tgtEl>
                                          <p:spTgt spid="141"/>
                                        </p:tgtEl>
                                        <p:attrNameLst>
                                          <p:attrName>style.visibility</p:attrName>
                                        </p:attrNameLst>
                                      </p:cBhvr>
                                      <p:to>
                                        <p:strVal val="visible"/>
                                      </p:to>
                                    </p:set>
                                    <p:anim calcmode="lin" valueType="num">
                                      <p:cBhvr additive="base">
                                        <p:cTn dur="500" fill="hold" id="85"/>
                                        <p:tgtEl>
                                          <p:spTgt spid="141"/>
                                        </p:tgtEl>
                                        <p:attrNameLst>
                                          <p:attrName>ppt_x</p:attrName>
                                        </p:attrNameLst>
                                      </p:cBhvr>
                                      <p:tavLst>
                                        <p:tav tm="0">
                                          <p:val>
                                            <p:strVal val="0-#ppt_w/2"/>
                                          </p:val>
                                        </p:tav>
                                        <p:tav tm="100000">
                                          <p:val>
                                            <p:strVal val="#ppt_x"/>
                                          </p:val>
                                        </p:tav>
                                      </p:tavLst>
                                    </p:anim>
                                    <p:anim calcmode="lin" valueType="num">
                                      <p:cBhvr additive="base">
                                        <p:cTn dur="500" fill="hold" id="86"/>
                                        <p:tgtEl>
                                          <p:spTgt spid="141"/>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8">
                                  <p:stCondLst>
                                    <p:cond delay="0"/>
                                  </p:stCondLst>
                                  <p:childTnLst>
                                    <p:set>
                                      <p:cBhvr>
                                        <p:cTn dur="1" fill="hold" id="88">
                                          <p:stCondLst>
                                            <p:cond delay="0"/>
                                          </p:stCondLst>
                                        </p:cTn>
                                        <p:tgtEl>
                                          <p:spTgt spid="142"/>
                                        </p:tgtEl>
                                        <p:attrNameLst>
                                          <p:attrName>style.visibility</p:attrName>
                                        </p:attrNameLst>
                                      </p:cBhvr>
                                      <p:to>
                                        <p:strVal val="visible"/>
                                      </p:to>
                                    </p:set>
                                    <p:anim calcmode="lin" valueType="num">
                                      <p:cBhvr additive="base">
                                        <p:cTn dur="500" fill="hold" id="89"/>
                                        <p:tgtEl>
                                          <p:spTgt spid="142"/>
                                        </p:tgtEl>
                                        <p:attrNameLst>
                                          <p:attrName>ppt_x</p:attrName>
                                        </p:attrNameLst>
                                      </p:cBhvr>
                                      <p:tavLst>
                                        <p:tav tm="0">
                                          <p:val>
                                            <p:strVal val="0-#ppt_w/2"/>
                                          </p:val>
                                        </p:tav>
                                        <p:tav tm="100000">
                                          <p:val>
                                            <p:strVal val="#ppt_x"/>
                                          </p:val>
                                        </p:tav>
                                      </p:tavLst>
                                    </p:anim>
                                    <p:anim calcmode="lin" valueType="num">
                                      <p:cBhvr additive="base">
                                        <p:cTn dur="500" fill="hold" id="90"/>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P grpId="0" spid="142"/>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8" name="直接连接符 27"/>
          <p:cNvCxnSpPr/>
          <p:nvPr/>
        </p:nvCxnSpPr>
        <p:spPr>
          <a:xfrm flipH="1" flipV="1">
            <a:off x="2969045" y="1857279"/>
            <a:ext cx="3628920" cy="169560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184979" y="1415756"/>
            <a:ext cx="4562601" cy="216504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820981" y="1359141"/>
            <a:ext cx="1414632" cy="636545"/>
            <a:chOff x="1591195" y="3531392"/>
            <a:chExt cx="1721136" cy="774463"/>
          </a:xfrm>
          <a:effectLst>
            <a:outerShdw algn="tr" blurRad="444500" dir="8100000" dist="254000" rotWithShape="0">
              <a:prstClr val="black">
                <a:alpha val="50000"/>
              </a:prstClr>
            </a:outerShdw>
          </a:effectLst>
        </p:grpSpPr>
        <p:sp>
          <p:nvSpPr>
            <p:cNvPr id="31"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1444736" y="3296277"/>
            <a:ext cx="1414632" cy="636545"/>
            <a:chOff x="1591195" y="3531392"/>
            <a:chExt cx="1721136" cy="774463"/>
          </a:xfrm>
          <a:effectLst>
            <a:outerShdw algn="tr" blurRad="444500" dir="8100000" dist="254000" rotWithShape="0">
              <a:prstClr val="black">
                <a:alpha val="50000"/>
              </a:prstClr>
            </a:outerShdw>
          </a:effectLst>
        </p:grpSpPr>
        <p:sp>
          <p:nvSpPr>
            <p:cNvPr id="34"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6641453" y="1097484"/>
            <a:ext cx="1414632" cy="636545"/>
            <a:chOff x="1591195" y="3531392"/>
            <a:chExt cx="1721136" cy="774463"/>
          </a:xfrm>
          <a:effectLst>
            <a:outerShdw algn="tr" blurRad="444500" dir="8100000" dist="254000" rotWithShape="0">
              <a:prstClr val="black">
                <a:alpha val="50000"/>
              </a:prstClr>
            </a:outerShdw>
          </a:effectLst>
        </p:grpSpPr>
        <p:sp>
          <p:nvSpPr>
            <p:cNvPr id="37"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5853297" y="3313413"/>
            <a:ext cx="1414632" cy="636545"/>
            <a:chOff x="1591195" y="3531392"/>
            <a:chExt cx="1721136" cy="774463"/>
          </a:xfrm>
          <a:effectLst>
            <a:outerShdw algn="tr" blurRad="444500" dir="8100000" dist="254000" rotWithShape="0">
              <a:prstClr val="black">
                <a:alpha val="50000"/>
              </a:prstClr>
            </a:outerShdw>
          </a:effectLst>
        </p:grpSpPr>
        <p:sp>
          <p:nvSpPr>
            <p:cNvPr id="40"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 name="TextBox 41"/>
          <p:cNvSpPr txBox="1"/>
          <p:nvPr/>
        </p:nvSpPr>
        <p:spPr>
          <a:xfrm>
            <a:off x="1891669" y="1358541"/>
            <a:ext cx="817880" cy="243840"/>
          </a:xfrm>
          <a:prstGeom prst="rect">
            <a:avLst/>
          </a:prstGeom>
          <a:noFill/>
        </p:spPr>
        <p:txBody>
          <a:bodyPr rtlCol="0" wrap="none">
            <a:spAutoFit/>
          </a:bodyPr>
          <a:lstStyle/>
          <a:p>
            <a:r>
              <a:rPr altLang="en-US" lang="zh-CN" smtClean="0" sz="1000">
                <a:solidFill>
                  <a:schemeClr val="tx1">
                    <a:lumMod val="65000"/>
                    <a:lumOff val="35000"/>
                  </a:schemeClr>
                </a:solidFill>
                <a:latin charset="-122" panose="020b0503020204020204" pitchFamily="34" typeface="微软雅黑"/>
                <a:ea charset="-122" pitchFamily="34" typeface="微软雅黑"/>
              </a:rPr>
              <a:t>项目产品一</a:t>
            </a:r>
          </a:p>
        </p:txBody>
      </p:sp>
      <p:sp>
        <p:nvSpPr>
          <p:cNvPr id="43" name="TextBox 42"/>
          <p:cNvSpPr txBox="1"/>
          <p:nvPr/>
        </p:nvSpPr>
        <p:spPr>
          <a:xfrm>
            <a:off x="5981486" y="3338812"/>
            <a:ext cx="817880" cy="243840"/>
          </a:xfrm>
          <a:prstGeom prst="rect">
            <a:avLst/>
          </a:prstGeom>
          <a:noFill/>
        </p:spPr>
        <p:txBody>
          <a:bodyPr rtlCol="0" wrap="none">
            <a:spAutoFit/>
          </a:bodyPr>
          <a:lstStyle/>
          <a:p>
            <a:r>
              <a:rPr altLang="en-US" lang="zh-CN" smtClean="0" sz="1000">
                <a:solidFill>
                  <a:schemeClr val="tx1">
                    <a:lumMod val="65000"/>
                    <a:lumOff val="35000"/>
                  </a:schemeClr>
                </a:solidFill>
                <a:latin charset="-122" panose="020b0503020204020204" pitchFamily="34" typeface="微软雅黑"/>
                <a:ea charset="-122" pitchFamily="34" typeface="微软雅黑"/>
              </a:rPr>
              <a:t>项目产品三</a:t>
            </a:r>
          </a:p>
        </p:txBody>
      </p:sp>
      <p:sp>
        <p:nvSpPr>
          <p:cNvPr id="44" name="TextBox 43"/>
          <p:cNvSpPr txBox="1"/>
          <p:nvPr/>
        </p:nvSpPr>
        <p:spPr>
          <a:xfrm>
            <a:off x="6747580" y="1111435"/>
            <a:ext cx="817880" cy="243840"/>
          </a:xfrm>
          <a:prstGeom prst="rect">
            <a:avLst/>
          </a:prstGeom>
          <a:noFill/>
        </p:spPr>
        <p:txBody>
          <a:bodyPr rtlCol="0" wrap="none">
            <a:spAutoFit/>
          </a:bodyPr>
          <a:lstStyle/>
          <a:p>
            <a:r>
              <a:rPr altLang="en-US" lang="zh-CN" smtClean="0" sz="1000">
                <a:solidFill>
                  <a:schemeClr val="tx1">
                    <a:lumMod val="65000"/>
                    <a:lumOff val="35000"/>
                  </a:schemeClr>
                </a:solidFill>
                <a:latin charset="-122" panose="020b0503020204020204" pitchFamily="34" typeface="微软雅黑"/>
                <a:ea charset="-122" pitchFamily="34" typeface="微软雅黑"/>
              </a:rPr>
              <a:t>项目产品四</a:t>
            </a:r>
          </a:p>
        </p:txBody>
      </p:sp>
      <p:sp>
        <p:nvSpPr>
          <p:cNvPr id="45" name="TextBox 44"/>
          <p:cNvSpPr txBox="1"/>
          <p:nvPr/>
        </p:nvSpPr>
        <p:spPr>
          <a:xfrm>
            <a:off x="1555735" y="3321676"/>
            <a:ext cx="817880" cy="243840"/>
          </a:xfrm>
          <a:prstGeom prst="rect">
            <a:avLst/>
          </a:prstGeom>
          <a:noFill/>
        </p:spPr>
        <p:txBody>
          <a:bodyPr rtlCol="0" wrap="none">
            <a:spAutoFit/>
          </a:bodyPr>
          <a:lstStyle/>
          <a:p>
            <a:r>
              <a:rPr altLang="en-US" lang="zh-CN" smtClean="0" sz="1000">
                <a:solidFill>
                  <a:schemeClr val="tx1">
                    <a:lumMod val="65000"/>
                    <a:lumOff val="35000"/>
                  </a:schemeClr>
                </a:solidFill>
                <a:latin charset="-122" panose="020b0503020204020204" pitchFamily="34" typeface="微软雅黑"/>
                <a:ea charset="-122" pitchFamily="34" typeface="微软雅黑"/>
              </a:rPr>
              <a:t>项目产品二</a:t>
            </a:r>
          </a:p>
        </p:txBody>
      </p:sp>
      <p:sp>
        <p:nvSpPr>
          <p:cNvPr id="46" name="TextBox 45"/>
          <p:cNvSpPr txBox="1"/>
          <p:nvPr/>
        </p:nvSpPr>
        <p:spPr>
          <a:xfrm>
            <a:off x="1835696" y="1635646"/>
            <a:ext cx="1325880" cy="320040"/>
          </a:xfrm>
          <a:prstGeom prst="rect">
            <a:avLst/>
          </a:prstGeom>
          <a:noFill/>
        </p:spPr>
        <p:txBody>
          <a:bodyPr rtlCol="0" wrap="none">
            <a:spAutoFit/>
          </a:bodyPr>
          <a:lstStyle/>
          <a:p>
            <a:r>
              <a:rPr altLang="en-US" lang="zh-CN" smtClean="0" sz="1500">
                <a:latin charset="-122" panose="020b0503020204020204" pitchFamily="34" typeface="微软雅黑"/>
                <a:ea charset="-122" pitchFamily="34" typeface="微软雅黑"/>
              </a:rPr>
              <a:t>点击输入标题</a:t>
            </a:r>
          </a:p>
        </p:txBody>
      </p:sp>
      <p:sp>
        <p:nvSpPr>
          <p:cNvPr id="47" name="TextBox 46"/>
          <p:cNvSpPr txBox="1"/>
          <p:nvPr/>
        </p:nvSpPr>
        <p:spPr>
          <a:xfrm>
            <a:off x="6660231" y="1373225"/>
            <a:ext cx="1325880" cy="320040"/>
          </a:xfrm>
          <a:prstGeom prst="rect">
            <a:avLst/>
          </a:prstGeom>
          <a:noFill/>
        </p:spPr>
        <p:txBody>
          <a:bodyPr rtlCol="0" wrap="none">
            <a:spAutoFit/>
          </a:bodyPr>
          <a:lstStyle/>
          <a:p>
            <a:r>
              <a:rPr altLang="en-US" lang="zh-CN" sz="1500">
                <a:latin charset="-122" panose="020b0503020204020204" pitchFamily="34" typeface="微软雅黑"/>
                <a:ea charset="-122" pitchFamily="34" typeface="微软雅黑"/>
              </a:rPr>
              <a:t>点击输入标题</a:t>
            </a:r>
          </a:p>
        </p:txBody>
      </p:sp>
      <p:sp>
        <p:nvSpPr>
          <p:cNvPr id="48" name="TextBox 47"/>
          <p:cNvSpPr txBox="1"/>
          <p:nvPr/>
        </p:nvSpPr>
        <p:spPr>
          <a:xfrm>
            <a:off x="1475656" y="3555503"/>
            <a:ext cx="1325880" cy="320040"/>
          </a:xfrm>
          <a:prstGeom prst="rect">
            <a:avLst/>
          </a:prstGeom>
          <a:noFill/>
        </p:spPr>
        <p:txBody>
          <a:bodyPr rtlCol="0" wrap="none">
            <a:spAutoFit/>
          </a:bodyPr>
          <a:lstStyle/>
          <a:p>
            <a:r>
              <a:rPr altLang="en-US" lang="zh-CN" sz="1500">
                <a:latin charset="-122" panose="020b0503020204020204" pitchFamily="34" typeface="微软雅黑"/>
                <a:ea charset="-122" pitchFamily="34" typeface="微软雅黑"/>
              </a:rPr>
              <a:t>点击输入标题</a:t>
            </a:r>
          </a:p>
        </p:txBody>
      </p:sp>
      <p:sp>
        <p:nvSpPr>
          <p:cNvPr id="49" name="TextBox 48"/>
          <p:cNvSpPr txBox="1"/>
          <p:nvPr/>
        </p:nvSpPr>
        <p:spPr>
          <a:xfrm>
            <a:off x="5868144" y="3586553"/>
            <a:ext cx="1325880" cy="320040"/>
          </a:xfrm>
          <a:prstGeom prst="rect">
            <a:avLst/>
          </a:prstGeom>
          <a:noFill/>
        </p:spPr>
        <p:txBody>
          <a:bodyPr rtlCol="0" wrap="none">
            <a:spAutoFit/>
          </a:bodyPr>
          <a:lstStyle/>
          <a:p>
            <a:r>
              <a:rPr altLang="en-US" lang="zh-CN" sz="1500">
                <a:latin charset="-122" panose="020b0503020204020204" pitchFamily="34" typeface="微软雅黑"/>
                <a:ea charset="-122" pitchFamily="34" typeface="微软雅黑"/>
              </a:rPr>
              <a:t>点击输入标题</a:t>
            </a:r>
          </a:p>
        </p:txBody>
      </p:sp>
      <p:grpSp>
        <p:nvGrpSpPr>
          <p:cNvPr id="50" name="组合 49"/>
          <p:cNvGrpSpPr/>
          <p:nvPr/>
        </p:nvGrpSpPr>
        <p:grpSpPr>
          <a:xfrm>
            <a:off x="3746633" y="1810030"/>
            <a:ext cx="1382075" cy="1382075"/>
            <a:chOff x="3746633" y="1810030"/>
            <a:chExt cx="1382075" cy="1382075"/>
          </a:xfrm>
        </p:grpSpPr>
        <p:grpSp>
          <p:nvGrpSpPr>
            <p:cNvPr id="51" name="组合 50"/>
            <p:cNvGrpSpPr/>
            <p:nvPr/>
          </p:nvGrpSpPr>
          <p:grpSpPr>
            <a:xfrm>
              <a:off x="3746633" y="1810030"/>
              <a:ext cx="1382075" cy="1382075"/>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4" name="椭圆 5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2" name="TextBox 51"/>
            <p:cNvSpPr txBox="1"/>
            <p:nvPr/>
          </p:nvSpPr>
          <p:spPr>
            <a:xfrm>
              <a:off x="3978122" y="2397335"/>
              <a:ext cx="926418" cy="243840"/>
            </a:xfrm>
            <a:prstGeom prst="rect">
              <a:avLst/>
            </a:prstGeom>
            <a:noFill/>
          </p:spPr>
          <p:txBody>
            <a:bodyPr bIns="0" lIns="0" rIns="0" rtlCol="0" tIns="0" wrap="square">
              <a:spAutoFit/>
            </a:bodyPr>
            <a:lstStyle/>
            <a:p>
              <a:pPr algn="ctr"/>
              <a:r>
                <a:rPr altLang="en-US" b="1" lang="zh-CN" smtClean="0" sz="1600">
                  <a:solidFill>
                    <a:srgbClr val="C00000"/>
                  </a:solidFill>
                  <a:latin charset="-122" panose="020b0503020204020204" pitchFamily="34" typeface="微软雅黑"/>
                  <a:ea charset="-122" pitchFamily="34" typeface="微软雅黑"/>
                </a:rPr>
                <a:t>收入来源</a:t>
              </a:r>
            </a:p>
          </p:txBody>
        </p:sp>
      </p:grpSp>
      <p:sp>
        <p:nvSpPr>
          <p:cNvPr id="55" name="TextBox 54"/>
          <p:cNvSpPr txBox="1"/>
          <p:nvPr/>
        </p:nvSpPr>
        <p:spPr>
          <a:xfrm>
            <a:off x="592781" y="2186777"/>
            <a:ext cx="2448272" cy="745236"/>
          </a:xfrm>
          <a:prstGeom prst="rect">
            <a:avLst/>
          </a:prstGeom>
          <a:noFill/>
        </p:spPr>
        <p:txBody>
          <a:bodyPr rtlCol="0" wrap="square">
            <a:spAutoFit/>
          </a:bodyPr>
          <a:lstStyle/>
          <a:p>
            <a:pPr>
              <a:lnSpc>
                <a:spcPct val="130000"/>
              </a:lnSpc>
            </a:pPr>
            <a:r>
              <a:rPr altLang="en-US" lang="zh-CN" sz="1100">
                <a:latin charset="-122" panose="020b0503020204020204" pitchFamily="34" typeface="微软雅黑"/>
                <a:ea charset="-122" pitchFamily="34" typeface="微软雅黑"/>
              </a:rPr>
              <a:t>点击输入本栏的具体文字，简明扼要的说明分项内容，此为概念图解，请根据您的具体内容酌情修改。</a:t>
            </a:r>
          </a:p>
        </p:txBody>
      </p:sp>
      <p:sp>
        <p:nvSpPr>
          <p:cNvPr id="56" name="TextBox 55"/>
          <p:cNvSpPr txBox="1"/>
          <p:nvPr/>
        </p:nvSpPr>
        <p:spPr>
          <a:xfrm>
            <a:off x="745181" y="4011910"/>
            <a:ext cx="2448272" cy="745236"/>
          </a:xfrm>
          <a:prstGeom prst="rect">
            <a:avLst/>
          </a:prstGeom>
          <a:noFill/>
        </p:spPr>
        <p:txBody>
          <a:bodyPr rtlCol="0" wrap="square">
            <a:spAutoFit/>
          </a:bodyPr>
          <a:lstStyle/>
          <a:p>
            <a:pPr>
              <a:lnSpc>
                <a:spcPct val="130000"/>
              </a:lnSpc>
            </a:pPr>
            <a:r>
              <a:rPr altLang="en-US" lang="zh-CN" sz="1100">
                <a:latin charset="-122" panose="020b0503020204020204" pitchFamily="34" typeface="微软雅黑"/>
                <a:ea charset="-122" pitchFamily="34" typeface="微软雅黑"/>
              </a:rPr>
              <a:t>点击输入本栏的具体文字，简明扼要的说明分项内容，此为概念图解，请根据您的具体内容酌情修改。</a:t>
            </a:r>
          </a:p>
        </p:txBody>
      </p:sp>
      <p:sp>
        <p:nvSpPr>
          <p:cNvPr id="57" name="TextBox 56"/>
          <p:cNvSpPr txBox="1"/>
          <p:nvPr/>
        </p:nvSpPr>
        <p:spPr>
          <a:xfrm>
            <a:off x="5849365" y="4058986"/>
            <a:ext cx="2448272" cy="745236"/>
          </a:xfrm>
          <a:prstGeom prst="rect">
            <a:avLst/>
          </a:prstGeom>
          <a:noFill/>
        </p:spPr>
        <p:txBody>
          <a:bodyPr rtlCol="0" wrap="square">
            <a:spAutoFit/>
          </a:bodyPr>
          <a:lstStyle/>
          <a:p>
            <a:pPr>
              <a:lnSpc>
                <a:spcPct val="130000"/>
              </a:lnSpc>
            </a:pPr>
            <a:r>
              <a:rPr altLang="en-US" lang="zh-CN" sz="1100">
                <a:latin charset="-122" panose="020b0503020204020204" pitchFamily="34" typeface="微软雅黑"/>
                <a:ea charset="-122" pitchFamily="34" typeface="微软雅黑"/>
              </a:rPr>
              <a:t>点击输入本栏的具体文字，简明扼要的说明分项内容，此为概念图解，请根据您的具体内容酌情修改。</a:t>
            </a:r>
          </a:p>
        </p:txBody>
      </p:sp>
      <p:sp>
        <p:nvSpPr>
          <p:cNvPr id="58" name="TextBox 57"/>
          <p:cNvSpPr txBox="1"/>
          <p:nvPr/>
        </p:nvSpPr>
        <p:spPr>
          <a:xfrm>
            <a:off x="6012160" y="1972988"/>
            <a:ext cx="2448272" cy="745236"/>
          </a:xfrm>
          <a:prstGeom prst="rect">
            <a:avLst/>
          </a:prstGeom>
          <a:noFill/>
        </p:spPr>
        <p:txBody>
          <a:bodyPr rtlCol="0" wrap="square">
            <a:spAutoFit/>
          </a:bodyPr>
          <a:lstStyle/>
          <a:p>
            <a:pPr>
              <a:lnSpc>
                <a:spcPct val="130000"/>
              </a:lnSpc>
            </a:pPr>
            <a:r>
              <a:rPr altLang="en-US" lang="zh-CN" sz="1100">
                <a:latin charset="-122" panose="020b0503020204020204" pitchFamily="34" typeface="微软雅黑"/>
                <a:ea charset="-122" pitchFamily="34" typeface="微软雅黑"/>
              </a:rPr>
              <a:t>点击输入本栏的具体文字，简明扼要的说明分项内容，此为概念图解，请根据您的具体内容酌情修改。</a:t>
            </a:r>
          </a:p>
        </p:txBody>
      </p:sp>
      <p:sp>
        <p:nvSpPr>
          <p:cNvPr id="59" name="椭圆 58"/>
          <p:cNvSpPr/>
          <p:nvPr/>
        </p:nvSpPr>
        <p:spPr>
          <a:xfrm>
            <a:off x="2883767" y="1304103"/>
            <a:ext cx="373310" cy="373310"/>
          </a:xfrm>
          <a:prstGeom prst="ellipse">
            <a:avLst/>
          </a:prstGeom>
          <a:solidFill>
            <a:srgbClr val="C0000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1</a:t>
            </a:r>
          </a:p>
        </p:txBody>
      </p:sp>
      <p:sp>
        <p:nvSpPr>
          <p:cNvPr id="60" name="椭圆 59"/>
          <p:cNvSpPr/>
          <p:nvPr/>
        </p:nvSpPr>
        <p:spPr>
          <a:xfrm>
            <a:off x="2523727" y="3207487"/>
            <a:ext cx="373310" cy="373310"/>
          </a:xfrm>
          <a:prstGeom prst="ellipse">
            <a:avLst/>
          </a:prstGeom>
          <a:solidFill>
            <a:srgbClr val="C0000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2</a:t>
            </a:r>
          </a:p>
        </p:txBody>
      </p:sp>
      <p:sp>
        <p:nvSpPr>
          <p:cNvPr id="61" name="椭圆 60"/>
          <p:cNvSpPr/>
          <p:nvPr/>
        </p:nvSpPr>
        <p:spPr>
          <a:xfrm>
            <a:off x="6911328" y="3275267"/>
            <a:ext cx="373310" cy="373310"/>
          </a:xfrm>
          <a:prstGeom prst="ellipse">
            <a:avLst/>
          </a:prstGeom>
          <a:solidFill>
            <a:srgbClr val="C0000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3</a:t>
            </a:r>
          </a:p>
        </p:txBody>
      </p:sp>
      <p:sp>
        <p:nvSpPr>
          <p:cNvPr id="62" name="椭圆 61"/>
          <p:cNvSpPr/>
          <p:nvPr/>
        </p:nvSpPr>
        <p:spPr>
          <a:xfrm>
            <a:off x="7725152" y="1059582"/>
            <a:ext cx="373310" cy="373310"/>
          </a:xfrm>
          <a:prstGeom prst="ellipse">
            <a:avLst/>
          </a:prstGeom>
          <a:solidFill>
            <a:srgbClr val="C0000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4</a:t>
            </a:r>
          </a:p>
        </p:txBody>
      </p:sp>
    </p:spTree>
    <p:extLst>
      <p:ext uri="{BB962C8B-B14F-4D97-AF65-F5344CB8AC3E}">
        <p14:creationId val="757745961"/>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0"/>
                                        </p:tgtEl>
                                        <p:attrNameLst>
                                          <p:attrName>style.visibility</p:attrName>
                                        </p:attrNameLst>
                                      </p:cBhvr>
                                      <p:to>
                                        <p:strVal val="visible"/>
                                      </p:to>
                                    </p:set>
                                    <p:animEffect filter="fade" transition="in">
                                      <p:cBhvr>
                                        <p:cTn dur="1000" id="7"/>
                                        <p:tgtEl>
                                          <p:spTgt spid="50"/>
                                        </p:tgtEl>
                                      </p:cBhvr>
                                    </p:animEffect>
                                    <p:anim calcmode="lin" valueType="num">
                                      <p:cBhvr>
                                        <p:cTn dur="1000" fill="hold" id="8"/>
                                        <p:tgtEl>
                                          <p:spTgt spid="50"/>
                                        </p:tgtEl>
                                        <p:attrNameLst>
                                          <p:attrName>ppt_x</p:attrName>
                                        </p:attrNameLst>
                                      </p:cBhvr>
                                      <p:tavLst>
                                        <p:tav tm="0">
                                          <p:val>
                                            <p:strVal val="#ppt_x"/>
                                          </p:val>
                                        </p:tav>
                                        <p:tav tm="100000">
                                          <p:val>
                                            <p:strVal val="#ppt_x"/>
                                          </p:val>
                                        </p:tav>
                                      </p:tavLst>
                                    </p:anim>
                                    <p:anim calcmode="lin" valueType="num">
                                      <p:cBhvr>
                                        <p:cTn dur="1000" fill="hold" id="9"/>
                                        <p:tgtEl>
                                          <p:spTgt spid="5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28"/>
                                        </p:tgtEl>
                                        <p:attrNameLst>
                                          <p:attrName>style.visibility</p:attrName>
                                        </p:attrNameLst>
                                      </p:cBhvr>
                                      <p:to>
                                        <p:strVal val="visible"/>
                                      </p:to>
                                    </p:set>
                                    <p:animEffect filter="barn(outVertical)" transition="in">
                                      <p:cBhvr>
                                        <p:cTn dur="500" id="13"/>
                                        <p:tgtEl>
                                          <p:spTgt spid="28"/>
                                        </p:tgtEl>
                                      </p:cBhvr>
                                    </p:animEffect>
                                  </p:childTnLst>
                                </p:cTn>
                              </p:par>
                              <p:par>
                                <p:cTn fill="hold" id="14" nodeType="withEffect" presetClass="entr" presetID="53" presetSubtype="0">
                                  <p:stCondLst>
                                    <p:cond delay="300"/>
                                  </p:stCondLst>
                                  <p:childTnLst>
                                    <p:set>
                                      <p:cBhvr>
                                        <p:cTn dur="1" fill="hold" id="15">
                                          <p:stCondLst>
                                            <p:cond delay="0"/>
                                          </p:stCondLst>
                                        </p:cTn>
                                        <p:tgtEl>
                                          <p:spTgt spid="30"/>
                                        </p:tgtEl>
                                        <p:attrNameLst>
                                          <p:attrName>style.visibility</p:attrName>
                                        </p:attrNameLst>
                                      </p:cBhvr>
                                      <p:to>
                                        <p:strVal val="visible"/>
                                      </p:to>
                                    </p:set>
                                    <p:anim calcmode="lin" valueType="num">
                                      <p:cBhvr>
                                        <p:cTn dur="500" fill="hold" id="16"/>
                                        <p:tgtEl>
                                          <p:spTgt spid="30"/>
                                        </p:tgtEl>
                                        <p:attrNameLst>
                                          <p:attrName>ppt_w</p:attrName>
                                        </p:attrNameLst>
                                      </p:cBhvr>
                                      <p:tavLst>
                                        <p:tav tm="0">
                                          <p:val>
                                            <p:fltVal val="0"/>
                                          </p:val>
                                        </p:tav>
                                        <p:tav tm="100000">
                                          <p:val>
                                            <p:strVal val="#ppt_w"/>
                                          </p:val>
                                        </p:tav>
                                      </p:tavLst>
                                    </p:anim>
                                    <p:anim calcmode="lin" valueType="num">
                                      <p:cBhvr>
                                        <p:cTn dur="500" fill="hold" id="17"/>
                                        <p:tgtEl>
                                          <p:spTgt spid="30"/>
                                        </p:tgtEl>
                                        <p:attrNameLst>
                                          <p:attrName>ppt_h</p:attrName>
                                        </p:attrNameLst>
                                      </p:cBhvr>
                                      <p:tavLst>
                                        <p:tav tm="0">
                                          <p:val>
                                            <p:fltVal val="0"/>
                                          </p:val>
                                        </p:tav>
                                        <p:tav tm="100000">
                                          <p:val>
                                            <p:strVal val="#ppt_h"/>
                                          </p:val>
                                        </p:tav>
                                      </p:tavLst>
                                    </p:anim>
                                    <p:animEffect filter="fade" transition="in">
                                      <p:cBhvr>
                                        <p:cTn dur="500" id="18"/>
                                        <p:tgtEl>
                                          <p:spTgt spid="30"/>
                                        </p:tgtEl>
                                      </p:cBhvr>
                                    </p:animEffect>
                                  </p:childTnLst>
                                </p:cTn>
                              </p:par>
                              <p:par>
                                <p:cTn fill="hold" id="19" nodeType="withEffect" presetClass="entr" presetID="53" presetSubtype="0">
                                  <p:stCondLst>
                                    <p:cond delay="300"/>
                                  </p:stCondLst>
                                  <p:childTnLst>
                                    <p:set>
                                      <p:cBhvr>
                                        <p:cTn dur="1" fill="hold" id="20">
                                          <p:stCondLst>
                                            <p:cond delay="0"/>
                                          </p:stCondLst>
                                        </p:cTn>
                                        <p:tgtEl>
                                          <p:spTgt spid="39"/>
                                        </p:tgtEl>
                                        <p:attrNameLst>
                                          <p:attrName>style.visibility</p:attrName>
                                        </p:attrNameLst>
                                      </p:cBhvr>
                                      <p:to>
                                        <p:strVal val="visible"/>
                                      </p:to>
                                    </p:set>
                                    <p:anim calcmode="lin" valueType="num">
                                      <p:cBhvr>
                                        <p:cTn dur="500" fill="hold" id="21"/>
                                        <p:tgtEl>
                                          <p:spTgt spid="39"/>
                                        </p:tgtEl>
                                        <p:attrNameLst>
                                          <p:attrName>ppt_w</p:attrName>
                                        </p:attrNameLst>
                                      </p:cBhvr>
                                      <p:tavLst>
                                        <p:tav tm="0">
                                          <p:val>
                                            <p:fltVal val="0"/>
                                          </p:val>
                                        </p:tav>
                                        <p:tav tm="100000">
                                          <p:val>
                                            <p:strVal val="#ppt_w"/>
                                          </p:val>
                                        </p:tav>
                                      </p:tavLst>
                                    </p:anim>
                                    <p:anim calcmode="lin" valueType="num">
                                      <p:cBhvr>
                                        <p:cTn dur="500" fill="hold" id="22"/>
                                        <p:tgtEl>
                                          <p:spTgt spid="39"/>
                                        </p:tgtEl>
                                        <p:attrNameLst>
                                          <p:attrName>ppt_h</p:attrName>
                                        </p:attrNameLst>
                                      </p:cBhvr>
                                      <p:tavLst>
                                        <p:tav tm="0">
                                          <p:val>
                                            <p:fltVal val="0"/>
                                          </p:val>
                                        </p:tav>
                                        <p:tav tm="100000">
                                          <p:val>
                                            <p:strVal val="#ppt_h"/>
                                          </p:val>
                                        </p:tav>
                                      </p:tavLst>
                                    </p:anim>
                                    <p:animEffect filter="fade" transition="in">
                                      <p:cBhvr>
                                        <p:cTn dur="500" id="23"/>
                                        <p:tgtEl>
                                          <p:spTgt spid="39"/>
                                        </p:tgtEl>
                                      </p:cBhvr>
                                    </p:animEffect>
                                  </p:childTnLst>
                                </p:cTn>
                              </p:par>
                            </p:childTnLst>
                          </p:cTn>
                        </p:par>
                        <p:par>
                          <p:cTn fill="hold" id="24" nodeType="afterGroup">
                            <p:stCondLst>
                              <p:cond delay="1800"/>
                            </p:stCondLst>
                            <p:childTnLst>
                              <p:par>
                                <p:cTn fill="hold" grpId="0" id="25" nodeType="afterEffect" presetClass="entr" presetID="12" presetSubtype="4">
                                  <p:stCondLst>
                                    <p:cond delay="0"/>
                                  </p:stCondLst>
                                  <p:childTnLst>
                                    <p:set>
                                      <p:cBhvr>
                                        <p:cTn dur="1" fill="hold" id="26">
                                          <p:stCondLst>
                                            <p:cond delay="0"/>
                                          </p:stCondLst>
                                        </p:cTn>
                                        <p:tgtEl>
                                          <p:spTgt spid="43"/>
                                        </p:tgtEl>
                                        <p:attrNameLst>
                                          <p:attrName>style.visibility</p:attrName>
                                        </p:attrNameLst>
                                      </p:cBhvr>
                                      <p:to>
                                        <p:strVal val="visible"/>
                                      </p:to>
                                    </p:set>
                                    <p:anim calcmode="lin" valueType="num">
                                      <p:cBhvr additive="base">
                                        <p:cTn dur="500" id="27"/>
                                        <p:tgtEl>
                                          <p:spTgt spid="43"/>
                                        </p:tgtEl>
                                        <p:attrNameLst>
                                          <p:attrName>ppt_y</p:attrName>
                                        </p:attrNameLst>
                                      </p:cBhvr>
                                      <p:tavLst>
                                        <p:tav tm="0">
                                          <p:val>
                                            <p:strVal val="#ppt_y+#ppt_h*1.125000"/>
                                          </p:val>
                                        </p:tav>
                                        <p:tav tm="100000">
                                          <p:val>
                                            <p:strVal val="#ppt_y"/>
                                          </p:val>
                                        </p:tav>
                                      </p:tavLst>
                                    </p:anim>
                                    <p:animEffect filter="wipe(up)" transition="in">
                                      <p:cBhvr>
                                        <p:cTn dur="500" id="28"/>
                                        <p:tgtEl>
                                          <p:spTgt spid="43"/>
                                        </p:tgtEl>
                                      </p:cBhvr>
                                    </p:animEffect>
                                  </p:childTnLst>
                                </p:cTn>
                              </p:par>
                              <p:par>
                                <p:cTn fill="hold" grpId="0" id="29" nodeType="withEffect" presetClass="entr" presetID="12" presetSubtype="4">
                                  <p:stCondLst>
                                    <p:cond delay="0"/>
                                  </p:stCondLst>
                                  <p:childTnLst>
                                    <p:set>
                                      <p:cBhvr>
                                        <p:cTn dur="1" fill="hold" id="30">
                                          <p:stCondLst>
                                            <p:cond delay="0"/>
                                          </p:stCondLst>
                                        </p:cTn>
                                        <p:tgtEl>
                                          <p:spTgt spid="49"/>
                                        </p:tgtEl>
                                        <p:attrNameLst>
                                          <p:attrName>style.visibility</p:attrName>
                                        </p:attrNameLst>
                                      </p:cBhvr>
                                      <p:to>
                                        <p:strVal val="visible"/>
                                      </p:to>
                                    </p:set>
                                    <p:anim calcmode="lin" valueType="num">
                                      <p:cBhvr additive="base">
                                        <p:cTn dur="500" id="31"/>
                                        <p:tgtEl>
                                          <p:spTgt spid="49"/>
                                        </p:tgtEl>
                                        <p:attrNameLst>
                                          <p:attrName>ppt_y</p:attrName>
                                        </p:attrNameLst>
                                      </p:cBhvr>
                                      <p:tavLst>
                                        <p:tav tm="0">
                                          <p:val>
                                            <p:strVal val="#ppt_y+#ppt_h*1.125000"/>
                                          </p:val>
                                        </p:tav>
                                        <p:tav tm="100000">
                                          <p:val>
                                            <p:strVal val="#ppt_y"/>
                                          </p:val>
                                        </p:tav>
                                      </p:tavLst>
                                    </p:anim>
                                    <p:animEffect filter="wipe(up)" transition="in">
                                      <p:cBhvr>
                                        <p:cTn dur="500" id="32"/>
                                        <p:tgtEl>
                                          <p:spTgt spid="49"/>
                                        </p:tgtEl>
                                      </p:cBhvr>
                                    </p:animEffect>
                                  </p:childTnLst>
                                </p:cTn>
                              </p:par>
                              <p:par>
                                <p:cTn fill="hold" grpId="0" id="33" nodeType="withEffect" presetClass="entr" presetID="12" presetSubtype="4">
                                  <p:stCondLst>
                                    <p:cond delay="0"/>
                                  </p:stCondLst>
                                  <p:childTnLst>
                                    <p:set>
                                      <p:cBhvr>
                                        <p:cTn dur="1" fill="hold" id="34">
                                          <p:stCondLst>
                                            <p:cond delay="0"/>
                                          </p:stCondLst>
                                        </p:cTn>
                                        <p:tgtEl>
                                          <p:spTgt spid="46"/>
                                        </p:tgtEl>
                                        <p:attrNameLst>
                                          <p:attrName>style.visibility</p:attrName>
                                        </p:attrNameLst>
                                      </p:cBhvr>
                                      <p:to>
                                        <p:strVal val="visible"/>
                                      </p:to>
                                    </p:set>
                                    <p:anim calcmode="lin" valueType="num">
                                      <p:cBhvr additive="base">
                                        <p:cTn dur="500" id="35"/>
                                        <p:tgtEl>
                                          <p:spTgt spid="46"/>
                                        </p:tgtEl>
                                        <p:attrNameLst>
                                          <p:attrName>ppt_y</p:attrName>
                                        </p:attrNameLst>
                                      </p:cBhvr>
                                      <p:tavLst>
                                        <p:tav tm="0">
                                          <p:val>
                                            <p:strVal val="#ppt_y+#ppt_h*1.125000"/>
                                          </p:val>
                                        </p:tav>
                                        <p:tav tm="100000">
                                          <p:val>
                                            <p:strVal val="#ppt_y"/>
                                          </p:val>
                                        </p:tav>
                                      </p:tavLst>
                                    </p:anim>
                                    <p:animEffect filter="wipe(up)" transition="in">
                                      <p:cBhvr>
                                        <p:cTn dur="500" id="36"/>
                                        <p:tgtEl>
                                          <p:spTgt spid="46"/>
                                        </p:tgtEl>
                                      </p:cBhvr>
                                    </p:animEffect>
                                  </p:childTnLst>
                                </p:cTn>
                              </p:par>
                              <p:par>
                                <p:cTn fill="hold" grpId="0" id="37" nodeType="withEffect" presetClass="entr" presetID="12" presetSubtype="4">
                                  <p:stCondLst>
                                    <p:cond delay="0"/>
                                  </p:stCondLst>
                                  <p:childTnLst>
                                    <p:set>
                                      <p:cBhvr>
                                        <p:cTn dur="1" fill="hold" id="38">
                                          <p:stCondLst>
                                            <p:cond delay="0"/>
                                          </p:stCondLst>
                                        </p:cTn>
                                        <p:tgtEl>
                                          <p:spTgt spid="42"/>
                                        </p:tgtEl>
                                        <p:attrNameLst>
                                          <p:attrName>style.visibility</p:attrName>
                                        </p:attrNameLst>
                                      </p:cBhvr>
                                      <p:to>
                                        <p:strVal val="visible"/>
                                      </p:to>
                                    </p:set>
                                    <p:anim calcmode="lin" valueType="num">
                                      <p:cBhvr additive="base">
                                        <p:cTn dur="500" id="39"/>
                                        <p:tgtEl>
                                          <p:spTgt spid="42"/>
                                        </p:tgtEl>
                                        <p:attrNameLst>
                                          <p:attrName>ppt_y</p:attrName>
                                        </p:attrNameLst>
                                      </p:cBhvr>
                                      <p:tavLst>
                                        <p:tav tm="0">
                                          <p:val>
                                            <p:strVal val="#ppt_y+#ppt_h*1.125000"/>
                                          </p:val>
                                        </p:tav>
                                        <p:tav tm="100000">
                                          <p:val>
                                            <p:strVal val="#ppt_y"/>
                                          </p:val>
                                        </p:tav>
                                      </p:tavLst>
                                    </p:anim>
                                    <p:animEffect filter="wipe(up)" transition="in">
                                      <p:cBhvr>
                                        <p:cTn dur="500" id="40"/>
                                        <p:tgtEl>
                                          <p:spTgt spid="42"/>
                                        </p:tgtEl>
                                      </p:cBhvr>
                                    </p:animEffect>
                                  </p:childTnLst>
                                </p:cTn>
                              </p:par>
                            </p:childTnLst>
                          </p:cTn>
                        </p:par>
                        <p:par>
                          <p:cTn fill="hold" id="41" nodeType="afterGroup">
                            <p:stCondLst>
                              <p:cond delay="2300"/>
                            </p:stCondLst>
                            <p:childTnLst>
                              <p:par>
                                <p:cTn fill="hold" id="42" nodeType="afterEffect" presetClass="entr" presetID="16" presetSubtype="37">
                                  <p:stCondLst>
                                    <p:cond delay="0"/>
                                  </p:stCondLst>
                                  <p:childTnLst>
                                    <p:set>
                                      <p:cBhvr>
                                        <p:cTn dur="1" fill="hold" id="43">
                                          <p:stCondLst>
                                            <p:cond delay="0"/>
                                          </p:stCondLst>
                                        </p:cTn>
                                        <p:tgtEl>
                                          <p:spTgt spid="29"/>
                                        </p:tgtEl>
                                        <p:attrNameLst>
                                          <p:attrName>style.visibility</p:attrName>
                                        </p:attrNameLst>
                                      </p:cBhvr>
                                      <p:to>
                                        <p:strVal val="visible"/>
                                      </p:to>
                                    </p:set>
                                    <p:animEffect filter="barn(outVertical)" transition="in">
                                      <p:cBhvr>
                                        <p:cTn dur="500" id="44"/>
                                        <p:tgtEl>
                                          <p:spTgt spid="29"/>
                                        </p:tgtEl>
                                      </p:cBhvr>
                                    </p:animEffect>
                                  </p:childTnLst>
                                </p:cTn>
                              </p:par>
                              <p:par>
                                <p:cTn fill="hold" id="45" nodeType="withEffect" presetClass="entr" presetID="53" presetSubtype="0">
                                  <p:stCondLst>
                                    <p:cond delay="300"/>
                                  </p:stCondLst>
                                  <p:childTnLst>
                                    <p:set>
                                      <p:cBhvr>
                                        <p:cTn dur="1" fill="hold" id="46">
                                          <p:stCondLst>
                                            <p:cond delay="0"/>
                                          </p:stCondLst>
                                        </p:cTn>
                                        <p:tgtEl>
                                          <p:spTgt spid="33"/>
                                        </p:tgtEl>
                                        <p:attrNameLst>
                                          <p:attrName>style.visibility</p:attrName>
                                        </p:attrNameLst>
                                      </p:cBhvr>
                                      <p:to>
                                        <p:strVal val="visible"/>
                                      </p:to>
                                    </p:set>
                                    <p:anim calcmode="lin" valueType="num">
                                      <p:cBhvr>
                                        <p:cTn dur="500" fill="hold" id="47"/>
                                        <p:tgtEl>
                                          <p:spTgt spid="33"/>
                                        </p:tgtEl>
                                        <p:attrNameLst>
                                          <p:attrName>ppt_w</p:attrName>
                                        </p:attrNameLst>
                                      </p:cBhvr>
                                      <p:tavLst>
                                        <p:tav tm="0">
                                          <p:val>
                                            <p:fltVal val="0"/>
                                          </p:val>
                                        </p:tav>
                                        <p:tav tm="100000">
                                          <p:val>
                                            <p:strVal val="#ppt_w"/>
                                          </p:val>
                                        </p:tav>
                                      </p:tavLst>
                                    </p:anim>
                                    <p:anim calcmode="lin" valueType="num">
                                      <p:cBhvr>
                                        <p:cTn dur="500" fill="hold" id="48"/>
                                        <p:tgtEl>
                                          <p:spTgt spid="33"/>
                                        </p:tgtEl>
                                        <p:attrNameLst>
                                          <p:attrName>ppt_h</p:attrName>
                                        </p:attrNameLst>
                                      </p:cBhvr>
                                      <p:tavLst>
                                        <p:tav tm="0">
                                          <p:val>
                                            <p:fltVal val="0"/>
                                          </p:val>
                                        </p:tav>
                                        <p:tav tm="100000">
                                          <p:val>
                                            <p:strVal val="#ppt_h"/>
                                          </p:val>
                                        </p:tav>
                                      </p:tavLst>
                                    </p:anim>
                                    <p:animEffect filter="fade" transition="in">
                                      <p:cBhvr>
                                        <p:cTn dur="500" id="49"/>
                                        <p:tgtEl>
                                          <p:spTgt spid="33"/>
                                        </p:tgtEl>
                                      </p:cBhvr>
                                    </p:animEffect>
                                  </p:childTnLst>
                                </p:cTn>
                              </p:par>
                              <p:par>
                                <p:cTn fill="hold" id="50" nodeType="withEffect" presetClass="entr" presetID="53" presetSubtype="0">
                                  <p:stCondLst>
                                    <p:cond delay="300"/>
                                  </p:stCondLst>
                                  <p:childTnLst>
                                    <p:set>
                                      <p:cBhvr>
                                        <p:cTn dur="1" fill="hold" id="51">
                                          <p:stCondLst>
                                            <p:cond delay="0"/>
                                          </p:stCondLst>
                                        </p:cTn>
                                        <p:tgtEl>
                                          <p:spTgt spid="36"/>
                                        </p:tgtEl>
                                        <p:attrNameLst>
                                          <p:attrName>style.visibility</p:attrName>
                                        </p:attrNameLst>
                                      </p:cBhvr>
                                      <p:to>
                                        <p:strVal val="visible"/>
                                      </p:to>
                                    </p:set>
                                    <p:anim calcmode="lin" valueType="num">
                                      <p:cBhvr>
                                        <p:cTn dur="500" fill="hold" id="52"/>
                                        <p:tgtEl>
                                          <p:spTgt spid="36"/>
                                        </p:tgtEl>
                                        <p:attrNameLst>
                                          <p:attrName>ppt_w</p:attrName>
                                        </p:attrNameLst>
                                      </p:cBhvr>
                                      <p:tavLst>
                                        <p:tav tm="0">
                                          <p:val>
                                            <p:fltVal val="0"/>
                                          </p:val>
                                        </p:tav>
                                        <p:tav tm="100000">
                                          <p:val>
                                            <p:strVal val="#ppt_w"/>
                                          </p:val>
                                        </p:tav>
                                      </p:tavLst>
                                    </p:anim>
                                    <p:anim calcmode="lin" valueType="num">
                                      <p:cBhvr>
                                        <p:cTn dur="500" fill="hold" id="53"/>
                                        <p:tgtEl>
                                          <p:spTgt spid="36"/>
                                        </p:tgtEl>
                                        <p:attrNameLst>
                                          <p:attrName>ppt_h</p:attrName>
                                        </p:attrNameLst>
                                      </p:cBhvr>
                                      <p:tavLst>
                                        <p:tav tm="0">
                                          <p:val>
                                            <p:fltVal val="0"/>
                                          </p:val>
                                        </p:tav>
                                        <p:tav tm="100000">
                                          <p:val>
                                            <p:strVal val="#ppt_h"/>
                                          </p:val>
                                        </p:tav>
                                      </p:tavLst>
                                    </p:anim>
                                    <p:animEffect filter="fade" transition="in">
                                      <p:cBhvr>
                                        <p:cTn dur="500" id="54"/>
                                        <p:tgtEl>
                                          <p:spTgt spid="36"/>
                                        </p:tgtEl>
                                      </p:cBhvr>
                                    </p:animEffect>
                                  </p:childTnLst>
                                </p:cTn>
                              </p:par>
                            </p:childTnLst>
                          </p:cTn>
                        </p:par>
                        <p:par>
                          <p:cTn fill="hold" id="55" nodeType="afterGroup">
                            <p:stCondLst>
                              <p:cond delay="3100"/>
                            </p:stCondLst>
                            <p:childTnLst>
                              <p:par>
                                <p:cTn fill="hold" grpId="0" id="56" nodeType="afterEffect" presetClass="entr" presetID="12" presetSubtype="4">
                                  <p:stCondLst>
                                    <p:cond delay="0"/>
                                  </p:stCondLst>
                                  <p:childTnLst>
                                    <p:set>
                                      <p:cBhvr>
                                        <p:cTn dur="1" fill="hold" id="57">
                                          <p:stCondLst>
                                            <p:cond delay="0"/>
                                          </p:stCondLst>
                                        </p:cTn>
                                        <p:tgtEl>
                                          <p:spTgt spid="48"/>
                                        </p:tgtEl>
                                        <p:attrNameLst>
                                          <p:attrName>style.visibility</p:attrName>
                                        </p:attrNameLst>
                                      </p:cBhvr>
                                      <p:to>
                                        <p:strVal val="visible"/>
                                      </p:to>
                                    </p:set>
                                    <p:anim calcmode="lin" valueType="num">
                                      <p:cBhvr additive="base">
                                        <p:cTn dur="500" id="58"/>
                                        <p:tgtEl>
                                          <p:spTgt spid="48"/>
                                        </p:tgtEl>
                                        <p:attrNameLst>
                                          <p:attrName>ppt_y</p:attrName>
                                        </p:attrNameLst>
                                      </p:cBhvr>
                                      <p:tavLst>
                                        <p:tav tm="0">
                                          <p:val>
                                            <p:strVal val="#ppt_y+#ppt_h*1.125000"/>
                                          </p:val>
                                        </p:tav>
                                        <p:tav tm="100000">
                                          <p:val>
                                            <p:strVal val="#ppt_y"/>
                                          </p:val>
                                        </p:tav>
                                      </p:tavLst>
                                    </p:anim>
                                    <p:animEffect filter="wipe(up)" transition="in">
                                      <p:cBhvr>
                                        <p:cTn dur="500" id="59"/>
                                        <p:tgtEl>
                                          <p:spTgt spid="48"/>
                                        </p:tgtEl>
                                      </p:cBhvr>
                                    </p:animEffect>
                                  </p:childTnLst>
                                </p:cTn>
                              </p:par>
                              <p:par>
                                <p:cTn fill="hold" grpId="0" id="60" nodeType="withEffect" presetClass="entr" presetID="12" presetSubtype="4">
                                  <p:stCondLst>
                                    <p:cond delay="0"/>
                                  </p:stCondLst>
                                  <p:childTnLst>
                                    <p:set>
                                      <p:cBhvr>
                                        <p:cTn dur="1" fill="hold" id="61">
                                          <p:stCondLst>
                                            <p:cond delay="0"/>
                                          </p:stCondLst>
                                        </p:cTn>
                                        <p:tgtEl>
                                          <p:spTgt spid="45"/>
                                        </p:tgtEl>
                                        <p:attrNameLst>
                                          <p:attrName>style.visibility</p:attrName>
                                        </p:attrNameLst>
                                      </p:cBhvr>
                                      <p:to>
                                        <p:strVal val="visible"/>
                                      </p:to>
                                    </p:set>
                                    <p:anim calcmode="lin" valueType="num">
                                      <p:cBhvr additive="base">
                                        <p:cTn dur="500" id="62"/>
                                        <p:tgtEl>
                                          <p:spTgt spid="45"/>
                                        </p:tgtEl>
                                        <p:attrNameLst>
                                          <p:attrName>ppt_y</p:attrName>
                                        </p:attrNameLst>
                                      </p:cBhvr>
                                      <p:tavLst>
                                        <p:tav tm="0">
                                          <p:val>
                                            <p:strVal val="#ppt_y+#ppt_h*1.125000"/>
                                          </p:val>
                                        </p:tav>
                                        <p:tav tm="100000">
                                          <p:val>
                                            <p:strVal val="#ppt_y"/>
                                          </p:val>
                                        </p:tav>
                                      </p:tavLst>
                                    </p:anim>
                                    <p:animEffect filter="wipe(up)" transition="in">
                                      <p:cBhvr>
                                        <p:cTn dur="500" id="63"/>
                                        <p:tgtEl>
                                          <p:spTgt spid="45"/>
                                        </p:tgtEl>
                                      </p:cBhvr>
                                    </p:animEffect>
                                  </p:childTnLst>
                                </p:cTn>
                              </p:par>
                              <p:par>
                                <p:cTn fill="hold" grpId="0" id="64" nodeType="withEffect" presetClass="entr" presetID="12" presetSubtype="4">
                                  <p:stCondLst>
                                    <p:cond delay="0"/>
                                  </p:stCondLst>
                                  <p:childTnLst>
                                    <p:set>
                                      <p:cBhvr>
                                        <p:cTn dur="1" fill="hold" id="65">
                                          <p:stCondLst>
                                            <p:cond delay="0"/>
                                          </p:stCondLst>
                                        </p:cTn>
                                        <p:tgtEl>
                                          <p:spTgt spid="44"/>
                                        </p:tgtEl>
                                        <p:attrNameLst>
                                          <p:attrName>style.visibility</p:attrName>
                                        </p:attrNameLst>
                                      </p:cBhvr>
                                      <p:to>
                                        <p:strVal val="visible"/>
                                      </p:to>
                                    </p:set>
                                    <p:anim calcmode="lin" valueType="num">
                                      <p:cBhvr additive="base">
                                        <p:cTn dur="500" id="66"/>
                                        <p:tgtEl>
                                          <p:spTgt spid="44"/>
                                        </p:tgtEl>
                                        <p:attrNameLst>
                                          <p:attrName>ppt_y</p:attrName>
                                        </p:attrNameLst>
                                      </p:cBhvr>
                                      <p:tavLst>
                                        <p:tav tm="0">
                                          <p:val>
                                            <p:strVal val="#ppt_y+#ppt_h*1.125000"/>
                                          </p:val>
                                        </p:tav>
                                        <p:tav tm="100000">
                                          <p:val>
                                            <p:strVal val="#ppt_y"/>
                                          </p:val>
                                        </p:tav>
                                      </p:tavLst>
                                    </p:anim>
                                    <p:animEffect filter="wipe(up)" transition="in">
                                      <p:cBhvr>
                                        <p:cTn dur="500" id="67"/>
                                        <p:tgtEl>
                                          <p:spTgt spid="44"/>
                                        </p:tgtEl>
                                      </p:cBhvr>
                                    </p:animEffect>
                                  </p:childTnLst>
                                </p:cTn>
                              </p:par>
                              <p:par>
                                <p:cTn fill="hold" grpId="0" id="68" nodeType="withEffect" presetClass="entr" presetID="12" presetSubtype="4">
                                  <p:stCondLst>
                                    <p:cond delay="0"/>
                                  </p:stCondLst>
                                  <p:childTnLst>
                                    <p:set>
                                      <p:cBhvr>
                                        <p:cTn dur="1" fill="hold" id="69">
                                          <p:stCondLst>
                                            <p:cond delay="0"/>
                                          </p:stCondLst>
                                        </p:cTn>
                                        <p:tgtEl>
                                          <p:spTgt spid="47"/>
                                        </p:tgtEl>
                                        <p:attrNameLst>
                                          <p:attrName>style.visibility</p:attrName>
                                        </p:attrNameLst>
                                      </p:cBhvr>
                                      <p:to>
                                        <p:strVal val="visible"/>
                                      </p:to>
                                    </p:set>
                                    <p:anim calcmode="lin" valueType="num">
                                      <p:cBhvr additive="base">
                                        <p:cTn dur="500" id="70"/>
                                        <p:tgtEl>
                                          <p:spTgt spid="47"/>
                                        </p:tgtEl>
                                        <p:attrNameLst>
                                          <p:attrName>ppt_y</p:attrName>
                                        </p:attrNameLst>
                                      </p:cBhvr>
                                      <p:tavLst>
                                        <p:tav tm="0">
                                          <p:val>
                                            <p:strVal val="#ppt_y+#ppt_h*1.125000"/>
                                          </p:val>
                                        </p:tav>
                                        <p:tav tm="100000">
                                          <p:val>
                                            <p:strVal val="#ppt_y"/>
                                          </p:val>
                                        </p:tav>
                                      </p:tavLst>
                                    </p:anim>
                                    <p:animEffect filter="wipe(up)" transition="in">
                                      <p:cBhvr>
                                        <p:cTn dur="500" id="71"/>
                                        <p:tgtEl>
                                          <p:spTgt spid="47"/>
                                        </p:tgtEl>
                                      </p:cBhvr>
                                    </p:animEffect>
                                  </p:childTnLst>
                                </p:cTn>
                              </p:par>
                            </p:childTnLst>
                          </p:cTn>
                        </p:par>
                        <p:par>
                          <p:cTn fill="hold" id="72" nodeType="afterGroup">
                            <p:stCondLst>
                              <p:cond delay="3600"/>
                            </p:stCondLst>
                            <p:childTnLst>
                              <p:par>
                                <p:cTn fill="hold" grpId="0" id="73" nodeType="afterEffect" presetClass="entr" presetID="53" presetSubtype="0">
                                  <p:stCondLst>
                                    <p:cond delay="0"/>
                                  </p:stCondLst>
                                  <p:childTnLst>
                                    <p:set>
                                      <p:cBhvr>
                                        <p:cTn dur="1" fill="hold" id="74">
                                          <p:stCondLst>
                                            <p:cond delay="0"/>
                                          </p:stCondLst>
                                        </p:cTn>
                                        <p:tgtEl>
                                          <p:spTgt spid="59"/>
                                        </p:tgtEl>
                                        <p:attrNameLst>
                                          <p:attrName>style.visibility</p:attrName>
                                        </p:attrNameLst>
                                      </p:cBhvr>
                                      <p:to>
                                        <p:strVal val="visible"/>
                                      </p:to>
                                    </p:set>
                                    <p:anim calcmode="lin" valueType="num">
                                      <p:cBhvr>
                                        <p:cTn dur="500" fill="hold" id="75"/>
                                        <p:tgtEl>
                                          <p:spTgt spid="59"/>
                                        </p:tgtEl>
                                        <p:attrNameLst>
                                          <p:attrName>ppt_w</p:attrName>
                                        </p:attrNameLst>
                                      </p:cBhvr>
                                      <p:tavLst>
                                        <p:tav tm="0">
                                          <p:val>
                                            <p:fltVal val="0"/>
                                          </p:val>
                                        </p:tav>
                                        <p:tav tm="100000">
                                          <p:val>
                                            <p:strVal val="#ppt_w"/>
                                          </p:val>
                                        </p:tav>
                                      </p:tavLst>
                                    </p:anim>
                                    <p:anim calcmode="lin" valueType="num">
                                      <p:cBhvr>
                                        <p:cTn dur="500" fill="hold" id="76"/>
                                        <p:tgtEl>
                                          <p:spTgt spid="59"/>
                                        </p:tgtEl>
                                        <p:attrNameLst>
                                          <p:attrName>ppt_h</p:attrName>
                                        </p:attrNameLst>
                                      </p:cBhvr>
                                      <p:tavLst>
                                        <p:tav tm="0">
                                          <p:val>
                                            <p:fltVal val="0"/>
                                          </p:val>
                                        </p:tav>
                                        <p:tav tm="100000">
                                          <p:val>
                                            <p:strVal val="#ppt_h"/>
                                          </p:val>
                                        </p:tav>
                                      </p:tavLst>
                                    </p:anim>
                                    <p:animEffect filter="fade" transition="in">
                                      <p:cBhvr>
                                        <p:cTn dur="500" id="77"/>
                                        <p:tgtEl>
                                          <p:spTgt spid="59"/>
                                        </p:tgtEl>
                                      </p:cBhvr>
                                    </p:animEffect>
                                  </p:childTnLst>
                                </p:cTn>
                              </p:par>
                              <p:par>
                                <p:cTn fill="hold" grpId="0" id="78" nodeType="withEffect" presetClass="entr" presetID="53" presetSubtype="0">
                                  <p:stCondLst>
                                    <p:cond delay="0"/>
                                  </p:stCondLst>
                                  <p:childTnLst>
                                    <p:set>
                                      <p:cBhvr>
                                        <p:cTn dur="1" fill="hold" id="79">
                                          <p:stCondLst>
                                            <p:cond delay="0"/>
                                          </p:stCondLst>
                                        </p:cTn>
                                        <p:tgtEl>
                                          <p:spTgt spid="60"/>
                                        </p:tgtEl>
                                        <p:attrNameLst>
                                          <p:attrName>style.visibility</p:attrName>
                                        </p:attrNameLst>
                                      </p:cBhvr>
                                      <p:to>
                                        <p:strVal val="visible"/>
                                      </p:to>
                                    </p:set>
                                    <p:anim calcmode="lin" valueType="num">
                                      <p:cBhvr>
                                        <p:cTn dur="500" fill="hold" id="80"/>
                                        <p:tgtEl>
                                          <p:spTgt spid="60"/>
                                        </p:tgtEl>
                                        <p:attrNameLst>
                                          <p:attrName>ppt_w</p:attrName>
                                        </p:attrNameLst>
                                      </p:cBhvr>
                                      <p:tavLst>
                                        <p:tav tm="0">
                                          <p:val>
                                            <p:fltVal val="0"/>
                                          </p:val>
                                        </p:tav>
                                        <p:tav tm="100000">
                                          <p:val>
                                            <p:strVal val="#ppt_w"/>
                                          </p:val>
                                        </p:tav>
                                      </p:tavLst>
                                    </p:anim>
                                    <p:anim calcmode="lin" valueType="num">
                                      <p:cBhvr>
                                        <p:cTn dur="500" fill="hold" id="81"/>
                                        <p:tgtEl>
                                          <p:spTgt spid="60"/>
                                        </p:tgtEl>
                                        <p:attrNameLst>
                                          <p:attrName>ppt_h</p:attrName>
                                        </p:attrNameLst>
                                      </p:cBhvr>
                                      <p:tavLst>
                                        <p:tav tm="0">
                                          <p:val>
                                            <p:fltVal val="0"/>
                                          </p:val>
                                        </p:tav>
                                        <p:tav tm="100000">
                                          <p:val>
                                            <p:strVal val="#ppt_h"/>
                                          </p:val>
                                        </p:tav>
                                      </p:tavLst>
                                    </p:anim>
                                    <p:animEffect filter="fade" transition="in">
                                      <p:cBhvr>
                                        <p:cTn dur="500" id="82"/>
                                        <p:tgtEl>
                                          <p:spTgt spid="60"/>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61"/>
                                        </p:tgtEl>
                                        <p:attrNameLst>
                                          <p:attrName>style.visibility</p:attrName>
                                        </p:attrNameLst>
                                      </p:cBhvr>
                                      <p:to>
                                        <p:strVal val="visible"/>
                                      </p:to>
                                    </p:set>
                                    <p:anim calcmode="lin" valueType="num">
                                      <p:cBhvr>
                                        <p:cTn dur="500" fill="hold" id="85"/>
                                        <p:tgtEl>
                                          <p:spTgt spid="61"/>
                                        </p:tgtEl>
                                        <p:attrNameLst>
                                          <p:attrName>ppt_w</p:attrName>
                                        </p:attrNameLst>
                                      </p:cBhvr>
                                      <p:tavLst>
                                        <p:tav tm="0">
                                          <p:val>
                                            <p:fltVal val="0"/>
                                          </p:val>
                                        </p:tav>
                                        <p:tav tm="100000">
                                          <p:val>
                                            <p:strVal val="#ppt_w"/>
                                          </p:val>
                                        </p:tav>
                                      </p:tavLst>
                                    </p:anim>
                                    <p:anim calcmode="lin" valueType="num">
                                      <p:cBhvr>
                                        <p:cTn dur="500" fill="hold" id="86"/>
                                        <p:tgtEl>
                                          <p:spTgt spid="61"/>
                                        </p:tgtEl>
                                        <p:attrNameLst>
                                          <p:attrName>ppt_h</p:attrName>
                                        </p:attrNameLst>
                                      </p:cBhvr>
                                      <p:tavLst>
                                        <p:tav tm="0">
                                          <p:val>
                                            <p:fltVal val="0"/>
                                          </p:val>
                                        </p:tav>
                                        <p:tav tm="100000">
                                          <p:val>
                                            <p:strVal val="#ppt_h"/>
                                          </p:val>
                                        </p:tav>
                                      </p:tavLst>
                                    </p:anim>
                                    <p:animEffect filter="fade" transition="in">
                                      <p:cBhvr>
                                        <p:cTn dur="500" id="87"/>
                                        <p:tgtEl>
                                          <p:spTgt spid="61"/>
                                        </p:tgtEl>
                                      </p:cBhvr>
                                    </p:animEffect>
                                  </p:childTnLst>
                                </p:cTn>
                              </p:par>
                              <p:par>
                                <p:cTn fill="hold" grpId="0" id="88" nodeType="withEffect" presetClass="entr" presetID="53" presetSubtype="0">
                                  <p:stCondLst>
                                    <p:cond delay="0"/>
                                  </p:stCondLst>
                                  <p:childTnLst>
                                    <p:set>
                                      <p:cBhvr>
                                        <p:cTn dur="1" fill="hold" id="89">
                                          <p:stCondLst>
                                            <p:cond delay="0"/>
                                          </p:stCondLst>
                                        </p:cTn>
                                        <p:tgtEl>
                                          <p:spTgt spid="62"/>
                                        </p:tgtEl>
                                        <p:attrNameLst>
                                          <p:attrName>style.visibility</p:attrName>
                                        </p:attrNameLst>
                                      </p:cBhvr>
                                      <p:to>
                                        <p:strVal val="visible"/>
                                      </p:to>
                                    </p:set>
                                    <p:anim calcmode="lin" valueType="num">
                                      <p:cBhvr>
                                        <p:cTn dur="500" fill="hold" id="90"/>
                                        <p:tgtEl>
                                          <p:spTgt spid="62"/>
                                        </p:tgtEl>
                                        <p:attrNameLst>
                                          <p:attrName>ppt_w</p:attrName>
                                        </p:attrNameLst>
                                      </p:cBhvr>
                                      <p:tavLst>
                                        <p:tav tm="0">
                                          <p:val>
                                            <p:fltVal val="0"/>
                                          </p:val>
                                        </p:tav>
                                        <p:tav tm="100000">
                                          <p:val>
                                            <p:strVal val="#ppt_w"/>
                                          </p:val>
                                        </p:tav>
                                      </p:tavLst>
                                    </p:anim>
                                    <p:anim calcmode="lin" valueType="num">
                                      <p:cBhvr>
                                        <p:cTn dur="500" fill="hold" id="91"/>
                                        <p:tgtEl>
                                          <p:spTgt spid="62"/>
                                        </p:tgtEl>
                                        <p:attrNameLst>
                                          <p:attrName>ppt_h</p:attrName>
                                        </p:attrNameLst>
                                      </p:cBhvr>
                                      <p:tavLst>
                                        <p:tav tm="0">
                                          <p:val>
                                            <p:fltVal val="0"/>
                                          </p:val>
                                        </p:tav>
                                        <p:tav tm="100000">
                                          <p:val>
                                            <p:strVal val="#ppt_h"/>
                                          </p:val>
                                        </p:tav>
                                      </p:tavLst>
                                    </p:anim>
                                    <p:animEffect filter="fade" transition="in">
                                      <p:cBhvr>
                                        <p:cTn dur="500" id="92"/>
                                        <p:tgtEl>
                                          <p:spTgt spid="62"/>
                                        </p:tgtEl>
                                      </p:cBhvr>
                                    </p:animEffect>
                                  </p:childTnLst>
                                </p:cTn>
                              </p:par>
                            </p:childTnLst>
                          </p:cTn>
                        </p:par>
                        <p:par>
                          <p:cTn fill="hold" id="93" nodeType="afterGroup">
                            <p:stCondLst>
                              <p:cond delay="4100"/>
                            </p:stCondLst>
                            <p:childTnLst>
                              <p:par>
                                <p:cTn fill="hold" grpId="0" id="94" nodeType="afterEffect" presetClass="entr" presetID="22" presetSubtype="1">
                                  <p:stCondLst>
                                    <p:cond delay="0"/>
                                  </p:stCondLst>
                                  <p:childTnLst>
                                    <p:set>
                                      <p:cBhvr>
                                        <p:cTn dur="1" fill="hold" id="95">
                                          <p:stCondLst>
                                            <p:cond delay="0"/>
                                          </p:stCondLst>
                                        </p:cTn>
                                        <p:tgtEl>
                                          <p:spTgt spid="55"/>
                                        </p:tgtEl>
                                        <p:attrNameLst>
                                          <p:attrName>style.visibility</p:attrName>
                                        </p:attrNameLst>
                                      </p:cBhvr>
                                      <p:to>
                                        <p:strVal val="visible"/>
                                      </p:to>
                                    </p:set>
                                    <p:animEffect filter="wipe(up)" transition="in">
                                      <p:cBhvr>
                                        <p:cTn dur="500" id="96"/>
                                        <p:tgtEl>
                                          <p:spTgt spid="55"/>
                                        </p:tgtEl>
                                      </p:cBhvr>
                                    </p:animEffect>
                                  </p:childTnLst>
                                </p:cTn>
                              </p:par>
                            </p:childTnLst>
                          </p:cTn>
                        </p:par>
                        <p:par>
                          <p:cTn fill="hold" id="97" nodeType="afterGroup">
                            <p:stCondLst>
                              <p:cond delay="4600"/>
                            </p:stCondLst>
                            <p:childTnLst>
                              <p:par>
                                <p:cTn fill="hold" grpId="0" id="98" nodeType="afterEffect" presetClass="entr" presetID="22" presetSubtype="1">
                                  <p:stCondLst>
                                    <p:cond delay="0"/>
                                  </p:stCondLst>
                                  <p:childTnLst>
                                    <p:set>
                                      <p:cBhvr>
                                        <p:cTn dur="1" fill="hold" id="99">
                                          <p:stCondLst>
                                            <p:cond delay="0"/>
                                          </p:stCondLst>
                                        </p:cTn>
                                        <p:tgtEl>
                                          <p:spTgt spid="56"/>
                                        </p:tgtEl>
                                        <p:attrNameLst>
                                          <p:attrName>style.visibility</p:attrName>
                                        </p:attrNameLst>
                                      </p:cBhvr>
                                      <p:to>
                                        <p:strVal val="visible"/>
                                      </p:to>
                                    </p:set>
                                    <p:animEffect filter="wipe(up)" transition="in">
                                      <p:cBhvr>
                                        <p:cTn dur="500" id="100"/>
                                        <p:tgtEl>
                                          <p:spTgt spid="56"/>
                                        </p:tgtEl>
                                      </p:cBhvr>
                                    </p:animEffect>
                                  </p:childTnLst>
                                </p:cTn>
                              </p:par>
                            </p:childTnLst>
                          </p:cTn>
                        </p:par>
                        <p:par>
                          <p:cTn fill="hold" id="101" nodeType="afterGroup">
                            <p:stCondLst>
                              <p:cond delay="5100"/>
                            </p:stCondLst>
                            <p:childTnLst>
                              <p:par>
                                <p:cTn fill="hold" grpId="0" id="102" nodeType="afterEffect" presetClass="entr" presetID="22" presetSubtype="1">
                                  <p:stCondLst>
                                    <p:cond delay="0"/>
                                  </p:stCondLst>
                                  <p:childTnLst>
                                    <p:set>
                                      <p:cBhvr>
                                        <p:cTn dur="1" fill="hold" id="103">
                                          <p:stCondLst>
                                            <p:cond delay="0"/>
                                          </p:stCondLst>
                                        </p:cTn>
                                        <p:tgtEl>
                                          <p:spTgt spid="57"/>
                                        </p:tgtEl>
                                        <p:attrNameLst>
                                          <p:attrName>style.visibility</p:attrName>
                                        </p:attrNameLst>
                                      </p:cBhvr>
                                      <p:to>
                                        <p:strVal val="visible"/>
                                      </p:to>
                                    </p:set>
                                    <p:animEffect filter="wipe(up)" transition="in">
                                      <p:cBhvr>
                                        <p:cTn dur="500" id="104"/>
                                        <p:tgtEl>
                                          <p:spTgt spid="57"/>
                                        </p:tgtEl>
                                      </p:cBhvr>
                                    </p:animEffect>
                                  </p:childTnLst>
                                </p:cTn>
                              </p:par>
                            </p:childTnLst>
                          </p:cTn>
                        </p:par>
                        <p:par>
                          <p:cTn fill="hold" id="105" nodeType="afterGroup">
                            <p:stCondLst>
                              <p:cond delay="5600"/>
                            </p:stCondLst>
                            <p:childTnLst>
                              <p:par>
                                <p:cTn fill="hold" grpId="0" id="106" nodeType="afterEffect" presetClass="entr" presetID="22" presetSubtype="1">
                                  <p:stCondLst>
                                    <p:cond delay="0"/>
                                  </p:stCondLst>
                                  <p:childTnLst>
                                    <p:set>
                                      <p:cBhvr>
                                        <p:cTn dur="1" fill="hold" id="107">
                                          <p:stCondLst>
                                            <p:cond delay="0"/>
                                          </p:stCondLst>
                                        </p:cTn>
                                        <p:tgtEl>
                                          <p:spTgt spid="58"/>
                                        </p:tgtEl>
                                        <p:attrNameLst>
                                          <p:attrName>style.visibility</p:attrName>
                                        </p:attrNameLst>
                                      </p:cBhvr>
                                      <p:to>
                                        <p:strVal val="visible"/>
                                      </p:to>
                                    </p:set>
                                    <p:animEffect filter="wipe(up)" transition="in">
                                      <p:cBhvr>
                                        <p:cTn dur="500" id="108"/>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P grpId="0" spid="48"/>
      <p:bldP grpId="0" spid="49"/>
      <p:bldP grpId="0" spid="55"/>
      <p:bldP grpId="0" spid="56"/>
      <p:bldP grpId="0" spid="57"/>
      <p:bldP grpId="0" spid="58"/>
      <p:bldP grpId="0" spid="59"/>
      <p:bldP grpId="0" spid="60"/>
      <p:bldP grpId="0" spid="61"/>
      <p:bldP grpId="0" spid="62"/>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8" name="组合 57"/>
          <p:cNvGrpSpPr/>
          <p:nvPr/>
        </p:nvGrpSpPr>
        <p:grpSpPr>
          <a:xfrm>
            <a:off x="1677194" y="1353344"/>
            <a:ext cx="2851220" cy="2851213"/>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60" name="椭圆 5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61" name="组合 60"/>
          <p:cNvGrpSpPr/>
          <p:nvPr/>
        </p:nvGrpSpPr>
        <p:grpSpPr>
          <a:xfrm>
            <a:off x="3916485" y="3248318"/>
            <a:ext cx="656312" cy="656311"/>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63" name="椭圆 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64" name="组合 63"/>
          <p:cNvGrpSpPr/>
          <p:nvPr/>
        </p:nvGrpSpPr>
        <p:grpSpPr>
          <a:xfrm>
            <a:off x="2122202" y="1816204"/>
            <a:ext cx="282390" cy="282389"/>
            <a:chOff x="304800" y="673100"/>
            <a:chExt cx="4000500" cy="4000500"/>
          </a:xfrm>
          <a:effectLst>
            <a:outerShdw algn="tr" blurRad="444500" dir="8100000" dist="254000" rotWithShape="0">
              <a:prstClr val="black">
                <a:alpha val="50000"/>
              </a:prstClr>
            </a:outerShdw>
          </a:effectLst>
        </p:grpSpPr>
        <p:sp>
          <p:nvSpPr>
            <p:cNvPr id="65" name="同心圆 6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66" name="椭圆 6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67" name="组合 66"/>
          <p:cNvGrpSpPr/>
          <p:nvPr/>
        </p:nvGrpSpPr>
        <p:grpSpPr>
          <a:xfrm>
            <a:off x="3609333" y="4187495"/>
            <a:ext cx="328649" cy="328648"/>
            <a:chOff x="304800" y="673100"/>
            <a:chExt cx="4000500" cy="4000500"/>
          </a:xfrm>
          <a:effectLst>
            <a:outerShdw algn="tr" blurRad="444500" dir="8100000" dist="254000" rotWithShape="0">
              <a:prstClr val="black">
                <a:alpha val="50000"/>
              </a:prstClr>
            </a:outerShdw>
          </a:effectLst>
        </p:grpSpPr>
        <p:sp>
          <p:nvSpPr>
            <p:cNvPr id="68" name="同心圆 6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69" name="椭圆 6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70" name="组合 69"/>
          <p:cNvGrpSpPr/>
          <p:nvPr/>
        </p:nvGrpSpPr>
        <p:grpSpPr>
          <a:xfrm>
            <a:off x="3265607" y="1245984"/>
            <a:ext cx="343725" cy="343724"/>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72" name="椭圆 7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73" name="组合 72"/>
          <p:cNvGrpSpPr/>
          <p:nvPr/>
        </p:nvGrpSpPr>
        <p:grpSpPr>
          <a:xfrm>
            <a:off x="1574266" y="3964404"/>
            <a:ext cx="218415" cy="218414"/>
            <a:chOff x="304800" y="673100"/>
            <a:chExt cx="4000500" cy="4000500"/>
          </a:xfrm>
          <a:effectLst>
            <a:outerShdw algn="tr" blurRad="444500" dir="8100000" dist="254000" rotWithShape="0">
              <a:prstClr val="black">
                <a:alpha val="50000"/>
              </a:prstClr>
            </a:outerShdw>
          </a:effectLst>
        </p:grpSpPr>
        <p:sp>
          <p:nvSpPr>
            <p:cNvPr id="74" name="同心圆 7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75" name="椭圆 7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76" name="Group 30"/>
          <p:cNvGrpSpPr/>
          <p:nvPr/>
        </p:nvGrpSpPr>
        <p:grpSpPr>
          <a:xfrm>
            <a:off x="2896394" y="2004579"/>
            <a:ext cx="576066" cy="491765"/>
            <a:chOff x="3440113" y="1050925"/>
            <a:chExt cx="390525" cy="333376"/>
          </a:xfrm>
          <a:solidFill>
            <a:srgbClr val="C00000"/>
          </a:solidFill>
        </p:grpSpPr>
        <p:sp>
          <p:nvSpPr>
            <p:cNvPr id="77" name="Freeform 8"/>
            <p:cNvSpPr/>
            <p:nvPr/>
          </p:nvSpPr>
          <p:spPr bwMode="auto">
            <a:xfrm>
              <a:off x="3563938" y="1244600"/>
              <a:ext cx="69850" cy="71438"/>
            </a:xfrm>
            <a:custGeom>
              <a:gdLst>
                <a:gd fmla="*/ 44 w 44" name="T0"/>
                <a:gd fmla="*/ 25 h 45" name="T1"/>
                <a:gd fmla="*/ 19 w 44" name="T2"/>
                <a:gd fmla="*/ 0 h 45" name="T3"/>
                <a:gd fmla="*/ 19 w 44" name="T4"/>
                <a:gd fmla="*/ 0 h 45" name="T5"/>
                <a:gd fmla="*/ 0 w 44" name="T6"/>
                <a:gd fmla="*/ 45 h 45" name="T7"/>
                <a:gd fmla="*/ 44 w 44" name="T8"/>
                <a:gd fmla="*/ 25 h 45" name="T9"/>
              </a:gdLst>
              <a:cxnLst>
                <a:cxn ang="0">
                  <a:pos x="T0" y="T1"/>
                </a:cxn>
                <a:cxn ang="0">
                  <a:pos x="T2" y="T3"/>
                </a:cxn>
                <a:cxn ang="0">
                  <a:pos x="T4" y="T5"/>
                </a:cxn>
                <a:cxn ang="0">
                  <a:pos x="T6" y="T7"/>
                </a:cxn>
                <a:cxn ang="0">
                  <a:pos x="T8" y="T9"/>
                </a:cxn>
              </a:cxnLst>
              <a:rect b="b" l="0" r="r" t="0"/>
              <a:pathLst>
                <a:path h="45" w="44">
                  <a:moveTo>
                    <a:pt x="44" y="25"/>
                  </a:moveTo>
                  <a:lnTo>
                    <a:pt x="19" y="0"/>
                  </a:lnTo>
                  <a:lnTo>
                    <a:pt x="19" y="0"/>
                  </a:lnTo>
                  <a:lnTo>
                    <a:pt x="0" y="45"/>
                  </a:lnTo>
                  <a:lnTo>
                    <a:pt x="44" y="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8" name="Rectangle 9"/>
            <p:cNvSpPr>
              <a:spLocks noChangeArrowheads="1"/>
            </p:cNvSpPr>
            <p:nvPr/>
          </p:nvSpPr>
          <p:spPr bwMode="auto">
            <a:xfrm>
              <a:off x="3633788" y="128428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9" name="Freeform 10"/>
            <p:cNvSpPr/>
            <p:nvPr/>
          </p:nvSpPr>
          <p:spPr bwMode="auto">
            <a:xfrm>
              <a:off x="3605213" y="1074738"/>
              <a:ext cx="176213" cy="176213"/>
            </a:xfrm>
            <a:custGeom>
              <a:gdLst>
                <a:gd fmla="*/ 101 w 111" name="T0"/>
                <a:gd fmla="*/ 0 h 111" name="T1"/>
                <a:gd fmla="*/ 0 w 111" name="T2"/>
                <a:gd fmla="*/ 101 h 111" name="T3"/>
                <a:gd fmla="*/ 10 w 111" name="T4"/>
                <a:gd fmla="*/ 111 h 111" name="T5"/>
                <a:gd fmla="*/ 111 w 111" name="T6"/>
                <a:gd fmla="*/ 10 h 111" name="T7"/>
                <a:gd fmla="*/ 101 w 111" name="T8"/>
                <a:gd fmla="*/ 0 h 111" name="T9"/>
              </a:gdLst>
              <a:cxnLst>
                <a:cxn ang="0">
                  <a:pos x="T0" y="T1"/>
                </a:cxn>
                <a:cxn ang="0">
                  <a:pos x="T2" y="T3"/>
                </a:cxn>
                <a:cxn ang="0">
                  <a:pos x="T4" y="T5"/>
                </a:cxn>
                <a:cxn ang="0">
                  <a:pos x="T6" y="T7"/>
                </a:cxn>
                <a:cxn ang="0">
                  <a:pos x="T8" y="T9"/>
                </a:cxn>
              </a:cxnLst>
              <a:rect b="b" l="0" r="r" t="0"/>
              <a:pathLst>
                <a:path h="110" w="110">
                  <a:moveTo>
                    <a:pt x="101" y="0"/>
                  </a:moveTo>
                  <a:lnTo>
                    <a:pt x="0" y="101"/>
                  </a:lnTo>
                  <a:lnTo>
                    <a:pt x="10" y="111"/>
                  </a:lnTo>
                  <a:lnTo>
                    <a:pt x="111" y="10"/>
                  </a:lnTo>
                  <a:lnTo>
                    <a:pt x="10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0" name="Freeform 11"/>
            <p:cNvSpPr/>
            <p:nvPr/>
          </p:nvSpPr>
          <p:spPr bwMode="auto">
            <a:xfrm>
              <a:off x="3629025" y="1098550"/>
              <a:ext cx="177800" cy="177800"/>
            </a:xfrm>
            <a:custGeom>
              <a:gdLst>
                <a:gd fmla="*/ 0 w 112" name="T0"/>
                <a:gd fmla="*/ 102 h 112" name="T1"/>
                <a:gd fmla="*/ 10 w 112" name="T2"/>
                <a:gd fmla="*/ 112 h 112" name="T3"/>
                <a:gd fmla="*/ 112 w 112" name="T4"/>
                <a:gd fmla="*/ 12 h 112" name="T5"/>
                <a:gd fmla="*/ 102 w 112" name="T6"/>
                <a:gd fmla="*/ 0 h 112" name="T7"/>
                <a:gd fmla="*/ 0 w 112" name="T8"/>
                <a:gd fmla="*/ 102 h 112" name="T9"/>
              </a:gdLst>
              <a:cxnLst>
                <a:cxn ang="0">
                  <a:pos x="T0" y="T1"/>
                </a:cxn>
                <a:cxn ang="0">
                  <a:pos x="T2" y="T3"/>
                </a:cxn>
                <a:cxn ang="0">
                  <a:pos x="T4" y="T5"/>
                </a:cxn>
                <a:cxn ang="0">
                  <a:pos x="T6" y="T7"/>
                </a:cxn>
                <a:cxn ang="0">
                  <a:pos x="T8" y="T9"/>
                </a:cxn>
              </a:cxnLst>
              <a:rect b="b" l="0" r="r" t="0"/>
              <a:pathLst>
                <a:path h="112" w="112">
                  <a:moveTo>
                    <a:pt x="0" y="102"/>
                  </a:moveTo>
                  <a:lnTo>
                    <a:pt x="10" y="112"/>
                  </a:lnTo>
                  <a:lnTo>
                    <a:pt x="112" y="12"/>
                  </a:lnTo>
                  <a:lnTo>
                    <a:pt x="102" y="0"/>
                  </a:lnTo>
                  <a:lnTo>
                    <a:pt x="0" y="10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1" name="Freeform 12"/>
            <p:cNvSpPr/>
            <p:nvPr/>
          </p:nvSpPr>
          <p:spPr bwMode="auto">
            <a:xfrm>
              <a:off x="3775075" y="1050925"/>
              <a:ext cx="55563" cy="52388"/>
            </a:xfrm>
            <a:custGeom>
              <a:gdLst>
                <a:gd fmla="*/ 14 w 21" name="T0"/>
                <a:gd fmla="*/ 6 h 20" name="T1"/>
                <a:gd fmla="*/ 0 w 21" name="T2"/>
                <a:gd fmla="*/ 6 h 20" name="T3"/>
                <a:gd fmla="*/ 15 w 21" name="T4"/>
                <a:gd fmla="*/ 20 h 20" name="T5"/>
                <a:gd fmla="*/ 14 w 21" name="T6"/>
                <a:gd fmla="*/ 6 h 20" name="T7"/>
              </a:gdLst>
              <a:cxnLst>
                <a:cxn ang="0">
                  <a:pos x="T0" y="T1"/>
                </a:cxn>
                <a:cxn ang="0">
                  <a:pos x="T2" y="T3"/>
                </a:cxn>
                <a:cxn ang="0">
                  <a:pos x="T4" y="T5"/>
                </a:cxn>
                <a:cxn ang="0">
                  <a:pos x="T6" y="T7"/>
                </a:cxn>
              </a:cxnLst>
              <a:rect b="b" l="0" r="r" t="0"/>
              <a:pathLst>
                <a:path h="20" w="21">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2" name="Freeform 13"/>
            <p:cNvSpPr/>
            <p:nvPr/>
          </p:nvSpPr>
          <p:spPr bwMode="auto">
            <a:xfrm>
              <a:off x="3440113" y="1058863"/>
              <a:ext cx="327025" cy="325438"/>
            </a:xfrm>
            <a:custGeom>
              <a:gdLst>
                <a:gd fmla="*/ 182 w 206" name="T0"/>
                <a:gd fmla="*/ 180 h 205" name="T1"/>
                <a:gd fmla="*/ 25 w 206" name="T2"/>
                <a:gd fmla="*/ 180 h 205" name="T3"/>
                <a:gd fmla="*/ 25 w 206" name="T4"/>
                <a:gd fmla="*/ 25 h 205" name="T5"/>
                <a:gd fmla="*/ 172 w 206" name="T6"/>
                <a:gd fmla="*/ 25 h 205" name="T7"/>
                <a:gd fmla="*/ 198 w 206" name="T8"/>
                <a:gd fmla="*/ 0 h 205" name="T9"/>
                <a:gd fmla="*/ 0 w 206" name="T10"/>
                <a:gd fmla="*/ 0 h 205" name="T11"/>
                <a:gd fmla="*/ 0 w 206" name="T12"/>
                <a:gd fmla="*/ 205 h 205" name="T13"/>
                <a:gd fmla="*/ 206 w 206" name="T14"/>
                <a:gd fmla="*/ 205 h 205" name="T15"/>
                <a:gd fmla="*/ 206 w 206" name="T16"/>
                <a:gd fmla="*/ 76 h 205" name="T17"/>
                <a:gd fmla="*/ 182 w 206" name="T18"/>
                <a:gd fmla="*/ 101 h 205" name="T19"/>
                <a:gd fmla="*/ 182 w 206" name="T20"/>
                <a:gd fmla="*/ 180 h 2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5" w="206">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83" name="矩形 1"/>
          <p:cNvSpPr>
            <a:spLocks noChangeArrowheads="1"/>
          </p:cNvSpPr>
          <p:nvPr/>
        </p:nvSpPr>
        <p:spPr bwMode="auto">
          <a:xfrm>
            <a:off x="2394255" y="2570786"/>
            <a:ext cx="1568939"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b="0" lang="zh-CN" sz="900">
                <a:solidFill>
                  <a:srgbClr val="595959"/>
                </a:solidFill>
                <a:latin charset="-122" panose="020b0503020204020204" pitchFamily="34" typeface="微软雅黑"/>
                <a:ea charset="-122" pitchFamily="34" typeface="微软雅黑"/>
              </a:rPr>
              <a:t>此处添加标题内容点击此处添加内容点击此处添加内容此处添加标题内容点击此处添加内容点击此处添加内容</a:t>
            </a:r>
          </a:p>
        </p:txBody>
      </p:sp>
      <p:sp>
        <p:nvSpPr>
          <p:cNvPr id="84" name="TextBox 83"/>
          <p:cNvSpPr txBox="1"/>
          <p:nvPr/>
        </p:nvSpPr>
        <p:spPr>
          <a:xfrm>
            <a:off x="6364511" y="2572544"/>
            <a:ext cx="2743994" cy="396240"/>
          </a:xfrm>
          <a:prstGeom prst="rect">
            <a:avLst/>
          </a:prstGeom>
          <a:noFill/>
        </p:spPr>
        <p:txBody>
          <a:bodyPr rtlCol="0" wrap="square">
            <a:spAutoFit/>
          </a:bodyPr>
          <a:lstStyle/>
          <a:p>
            <a:pPr algn="ctr"/>
            <a:r>
              <a:rPr altLang="en-US" b="0" lang="zh-CN" smtClean="0" sz="2000">
                <a:latin charset="-122" panose="020b0503020204020204" pitchFamily="34" typeface="微软雅黑"/>
                <a:ea charset="-122" pitchFamily="34" typeface="微软雅黑"/>
              </a:rPr>
              <a:t>解决方法策略</a:t>
            </a:r>
          </a:p>
        </p:txBody>
      </p:sp>
      <p:sp>
        <p:nvSpPr>
          <p:cNvPr id="85" name="TextBox 22"/>
          <p:cNvSpPr txBox="1"/>
          <p:nvPr/>
        </p:nvSpPr>
        <p:spPr>
          <a:xfrm>
            <a:off x="5884272" y="3044124"/>
            <a:ext cx="2802528" cy="1327700"/>
          </a:xfrm>
          <a:prstGeom prst="rect">
            <a:avLst/>
          </a:prstGeom>
          <a:noFill/>
        </p:spPr>
        <p:txBody>
          <a:bodyPr bIns="32914" lIns="65828" rIns="65828" rtlCol="0" tIns="32914"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itchFamily="34" typeface="微软雅黑"/>
              </a:defRPr>
            </a:lvl1pPr>
          </a:lstStyle>
          <a:p>
            <a:pPr algn="l" fontAlgn="auto">
              <a:spcBef>
                <a:spcPct val="0"/>
              </a:spcBef>
              <a:defRPr/>
            </a:pPr>
            <a:r>
              <a:rPr altLang="en-US" b="0" baseline="0" cap="none" i="0" kern="0" kumimoji="0" lang="zh-CN" noProof="1" normalizeH="0" spc="0" strike="noStrike" sz="1150" u="none">
                <a:ln>
                  <a:noFill/>
                </a:ln>
                <a:solidFill>
                  <a:schemeClr val="tx1">
                    <a:lumMod val="65000"/>
                    <a:lumOff val="35000"/>
                  </a:schemeClr>
                </a:solidFill>
                <a:effectLst/>
                <a:uLnTx/>
                <a:uFillTx/>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p>
        </p:txBody>
      </p:sp>
      <p:grpSp>
        <p:nvGrpSpPr>
          <p:cNvPr id="86" name="组合 85"/>
          <p:cNvGrpSpPr/>
          <p:nvPr/>
        </p:nvGrpSpPr>
        <p:grpSpPr>
          <a:xfrm>
            <a:off x="4987122" y="1396848"/>
            <a:ext cx="998801" cy="998801"/>
            <a:chOff x="5252030" y="2008764"/>
            <a:chExt cx="809336" cy="809336"/>
          </a:xfrm>
          <a:solidFill>
            <a:srgbClr val="C00000"/>
          </a:solidFill>
        </p:grpSpPr>
        <p:sp>
          <p:nvSpPr>
            <p:cNvPr id="87" name="椭圆 86"/>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88" name="椭圆 8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9" name="组合 88"/>
          <p:cNvGrpSpPr/>
          <p:nvPr/>
        </p:nvGrpSpPr>
        <p:grpSpPr>
          <a:xfrm>
            <a:off x="875349" y="1798908"/>
            <a:ext cx="1146259" cy="1146259"/>
            <a:chOff x="5252030" y="2008764"/>
            <a:chExt cx="809336" cy="809336"/>
          </a:xfrm>
          <a:solidFill>
            <a:srgbClr val="C00000"/>
          </a:solidFill>
        </p:grpSpPr>
        <p:sp>
          <p:nvSpPr>
            <p:cNvPr id="90" name="椭圆 89"/>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C00000"/>
                </a:solidFill>
                <a:effectLst/>
                <a:uLnTx/>
                <a:uFillTx/>
                <a:latin typeface="Calibri"/>
                <a:ea charset="-122" typeface="宋体"/>
                <a:cs typeface="+mn-cs"/>
              </a:endParaRPr>
            </a:p>
          </p:txBody>
        </p:sp>
        <p:sp>
          <p:nvSpPr>
            <p:cNvPr id="91" name="椭圆 9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grpSp>
      <p:grpSp>
        <p:nvGrpSpPr>
          <p:cNvPr id="92" name="组合 91"/>
          <p:cNvGrpSpPr/>
          <p:nvPr/>
        </p:nvGrpSpPr>
        <p:grpSpPr>
          <a:xfrm>
            <a:off x="921970" y="3445825"/>
            <a:ext cx="444479" cy="444479"/>
            <a:chOff x="5252030" y="2008764"/>
            <a:chExt cx="809336" cy="809336"/>
          </a:xfrm>
          <a:solidFill>
            <a:srgbClr val="C00000"/>
          </a:solidFill>
        </p:grpSpPr>
        <p:sp>
          <p:nvSpPr>
            <p:cNvPr id="93" name="椭圆 92"/>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94" name="椭圆 9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p:cNvGrpSpPr/>
          <p:nvPr/>
        </p:nvGrpSpPr>
        <p:grpSpPr>
          <a:xfrm>
            <a:off x="1878803" y="3065408"/>
            <a:ext cx="221831" cy="221831"/>
            <a:chOff x="5252030" y="2008764"/>
            <a:chExt cx="809336" cy="809336"/>
          </a:xfrm>
          <a:solidFill>
            <a:srgbClr val="C00000"/>
          </a:solidFill>
        </p:grpSpPr>
        <p:sp>
          <p:nvSpPr>
            <p:cNvPr id="96" name="椭圆 95"/>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mn-lt"/>
                <a:cs typeface="+mn-cs"/>
              </a:endParaRPr>
            </a:p>
          </p:txBody>
        </p:sp>
        <p:sp>
          <p:nvSpPr>
            <p:cNvPr id="97" name="椭圆 9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8" name="组合 97"/>
          <p:cNvGrpSpPr/>
          <p:nvPr/>
        </p:nvGrpSpPr>
        <p:grpSpPr>
          <a:xfrm>
            <a:off x="1698046" y="1478792"/>
            <a:ext cx="221831" cy="221831"/>
            <a:chOff x="5252030" y="2008764"/>
            <a:chExt cx="809336" cy="809336"/>
          </a:xfrm>
          <a:solidFill>
            <a:srgbClr val="C00000"/>
          </a:solidFill>
        </p:grpSpPr>
        <p:sp>
          <p:nvSpPr>
            <p:cNvPr id="99" name="椭圆 98"/>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00" name="椭圆 9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1" name="组合 100"/>
          <p:cNvGrpSpPr/>
          <p:nvPr/>
        </p:nvGrpSpPr>
        <p:grpSpPr>
          <a:xfrm>
            <a:off x="2509792" y="3932667"/>
            <a:ext cx="221831" cy="221831"/>
            <a:chOff x="5252030" y="2008764"/>
            <a:chExt cx="809336" cy="809336"/>
          </a:xfrm>
          <a:solidFill>
            <a:srgbClr val="C00000"/>
          </a:solidFill>
        </p:grpSpPr>
        <p:sp>
          <p:nvSpPr>
            <p:cNvPr id="102" name="椭圆 101"/>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03" name="椭圆 10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4" name="组合 103"/>
          <p:cNvGrpSpPr/>
          <p:nvPr/>
        </p:nvGrpSpPr>
        <p:grpSpPr>
          <a:xfrm>
            <a:off x="2937878" y="3657965"/>
            <a:ext cx="164925" cy="164925"/>
            <a:chOff x="5252030" y="2008764"/>
            <a:chExt cx="809336" cy="809336"/>
          </a:xfrm>
          <a:solidFill>
            <a:srgbClr val="C00000"/>
          </a:solidFill>
        </p:grpSpPr>
        <p:sp>
          <p:nvSpPr>
            <p:cNvPr id="105" name="椭圆 104"/>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06" name="椭圆 10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7" name="组合 106"/>
          <p:cNvGrpSpPr/>
          <p:nvPr/>
        </p:nvGrpSpPr>
        <p:grpSpPr>
          <a:xfrm>
            <a:off x="4128318" y="2043218"/>
            <a:ext cx="444479" cy="444479"/>
            <a:chOff x="5252030" y="2008764"/>
            <a:chExt cx="809336" cy="809336"/>
          </a:xfrm>
          <a:solidFill>
            <a:srgbClr val="C00000"/>
          </a:solidFill>
        </p:grpSpPr>
        <p:sp>
          <p:nvSpPr>
            <p:cNvPr id="108" name="椭圆 107"/>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09" name="椭圆 10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0" name="组合 109"/>
          <p:cNvGrpSpPr/>
          <p:nvPr/>
        </p:nvGrpSpPr>
        <p:grpSpPr>
          <a:xfrm>
            <a:off x="4665401" y="2900106"/>
            <a:ext cx="321721" cy="321721"/>
            <a:chOff x="5252030" y="2008764"/>
            <a:chExt cx="809336" cy="809336"/>
          </a:xfrm>
          <a:solidFill>
            <a:srgbClr val="C00000"/>
          </a:solidFill>
        </p:grpSpPr>
        <p:sp>
          <p:nvSpPr>
            <p:cNvPr id="111" name="椭圆 110"/>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12" name="椭圆 11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3" name="组合 112"/>
          <p:cNvGrpSpPr/>
          <p:nvPr/>
        </p:nvGrpSpPr>
        <p:grpSpPr>
          <a:xfrm>
            <a:off x="4825213" y="2566983"/>
            <a:ext cx="160860" cy="160860"/>
            <a:chOff x="5252030" y="2008764"/>
            <a:chExt cx="809336" cy="809336"/>
          </a:xfrm>
          <a:solidFill>
            <a:srgbClr val="C00000"/>
          </a:solidFill>
        </p:grpSpPr>
        <p:sp>
          <p:nvSpPr>
            <p:cNvPr id="114" name="椭圆 113"/>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15" name="椭圆 11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17044236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withEffect" presetClass="entr" presetID="2" presetSubtype="4">
                                  <p:stCondLst>
                                    <p:cond delay="90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2000" fill="hold" id="7"/>
                                        <p:tgtEl>
                                          <p:spTgt spid="58"/>
                                        </p:tgtEl>
                                        <p:attrNameLst>
                                          <p:attrName>ppt_x</p:attrName>
                                        </p:attrNameLst>
                                      </p:cBhvr>
                                      <p:tavLst>
                                        <p:tav tm="0">
                                          <p:val>
                                            <p:strVal val="#ppt_x"/>
                                          </p:val>
                                        </p:tav>
                                        <p:tav tm="100000">
                                          <p:val>
                                            <p:strVal val="#ppt_x"/>
                                          </p:val>
                                        </p:tav>
                                      </p:tavLst>
                                    </p:anim>
                                    <p:anim calcmode="lin" valueType="num">
                                      <p:cBhvr additive="base">
                                        <p:cTn dur="2000" fill="hold" id="8"/>
                                        <p:tgtEl>
                                          <p:spTgt spid="58"/>
                                        </p:tgtEl>
                                        <p:attrNameLst>
                                          <p:attrName>ppt_y</p:attrName>
                                        </p:attrNameLst>
                                      </p:cBhvr>
                                      <p:tavLst>
                                        <p:tav tm="0">
                                          <p:val>
                                            <p:strVal val="1+#ppt_h/2"/>
                                          </p:val>
                                        </p:tav>
                                        <p:tav tm="100000">
                                          <p:val>
                                            <p:strVal val="#ppt_y"/>
                                          </p:val>
                                        </p:tav>
                                      </p:tavLst>
                                    </p:anim>
                                  </p:childTnLst>
                                </p:cTn>
                              </p:par>
                              <p:par>
                                <p:cTn accel="65000" fill="hold" id="9" nodeType="withEffect" presetClass="entr" presetID="2" presetSubtype="3">
                                  <p:stCondLst>
                                    <p:cond delay="0"/>
                                  </p:stCondLst>
                                  <p:childTnLst>
                                    <p:set>
                                      <p:cBhvr>
                                        <p:cTn dur="1" fill="hold" id="10">
                                          <p:stCondLst>
                                            <p:cond delay="0"/>
                                          </p:stCondLst>
                                        </p:cTn>
                                        <p:tgtEl>
                                          <p:spTgt spid="86"/>
                                        </p:tgtEl>
                                        <p:attrNameLst>
                                          <p:attrName>style.visibility</p:attrName>
                                        </p:attrNameLst>
                                      </p:cBhvr>
                                      <p:to>
                                        <p:strVal val="visible"/>
                                      </p:to>
                                    </p:set>
                                    <p:anim calcmode="lin" valueType="num">
                                      <p:cBhvr additive="base">
                                        <p:cTn dur="2000" fill="hold" id="11"/>
                                        <p:tgtEl>
                                          <p:spTgt spid="86"/>
                                        </p:tgtEl>
                                        <p:attrNameLst>
                                          <p:attrName>ppt_x</p:attrName>
                                        </p:attrNameLst>
                                      </p:cBhvr>
                                      <p:tavLst>
                                        <p:tav tm="0">
                                          <p:val>
                                            <p:strVal val="1+#ppt_w/2"/>
                                          </p:val>
                                        </p:tav>
                                        <p:tav tm="100000">
                                          <p:val>
                                            <p:strVal val="#ppt_x"/>
                                          </p:val>
                                        </p:tav>
                                      </p:tavLst>
                                    </p:anim>
                                    <p:anim calcmode="lin" valueType="num">
                                      <p:cBhvr additive="base">
                                        <p:cTn dur="2000" fill="hold" id="12"/>
                                        <p:tgtEl>
                                          <p:spTgt spid="86"/>
                                        </p:tgtEl>
                                        <p:attrNameLst>
                                          <p:attrName>ppt_y</p:attrName>
                                        </p:attrNameLst>
                                      </p:cBhvr>
                                      <p:tavLst>
                                        <p:tav tm="0">
                                          <p:val>
                                            <p:strVal val="0-#ppt_h/2"/>
                                          </p:val>
                                        </p:tav>
                                        <p:tav tm="100000">
                                          <p:val>
                                            <p:strVal val="#ppt_y"/>
                                          </p:val>
                                        </p:tav>
                                      </p:tavLst>
                                    </p:anim>
                                  </p:childTnLst>
                                </p:cTn>
                              </p:par>
                              <p:par>
                                <p:cTn accel="65000" fill="hold" id="13" nodeType="withEffect" presetClass="entr" presetID="2" presetSubtype="12">
                                  <p:stCondLst>
                                    <p:cond delay="0"/>
                                  </p:stCondLst>
                                  <p:childTnLst>
                                    <p:set>
                                      <p:cBhvr>
                                        <p:cTn dur="1" fill="hold" id="14">
                                          <p:stCondLst>
                                            <p:cond delay="0"/>
                                          </p:stCondLst>
                                        </p:cTn>
                                        <p:tgtEl>
                                          <p:spTgt spid="89"/>
                                        </p:tgtEl>
                                        <p:attrNameLst>
                                          <p:attrName>style.visibility</p:attrName>
                                        </p:attrNameLst>
                                      </p:cBhvr>
                                      <p:to>
                                        <p:strVal val="visible"/>
                                      </p:to>
                                    </p:set>
                                    <p:anim calcmode="lin" valueType="num">
                                      <p:cBhvr additive="base">
                                        <p:cTn dur="2000" fill="hold" id="15"/>
                                        <p:tgtEl>
                                          <p:spTgt spid="89"/>
                                        </p:tgtEl>
                                        <p:attrNameLst>
                                          <p:attrName>ppt_x</p:attrName>
                                        </p:attrNameLst>
                                      </p:cBhvr>
                                      <p:tavLst>
                                        <p:tav tm="0">
                                          <p:val>
                                            <p:strVal val="0-#ppt_w/2"/>
                                          </p:val>
                                        </p:tav>
                                        <p:tav tm="100000">
                                          <p:val>
                                            <p:strVal val="#ppt_x"/>
                                          </p:val>
                                        </p:tav>
                                      </p:tavLst>
                                    </p:anim>
                                    <p:anim calcmode="lin" valueType="num">
                                      <p:cBhvr additive="base">
                                        <p:cTn dur="2000" fill="hold" id="16"/>
                                        <p:tgtEl>
                                          <p:spTgt spid="89"/>
                                        </p:tgtEl>
                                        <p:attrNameLst>
                                          <p:attrName>ppt_y</p:attrName>
                                        </p:attrNameLst>
                                      </p:cBhvr>
                                      <p:tavLst>
                                        <p:tav tm="0">
                                          <p:val>
                                            <p:strVal val="1+#ppt_h/2"/>
                                          </p:val>
                                        </p:tav>
                                        <p:tav tm="100000">
                                          <p:val>
                                            <p:strVal val="#ppt_y"/>
                                          </p:val>
                                        </p:tav>
                                      </p:tavLst>
                                    </p:anim>
                                  </p:childTnLst>
                                </p:cTn>
                              </p:par>
                              <p:par>
                                <p:cTn accel="65000" fill="hold" id="17" nodeType="withEffect" presetClass="entr" presetID="2" presetSubtype="12">
                                  <p:stCondLst>
                                    <p:cond delay="0"/>
                                  </p:stCondLst>
                                  <p:childTnLst>
                                    <p:set>
                                      <p:cBhvr>
                                        <p:cTn dur="1" fill="hold" id="18">
                                          <p:stCondLst>
                                            <p:cond delay="0"/>
                                          </p:stCondLst>
                                        </p:cTn>
                                        <p:tgtEl>
                                          <p:spTgt spid="92"/>
                                        </p:tgtEl>
                                        <p:attrNameLst>
                                          <p:attrName>style.visibility</p:attrName>
                                        </p:attrNameLst>
                                      </p:cBhvr>
                                      <p:to>
                                        <p:strVal val="visible"/>
                                      </p:to>
                                    </p:set>
                                    <p:anim calcmode="lin" valueType="num">
                                      <p:cBhvr additive="base">
                                        <p:cTn dur="2000" fill="hold" id="19"/>
                                        <p:tgtEl>
                                          <p:spTgt spid="92"/>
                                        </p:tgtEl>
                                        <p:attrNameLst>
                                          <p:attrName>ppt_x</p:attrName>
                                        </p:attrNameLst>
                                      </p:cBhvr>
                                      <p:tavLst>
                                        <p:tav tm="0">
                                          <p:val>
                                            <p:strVal val="0-#ppt_w/2"/>
                                          </p:val>
                                        </p:tav>
                                        <p:tav tm="100000">
                                          <p:val>
                                            <p:strVal val="#ppt_x"/>
                                          </p:val>
                                        </p:tav>
                                      </p:tavLst>
                                    </p:anim>
                                    <p:anim calcmode="lin" valueType="num">
                                      <p:cBhvr additive="base">
                                        <p:cTn dur="2000" fill="hold" id="20"/>
                                        <p:tgtEl>
                                          <p:spTgt spid="92"/>
                                        </p:tgtEl>
                                        <p:attrNameLst>
                                          <p:attrName>ppt_y</p:attrName>
                                        </p:attrNameLst>
                                      </p:cBhvr>
                                      <p:tavLst>
                                        <p:tav tm="0">
                                          <p:val>
                                            <p:strVal val="1+#ppt_h/2"/>
                                          </p:val>
                                        </p:tav>
                                        <p:tav tm="100000">
                                          <p:val>
                                            <p:strVal val="#ppt_y"/>
                                          </p:val>
                                        </p:tav>
                                      </p:tavLst>
                                    </p:anim>
                                  </p:childTnLst>
                                </p:cTn>
                              </p:par>
                              <p:par>
                                <p:cTn accel="65000" fill="hold" id="21" nodeType="withEffect" presetClass="entr" presetID="2" presetSubtype="12">
                                  <p:stCondLst>
                                    <p:cond delay="0"/>
                                  </p:stCondLst>
                                  <p:childTnLst>
                                    <p:set>
                                      <p:cBhvr>
                                        <p:cTn dur="1" fill="hold" id="22">
                                          <p:stCondLst>
                                            <p:cond delay="0"/>
                                          </p:stCondLst>
                                        </p:cTn>
                                        <p:tgtEl>
                                          <p:spTgt spid="107"/>
                                        </p:tgtEl>
                                        <p:attrNameLst>
                                          <p:attrName>style.visibility</p:attrName>
                                        </p:attrNameLst>
                                      </p:cBhvr>
                                      <p:to>
                                        <p:strVal val="visible"/>
                                      </p:to>
                                    </p:set>
                                    <p:anim calcmode="lin" valueType="num">
                                      <p:cBhvr additive="base">
                                        <p:cTn dur="2000" fill="hold" id="23"/>
                                        <p:tgtEl>
                                          <p:spTgt spid="107"/>
                                        </p:tgtEl>
                                        <p:attrNameLst>
                                          <p:attrName>ppt_x</p:attrName>
                                        </p:attrNameLst>
                                      </p:cBhvr>
                                      <p:tavLst>
                                        <p:tav tm="0">
                                          <p:val>
                                            <p:strVal val="0-#ppt_w/2"/>
                                          </p:val>
                                        </p:tav>
                                        <p:tav tm="100000">
                                          <p:val>
                                            <p:strVal val="#ppt_x"/>
                                          </p:val>
                                        </p:tav>
                                      </p:tavLst>
                                    </p:anim>
                                    <p:anim calcmode="lin" valueType="num">
                                      <p:cBhvr additive="base">
                                        <p:cTn dur="2000" fill="hold" id="24"/>
                                        <p:tgtEl>
                                          <p:spTgt spid="107"/>
                                        </p:tgtEl>
                                        <p:attrNameLst>
                                          <p:attrName>ppt_y</p:attrName>
                                        </p:attrNameLst>
                                      </p:cBhvr>
                                      <p:tavLst>
                                        <p:tav tm="0">
                                          <p:val>
                                            <p:strVal val="1+#ppt_h/2"/>
                                          </p:val>
                                        </p:tav>
                                        <p:tav tm="100000">
                                          <p:val>
                                            <p:strVal val="#ppt_y"/>
                                          </p:val>
                                        </p:tav>
                                      </p:tavLst>
                                    </p:anim>
                                  </p:childTnLst>
                                </p:cTn>
                              </p:par>
                              <p:par>
                                <p:cTn fill="hold" id="25" nodeType="withEffect" presetClass="entr" presetID="23" presetSubtype="528">
                                  <p:stCondLst>
                                    <p:cond delay="0"/>
                                  </p:stCondLst>
                                  <p:childTnLst>
                                    <p:set>
                                      <p:cBhvr>
                                        <p:cTn dur="1" fill="hold" id="26">
                                          <p:stCondLst>
                                            <p:cond delay="0"/>
                                          </p:stCondLst>
                                        </p:cTn>
                                        <p:tgtEl>
                                          <p:spTgt spid="61"/>
                                        </p:tgtEl>
                                        <p:attrNameLst>
                                          <p:attrName>style.visibility</p:attrName>
                                        </p:attrNameLst>
                                      </p:cBhvr>
                                      <p:to>
                                        <p:strVal val="visible"/>
                                      </p:to>
                                    </p:set>
                                    <p:anim calcmode="lin" valueType="num">
                                      <p:cBhvr>
                                        <p:cTn dur="1000" fill="hold" id="27"/>
                                        <p:tgtEl>
                                          <p:spTgt spid="61"/>
                                        </p:tgtEl>
                                        <p:attrNameLst>
                                          <p:attrName>ppt_w</p:attrName>
                                        </p:attrNameLst>
                                      </p:cBhvr>
                                      <p:tavLst>
                                        <p:tav tm="0">
                                          <p:val>
                                            <p:fltVal val="0"/>
                                          </p:val>
                                        </p:tav>
                                        <p:tav tm="100000">
                                          <p:val>
                                            <p:strVal val="#ppt_w"/>
                                          </p:val>
                                        </p:tav>
                                      </p:tavLst>
                                    </p:anim>
                                    <p:anim calcmode="lin" valueType="num">
                                      <p:cBhvr>
                                        <p:cTn dur="1000" fill="hold" id="28"/>
                                        <p:tgtEl>
                                          <p:spTgt spid="61"/>
                                        </p:tgtEl>
                                        <p:attrNameLst>
                                          <p:attrName>ppt_h</p:attrName>
                                        </p:attrNameLst>
                                      </p:cBhvr>
                                      <p:tavLst>
                                        <p:tav tm="0">
                                          <p:val>
                                            <p:fltVal val="0"/>
                                          </p:val>
                                        </p:tav>
                                        <p:tav tm="100000">
                                          <p:val>
                                            <p:strVal val="#ppt_h"/>
                                          </p:val>
                                        </p:tav>
                                      </p:tavLst>
                                    </p:anim>
                                    <p:anim calcmode="lin" valueType="num">
                                      <p:cBhvr>
                                        <p:cTn dur="1000" fill="hold" id="29"/>
                                        <p:tgtEl>
                                          <p:spTgt spid="61"/>
                                        </p:tgtEl>
                                        <p:attrNameLst>
                                          <p:attrName>ppt_x</p:attrName>
                                        </p:attrNameLst>
                                      </p:cBhvr>
                                      <p:tavLst>
                                        <p:tav tm="0">
                                          <p:val>
                                            <p:fltVal val="0.5"/>
                                          </p:val>
                                        </p:tav>
                                        <p:tav tm="100000">
                                          <p:val>
                                            <p:strVal val="#ppt_x"/>
                                          </p:val>
                                        </p:tav>
                                      </p:tavLst>
                                    </p:anim>
                                    <p:anim calcmode="lin" valueType="num">
                                      <p:cBhvr>
                                        <p:cTn dur="1000" fill="hold" id="30"/>
                                        <p:tgtEl>
                                          <p:spTgt spid="61"/>
                                        </p:tgtEl>
                                        <p:attrNameLst>
                                          <p:attrName>ppt_y</p:attrName>
                                        </p:attrNameLst>
                                      </p:cBhvr>
                                      <p:tavLst>
                                        <p:tav tm="0">
                                          <p:val>
                                            <p:fltVal val="0.5"/>
                                          </p:val>
                                        </p:tav>
                                        <p:tav tm="100000">
                                          <p:val>
                                            <p:strVal val="#ppt_y"/>
                                          </p:val>
                                        </p:tav>
                                      </p:tavLst>
                                    </p:anim>
                                  </p:childTnLst>
                                </p:cTn>
                              </p:par>
                              <p:par>
                                <p:cTn fill="hold" id="31" nodeType="withEffect" presetClass="entr" presetID="23" presetSubtype="528">
                                  <p:stCondLst>
                                    <p:cond delay="200"/>
                                  </p:stCondLst>
                                  <p:childTnLst>
                                    <p:set>
                                      <p:cBhvr>
                                        <p:cTn dur="1" fill="hold" id="32">
                                          <p:stCondLst>
                                            <p:cond delay="0"/>
                                          </p:stCondLst>
                                        </p:cTn>
                                        <p:tgtEl>
                                          <p:spTgt spid="64"/>
                                        </p:tgtEl>
                                        <p:attrNameLst>
                                          <p:attrName>style.visibility</p:attrName>
                                        </p:attrNameLst>
                                      </p:cBhvr>
                                      <p:to>
                                        <p:strVal val="visible"/>
                                      </p:to>
                                    </p:set>
                                    <p:anim calcmode="lin" valueType="num">
                                      <p:cBhvr>
                                        <p:cTn dur="1000" fill="hold" id="33"/>
                                        <p:tgtEl>
                                          <p:spTgt spid="64"/>
                                        </p:tgtEl>
                                        <p:attrNameLst>
                                          <p:attrName>ppt_w</p:attrName>
                                        </p:attrNameLst>
                                      </p:cBhvr>
                                      <p:tavLst>
                                        <p:tav tm="0">
                                          <p:val>
                                            <p:fltVal val="0"/>
                                          </p:val>
                                        </p:tav>
                                        <p:tav tm="100000">
                                          <p:val>
                                            <p:strVal val="#ppt_w"/>
                                          </p:val>
                                        </p:tav>
                                      </p:tavLst>
                                    </p:anim>
                                    <p:anim calcmode="lin" valueType="num">
                                      <p:cBhvr>
                                        <p:cTn dur="1000" fill="hold" id="34"/>
                                        <p:tgtEl>
                                          <p:spTgt spid="64"/>
                                        </p:tgtEl>
                                        <p:attrNameLst>
                                          <p:attrName>ppt_h</p:attrName>
                                        </p:attrNameLst>
                                      </p:cBhvr>
                                      <p:tavLst>
                                        <p:tav tm="0">
                                          <p:val>
                                            <p:fltVal val="0"/>
                                          </p:val>
                                        </p:tav>
                                        <p:tav tm="100000">
                                          <p:val>
                                            <p:strVal val="#ppt_h"/>
                                          </p:val>
                                        </p:tav>
                                      </p:tavLst>
                                    </p:anim>
                                    <p:anim calcmode="lin" valueType="num">
                                      <p:cBhvr>
                                        <p:cTn dur="1000" fill="hold" id="35"/>
                                        <p:tgtEl>
                                          <p:spTgt spid="64"/>
                                        </p:tgtEl>
                                        <p:attrNameLst>
                                          <p:attrName>ppt_x</p:attrName>
                                        </p:attrNameLst>
                                      </p:cBhvr>
                                      <p:tavLst>
                                        <p:tav tm="0">
                                          <p:val>
                                            <p:fltVal val="0.5"/>
                                          </p:val>
                                        </p:tav>
                                        <p:tav tm="100000">
                                          <p:val>
                                            <p:strVal val="#ppt_x"/>
                                          </p:val>
                                        </p:tav>
                                      </p:tavLst>
                                    </p:anim>
                                    <p:anim calcmode="lin" valueType="num">
                                      <p:cBhvr>
                                        <p:cTn dur="1000" fill="hold" id="36"/>
                                        <p:tgtEl>
                                          <p:spTgt spid="64"/>
                                        </p:tgtEl>
                                        <p:attrNameLst>
                                          <p:attrName>ppt_y</p:attrName>
                                        </p:attrNameLst>
                                      </p:cBhvr>
                                      <p:tavLst>
                                        <p:tav tm="0">
                                          <p:val>
                                            <p:fltVal val="0.5"/>
                                          </p:val>
                                        </p:tav>
                                        <p:tav tm="100000">
                                          <p:val>
                                            <p:strVal val="#ppt_y"/>
                                          </p:val>
                                        </p:tav>
                                      </p:tavLst>
                                    </p:anim>
                                  </p:childTnLst>
                                </p:cTn>
                              </p:par>
                              <p:par>
                                <p:cTn accel="65000" fill="hold" id="37" nodeType="withEffect" presetClass="entr" presetID="2" presetSubtype="3">
                                  <p:stCondLst>
                                    <p:cond delay="0"/>
                                  </p:stCondLst>
                                  <p:childTnLst>
                                    <p:set>
                                      <p:cBhvr>
                                        <p:cTn dur="1" fill="hold" id="38">
                                          <p:stCondLst>
                                            <p:cond delay="0"/>
                                          </p:stCondLst>
                                        </p:cTn>
                                        <p:tgtEl>
                                          <p:spTgt spid="104"/>
                                        </p:tgtEl>
                                        <p:attrNameLst>
                                          <p:attrName>style.visibility</p:attrName>
                                        </p:attrNameLst>
                                      </p:cBhvr>
                                      <p:to>
                                        <p:strVal val="visible"/>
                                      </p:to>
                                    </p:set>
                                    <p:anim calcmode="lin" valueType="num">
                                      <p:cBhvr additive="base">
                                        <p:cTn dur="2000" fill="hold" id="39"/>
                                        <p:tgtEl>
                                          <p:spTgt spid="104"/>
                                        </p:tgtEl>
                                        <p:attrNameLst>
                                          <p:attrName>ppt_x</p:attrName>
                                        </p:attrNameLst>
                                      </p:cBhvr>
                                      <p:tavLst>
                                        <p:tav tm="0">
                                          <p:val>
                                            <p:strVal val="1+#ppt_w/2"/>
                                          </p:val>
                                        </p:tav>
                                        <p:tav tm="100000">
                                          <p:val>
                                            <p:strVal val="#ppt_x"/>
                                          </p:val>
                                        </p:tav>
                                      </p:tavLst>
                                    </p:anim>
                                    <p:anim calcmode="lin" valueType="num">
                                      <p:cBhvr additive="base">
                                        <p:cTn dur="2000" fill="hold" id="40"/>
                                        <p:tgtEl>
                                          <p:spTgt spid="104"/>
                                        </p:tgtEl>
                                        <p:attrNameLst>
                                          <p:attrName>ppt_y</p:attrName>
                                        </p:attrNameLst>
                                      </p:cBhvr>
                                      <p:tavLst>
                                        <p:tav tm="0">
                                          <p:val>
                                            <p:strVal val="0-#ppt_h/2"/>
                                          </p:val>
                                        </p:tav>
                                        <p:tav tm="100000">
                                          <p:val>
                                            <p:strVal val="#ppt_y"/>
                                          </p:val>
                                        </p:tav>
                                      </p:tavLst>
                                    </p:anim>
                                  </p:childTnLst>
                                </p:cTn>
                              </p:par>
                              <p:par>
                                <p:cTn accel="65000" fill="hold" id="41" nodeType="withEffect" presetClass="entr" presetID="2" presetSubtype="3">
                                  <p:stCondLst>
                                    <p:cond delay="0"/>
                                  </p:stCondLst>
                                  <p:childTnLst>
                                    <p:set>
                                      <p:cBhvr>
                                        <p:cTn dur="1" fill="hold" id="42">
                                          <p:stCondLst>
                                            <p:cond delay="0"/>
                                          </p:stCondLst>
                                        </p:cTn>
                                        <p:tgtEl>
                                          <p:spTgt spid="101"/>
                                        </p:tgtEl>
                                        <p:attrNameLst>
                                          <p:attrName>style.visibility</p:attrName>
                                        </p:attrNameLst>
                                      </p:cBhvr>
                                      <p:to>
                                        <p:strVal val="visible"/>
                                      </p:to>
                                    </p:set>
                                    <p:anim calcmode="lin" valueType="num">
                                      <p:cBhvr additive="base">
                                        <p:cTn dur="2000" fill="hold" id="43"/>
                                        <p:tgtEl>
                                          <p:spTgt spid="101"/>
                                        </p:tgtEl>
                                        <p:attrNameLst>
                                          <p:attrName>ppt_x</p:attrName>
                                        </p:attrNameLst>
                                      </p:cBhvr>
                                      <p:tavLst>
                                        <p:tav tm="0">
                                          <p:val>
                                            <p:strVal val="1+#ppt_w/2"/>
                                          </p:val>
                                        </p:tav>
                                        <p:tav tm="100000">
                                          <p:val>
                                            <p:strVal val="#ppt_x"/>
                                          </p:val>
                                        </p:tav>
                                      </p:tavLst>
                                    </p:anim>
                                    <p:anim calcmode="lin" valueType="num">
                                      <p:cBhvr additive="base">
                                        <p:cTn dur="2000" fill="hold" id="44"/>
                                        <p:tgtEl>
                                          <p:spTgt spid="101"/>
                                        </p:tgtEl>
                                        <p:attrNameLst>
                                          <p:attrName>ppt_y</p:attrName>
                                        </p:attrNameLst>
                                      </p:cBhvr>
                                      <p:tavLst>
                                        <p:tav tm="0">
                                          <p:val>
                                            <p:strVal val="0-#ppt_h/2"/>
                                          </p:val>
                                        </p:tav>
                                        <p:tav tm="100000">
                                          <p:val>
                                            <p:strVal val="#ppt_y"/>
                                          </p:val>
                                        </p:tav>
                                      </p:tavLst>
                                    </p:anim>
                                  </p:childTnLst>
                                </p:cTn>
                              </p:par>
                              <p:par>
                                <p:cTn fill="hold" id="45" nodeType="withEffect" presetClass="entr" presetID="23" presetSubtype="528">
                                  <p:stCondLst>
                                    <p:cond delay="0"/>
                                  </p:stCondLst>
                                  <p:childTnLst>
                                    <p:set>
                                      <p:cBhvr>
                                        <p:cTn dur="1" fill="hold" id="46">
                                          <p:stCondLst>
                                            <p:cond delay="0"/>
                                          </p:stCondLst>
                                        </p:cTn>
                                        <p:tgtEl>
                                          <p:spTgt spid="67"/>
                                        </p:tgtEl>
                                        <p:attrNameLst>
                                          <p:attrName>style.visibility</p:attrName>
                                        </p:attrNameLst>
                                      </p:cBhvr>
                                      <p:to>
                                        <p:strVal val="visible"/>
                                      </p:to>
                                    </p:set>
                                    <p:anim calcmode="lin" valueType="num">
                                      <p:cBhvr>
                                        <p:cTn dur="1000" fill="hold" id="47"/>
                                        <p:tgtEl>
                                          <p:spTgt spid="67"/>
                                        </p:tgtEl>
                                        <p:attrNameLst>
                                          <p:attrName>ppt_w</p:attrName>
                                        </p:attrNameLst>
                                      </p:cBhvr>
                                      <p:tavLst>
                                        <p:tav tm="0">
                                          <p:val>
                                            <p:fltVal val="0"/>
                                          </p:val>
                                        </p:tav>
                                        <p:tav tm="100000">
                                          <p:val>
                                            <p:strVal val="#ppt_w"/>
                                          </p:val>
                                        </p:tav>
                                      </p:tavLst>
                                    </p:anim>
                                    <p:anim calcmode="lin" valueType="num">
                                      <p:cBhvr>
                                        <p:cTn dur="1000" fill="hold" id="48"/>
                                        <p:tgtEl>
                                          <p:spTgt spid="67"/>
                                        </p:tgtEl>
                                        <p:attrNameLst>
                                          <p:attrName>ppt_h</p:attrName>
                                        </p:attrNameLst>
                                      </p:cBhvr>
                                      <p:tavLst>
                                        <p:tav tm="0">
                                          <p:val>
                                            <p:fltVal val="0"/>
                                          </p:val>
                                        </p:tav>
                                        <p:tav tm="100000">
                                          <p:val>
                                            <p:strVal val="#ppt_h"/>
                                          </p:val>
                                        </p:tav>
                                      </p:tavLst>
                                    </p:anim>
                                    <p:anim calcmode="lin" valueType="num">
                                      <p:cBhvr>
                                        <p:cTn dur="1000" fill="hold" id="49"/>
                                        <p:tgtEl>
                                          <p:spTgt spid="67"/>
                                        </p:tgtEl>
                                        <p:attrNameLst>
                                          <p:attrName>ppt_x</p:attrName>
                                        </p:attrNameLst>
                                      </p:cBhvr>
                                      <p:tavLst>
                                        <p:tav tm="0">
                                          <p:val>
                                            <p:fltVal val="0.5"/>
                                          </p:val>
                                        </p:tav>
                                        <p:tav tm="100000">
                                          <p:val>
                                            <p:strVal val="#ppt_x"/>
                                          </p:val>
                                        </p:tav>
                                      </p:tavLst>
                                    </p:anim>
                                    <p:anim calcmode="lin" valueType="num">
                                      <p:cBhvr>
                                        <p:cTn dur="1000" fill="hold" id="50"/>
                                        <p:tgtEl>
                                          <p:spTgt spid="67"/>
                                        </p:tgtEl>
                                        <p:attrNameLst>
                                          <p:attrName>ppt_y</p:attrName>
                                        </p:attrNameLst>
                                      </p:cBhvr>
                                      <p:tavLst>
                                        <p:tav tm="0">
                                          <p:val>
                                            <p:fltVal val="0.5"/>
                                          </p:val>
                                        </p:tav>
                                        <p:tav tm="100000">
                                          <p:val>
                                            <p:strVal val="#ppt_y"/>
                                          </p:val>
                                        </p:tav>
                                      </p:tavLst>
                                    </p:anim>
                                  </p:childTnLst>
                                </p:cTn>
                              </p:par>
                              <p:par>
                                <p:cTn accel="65000" fill="hold" id="51" nodeType="withEffect" presetClass="entr" presetID="2" presetSubtype="12">
                                  <p:stCondLst>
                                    <p:cond delay="0"/>
                                  </p:stCondLst>
                                  <p:childTnLst>
                                    <p:set>
                                      <p:cBhvr>
                                        <p:cTn dur="1" fill="hold" id="52">
                                          <p:stCondLst>
                                            <p:cond delay="0"/>
                                          </p:stCondLst>
                                        </p:cTn>
                                        <p:tgtEl>
                                          <p:spTgt spid="113"/>
                                        </p:tgtEl>
                                        <p:attrNameLst>
                                          <p:attrName>style.visibility</p:attrName>
                                        </p:attrNameLst>
                                      </p:cBhvr>
                                      <p:to>
                                        <p:strVal val="visible"/>
                                      </p:to>
                                    </p:set>
                                    <p:anim calcmode="lin" valueType="num">
                                      <p:cBhvr additive="base">
                                        <p:cTn dur="2000" fill="hold" id="53"/>
                                        <p:tgtEl>
                                          <p:spTgt spid="113"/>
                                        </p:tgtEl>
                                        <p:attrNameLst>
                                          <p:attrName>ppt_x</p:attrName>
                                        </p:attrNameLst>
                                      </p:cBhvr>
                                      <p:tavLst>
                                        <p:tav tm="0">
                                          <p:val>
                                            <p:strVal val="0-#ppt_w/2"/>
                                          </p:val>
                                        </p:tav>
                                        <p:tav tm="100000">
                                          <p:val>
                                            <p:strVal val="#ppt_x"/>
                                          </p:val>
                                        </p:tav>
                                      </p:tavLst>
                                    </p:anim>
                                    <p:anim calcmode="lin" valueType="num">
                                      <p:cBhvr additive="base">
                                        <p:cTn dur="2000" fill="hold" id="54"/>
                                        <p:tgtEl>
                                          <p:spTgt spid="113"/>
                                        </p:tgtEl>
                                        <p:attrNameLst>
                                          <p:attrName>ppt_y</p:attrName>
                                        </p:attrNameLst>
                                      </p:cBhvr>
                                      <p:tavLst>
                                        <p:tav tm="0">
                                          <p:val>
                                            <p:strVal val="1+#ppt_h/2"/>
                                          </p:val>
                                        </p:tav>
                                        <p:tav tm="100000">
                                          <p:val>
                                            <p:strVal val="#ppt_y"/>
                                          </p:val>
                                        </p:tav>
                                      </p:tavLst>
                                    </p:anim>
                                  </p:childTnLst>
                                </p:cTn>
                              </p:par>
                              <p:par>
                                <p:cTn accel="65000" fill="hold" id="55" nodeType="withEffect" presetClass="entr" presetID="2" presetSubtype="12">
                                  <p:stCondLst>
                                    <p:cond delay="0"/>
                                  </p:stCondLst>
                                  <p:childTnLst>
                                    <p:set>
                                      <p:cBhvr>
                                        <p:cTn dur="1" fill="hold" id="56">
                                          <p:stCondLst>
                                            <p:cond delay="0"/>
                                          </p:stCondLst>
                                        </p:cTn>
                                        <p:tgtEl>
                                          <p:spTgt spid="110"/>
                                        </p:tgtEl>
                                        <p:attrNameLst>
                                          <p:attrName>style.visibility</p:attrName>
                                        </p:attrNameLst>
                                      </p:cBhvr>
                                      <p:to>
                                        <p:strVal val="visible"/>
                                      </p:to>
                                    </p:set>
                                    <p:anim calcmode="lin" valueType="num">
                                      <p:cBhvr additive="base">
                                        <p:cTn dur="2000" fill="hold" id="57"/>
                                        <p:tgtEl>
                                          <p:spTgt spid="110"/>
                                        </p:tgtEl>
                                        <p:attrNameLst>
                                          <p:attrName>ppt_x</p:attrName>
                                        </p:attrNameLst>
                                      </p:cBhvr>
                                      <p:tavLst>
                                        <p:tav tm="0">
                                          <p:val>
                                            <p:strVal val="0-#ppt_w/2"/>
                                          </p:val>
                                        </p:tav>
                                        <p:tav tm="100000">
                                          <p:val>
                                            <p:strVal val="#ppt_x"/>
                                          </p:val>
                                        </p:tav>
                                      </p:tavLst>
                                    </p:anim>
                                    <p:anim calcmode="lin" valueType="num">
                                      <p:cBhvr additive="base">
                                        <p:cTn dur="2000" fill="hold" id="58"/>
                                        <p:tgtEl>
                                          <p:spTgt spid="110"/>
                                        </p:tgtEl>
                                        <p:attrNameLst>
                                          <p:attrName>ppt_y</p:attrName>
                                        </p:attrNameLst>
                                      </p:cBhvr>
                                      <p:tavLst>
                                        <p:tav tm="0">
                                          <p:val>
                                            <p:strVal val="1+#ppt_h/2"/>
                                          </p:val>
                                        </p:tav>
                                        <p:tav tm="100000">
                                          <p:val>
                                            <p:strVal val="#ppt_y"/>
                                          </p:val>
                                        </p:tav>
                                      </p:tavLst>
                                    </p:anim>
                                  </p:childTnLst>
                                </p:cTn>
                              </p:par>
                              <p:par>
                                <p:cTn fill="hold" id="59" nodeType="withEffect" presetClass="entr" presetID="23" presetSubtype="528">
                                  <p:stCondLst>
                                    <p:cond delay="200"/>
                                  </p:stCondLst>
                                  <p:childTnLst>
                                    <p:set>
                                      <p:cBhvr>
                                        <p:cTn dur="1" fill="hold" id="60">
                                          <p:stCondLst>
                                            <p:cond delay="0"/>
                                          </p:stCondLst>
                                        </p:cTn>
                                        <p:tgtEl>
                                          <p:spTgt spid="70"/>
                                        </p:tgtEl>
                                        <p:attrNameLst>
                                          <p:attrName>style.visibility</p:attrName>
                                        </p:attrNameLst>
                                      </p:cBhvr>
                                      <p:to>
                                        <p:strVal val="visible"/>
                                      </p:to>
                                    </p:set>
                                    <p:anim calcmode="lin" valueType="num">
                                      <p:cBhvr>
                                        <p:cTn dur="600" fill="hold" id="61"/>
                                        <p:tgtEl>
                                          <p:spTgt spid="70"/>
                                        </p:tgtEl>
                                        <p:attrNameLst>
                                          <p:attrName>ppt_w</p:attrName>
                                        </p:attrNameLst>
                                      </p:cBhvr>
                                      <p:tavLst>
                                        <p:tav tm="0">
                                          <p:val>
                                            <p:fltVal val="0"/>
                                          </p:val>
                                        </p:tav>
                                        <p:tav tm="100000">
                                          <p:val>
                                            <p:strVal val="#ppt_w"/>
                                          </p:val>
                                        </p:tav>
                                      </p:tavLst>
                                    </p:anim>
                                    <p:anim calcmode="lin" valueType="num">
                                      <p:cBhvr>
                                        <p:cTn dur="600" fill="hold" id="62"/>
                                        <p:tgtEl>
                                          <p:spTgt spid="70"/>
                                        </p:tgtEl>
                                        <p:attrNameLst>
                                          <p:attrName>ppt_h</p:attrName>
                                        </p:attrNameLst>
                                      </p:cBhvr>
                                      <p:tavLst>
                                        <p:tav tm="0">
                                          <p:val>
                                            <p:fltVal val="0"/>
                                          </p:val>
                                        </p:tav>
                                        <p:tav tm="100000">
                                          <p:val>
                                            <p:strVal val="#ppt_h"/>
                                          </p:val>
                                        </p:tav>
                                      </p:tavLst>
                                    </p:anim>
                                    <p:anim calcmode="lin" valueType="num">
                                      <p:cBhvr>
                                        <p:cTn dur="600" fill="hold" id="63"/>
                                        <p:tgtEl>
                                          <p:spTgt spid="70"/>
                                        </p:tgtEl>
                                        <p:attrNameLst>
                                          <p:attrName>ppt_x</p:attrName>
                                        </p:attrNameLst>
                                      </p:cBhvr>
                                      <p:tavLst>
                                        <p:tav tm="0">
                                          <p:val>
                                            <p:fltVal val="0.5"/>
                                          </p:val>
                                        </p:tav>
                                        <p:tav tm="100000">
                                          <p:val>
                                            <p:strVal val="#ppt_x"/>
                                          </p:val>
                                        </p:tav>
                                      </p:tavLst>
                                    </p:anim>
                                    <p:anim calcmode="lin" valueType="num">
                                      <p:cBhvr>
                                        <p:cTn dur="600" fill="hold" id="64"/>
                                        <p:tgtEl>
                                          <p:spTgt spid="70"/>
                                        </p:tgtEl>
                                        <p:attrNameLst>
                                          <p:attrName>ppt_y</p:attrName>
                                        </p:attrNameLst>
                                      </p:cBhvr>
                                      <p:tavLst>
                                        <p:tav tm="0">
                                          <p:val>
                                            <p:fltVal val="0.5"/>
                                          </p:val>
                                        </p:tav>
                                        <p:tav tm="100000">
                                          <p:val>
                                            <p:strVal val="#ppt_y"/>
                                          </p:val>
                                        </p:tav>
                                      </p:tavLst>
                                    </p:anim>
                                  </p:childTnLst>
                                </p:cTn>
                              </p:par>
                              <p:par>
                                <p:cTn accel="65000" fill="hold" id="65" nodeType="withEffect" presetClass="entr" presetID="2" presetSubtype="12">
                                  <p:stCondLst>
                                    <p:cond delay="0"/>
                                  </p:stCondLst>
                                  <p:childTnLst>
                                    <p:set>
                                      <p:cBhvr>
                                        <p:cTn dur="1" fill="hold" id="66">
                                          <p:stCondLst>
                                            <p:cond delay="0"/>
                                          </p:stCondLst>
                                        </p:cTn>
                                        <p:tgtEl>
                                          <p:spTgt spid="98"/>
                                        </p:tgtEl>
                                        <p:attrNameLst>
                                          <p:attrName>style.visibility</p:attrName>
                                        </p:attrNameLst>
                                      </p:cBhvr>
                                      <p:to>
                                        <p:strVal val="visible"/>
                                      </p:to>
                                    </p:set>
                                    <p:anim calcmode="lin" valueType="num">
                                      <p:cBhvr additive="base">
                                        <p:cTn dur="2000" fill="hold" id="67"/>
                                        <p:tgtEl>
                                          <p:spTgt spid="98"/>
                                        </p:tgtEl>
                                        <p:attrNameLst>
                                          <p:attrName>ppt_x</p:attrName>
                                        </p:attrNameLst>
                                      </p:cBhvr>
                                      <p:tavLst>
                                        <p:tav tm="0">
                                          <p:val>
                                            <p:strVal val="0-#ppt_w/2"/>
                                          </p:val>
                                        </p:tav>
                                        <p:tav tm="100000">
                                          <p:val>
                                            <p:strVal val="#ppt_x"/>
                                          </p:val>
                                        </p:tav>
                                      </p:tavLst>
                                    </p:anim>
                                    <p:anim calcmode="lin" valueType="num">
                                      <p:cBhvr additive="base">
                                        <p:cTn dur="2000" fill="hold" id="68"/>
                                        <p:tgtEl>
                                          <p:spTgt spid="98"/>
                                        </p:tgtEl>
                                        <p:attrNameLst>
                                          <p:attrName>ppt_y</p:attrName>
                                        </p:attrNameLst>
                                      </p:cBhvr>
                                      <p:tavLst>
                                        <p:tav tm="0">
                                          <p:val>
                                            <p:strVal val="1+#ppt_h/2"/>
                                          </p:val>
                                        </p:tav>
                                        <p:tav tm="100000">
                                          <p:val>
                                            <p:strVal val="#ppt_y"/>
                                          </p:val>
                                        </p:tav>
                                      </p:tavLst>
                                    </p:anim>
                                  </p:childTnLst>
                                </p:cTn>
                              </p:par>
                              <p:par>
                                <p:cTn fill="hold" id="69" nodeType="withEffect" presetClass="entr" presetID="23" presetSubtype="528">
                                  <p:stCondLst>
                                    <p:cond delay="0"/>
                                  </p:stCondLst>
                                  <p:childTnLst>
                                    <p:set>
                                      <p:cBhvr>
                                        <p:cTn dur="1" fill="hold" id="70">
                                          <p:stCondLst>
                                            <p:cond delay="0"/>
                                          </p:stCondLst>
                                        </p:cTn>
                                        <p:tgtEl>
                                          <p:spTgt spid="73"/>
                                        </p:tgtEl>
                                        <p:attrNameLst>
                                          <p:attrName>style.visibility</p:attrName>
                                        </p:attrNameLst>
                                      </p:cBhvr>
                                      <p:to>
                                        <p:strVal val="visible"/>
                                      </p:to>
                                    </p:set>
                                    <p:anim calcmode="lin" valueType="num">
                                      <p:cBhvr>
                                        <p:cTn dur="700" fill="hold" id="71"/>
                                        <p:tgtEl>
                                          <p:spTgt spid="73"/>
                                        </p:tgtEl>
                                        <p:attrNameLst>
                                          <p:attrName>ppt_w</p:attrName>
                                        </p:attrNameLst>
                                      </p:cBhvr>
                                      <p:tavLst>
                                        <p:tav tm="0">
                                          <p:val>
                                            <p:fltVal val="0"/>
                                          </p:val>
                                        </p:tav>
                                        <p:tav tm="100000">
                                          <p:val>
                                            <p:strVal val="#ppt_w"/>
                                          </p:val>
                                        </p:tav>
                                      </p:tavLst>
                                    </p:anim>
                                    <p:anim calcmode="lin" valueType="num">
                                      <p:cBhvr>
                                        <p:cTn dur="700" fill="hold" id="72"/>
                                        <p:tgtEl>
                                          <p:spTgt spid="73"/>
                                        </p:tgtEl>
                                        <p:attrNameLst>
                                          <p:attrName>ppt_h</p:attrName>
                                        </p:attrNameLst>
                                      </p:cBhvr>
                                      <p:tavLst>
                                        <p:tav tm="0">
                                          <p:val>
                                            <p:fltVal val="0"/>
                                          </p:val>
                                        </p:tav>
                                        <p:tav tm="100000">
                                          <p:val>
                                            <p:strVal val="#ppt_h"/>
                                          </p:val>
                                        </p:tav>
                                      </p:tavLst>
                                    </p:anim>
                                    <p:anim calcmode="lin" valueType="num">
                                      <p:cBhvr>
                                        <p:cTn dur="700" fill="hold" id="73"/>
                                        <p:tgtEl>
                                          <p:spTgt spid="73"/>
                                        </p:tgtEl>
                                        <p:attrNameLst>
                                          <p:attrName>ppt_x</p:attrName>
                                        </p:attrNameLst>
                                      </p:cBhvr>
                                      <p:tavLst>
                                        <p:tav tm="0">
                                          <p:val>
                                            <p:fltVal val="0.5"/>
                                          </p:val>
                                        </p:tav>
                                        <p:tav tm="100000">
                                          <p:val>
                                            <p:strVal val="#ppt_x"/>
                                          </p:val>
                                        </p:tav>
                                      </p:tavLst>
                                    </p:anim>
                                    <p:anim calcmode="lin" valueType="num">
                                      <p:cBhvr>
                                        <p:cTn dur="700" fill="hold" id="74"/>
                                        <p:tgtEl>
                                          <p:spTgt spid="73"/>
                                        </p:tgtEl>
                                        <p:attrNameLst>
                                          <p:attrName>ppt_y</p:attrName>
                                        </p:attrNameLst>
                                      </p:cBhvr>
                                      <p:tavLst>
                                        <p:tav tm="0">
                                          <p:val>
                                            <p:fltVal val="0.5"/>
                                          </p:val>
                                        </p:tav>
                                        <p:tav tm="100000">
                                          <p:val>
                                            <p:strVal val="#ppt_y"/>
                                          </p:val>
                                        </p:tav>
                                      </p:tavLst>
                                    </p:anim>
                                  </p:childTnLst>
                                </p:cTn>
                              </p:par>
                              <p:par>
                                <p:cTn accel="65000" fill="hold" id="75" nodeType="withEffect" presetClass="entr" presetID="2" presetSubtype="3">
                                  <p:stCondLst>
                                    <p:cond delay="0"/>
                                  </p:stCondLst>
                                  <p:childTnLst>
                                    <p:set>
                                      <p:cBhvr>
                                        <p:cTn dur="1" fill="hold" id="76">
                                          <p:stCondLst>
                                            <p:cond delay="0"/>
                                          </p:stCondLst>
                                        </p:cTn>
                                        <p:tgtEl>
                                          <p:spTgt spid="95"/>
                                        </p:tgtEl>
                                        <p:attrNameLst>
                                          <p:attrName>style.visibility</p:attrName>
                                        </p:attrNameLst>
                                      </p:cBhvr>
                                      <p:to>
                                        <p:strVal val="visible"/>
                                      </p:to>
                                    </p:set>
                                    <p:anim calcmode="lin" valueType="num">
                                      <p:cBhvr additive="base">
                                        <p:cTn dur="2000" fill="hold" id="77"/>
                                        <p:tgtEl>
                                          <p:spTgt spid="95"/>
                                        </p:tgtEl>
                                        <p:attrNameLst>
                                          <p:attrName>ppt_x</p:attrName>
                                        </p:attrNameLst>
                                      </p:cBhvr>
                                      <p:tavLst>
                                        <p:tav tm="0">
                                          <p:val>
                                            <p:strVal val="1+#ppt_w/2"/>
                                          </p:val>
                                        </p:tav>
                                        <p:tav tm="100000">
                                          <p:val>
                                            <p:strVal val="#ppt_x"/>
                                          </p:val>
                                        </p:tav>
                                      </p:tavLst>
                                    </p:anim>
                                    <p:anim calcmode="lin" valueType="num">
                                      <p:cBhvr additive="base">
                                        <p:cTn dur="2000" fill="hold" id="78"/>
                                        <p:tgtEl>
                                          <p:spTgt spid="95"/>
                                        </p:tgtEl>
                                        <p:attrNameLst>
                                          <p:attrName>ppt_y</p:attrName>
                                        </p:attrNameLst>
                                      </p:cBhvr>
                                      <p:tavLst>
                                        <p:tav tm="0">
                                          <p:val>
                                            <p:strVal val="0-#ppt_h/2"/>
                                          </p:val>
                                        </p:tav>
                                        <p:tav tm="100000">
                                          <p:val>
                                            <p:strVal val="#ppt_y"/>
                                          </p:val>
                                        </p:tav>
                                      </p:tavLst>
                                    </p:anim>
                                  </p:childTnLst>
                                </p:cTn>
                              </p:par>
                            </p:childTnLst>
                          </p:cTn>
                        </p:par>
                        <p:par>
                          <p:cTn fill="hold" id="79" nodeType="afterGroup">
                            <p:stCondLst>
                              <p:cond delay="2900"/>
                            </p:stCondLst>
                            <p:childTnLst>
                              <p:par>
                                <p:cTn fill="hold" id="80" nodeType="afterEffect" presetClass="entr" presetID="42" presetSubtype="0">
                                  <p:stCondLst>
                                    <p:cond delay="0"/>
                                  </p:stCondLst>
                                  <p:childTnLst>
                                    <p:set>
                                      <p:cBhvr>
                                        <p:cTn dur="1" fill="hold" id="81">
                                          <p:stCondLst>
                                            <p:cond delay="0"/>
                                          </p:stCondLst>
                                        </p:cTn>
                                        <p:tgtEl>
                                          <p:spTgt spid="76"/>
                                        </p:tgtEl>
                                        <p:attrNameLst>
                                          <p:attrName>style.visibility</p:attrName>
                                        </p:attrNameLst>
                                      </p:cBhvr>
                                      <p:to>
                                        <p:strVal val="visible"/>
                                      </p:to>
                                    </p:set>
                                    <p:animEffect filter="fade" transition="in">
                                      <p:cBhvr>
                                        <p:cTn dur="1000" id="82"/>
                                        <p:tgtEl>
                                          <p:spTgt spid="76"/>
                                        </p:tgtEl>
                                      </p:cBhvr>
                                    </p:animEffect>
                                    <p:anim calcmode="lin" valueType="num">
                                      <p:cBhvr>
                                        <p:cTn dur="1000" fill="hold" id="83"/>
                                        <p:tgtEl>
                                          <p:spTgt spid="76"/>
                                        </p:tgtEl>
                                        <p:attrNameLst>
                                          <p:attrName>ppt_x</p:attrName>
                                        </p:attrNameLst>
                                      </p:cBhvr>
                                      <p:tavLst>
                                        <p:tav tm="0">
                                          <p:val>
                                            <p:strVal val="#ppt_x"/>
                                          </p:val>
                                        </p:tav>
                                        <p:tav tm="100000">
                                          <p:val>
                                            <p:strVal val="#ppt_x"/>
                                          </p:val>
                                        </p:tav>
                                      </p:tavLst>
                                    </p:anim>
                                    <p:anim calcmode="lin" valueType="num">
                                      <p:cBhvr>
                                        <p:cTn dur="1000" fill="hold" id="84"/>
                                        <p:tgtEl>
                                          <p:spTgt spid="76"/>
                                        </p:tgtEl>
                                        <p:attrNameLst>
                                          <p:attrName>ppt_y</p:attrName>
                                        </p:attrNameLst>
                                      </p:cBhvr>
                                      <p:tavLst>
                                        <p:tav tm="0">
                                          <p:val>
                                            <p:strVal val="#ppt_y+.1"/>
                                          </p:val>
                                        </p:tav>
                                        <p:tav tm="100000">
                                          <p:val>
                                            <p:strVal val="#ppt_y"/>
                                          </p:val>
                                        </p:tav>
                                      </p:tavLst>
                                    </p:anim>
                                  </p:childTnLst>
                                </p:cTn>
                              </p:par>
                              <p:par>
                                <p:cTn fill="hold" grpId="0" id="85" nodeType="withEffect" presetClass="entr" presetID="47" presetSubtype="0">
                                  <p:stCondLst>
                                    <p:cond delay="0"/>
                                  </p:stCondLst>
                                  <p:childTnLst>
                                    <p:set>
                                      <p:cBhvr>
                                        <p:cTn dur="1" fill="hold" id="86">
                                          <p:stCondLst>
                                            <p:cond delay="0"/>
                                          </p:stCondLst>
                                        </p:cTn>
                                        <p:tgtEl>
                                          <p:spTgt spid="83"/>
                                        </p:tgtEl>
                                        <p:attrNameLst>
                                          <p:attrName>style.visibility</p:attrName>
                                        </p:attrNameLst>
                                      </p:cBhvr>
                                      <p:to>
                                        <p:strVal val="visible"/>
                                      </p:to>
                                    </p:set>
                                    <p:animEffect filter="fade" transition="in">
                                      <p:cBhvr>
                                        <p:cTn dur="1000" id="87"/>
                                        <p:tgtEl>
                                          <p:spTgt spid="83"/>
                                        </p:tgtEl>
                                      </p:cBhvr>
                                    </p:animEffect>
                                    <p:anim calcmode="lin" valueType="num">
                                      <p:cBhvr>
                                        <p:cTn dur="1000" fill="hold" id="88"/>
                                        <p:tgtEl>
                                          <p:spTgt spid="83"/>
                                        </p:tgtEl>
                                        <p:attrNameLst>
                                          <p:attrName>ppt_x</p:attrName>
                                        </p:attrNameLst>
                                      </p:cBhvr>
                                      <p:tavLst>
                                        <p:tav tm="0">
                                          <p:val>
                                            <p:strVal val="#ppt_x"/>
                                          </p:val>
                                        </p:tav>
                                        <p:tav tm="100000">
                                          <p:val>
                                            <p:strVal val="#ppt_x"/>
                                          </p:val>
                                        </p:tav>
                                      </p:tavLst>
                                    </p:anim>
                                    <p:anim calcmode="lin" valueType="num">
                                      <p:cBhvr>
                                        <p:cTn dur="1000" fill="hold" id="89"/>
                                        <p:tgtEl>
                                          <p:spTgt spid="83"/>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3900"/>
                            </p:stCondLst>
                            <p:childTnLst>
                              <p:par>
                                <p:cTn fill="hold" grpId="0" id="91" nodeType="afterEffect" presetClass="entr" presetID="42" presetSubtype="0">
                                  <p:stCondLst>
                                    <p:cond delay="0"/>
                                  </p:stCondLst>
                                  <p:childTnLst>
                                    <p:set>
                                      <p:cBhvr>
                                        <p:cTn dur="1" fill="hold" id="92">
                                          <p:stCondLst>
                                            <p:cond delay="0"/>
                                          </p:stCondLst>
                                        </p:cTn>
                                        <p:tgtEl>
                                          <p:spTgt spid="84"/>
                                        </p:tgtEl>
                                        <p:attrNameLst>
                                          <p:attrName>style.visibility</p:attrName>
                                        </p:attrNameLst>
                                      </p:cBhvr>
                                      <p:to>
                                        <p:strVal val="visible"/>
                                      </p:to>
                                    </p:set>
                                    <p:animEffect filter="fade" transition="in">
                                      <p:cBhvr>
                                        <p:cTn dur="1000" id="93"/>
                                        <p:tgtEl>
                                          <p:spTgt spid="84"/>
                                        </p:tgtEl>
                                      </p:cBhvr>
                                    </p:animEffect>
                                    <p:anim calcmode="lin" valueType="num">
                                      <p:cBhvr>
                                        <p:cTn dur="1000" fill="hold" id="94"/>
                                        <p:tgtEl>
                                          <p:spTgt spid="84"/>
                                        </p:tgtEl>
                                        <p:attrNameLst>
                                          <p:attrName>ppt_x</p:attrName>
                                        </p:attrNameLst>
                                      </p:cBhvr>
                                      <p:tavLst>
                                        <p:tav tm="0">
                                          <p:val>
                                            <p:strVal val="#ppt_x"/>
                                          </p:val>
                                        </p:tav>
                                        <p:tav tm="100000">
                                          <p:val>
                                            <p:strVal val="#ppt_x"/>
                                          </p:val>
                                        </p:tav>
                                      </p:tavLst>
                                    </p:anim>
                                    <p:anim calcmode="lin" valueType="num">
                                      <p:cBhvr>
                                        <p:cTn dur="1000" fill="hold" id="95"/>
                                        <p:tgtEl>
                                          <p:spTgt spid="84"/>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4900"/>
                            </p:stCondLst>
                            <p:childTnLst>
                              <p:par>
                                <p:cTn fill="hold" grpId="0" id="97" nodeType="afterEffect" presetClass="entr" presetID="16" presetSubtype="21">
                                  <p:stCondLst>
                                    <p:cond delay="0"/>
                                  </p:stCondLst>
                                  <p:childTnLst>
                                    <p:set>
                                      <p:cBhvr>
                                        <p:cTn dur="1" fill="hold" id="98">
                                          <p:stCondLst>
                                            <p:cond delay="0"/>
                                          </p:stCondLst>
                                        </p:cTn>
                                        <p:tgtEl>
                                          <p:spTgt spid="85"/>
                                        </p:tgtEl>
                                        <p:attrNameLst>
                                          <p:attrName>style.visibility</p:attrName>
                                        </p:attrNameLst>
                                      </p:cBhvr>
                                      <p:to>
                                        <p:strVal val="visible"/>
                                      </p:to>
                                    </p:set>
                                    <p:animEffect filter="barn(inVertical)" transition="in">
                                      <p:cBhvr>
                                        <p:cTn dur="500" id="99"/>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3469639" y="1135282"/>
            <a:ext cx="4340862" cy="1111464"/>
            <a:chOff x="3083409" y="1115202"/>
            <a:chExt cx="4536591" cy="1161580"/>
          </a:xfrm>
        </p:grpSpPr>
        <p:sp>
          <p:nvSpPr>
            <p:cNvPr id="26" name="矩形 25"/>
            <p:cNvSpPr/>
            <p:nvPr/>
          </p:nvSpPr>
          <p:spPr>
            <a:xfrm>
              <a:off x="3083409" y="1265102"/>
              <a:ext cx="4460391" cy="1011680"/>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27" name="矩形 26"/>
            <p:cNvSpPr/>
            <p:nvPr/>
          </p:nvSpPr>
          <p:spPr>
            <a:xfrm>
              <a:off x="3666699" y="1115202"/>
              <a:ext cx="3286019" cy="325115"/>
            </a:xfrm>
            <a:prstGeom prst="rect">
              <a:avLst/>
            </a:prstGeom>
            <a:solidFill>
              <a:srgbClr val="C00000"/>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r>
                <a:rPr altLang="en-US" lang="zh-CN" sz="1600">
                  <a:solidFill>
                    <a:schemeClr val="bg1"/>
                  </a:solidFill>
                </a:rPr>
                <a:t>点击添加标题</a:t>
              </a:r>
            </a:p>
          </p:txBody>
        </p:sp>
        <p:sp>
          <p:nvSpPr>
            <p:cNvPr id="28" name="TextBox 27"/>
            <p:cNvSpPr txBox="1"/>
            <p:nvPr/>
          </p:nvSpPr>
          <p:spPr>
            <a:xfrm>
              <a:off x="3234883" y="1468726"/>
              <a:ext cx="4385117" cy="525630"/>
            </a:xfrm>
            <a:prstGeom prst="rect">
              <a:avLst/>
            </a:prstGeom>
            <a:noFill/>
          </p:spPr>
          <p:txBody>
            <a:bodyPr bIns="45736" lIns="91472" rIns="91472" rtlCol="0" tIns="45736" wrap="square">
              <a:spAutoFit/>
            </a:bodyPr>
            <a:lstStyle/>
            <a:p>
              <a:r>
                <a:rPr altLang="en-US" lang="zh-CN" sz="900">
                  <a:latin typeface="+mj-ea"/>
                </a:rPr>
                <a:t>单击此处添加文本单击此处添加文本单击此处添加文本单击此处添加文本</a:t>
              </a:r>
            </a:p>
            <a:p>
              <a:r>
                <a:rPr altLang="en-US" lang="zh-CN" sz="900">
                  <a:latin typeface="+mj-ea"/>
                </a:rPr>
                <a:t>单击此处添加文本单击此处添加文本单击此处添加文本单击此处添加文本</a:t>
              </a:r>
            </a:p>
            <a:p>
              <a:r>
                <a:rPr altLang="en-US" lang="zh-CN" sz="900">
                  <a:latin typeface="+mj-ea"/>
                </a:rPr>
                <a:t>单击此处添加文本单击此处添加文本单击此处添加文本单击此处添加文本</a:t>
              </a:r>
            </a:p>
          </p:txBody>
        </p:sp>
      </p:grpSp>
      <p:cxnSp>
        <p:nvCxnSpPr>
          <p:cNvPr id="29" name="直接箭头连接符 28"/>
          <p:cNvCxnSpPr>
            <a:stCxn id="33" idx="5"/>
            <a:endCxn id="26" idx="1"/>
          </p:cNvCxnSpPr>
          <p:nvPr/>
        </p:nvCxnSpPr>
        <p:spPr>
          <a:xfrm flipV="1">
            <a:off x="2035617" y="1762730"/>
            <a:ext cx="1434023" cy="569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33" idx="0"/>
            <a:endCxn id="36" idx="1"/>
          </p:cNvCxnSpPr>
          <p:nvPr/>
        </p:nvCxnSpPr>
        <p:spPr>
          <a:xfrm>
            <a:off x="2347719" y="2956124"/>
            <a:ext cx="1121921" cy="197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33" idx="1"/>
            <a:endCxn id="40" idx="1"/>
          </p:cNvCxnSpPr>
          <p:nvPr/>
        </p:nvCxnSpPr>
        <p:spPr>
          <a:xfrm>
            <a:off x="2035617" y="3580329"/>
            <a:ext cx="1434023" cy="61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899899" y="2331919"/>
            <a:ext cx="1447820" cy="1248410"/>
            <a:chOff x="540674" y="2478267"/>
            <a:chExt cx="1205922" cy="1039829"/>
          </a:xfrm>
        </p:grpSpPr>
        <p:sp>
          <p:nvSpPr>
            <p:cNvPr id="33" name="六边形 32"/>
            <p:cNvSpPr/>
            <p:nvPr/>
          </p:nvSpPr>
          <p:spPr>
            <a:xfrm>
              <a:off x="540674" y="2478267"/>
              <a:ext cx="1205922" cy="1039829"/>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34" name="六边形 33"/>
            <p:cNvSpPr/>
            <p:nvPr/>
          </p:nvSpPr>
          <p:spPr>
            <a:xfrm>
              <a:off x="662776" y="2583551"/>
              <a:ext cx="961719" cy="829261"/>
            </a:xfrm>
            <a:prstGeom prst="hexagon">
              <a:avLst/>
            </a:prstGeom>
            <a:solidFill>
              <a:srgbClr val="C00000"/>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r>
                <a:rPr altLang="en-US" lang="zh-CN" sz="1800">
                  <a:solidFill>
                    <a:schemeClr val="bg1"/>
                  </a:solidFill>
                </a:rPr>
                <a:t>标题</a:t>
              </a:r>
            </a:p>
          </p:txBody>
        </p:sp>
      </p:grpSp>
      <p:grpSp>
        <p:nvGrpSpPr>
          <p:cNvPr id="35" name="组合 34"/>
          <p:cNvGrpSpPr/>
          <p:nvPr/>
        </p:nvGrpSpPr>
        <p:grpSpPr>
          <a:xfrm>
            <a:off x="3469639" y="2348398"/>
            <a:ext cx="4340862" cy="1111464"/>
            <a:chOff x="3083409" y="1115202"/>
            <a:chExt cx="4536591" cy="1161580"/>
          </a:xfrm>
        </p:grpSpPr>
        <p:sp>
          <p:nvSpPr>
            <p:cNvPr id="36" name="矩形 35"/>
            <p:cNvSpPr/>
            <p:nvPr/>
          </p:nvSpPr>
          <p:spPr>
            <a:xfrm>
              <a:off x="3083409" y="1265102"/>
              <a:ext cx="4460391" cy="1011680"/>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37" name="矩形 36"/>
            <p:cNvSpPr/>
            <p:nvPr/>
          </p:nvSpPr>
          <p:spPr>
            <a:xfrm>
              <a:off x="3666699" y="1115202"/>
              <a:ext cx="3286019" cy="325115"/>
            </a:xfrm>
            <a:prstGeom prst="rect">
              <a:avLst/>
            </a:prstGeom>
            <a:solidFill>
              <a:srgbClr val="C00000"/>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r>
                <a:rPr altLang="en-US" lang="zh-CN" sz="1600">
                  <a:solidFill>
                    <a:schemeClr val="bg1"/>
                  </a:solidFill>
                </a:rPr>
                <a:t>点击添加标题</a:t>
              </a:r>
            </a:p>
          </p:txBody>
        </p:sp>
        <p:sp>
          <p:nvSpPr>
            <p:cNvPr id="38" name="TextBox 37"/>
            <p:cNvSpPr txBox="1"/>
            <p:nvPr/>
          </p:nvSpPr>
          <p:spPr>
            <a:xfrm>
              <a:off x="3234883" y="1468726"/>
              <a:ext cx="4385117" cy="525630"/>
            </a:xfrm>
            <a:prstGeom prst="rect">
              <a:avLst/>
            </a:prstGeom>
            <a:noFill/>
          </p:spPr>
          <p:txBody>
            <a:bodyPr bIns="45736" lIns="91472" rIns="91472" rtlCol="0" tIns="45736" wrap="square">
              <a:spAutoFit/>
            </a:bodyPr>
            <a:lstStyle/>
            <a:p>
              <a:r>
                <a:rPr altLang="en-US" lang="zh-CN" sz="900">
                  <a:latin typeface="+mj-ea"/>
                </a:rPr>
                <a:t>单击此处添加文本单击此处添加文本单击此处添加文本单击此处添加文本</a:t>
              </a:r>
            </a:p>
            <a:p>
              <a:r>
                <a:rPr altLang="en-US" lang="zh-CN" sz="900">
                  <a:latin typeface="+mj-ea"/>
                </a:rPr>
                <a:t>单击此处添加文本单击此处添加文本单击此处添加文本单击此处添加文本</a:t>
              </a:r>
            </a:p>
            <a:p>
              <a:r>
                <a:rPr altLang="en-US" lang="zh-CN" sz="900">
                  <a:latin typeface="+mj-ea"/>
                </a:rPr>
                <a:t>单击此处添加文本单击此处添加文本单击此处添加文本单击此处添加文本</a:t>
              </a:r>
            </a:p>
          </p:txBody>
        </p:sp>
      </p:grpSp>
      <p:grpSp>
        <p:nvGrpSpPr>
          <p:cNvPr id="39" name="组合 38"/>
          <p:cNvGrpSpPr/>
          <p:nvPr/>
        </p:nvGrpSpPr>
        <p:grpSpPr>
          <a:xfrm>
            <a:off x="3469639" y="3567356"/>
            <a:ext cx="4340862" cy="1111464"/>
            <a:chOff x="3083409" y="1115202"/>
            <a:chExt cx="4536591" cy="1161580"/>
          </a:xfrm>
        </p:grpSpPr>
        <p:sp>
          <p:nvSpPr>
            <p:cNvPr id="40" name="矩形 39"/>
            <p:cNvSpPr/>
            <p:nvPr/>
          </p:nvSpPr>
          <p:spPr>
            <a:xfrm>
              <a:off x="3083409" y="1265102"/>
              <a:ext cx="4460391" cy="1011680"/>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41" name="矩形 40"/>
            <p:cNvSpPr/>
            <p:nvPr/>
          </p:nvSpPr>
          <p:spPr>
            <a:xfrm>
              <a:off x="3666699" y="1115202"/>
              <a:ext cx="3286019" cy="325115"/>
            </a:xfrm>
            <a:prstGeom prst="rect">
              <a:avLst/>
            </a:prstGeom>
            <a:solidFill>
              <a:srgbClr val="C00000"/>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r>
                <a:rPr altLang="en-US" lang="zh-CN" sz="1600">
                  <a:solidFill>
                    <a:schemeClr val="bg1"/>
                  </a:solidFill>
                </a:rPr>
                <a:t>点击添加标题</a:t>
              </a:r>
            </a:p>
          </p:txBody>
        </p:sp>
        <p:sp>
          <p:nvSpPr>
            <p:cNvPr id="42" name="TextBox 41"/>
            <p:cNvSpPr txBox="1"/>
            <p:nvPr/>
          </p:nvSpPr>
          <p:spPr>
            <a:xfrm>
              <a:off x="3234883" y="1468726"/>
              <a:ext cx="4385117" cy="525630"/>
            </a:xfrm>
            <a:prstGeom prst="rect">
              <a:avLst/>
            </a:prstGeom>
            <a:noFill/>
          </p:spPr>
          <p:txBody>
            <a:bodyPr bIns="45736" lIns="91472" rIns="91472" rtlCol="0" tIns="45736" wrap="square">
              <a:spAutoFit/>
            </a:bodyPr>
            <a:lstStyle/>
            <a:p>
              <a:r>
                <a:rPr altLang="en-US" lang="zh-CN" sz="900">
                  <a:latin typeface="+mj-ea"/>
                </a:rPr>
                <a:t>单击此处添加文本单击此处添加文本单击此处添加文本单击此处添加文本</a:t>
              </a:r>
            </a:p>
            <a:p>
              <a:r>
                <a:rPr altLang="en-US" lang="zh-CN" sz="900">
                  <a:latin typeface="+mj-ea"/>
                </a:rPr>
                <a:t>单击此处添加文本单击此处添加文本单击此处添加文本单击此处添加文本</a:t>
              </a:r>
            </a:p>
            <a:p>
              <a:r>
                <a:rPr altLang="en-US" lang="zh-CN" sz="900">
                  <a:latin typeface="+mj-ea"/>
                </a:rPr>
                <a:t>单击此处添加文本单击此处添加文本单击此处添加文本单击此处添加文本</a:t>
              </a:r>
            </a:p>
          </p:txBody>
        </p:sp>
      </p:grpSp>
    </p:spTree>
    <p:extLst>
      <p:ext uri="{BB962C8B-B14F-4D97-AF65-F5344CB8AC3E}">
        <p14:creationId val="285406566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29"/>
                                        </p:tgtEl>
                                        <p:attrNameLst>
                                          <p:attrName>style.visibility</p:attrName>
                                        </p:attrNameLst>
                                      </p:cBhvr>
                                      <p:to>
                                        <p:strVal val="visible"/>
                                      </p:to>
                                    </p:set>
                                    <p:animEffect filter="wipe(left)" transition="in">
                                      <p:cBhvr>
                                        <p:cTn dur="500" id="14"/>
                                        <p:tgtEl>
                                          <p:spTgt spid="29"/>
                                        </p:tgtEl>
                                      </p:cBhvr>
                                    </p:animEffect>
                                  </p:childTnLst>
                                </p:cTn>
                              </p:par>
                              <p:par>
                                <p:cTn fill="hold" id="15" nodeType="with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par>
                                <p:cTn fill="hold" id="18" nodeType="withEffect" presetClass="entr" presetID="22" presetSubtype="8">
                                  <p:stCondLst>
                                    <p:cond delay="0"/>
                                  </p:stCondLst>
                                  <p:childTnLst>
                                    <p:set>
                                      <p:cBhvr>
                                        <p:cTn dur="1" fill="hold" id="19">
                                          <p:stCondLst>
                                            <p:cond delay="0"/>
                                          </p:stCondLst>
                                        </p:cTn>
                                        <p:tgtEl>
                                          <p:spTgt spid="31"/>
                                        </p:tgtEl>
                                        <p:attrNameLst>
                                          <p:attrName>style.visibility</p:attrName>
                                        </p:attrNameLst>
                                      </p:cBhvr>
                                      <p:to>
                                        <p:strVal val="visible"/>
                                      </p:to>
                                    </p:set>
                                    <p:animEffect filter="wipe(left)" transition="in">
                                      <p:cBhvr>
                                        <p:cTn dur="500" id="20"/>
                                        <p:tgtEl>
                                          <p:spTgt spid="31"/>
                                        </p:tgtEl>
                                      </p:cBhvr>
                                    </p:animEffect>
                                  </p:childTnLst>
                                </p:cTn>
                              </p:par>
                            </p:childTnLst>
                          </p:cTn>
                        </p:par>
                        <p:par>
                          <p:cTn fill="hold" id="21" nodeType="afterGroup">
                            <p:stCondLst>
                              <p:cond delay="500"/>
                            </p:stCondLst>
                            <p:childTnLst>
                              <p:par>
                                <p:cTn fill="hold" id="22" nodeType="afterEffect" presetClass="entr" presetID="2" presetSubtype="2">
                                  <p:stCondLst>
                                    <p:cond delay="0"/>
                                  </p:stCondLst>
                                  <p:childTnLst>
                                    <p:set>
                                      <p:cBhvr>
                                        <p:cTn dur="1" fill="hold" id="23">
                                          <p:stCondLst>
                                            <p:cond delay="0"/>
                                          </p:stCondLst>
                                        </p:cTn>
                                        <p:tgtEl>
                                          <p:spTgt spid="25"/>
                                        </p:tgtEl>
                                        <p:attrNameLst>
                                          <p:attrName>style.visibility</p:attrName>
                                        </p:attrNameLst>
                                      </p:cBhvr>
                                      <p:to>
                                        <p:strVal val="visible"/>
                                      </p:to>
                                    </p:set>
                                    <p:anim calcmode="lin" valueType="num">
                                      <p:cBhvr additive="base">
                                        <p:cTn dur="500" fill="hold" id="24"/>
                                        <p:tgtEl>
                                          <p:spTgt spid="25"/>
                                        </p:tgtEl>
                                        <p:attrNameLst>
                                          <p:attrName>ppt_x</p:attrName>
                                        </p:attrNameLst>
                                      </p:cBhvr>
                                      <p:tavLst>
                                        <p:tav tm="0">
                                          <p:val>
                                            <p:strVal val="1+#ppt_w/2"/>
                                          </p:val>
                                        </p:tav>
                                        <p:tav tm="100000">
                                          <p:val>
                                            <p:strVal val="#ppt_x"/>
                                          </p:val>
                                        </p:tav>
                                      </p:tavLst>
                                    </p:anim>
                                    <p:anim calcmode="lin" valueType="num">
                                      <p:cBhvr additive="base">
                                        <p:cTn dur="500" fill="hold" id="25"/>
                                        <p:tgtEl>
                                          <p:spTgt spid="25"/>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fill="hold" id="27" nodeType="afterEffect" presetClass="entr" presetID="2" presetSubtype="2">
                                  <p:stCondLst>
                                    <p:cond delay="0"/>
                                  </p:stCondLst>
                                  <p:childTnLst>
                                    <p:set>
                                      <p:cBhvr>
                                        <p:cTn dur="1" fill="hold" id="28">
                                          <p:stCondLst>
                                            <p:cond delay="0"/>
                                          </p:stCondLst>
                                        </p:cTn>
                                        <p:tgtEl>
                                          <p:spTgt spid="35"/>
                                        </p:tgtEl>
                                        <p:attrNameLst>
                                          <p:attrName>style.visibility</p:attrName>
                                        </p:attrNameLst>
                                      </p:cBhvr>
                                      <p:to>
                                        <p:strVal val="visible"/>
                                      </p:to>
                                    </p:set>
                                    <p:anim calcmode="lin" valueType="num">
                                      <p:cBhvr additive="base">
                                        <p:cTn dur="500" fill="hold" id="29"/>
                                        <p:tgtEl>
                                          <p:spTgt spid="35"/>
                                        </p:tgtEl>
                                        <p:attrNameLst>
                                          <p:attrName>ppt_x</p:attrName>
                                        </p:attrNameLst>
                                      </p:cBhvr>
                                      <p:tavLst>
                                        <p:tav tm="0">
                                          <p:val>
                                            <p:strVal val="1+#ppt_w/2"/>
                                          </p:val>
                                        </p:tav>
                                        <p:tav tm="100000">
                                          <p:val>
                                            <p:strVal val="#ppt_x"/>
                                          </p:val>
                                        </p:tav>
                                      </p:tavLst>
                                    </p:anim>
                                    <p:anim calcmode="lin" valueType="num">
                                      <p:cBhvr additive="base">
                                        <p:cTn dur="500" fill="hold" id="30"/>
                                        <p:tgtEl>
                                          <p:spTgt spid="35"/>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1500"/>
                            </p:stCondLst>
                            <p:childTnLst>
                              <p:par>
                                <p:cTn fill="hold" id="32" nodeType="afterEffect" presetClass="entr" presetID="2" presetSubtype="2">
                                  <p:stCondLst>
                                    <p:cond delay="0"/>
                                  </p:stCondLst>
                                  <p:childTnLst>
                                    <p:set>
                                      <p:cBhvr>
                                        <p:cTn dur="1" fill="hold" id="33">
                                          <p:stCondLst>
                                            <p:cond delay="0"/>
                                          </p:stCondLst>
                                        </p:cTn>
                                        <p:tgtEl>
                                          <p:spTgt spid="39"/>
                                        </p:tgtEl>
                                        <p:attrNameLst>
                                          <p:attrName>style.visibility</p:attrName>
                                        </p:attrNameLst>
                                      </p:cBhvr>
                                      <p:to>
                                        <p:strVal val="visible"/>
                                      </p:to>
                                    </p:set>
                                    <p:anim calcmode="lin" valueType="num">
                                      <p:cBhvr additive="base">
                                        <p:cTn dur="500" fill="hold" id="34"/>
                                        <p:tgtEl>
                                          <p:spTgt spid="39"/>
                                        </p:tgtEl>
                                        <p:attrNameLst>
                                          <p:attrName>ppt_x</p:attrName>
                                        </p:attrNameLst>
                                      </p:cBhvr>
                                      <p:tavLst>
                                        <p:tav tm="0">
                                          <p:val>
                                            <p:strVal val="1+#ppt_w/2"/>
                                          </p:val>
                                        </p:tav>
                                        <p:tav tm="100000">
                                          <p:val>
                                            <p:strVal val="#ppt_x"/>
                                          </p:val>
                                        </p:tav>
                                      </p:tavLst>
                                    </p:anim>
                                    <p:anim calcmode="lin" valueType="num">
                                      <p:cBhvr additive="base">
                                        <p:cTn dur="500" fill="hold" id="35"/>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2" name="组合 61"/>
          <p:cNvGrpSpPr/>
          <p:nvPr/>
        </p:nvGrpSpPr>
        <p:grpSpPr>
          <a:xfrm>
            <a:off x="1884588" y="1580155"/>
            <a:ext cx="5815559" cy="2058217"/>
            <a:chOff x="1898630" y="2037855"/>
            <a:chExt cx="8699418" cy="3078442"/>
          </a:xfrm>
        </p:grpSpPr>
        <p:sp>
          <p:nvSpPr>
            <p:cNvPr id="63" name="椭圆 62"/>
            <p:cNvSpPr/>
            <p:nvPr/>
          </p:nvSpPr>
          <p:spPr>
            <a:xfrm>
              <a:off x="1898630" y="4635810"/>
              <a:ext cx="4836311" cy="480487"/>
            </a:xfrm>
            <a:prstGeom prst="ellipse">
              <a:avLst/>
            </a:prstGeom>
            <a:gradFill flip="none" rotWithShape="1">
              <a:gsLst>
                <a:gs pos="0">
                  <a:schemeClr val="tx1">
                    <a:lumMod val="65000"/>
                    <a:lumOff val="35000"/>
                  </a:schemeClr>
                </a:gs>
                <a:gs pos="100000">
                  <a:srgbClr val="FAFAFC">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4" name="椭圆 63"/>
            <p:cNvSpPr/>
            <p:nvPr/>
          </p:nvSpPr>
          <p:spPr>
            <a:xfrm>
              <a:off x="5761737" y="4635810"/>
              <a:ext cx="4836311" cy="480487"/>
            </a:xfrm>
            <a:prstGeom prst="ellipse">
              <a:avLst/>
            </a:prstGeom>
            <a:gradFill flip="none" rotWithShape="1">
              <a:gsLst>
                <a:gs pos="0">
                  <a:schemeClr val="tx1">
                    <a:lumMod val="65000"/>
                    <a:lumOff val="35000"/>
                  </a:schemeClr>
                </a:gs>
                <a:gs pos="100000">
                  <a:srgbClr val="FAFAFC">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5" name="任意多边形 64"/>
            <p:cNvSpPr/>
            <p:nvPr/>
          </p:nvSpPr>
          <p:spPr>
            <a:xfrm>
              <a:off x="2563824" y="3069793"/>
              <a:ext cx="3532178" cy="1522902"/>
            </a:xfrm>
            <a:custGeom>
              <a:gdLst>
                <a:gd fmla="*/ 975163 w 3532178" name="connsiteX0"/>
                <a:gd fmla="*/ 0 h 1522903" name="connsiteY0"/>
                <a:gd fmla="*/ 1211918 w 3532178" name="connsiteX1"/>
                <a:gd fmla="*/ 236755 h 1522903" name="connsiteY1"/>
                <a:gd fmla="*/ 1193313 w 3532178" name="connsiteX2"/>
                <a:gd fmla="*/ 328911 h 1522903" name="connsiteY2"/>
                <a:gd fmla="*/ 1160961 w 3532178" name="connsiteX3"/>
                <a:gd fmla="*/ 376895 h 1522903" name="connsiteY3"/>
                <a:gd fmla="*/ 2633756 w 3532178" name="connsiteX4"/>
                <a:gd fmla="*/ 376895 h 1522903" name="connsiteY4"/>
                <a:gd fmla="*/ 2613489 w 3532178" name="connsiteX5"/>
                <a:gd fmla="*/ 477281 h 1522903" name="connsiteY5"/>
                <a:gd fmla="*/ 2878043 w 3532178" name="connsiteX6"/>
                <a:gd fmla="*/ 741835 h 1522903" name="connsiteY6"/>
                <a:gd fmla="*/ 3142597 w 3532178" name="connsiteX7"/>
                <a:gd fmla="*/ 477281 h 1522903" name="connsiteY7"/>
                <a:gd fmla="*/ 3122330 w 3532178" name="connsiteX8"/>
                <a:gd fmla="*/ 376895 h 1522903" name="connsiteY8"/>
                <a:gd fmla="*/ 3532178 w 3532178" name="connsiteX9"/>
                <a:gd fmla="*/ 376895 h 1522903" name="connsiteY9"/>
                <a:gd fmla="*/ 3532178 w 3532178" name="connsiteX10"/>
                <a:gd fmla="*/ 1522903 h 1522903" name="connsiteY10"/>
                <a:gd fmla="*/ 717113 w 3532178" name="connsiteX11"/>
                <a:gd fmla="*/ 1522903 h 1522903" name="connsiteY11"/>
                <a:gd fmla="*/ 151959 w 3532178" name="connsiteX12"/>
                <a:gd fmla="*/ 1299468 h 1522903" name="connsiteY12"/>
                <a:gd fmla="*/ 141278 w 3532178" name="connsiteX13"/>
                <a:gd fmla="*/ 552880 h 1522903" name="connsiteY13"/>
                <a:gd fmla="*/ 151959 w 3532178" name="connsiteX14"/>
                <a:gd fmla="*/ 376895 h 1522903" name="connsiteY14"/>
                <a:gd fmla="*/ 789366 w 3532178" name="connsiteX15"/>
                <a:gd fmla="*/ 376895 h 1522903" name="connsiteY15"/>
                <a:gd fmla="*/ 757014 w 3532178" name="connsiteX16"/>
                <a:gd fmla="*/ 328911 h 1522903" name="connsiteY16"/>
                <a:gd fmla="*/ 738408 w 3532178" name="connsiteX17"/>
                <a:gd fmla="*/ 236755 h 1522903" name="connsiteY17"/>
                <a:gd fmla="*/ 975163 w 3532178" name="connsiteX18"/>
                <a:gd fmla="*/ 0 h 1522903"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522903" w="3532178">
                  <a:moveTo>
                    <a:pt x="975163" y="0"/>
                  </a:moveTo>
                  <a:cubicBezTo>
                    <a:pt x="1105919" y="0"/>
                    <a:pt x="1211918" y="105999"/>
                    <a:pt x="1211918" y="236755"/>
                  </a:cubicBezTo>
                  <a:cubicBezTo>
                    <a:pt x="1211918" y="269444"/>
                    <a:pt x="1205293" y="300586"/>
                    <a:pt x="1193313" y="328911"/>
                  </a:cubicBezTo>
                  <a:lnTo>
                    <a:pt x="1160961" y="376895"/>
                  </a:lnTo>
                  <a:lnTo>
                    <a:pt x="2633756" y="376895"/>
                  </a:lnTo>
                  <a:lnTo>
                    <a:pt x="2613489" y="477281"/>
                  </a:lnTo>
                  <a:cubicBezTo>
                    <a:pt x="2613489" y="623390"/>
                    <a:pt x="2731934" y="741835"/>
                    <a:pt x="2878043" y="741835"/>
                  </a:cubicBezTo>
                  <a:cubicBezTo>
                    <a:pt x="3024152" y="741835"/>
                    <a:pt x="3142597" y="623390"/>
                    <a:pt x="3142597" y="477281"/>
                  </a:cubicBezTo>
                  <a:lnTo>
                    <a:pt x="3122330" y="376895"/>
                  </a:lnTo>
                  <a:lnTo>
                    <a:pt x="3532178" y="376895"/>
                  </a:lnTo>
                  <a:lnTo>
                    <a:pt x="3532178" y="1522903"/>
                  </a:lnTo>
                  <a:lnTo>
                    <a:pt x="717113" y="1522903"/>
                  </a:lnTo>
                  <a:lnTo>
                    <a:pt x="151959" y="1299468"/>
                  </a:lnTo>
                  <a:cubicBezTo>
                    <a:pt x="-134176" y="774380"/>
                    <a:pt x="55938" y="677918"/>
                    <a:pt x="141278" y="552880"/>
                  </a:cubicBezTo>
                  <a:cubicBezTo>
                    <a:pt x="141663" y="475168"/>
                    <a:pt x="151574" y="454607"/>
                    <a:pt x="151959" y="376895"/>
                  </a:cubicBezTo>
                  <a:lnTo>
                    <a:pt x="789366" y="376895"/>
                  </a:lnTo>
                  <a:lnTo>
                    <a:pt x="757014" y="328911"/>
                  </a:lnTo>
                  <a:cubicBezTo>
                    <a:pt x="745033" y="300586"/>
                    <a:pt x="738408" y="269444"/>
                    <a:pt x="738408" y="236755"/>
                  </a:cubicBezTo>
                  <a:cubicBezTo>
                    <a:pt x="738408" y="105999"/>
                    <a:pt x="844407" y="0"/>
                    <a:pt x="975163" y="0"/>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defRPr/>
              </a:pPr>
              <a:endParaRPr altLang="en-US" lang="zh-CN">
                <a:solidFill>
                  <a:srgbClr val="FFFFFF"/>
                </a:solidFill>
                <a:latin typeface="Calibri"/>
                <a:ea charset="-122" panose="02010600030101010101" pitchFamily="2" typeface="宋体"/>
              </a:endParaRPr>
            </a:p>
          </p:txBody>
        </p:sp>
        <p:grpSp>
          <p:nvGrpSpPr>
            <p:cNvPr id="66" name="组合 65"/>
            <p:cNvGrpSpPr/>
            <p:nvPr/>
          </p:nvGrpSpPr>
          <p:grpSpPr>
            <a:xfrm>
              <a:off x="3660787" y="3675866"/>
              <a:ext cx="1312001" cy="1184878"/>
              <a:chOff x="1475561" y="2391775"/>
              <a:chExt cx="724620" cy="654410"/>
            </a:xfrm>
          </p:grpSpPr>
          <p:sp>
            <p:nvSpPr>
              <p:cNvPr id="133" name="任意多边形 132"/>
              <p:cNvSpPr/>
              <p:nvPr/>
            </p:nvSpPr>
            <p:spPr>
              <a:xfrm>
                <a:off x="1475561" y="2391775"/>
                <a:ext cx="724620" cy="509118"/>
              </a:xfrm>
              <a:custGeom>
                <a:gdLst>
                  <a:gd fmla="*/ 362310 w 724620" name="connsiteX0"/>
                  <a:gd fmla="*/ 0 h 509118" name="connsiteY0"/>
                  <a:gd fmla="*/ 724620 w 724620" name="connsiteX1"/>
                  <a:gd fmla="*/ 362310 h 509118" name="connsiteY1"/>
                  <a:gd fmla="*/ 696148 w 724620" name="connsiteX2"/>
                  <a:gd fmla="*/ 503337 h 509118" name="connsiteY2"/>
                  <a:gd fmla="*/ 693010 w 724620" name="connsiteX3"/>
                  <a:gd fmla="*/ 509118 h 509118" name="connsiteY3"/>
                  <a:gd fmla="*/ 31610 w 724620" name="connsiteX4"/>
                  <a:gd fmla="*/ 509118 h 509118" name="connsiteY4"/>
                  <a:gd fmla="*/ 28472 w 724620" name="connsiteX5"/>
                  <a:gd fmla="*/ 503337 h 509118" name="connsiteY5"/>
                  <a:gd fmla="*/ 0 w 724620" name="connsiteX6"/>
                  <a:gd fmla="*/ 362310 h 509118" name="connsiteY6"/>
                  <a:gd fmla="*/ 362310 w 724620" name="connsiteX7"/>
                  <a:gd fmla="*/ 0 h 50911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09117" w="724620">
                    <a:moveTo>
                      <a:pt x="362310" y="0"/>
                    </a:moveTo>
                    <a:cubicBezTo>
                      <a:pt x="562408" y="0"/>
                      <a:pt x="724620" y="162212"/>
                      <a:pt x="724620" y="362310"/>
                    </a:cubicBezTo>
                    <a:cubicBezTo>
                      <a:pt x="724620" y="412335"/>
                      <a:pt x="714482" y="459991"/>
                      <a:pt x="696148" y="503337"/>
                    </a:cubicBezTo>
                    <a:lnTo>
                      <a:pt x="693010" y="509118"/>
                    </a:lnTo>
                    <a:lnTo>
                      <a:pt x="31610" y="509118"/>
                    </a:lnTo>
                    <a:lnTo>
                      <a:pt x="28472" y="503337"/>
                    </a:lnTo>
                    <a:cubicBezTo>
                      <a:pt x="10139" y="459991"/>
                      <a:pt x="0" y="412335"/>
                      <a:pt x="0" y="362310"/>
                    </a:cubicBezTo>
                    <a:cubicBezTo>
                      <a:pt x="0" y="162212"/>
                      <a:pt x="162212" y="0"/>
                      <a:pt x="362310" y="0"/>
                    </a:cubicBezTo>
                    <a:close/>
                  </a:path>
                </a:pathLst>
              </a:custGeom>
              <a:solidFill>
                <a:srgbClr val="383C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4" name="椭圆 133"/>
              <p:cNvSpPr/>
              <p:nvPr/>
            </p:nvSpPr>
            <p:spPr>
              <a:xfrm>
                <a:off x="1545771" y="2461985"/>
                <a:ext cx="584200" cy="584200"/>
              </a:xfrm>
              <a:prstGeom prst="ellipse">
                <a:avLst/>
              </a:prstGeom>
              <a:gradFill flip="none" rotWithShape="1">
                <a:gsLst>
                  <a:gs pos="84000">
                    <a:schemeClr val="tx1">
                      <a:lumMod val="75000"/>
                      <a:lumOff val="25000"/>
                    </a:schemeClr>
                  </a:gs>
                  <a:gs pos="47000">
                    <a:schemeClr val="tx1">
                      <a:lumMod val="65000"/>
                      <a:lumOff val="35000"/>
                    </a:schemeClr>
                  </a:gs>
                  <a:gs pos="62000">
                    <a:srgbClr val="777777"/>
                  </a:gs>
                  <a:gs pos="73000">
                    <a:srgbClr val="5C5C5C"/>
                  </a:gs>
                  <a:gs pos="0">
                    <a:schemeClr val="tx1">
                      <a:lumMod val="65000"/>
                      <a:lumOff val="3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5" name="椭圆 134"/>
              <p:cNvSpPr/>
              <p:nvPr/>
            </p:nvSpPr>
            <p:spPr>
              <a:xfrm>
                <a:off x="1634671" y="2550885"/>
                <a:ext cx="406400" cy="406400"/>
              </a:xfrm>
              <a:prstGeom prst="ellipse">
                <a:avLst/>
              </a:prstGeom>
              <a:solidFill>
                <a:srgbClr val="E4E4E4"/>
              </a:solidFill>
              <a:ln>
                <a:noFill/>
              </a:ln>
              <a:effectLst>
                <a:outerShdw algn="tl" blurRad="25400" dir="2700000" dist="25400" rotWithShape="0">
                  <a:prstClr val="black">
                    <a:alpha val="40000"/>
                  </a:prstClr>
                </a:outerShdw>
              </a:effectLst>
              <a:scene3d>
                <a:camera prst="orthographicFront"/>
                <a:lightRig dir="t" rig="threePt"/>
              </a:scene3d>
              <a:sp3d>
                <a:bevelT h="1905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6" name="椭圆 135"/>
              <p:cNvSpPr/>
              <p:nvPr/>
            </p:nvSpPr>
            <p:spPr>
              <a:xfrm>
                <a:off x="1802152" y="2718366"/>
                <a:ext cx="71438" cy="71438"/>
              </a:xfrm>
              <a:prstGeom prst="ellipse">
                <a:avLst/>
              </a:prstGeom>
              <a:solidFill>
                <a:schemeClr val="tx1">
                  <a:lumMod val="50000"/>
                  <a:lumOff val="50000"/>
                </a:schemeClr>
              </a:solid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7" name="梯形 136"/>
              <p:cNvSpPr/>
              <p:nvPr/>
            </p:nvSpPr>
            <p:spPr>
              <a:xfrm flipV="1">
                <a:off x="1812296" y="2593941"/>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8" name="梯形 137"/>
              <p:cNvSpPr/>
              <p:nvPr/>
            </p:nvSpPr>
            <p:spPr>
              <a:xfrm flipV="1" rot="4320000">
                <a:off x="1921002" y="2672920"/>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9" name="梯形 138"/>
              <p:cNvSpPr/>
              <p:nvPr/>
            </p:nvSpPr>
            <p:spPr>
              <a:xfrm flipV="1" rot="8640000">
                <a:off x="1879480" y="2800711"/>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40" name="梯形 139"/>
              <p:cNvSpPr/>
              <p:nvPr/>
            </p:nvSpPr>
            <p:spPr>
              <a:xfrm flipV="1" rot="12960000">
                <a:off x="1745112" y="2800711"/>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41" name="梯形 140"/>
              <p:cNvSpPr/>
              <p:nvPr/>
            </p:nvSpPr>
            <p:spPr>
              <a:xfrm flipV="1" rot="17280000">
                <a:off x="1703590" y="2672920"/>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42" name="任意多边形 141"/>
              <p:cNvSpPr/>
              <p:nvPr/>
            </p:nvSpPr>
            <p:spPr>
              <a:xfrm>
                <a:off x="1475561" y="2394268"/>
                <a:ext cx="724620" cy="503337"/>
              </a:xfrm>
              <a:custGeom>
                <a:gdLst>
                  <a:gd fmla="*/ 28472 w 724620" name="connsiteX0"/>
                  <a:gd fmla="*/ 503337 h 503337" name="connsiteY0"/>
                  <a:gd fmla="*/ 0 w 724620" name="connsiteX1"/>
                  <a:gd fmla="*/ 362310 h 503337" name="connsiteY1"/>
                  <a:gd fmla="*/ 362310 w 724620" name="connsiteX2"/>
                  <a:gd fmla="*/ 0 h 503337" name="connsiteY2"/>
                  <a:gd fmla="*/ 724620 w 724620" name="connsiteX3"/>
                  <a:gd fmla="*/ 362310 h 503337" name="connsiteY3"/>
                  <a:gd fmla="*/ 696148 w 724620" name="connsiteX4"/>
                  <a:gd fmla="*/ 503337 h 503337" name="connsiteY4"/>
                  <a:gd fmla="*/ 696148 w 724620" name="connsiteX5"/>
                  <a:gd fmla="*/ 503337 h 518642" name="connsiteY5"/>
                  <a:gd fmla="*/ 779281 w 779281" name="connsiteX6"/>
                  <a:gd fmla="*/ 610082 h 610082" name="connsiteY6"/>
                  <a:gd fmla="*/ 779281 w 779281" name="connsiteX7"/>
                  <a:gd fmla="*/ 610082 h 610082" name="connsiteY7"/>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3337" w="724620">
                    <a:moveTo>
                      <a:pt x="28472" y="503337"/>
                    </a:moveTo>
                    <a:cubicBezTo>
                      <a:pt x="10139" y="459991"/>
                      <a:pt x="0" y="412335"/>
                      <a:pt x="0" y="362310"/>
                    </a:cubicBezTo>
                    <a:cubicBezTo>
                      <a:pt x="0" y="162212"/>
                      <a:pt x="162212" y="0"/>
                      <a:pt x="362310" y="0"/>
                    </a:cubicBezTo>
                    <a:cubicBezTo>
                      <a:pt x="562408" y="0"/>
                      <a:pt x="724620" y="162212"/>
                      <a:pt x="724620" y="362310"/>
                    </a:cubicBezTo>
                    <a:cubicBezTo>
                      <a:pt x="724620" y="412335"/>
                      <a:pt x="714482" y="459991"/>
                      <a:pt x="696148" y="50333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67" name="任意多边形 66"/>
            <p:cNvSpPr/>
            <p:nvPr/>
          </p:nvSpPr>
          <p:spPr>
            <a:xfrm>
              <a:off x="2715782" y="2037855"/>
              <a:ext cx="3380219" cy="1746958"/>
            </a:xfrm>
            <a:custGeom>
              <a:gdLst>
                <a:gd fmla="*/ 3058081 w 3380219" name="connsiteX0"/>
                <a:gd fmla="*/ 27 h 1746959" name="connsiteY0"/>
                <a:gd fmla="*/ 3380219 w 3380219" name="connsiteX1"/>
                <a:gd fmla="*/ 675 h 1746959" name="connsiteY1"/>
                <a:gd fmla="*/ 3380219 w 3380219" name="connsiteX2"/>
                <a:gd fmla="*/ 291013 h 1746959" name="connsiteY2"/>
                <a:gd fmla="*/ 3368448 w 3380219" name="connsiteX3"/>
                <a:gd fmla="*/ 284623 h 1746959" name="connsiteY3"/>
                <a:gd fmla="*/ 3265471 w 3380219" name="connsiteX4"/>
                <a:gd fmla="*/ 263833 h 1746959" name="connsiteY4"/>
                <a:gd fmla="*/ 3000917 w 3380219" name="connsiteX5"/>
                <a:gd fmla="*/ 528387 h 1746959" name="connsiteY5"/>
                <a:gd fmla="*/ 3265471 w 3380219" name="connsiteX6"/>
                <a:gd fmla="*/ 792941 h 1746959" name="connsiteY6"/>
                <a:gd fmla="*/ 3368448 w 3380219" name="connsiteX7"/>
                <a:gd fmla="*/ 772151 h 1746959" name="connsiteY7"/>
                <a:gd fmla="*/ 3380219 w 3380219" name="connsiteX8"/>
                <a:gd fmla="*/ 765762 h 1746959" name="connsiteY8"/>
                <a:gd fmla="*/ 3380219 w 3380219" name="connsiteX9"/>
                <a:gd fmla="*/ 1387475 h 1746959" name="connsiteY9"/>
                <a:gd fmla="*/ 2924085 w 3380219" name="connsiteX10"/>
                <a:gd fmla="*/ 1387475 h 1746959" name="connsiteY10"/>
                <a:gd fmla="*/ 2944698 w 3380219" name="connsiteX11"/>
                <a:gd fmla="*/ 1418048 h 1746959" name="connsiteY11"/>
                <a:gd fmla="*/ 2963303 w 3380219" name="connsiteX12"/>
                <a:gd fmla="*/ 1510204 h 1746959" name="connsiteY12"/>
                <a:gd fmla="*/ 2726548 w 3380219" name="connsiteX13"/>
                <a:gd fmla="*/ 1746959 h 1746959" name="connsiteY13"/>
                <a:gd fmla="*/ 2489793 w 3380219" name="connsiteX14"/>
                <a:gd fmla="*/ 1510204 h 1746959" name="connsiteY14"/>
                <a:gd fmla="*/ 2508399 w 3380219" name="connsiteX15"/>
                <a:gd fmla="*/ 1418048 h 1746959" name="connsiteY15"/>
                <a:gd fmla="*/ 2529012 w 3380219" name="connsiteX16"/>
                <a:gd fmla="*/ 1387475 h 1746959" name="connsiteY16"/>
                <a:gd fmla="*/ 1056315 w 3380219" name="connsiteX17"/>
                <a:gd fmla="*/ 1387475 h 1746959" name="connsiteY17"/>
                <a:gd fmla="*/ 1066969 w 3380219" name="connsiteX18"/>
                <a:gd fmla="*/ 1371672 h 1746959" name="connsiteY18"/>
                <a:gd fmla="*/ 1087759 w 3380219" name="connsiteX19"/>
                <a:gd fmla="*/ 1268696 h 1746959" name="connsiteY19"/>
                <a:gd fmla="*/ 823205 w 3380219" name="connsiteX20"/>
                <a:gd fmla="*/ 1004142 h 1746959" name="connsiteY20"/>
                <a:gd fmla="*/ 558651 w 3380219" name="connsiteX21"/>
                <a:gd fmla="*/ 1268696 h 1746959" name="connsiteY21"/>
                <a:gd fmla="*/ 579441 w 3380219" name="connsiteX22"/>
                <a:gd fmla="*/ 1371672 h 1746959" name="connsiteY22"/>
                <a:gd fmla="*/ 590096 w 3380219" name="connsiteX23"/>
                <a:gd fmla="*/ 1387475 h 1746959" name="connsiteY23"/>
                <a:gd fmla="*/ 0 w 3380219" name="connsiteX24"/>
                <a:gd fmla="*/ 1387475 h 1746959" name="connsiteY24"/>
                <a:gd fmla="*/ 84569 w 3380219" name="connsiteX25"/>
                <a:gd fmla="*/ 870445 h 1746959" name="connsiteY25"/>
                <a:gd fmla="*/ 694169 w 3380219" name="connsiteX26"/>
                <a:gd fmla="*/ 841871 h 1746959" name="connsiteY26"/>
                <a:gd fmla="*/ 2894444 w 3380219" name="connsiteX27"/>
                <a:gd fmla="*/ 3670 h 1746959" name="connsiteY27"/>
                <a:gd fmla="*/ 3058081 w 3380219" name="connsiteX28"/>
                <a:gd fmla="*/ 27 h 1746959"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1746959" w="3380219">
                  <a:moveTo>
                    <a:pt x="3058081" y="27"/>
                  </a:moveTo>
                  <a:cubicBezTo>
                    <a:pt x="3190910" y="-470"/>
                    <a:pt x="3248060" y="6293"/>
                    <a:pt x="3380219" y="675"/>
                  </a:cubicBezTo>
                  <a:lnTo>
                    <a:pt x="3380219" y="291013"/>
                  </a:lnTo>
                  <a:lnTo>
                    <a:pt x="3368448" y="284623"/>
                  </a:lnTo>
                  <a:cubicBezTo>
                    <a:pt x="3336797" y="271236"/>
                    <a:pt x="3301998" y="263833"/>
                    <a:pt x="3265471" y="263833"/>
                  </a:cubicBezTo>
                  <a:cubicBezTo>
                    <a:pt x="3119362" y="263833"/>
                    <a:pt x="3000917" y="382278"/>
                    <a:pt x="3000917" y="528387"/>
                  </a:cubicBezTo>
                  <a:cubicBezTo>
                    <a:pt x="3000917" y="674496"/>
                    <a:pt x="3119362" y="792941"/>
                    <a:pt x="3265471" y="792941"/>
                  </a:cubicBezTo>
                  <a:cubicBezTo>
                    <a:pt x="3301998" y="792941"/>
                    <a:pt x="3336797" y="785538"/>
                    <a:pt x="3368448" y="772151"/>
                  </a:cubicBezTo>
                  <a:lnTo>
                    <a:pt x="3380219" y="765762"/>
                  </a:lnTo>
                  <a:lnTo>
                    <a:pt x="3380219" y="1387475"/>
                  </a:lnTo>
                  <a:lnTo>
                    <a:pt x="2924085" y="1387475"/>
                  </a:lnTo>
                  <a:lnTo>
                    <a:pt x="2944698" y="1418048"/>
                  </a:lnTo>
                  <a:cubicBezTo>
                    <a:pt x="2956678" y="1446373"/>
                    <a:pt x="2963303" y="1477515"/>
                    <a:pt x="2963303" y="1510204"/>
                  </a:cubicBezTo>
                  <a:cubicBezTo>
                    <a:pt x="2963303" y="1640960"/>
                    <a:pt x="2857304" y="1746959"/>
                    <a:pt x="2726548" y="1746959"/>
                  </a:cubicBezTo>
                  <a:cubicBezTo>
                    <a:pt x="2595792" y="1746959"/>
                    <a:pt x="2489793" y="1640960"/>
                    <a:pt x="2489793" y="1510204"/>
                  </a:cubicBezTo>
                  <a:cubicBezTo>
                    <a:pt x="2489793" y="1477515"/>
                    <a:pt x="2496418" y="1446373"/>
                    <a:pt x="2508399" y="1418048"/>
                  </a:cubicBezTo>
                  <a:lnTo>
                    <a:pt x="2529012" y="1387475"/>
                  </a:lnTo>
                  <a:lnTo>
                    <a:pt x="1056315" y="1387475"/>
                  </a:lnTo>
                  <a:lnTo>
                    <a:pt x="1066969" y="1371672"/>
                  </a:lnTo>
                  <a:cubicBezTo>
                    <a:pt x="1080356" y="1340022"/>
                    <a:pt x="1087759" y="1305223"/>
                    <a:pt x="1087759" y="1268696"/>
                  </a:cubicBezTo>
                  <a:cubicBezTo>
                    <a:pt x="1087759" y="1122587"/>
                    <a:pt x="969314" y="1004142"/>
                    <a:pt x="823205" y="1004142"/>
                  </a:cubicBezTo>
                  <a:cubicBezTo>
                    <a:pt x="677096" y="1004142"/>
                    <a:pt x="558651" y="1122587"/>
                    <a:pt x="558651" y="1268696"/>
                  </a:cubicBezTo>
                  <a:cubicBezTo>
                    <a:pt x="558651" y="1305223"/>
                    <a:pt x="566054" y="1340022"/>
                    <a:pt x="579441" y="1371672"/>
                  </a:cubicBezTo>
                  <a:lnTo>
                    <a:pt x="590096" y="1387475"/>
                  </a:lnTo>
                  <a:lnTo>
                    <a:pt x="0" y="1387475"/>
                  </a:lnTo>
                  <a:lnTo>
                    <a:pt x="84569" y="870445"/>
                  </a:lnTo>
                  <a:lnTo>
                    <a:pt x="694169" y="841871"/>
                  </a:lnTo>
                  <a:cubicBezTo>
                    <a:pt x="1162481" y="697409"/>
                    <a:pt x="2113394" y="-18056"/>
                    <a:pt x="2894444" y="3670"/>
                  </a:cubicBezTo>
                  <a:cubicBezTo>
                    <a:pt x="2961119" y="1164"/>
                    <a:pt x="3013804" y="192"/>
                    <a:pt x="3058081" y="27"/>
                  </a:cubicBezTo>
                  <a:close/>
                </a:path>
              </a:pathLst>
            </a:cu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defRPr/>
              </a:pPr>
              <a:endParaRPr altLang="en-US" lang="zh-CN">
                <a:solidFill>
                  <a:srgbClr val="FFFFFF"/>
                </a:solidFill>
                <a:latin typeface="Calibri"/>
                <a:ea charset="-122" panose="02010600030101010101" pitchFamily="2" typeface="宋体"/>
              </a:endParaRPr>
            </a:p>
          </p:txBody>
        </p:sp>
        <p:sp>
          <p:nvSpPr>
            <p:cNvPr id="68" name="任意多边形 67"/>
            <p:cNvSpPr/>
            <p:nvPr/>
          </p:nvSpPr>
          <p:spPr>
            <a:xfrm>
              <a:off x="6126483" y="3017968"/>
              <a:ext cx="3393563" cy="1574729"/>
            </a:xfrm>
            <a:custGeom>
              <a:gdLst>
                <a:gd fmla="*/ 1357242 w 3393563" name="connsiteX0"/>
                <a:gd fmla="*/ 0 h 1574730" name="connsiteY0"/>
                <a:gd fmla="*/ 1593997 w 3393563" name="connsiteX1"/>
                <a:gd fmla="*/ 236755 h 1574730" name="connsiteY1"/>
                <a:gd fmla="*/ 1524653 w 3393563" name="connsiteX2"/>
                <a:gd fmla="*/ 404166 h 1574730" name="connsiteY2"/>
                <a:gd fmla="*/ 1492305 w 3393563" name="connsiteX3"/>
                <a:gd fmla="*/ 430856 h 1574730" name="connsiteY3"/>
                <a:gd fmla="*/ 3171826 w 3393563" name="connsiteX4"/>
                <a:gd fmla="*/ 433257 h 1574730" name="connsiteY4"/>
                <a:gd fmla="*/ 3375457 w 3393563" name="connsiteX5"/>
                <a:gd fmla="*/ 647798 h 1574730" name="connsiteY5"/>
                <a:gd fmla="*/ 3371850 w 3393563" name="connsiteX6"/>
                <a:gd fmla="*/ 1409570 h 1574730" name="connsiteY6"/>
                <a:gd fmla="*/ 3238500 w 3393563" name="connsiteX7"/>
                <a:gd fmla="*/ 1571494 h 1574730" name="connsiteY7"/>
                <a:gd fmla="*/ 0 w 3393563" name="connsiteX8"/>
                <a:gd fmla="*/ 1574730 h 1574730" name="connsiteY8"/>
                <a:gd fmla="*/ 0 w 3393563" name="connsiteX9"/>
                <a:gd fmla="*/ 428722 h 1574730" name="connsiteY9"/>
                <a:gd fmla="*/ 1221710 w 3393563" name="connsiteX10"/>
                <a:gd fmla="*/ 430469 h 1574730" name="connsiteY10"/>
                <a:gd fmla="*/ 1189831 w 3393563" name="connsiteX11"/>
                <a:gd fmla="*/ 404166 h 1574730" name="connsiteY11"/>
                <a:gd fmla="*/ 1120487 w 3393563" name="connsiteX12"/>
                <a:gd fmla="*/ 236755 h 1574730" name="connsiteY12"/>
                <a:gd fmla="*/ 1357242 w 3393563" name="connsiteX13"/>
                <a:gd fmla="*/ 0 h 157473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574730" w="3393563">
                  <a:moveTo>
                    <a:pt x="1357242" y="0"/>
                  </a:moveTo>
                  <a:cubicBezTo>
                    <a:pt x="1487998" y="0"/>
                    <a:pt x="1593997" y="105999"/>
                    <a:pt x="1593997" y="236755"/>
                  </a:cubicBezTo>
                  <a:cubicBezTo>
                    <a:pt x="1593997" y="302133"/>
                    <a:pt x="1567498" y="361322"/>
                    <a:pt x="1524653" y="404166"/>
                  </a:cubicBezTo>
                  <a:lnTo>
                    <a:pt x="1492305" y="430856"/>
                  </a:lnTo>
                  <a:lnTo>
                    <a:pt x="3171826" y="433257"/>
                  </a:lnTo>
                  <a:cubicBezTo>
                    <a:pt x="3312728" y="485721"/>
                    <a:pt x="3353617" y="552473"/>
                    <a:pt x="3375457" y="647798"/>
                  </a:cubicBezTo>
                  <a:cubicBezTo>
                    <a:pt x="3408794" y="810517"/>
                    <a:pt x="3389120" y="1254827"/>
                    <a:pt x="3371850" y="1409570"/>
                  </a:cubicBezTo>
                  <a:cubicBezTo>
                    <a:pt x="3349818" y="1511925"/>
                    <a:pt x="3328987" y="1529679"/>
                    <a:pt x="3238500" y="1571494"/>
                  </a:cubicBezTo>
                  <a:lnTo>
                    <a:pt x="0" y="1574730"/>
                  </a:lnTo>
                  <a:lnTo>
                    <a:pt x="0" y="428722"/>
                  </a:lnTo>
                  <a:lnTo>
                    <a:pt x="1221710" y="430469"/>
                  </a:lnTo>
                  <a:lnTo>
                    <a:pt x="1189831" y="404166"/>
                  </a:lnTo>
                  <a:cubicBezTo>
                    <a:pt x="1146987" y="361322"/>
                    <a:pt x="1120487" y="302133"/>
                    <a:pt x="1120487" y="236755"/>
                  </a:cubicBezTo>
                  <a:cubicBezTo>
                    <a:pt x="1120487" y="105999"/>
                    <a:pt x="1226486" y="0"/>
                    <a:pt x="135724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defRPr/>
              </a:pPr>
              <a:endParaRPr altLang="en-US" lang="zh-CN">
                <a:solidFill>
                  <a:srgbClr val="FFFFFF"/>
                </a:solidFill>
                <a:latin typeface="Calibri"/>
                <a:ea charset="-122" panose="02010600030101010101" pitchFamily="2" typeface="宋体"/>
              </a:endParaRPr>
            </a:p>
          </p:txBody>
        </p:sp>
        <p:sp>
          <p:nvSpPr>
            <p:cNvPr id="69" name="任意多边形 68"/>
            <p:cNvSpPr/>
            <p:nvPr/>
          </p:nvSpPr>
          <p:spPr>
            <a:xfrm>
              <a:off x="5744498" y="2047726"/>
              <a:ext cx="3552653" cy="1374610"/>
            </a:xfrm>
            <a:custGeom>
              <a:gdLst>
                <a:gd fmla="*/ 386746 w 3552652" name="connsiteX0"/>
                <a:gd fmla="*/ 3 h 1374611" name="connsiteY0"/>
                <a:gd fmla="*/ 2358420 w 3552652" name="connsiteX1"/>
                <a:gd fmla="*/ 1022498 h 1374611" name="connsiteY1"/>
                <a:gd fmla="*/ 3552652 w 3552652" name="connsiteX2"/>
                <a:gd fmla="*/ 1374611 h 1374611" name="connsiteY2"/>
                <a:gd fmla="*/ 1939411 w 3552652" name="connsiteX3"/>
                <a:gd fmla="*/ 1374611 h 1374611" name="connsiteY3"/>
                <a:gd fmla="*/ 1982991 w 3552652" name="connsiteX4"/>
                <a:gd fmla="*/ 1309973 h 1374611" name="connsiteY4"/>
                <a:gd fmla="*/ 2003781 w 3552652" name="connsiteX5"/>
                <a:gd fmla="*/ 1206997 h 1374611" name="connsiteY5"/>
                <a:gd fmla="*/ 1739227 w 3552652" name="connsiteX6"/>
                <a:gd fmla="*/ 942443 h 1374611" name="connsiteY6"/>
                <a:gd fmla="*/ 1474673 w 3552652" name="connsiteX7"/>
                <a:gd fmla="*/ 1206997 h 1374611" name="connsiteY7"/>
                <a:gd fmla="*/ 1495463 w 3552652" name="connsiteX8"/>
                <a:gd fmla="*/ 1309973 h 1374611" name="connsiteY8"/>
                <a:gd fmla="*/ 1539043 w 3552652" name="connsiteX9"/>
                <a:gd fmla="*/ 1374611 h 1374611" name="connsiteY9"/>
                <a:gd fmla="*/ 381983 w 3552652" name="connsiteX10"/>
                <a:gd fmla="*/ 1374611 h 1374611" name="connsiteY10"/>
                <a:gd fmla="*/ 384313 w 3552652" name="connsiteX11"/>
                <a:gd fmla="*/ 702307 h 1374611" name="connsiteY11"/>
                <a:gd fmla="*/ 369127 w 3552652" name="connsiteX12"/>
                <a:gd fmla="*/ 714836 h 1374611" name="connsiteY12"/>
                <a:gd fmla="*/ 236755 w 3552652" name="connsiteX13"/>
                <a:gd fmla="*/ 755270 h 1374611" name="connsiteY13"/>
                <a:gd fmla="*/ 0 w 3552652" name="connsiteX14"/>
                <a:gd fmla="*/ 518515 h 1374611" name="connsiteY14"/>
                <a:gd fmla="*/ 236755 w 3552652" name="connsiteX15"/>
                <a:gd fmla="*/ 281760 h 1374611" name="connsiteY15"/>
                <a:gd fmla="*/ 369127 w 3552652" name="connsiteX16"/>
                <a:gd fmla="*/ 322194 h 1374611" name="connsiteY16"/>
                <a:gd fmla="*/ 385583 w 3552652" name="connsiteX17"/>
                <a:gd fmla="*/ 335771 h 137461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374611" w="3552652">
                  <a:moveTo>
                    <a:pt x="386746" y="3"/>
                  </a:moveTo>
                  <a:cubicBezTo>
                    <a:pt x="1135252" y="-1532"/>
                    <a:pt x="1862519" y="679097"/>
                    <a:pt x="2358420" y="1022498"/>
                  </a:cubicBezTo>
                  <a:cubicBezTo>
                    <a:pt x="3061298" y="1058907"/>
                    <a:pt x="3119650" y="1166752"/>
                    <a:pt x="3552652" y="1374611"/>
                  </a:cubicBezTo>
                  <a:lnTo>
                    <a:pt x="1939411" y="1374611"/>
                  </a:lnTo>
                  <a:lnTo>
                    <a:pt x="1982991" y="1309973"/>
                  </a:lnTo>
                  <a:cubicBezTo>
                    <a:pt x="1996378" y="1278323"/>
                    <a:pt x="2003781" y="1243524"/>
                    <a:pt x="2003781" y="1206997"/>
                  </a:cubicBezTo>
                  <a:cubicBezTo>
                    <a:pt x="2003781" y="1060888"/>
                    <a:pt x="1885336" y="942443"/>
                    <a:pt x="1739227" y="942443"/>
                  </a:cubicBezTo>
                  <a:cubicBezTo>
                    <a:pt x="1593118" y="942443"/>
                    <a:pt x="1474673" y="1060888"/>
                    <a:pt x="1474673" y="1206997"/>
                  </a:cubicBezTo>
                  <a:cubicBezTo>
                    <a:pt x="1474673" y="1243524"/>
                    <a:pt x="1482076" y="1278323"/>
                    <a:pt x="1495463" y="1309973"/>
                  </a:cubicBezTo>
                  <a:lnTo>
                    <a:pt x="1539043" y="1374611"/>
                  </a:lnTo>
                  <a:lnTo>
                    <a:pt x="381983" y="1374611"/>
                  </a:lnTo>
                  <a:lnTo>
                    <a:pt x="384313" y="702307"/>
                  </a:lnTo>
                  <a:lnTo>
                    <a:pt x="369127" y="714836"/>
                  </a:lnTo>
                  <a:cubicBezTo>
                    <a:pt x="331340" y="740364"/>
                    <a:pt x="285788" y="755270"/>
                    <a:pt x="236755" y="755270"/>
                  </a:cubicBezTo>
                  <a:cubicBezTo>
                    <a:pt x="105999" y="755270"/>
                    <a:pt x="0" y="649271"/>
                    <a:pt x="0" y="518515"/>
                  </a:cubicBezTo>
                  <a:cubicBezTo>
                    <a:pt x="0" y="387759"/>
                    <a:pt x="105999" y="281760"/>
                    <a:pt x="236755" y="281760"/>
                  </a:cubicBezTo>
                  <a:cubicBezTo>
                    <a:pt x="285788" y="281760"/>
                    <a:pt x="331340" y="296666"/>
                    <a:pt x="369127" y="322194"/>
                  </a:cubicBezTo>
                  <a:lnTo>
                    <a:pt x="385583" y="33577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defRPr/>
              </a:pPr>
              <a:endParaRPr altLang="en-US" lang="zh-CN">
                <a:solidFill>
                  <a:srgbClr val="FFFFFF"/>
                </a:solidFill>
                <a:latin typeface="Calibri"/>
                <a:ea charset="-122" panose="02010600030101010101" pitchFamily="2" typeface="宋体"/>
              </a:endParaRPr>
            </a:p>
          </p:txBody>
        </p:sp>
        <p:grpSp>
          <p:nvGrpSpPr>
            <p:cNvPr id="70" name="组合 69"/>
            <p:cNvGrpSpPr/>
            <p:nvPr/>
          </p:nvGrpSpPr>
          <p:grpSpPr>
            <a:xfrm>
              <a:off x="7523892" y="3675867"/>
              <a:ext cx="1312001" cy="1184878"/>
              <a:chOff x="1475561" y="2391775"/>
              <a:chExt cx="724620" cy="654410"/>
            </a:xfrm>
          </p:grpSpPr>
          <p:sp>
            <p:nvSpPr>
              <p:cNvPr id="71" name="任意多边形 70"/>
              <p:cNvSpPr/>
              <p:nvPr/>
            </p:nvSpPr>
            <p:spPr>
              <a:xfrm>
                <a:off x="1475561" y="2391775"/>
                <a:ext cx="724620" cy="509118"/>
              </a:xfrm>
              <a:custGeom>
                <a:gdLst>
                  <a:gd fmla="*/ 362310 w 724620" name="connsiteX0"/>
                  <a:gd fmla="*/ 0 h 509118" name="connsiteY0"/>
                  <a:gd fmla="*/ 724620 w 724620" name="connsiteX1"/>
                  <a:gd fmla="*/ 362310 h 509118" name="connsiteY1"/>
                  <a:gd fmla="*/ 696148 w 724620" name="connsiteX2"/>
                  <a:gd fmla="*/ 503337 h 509118" name="connsiteY2"/>
                  <a:gd fmla="*/ 693010 w 724620" name="connsiteX3"/>
                  <a:gd fmla="*/ 509118 h 509118" name="connsiteY3"/>
                  <a:gd fmla="*/ 31610 w 724620" name="connsiteX4"/>
                  <a:gd fmla="*/ 509118 h 509118" name="connsiteY4"/>
                  <a:gd fmla="*/ 28472 w 724620" name="connsiteX5"/>
                  <a:gd fmla="*/ 503337 h 509118" name="connsiteY5"/>
                  <a:gd fmla="*/ 0 w 724620" name="connsiteX6"/>
                  <a:gd fmla="*/ 362310 h 509118" name="connsiteY6"/>
                  <a:gd fmla="*/ 362310 w 724620" name="connsiteX7"/>
                  <a:gd fmla="*/ 0 h 50911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09117" w="724620">
                    <a:moveTo>
                      <a:pt x="362310" y="0"/>
                    </a:moveTo>
                    <a:cubicBezTo>
                      <a:pt x="562408" y="0"/>
                      <a:pt x="724620" y="162212"/>
                      <a:pt x="724620" y="362310"/>
                    </a:cubicBezTo>
                    <a:cubicBezTo>
                      <a:pt x="724620" y="412335"/>
                      <a:pt x="714482" y="459991"/>
                      <a:pt x="696148" y="503337"/>
                    </a:cubicBezTo>
                    <a:lnTo>
                      <a:pt x="693010" y="509118"/>
                    </a:lnTo>
                    <a:lnTo>
                      <a:pt x="31610" y="509118"/>
                    </a:lnTo>
                    <a:lnTo>
                      <a:pt x="28472" y="503337"/>
                    </a:lnTo>
                    <a:cubicBezTo>
                      <a:pt x="10139" y="459991"/>
                      <a:pt x="0" y="412335"/>
                      <a:pt x="0" y="362310"/>
                    </a:cubicBezTo>
                    <a:cubicBezTo>
                      <a:pt x="0" y="162212"/>
                      <a:pt x="162212" y="0"/>
                      <a:pt x="362310" y="0"/>
                    </a:cubicBezTo>
                    <a:close/>
                  </a:path>
                </a:pathLst>
              </a:custGeom>
              <a:solidFill>
                <a:srgbClr val="383C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2" name="椭圆 71"/>
              <p:cNvSpPr/>
              <p:nvPr/>
            </p:nvSpPr>
            <p:spPr>
              <a:xfrm>
                <a:off x="1545771" y="2461985"/>
                <a:ext cx="584200" cy="584200"/>
              </a:xfrm>
              <a:prstGeom prst="ellipse">
                <a:avLst/>
              </a:prstGeom>
              <a:gradFill flip="none" rotWithShape="1">
                <a:gsLst>
                  <a:gs pos="84000">
                    <a:schemeClr val="tx1">
                      <a:lumMod val="75000"/>
                      <a:lumOff val="25000"/>
                    </a:schemeClr>
                  </a:gs>
                  <a:gs pos="47000">
                    <a:schemeClr val="tx1">
                      <a:lumMod val="65000"/>
                      <a:lumOff val="35000"/>
                    </a:schemeClr>
                  </a:gs>
                  <a:gs pos="62000">
                    <a:srgbClr val="777777"/>
                  </a:gs>
                  <a:gs pos="73000">
                    <a:srgbClr val="5C5C5C"/>
                  </a:gs>
                  <a:gs pos="0">
                    <a:schemeClr val="tx1">
                      <a:lumMod val="65000"/>
                      <a:lumOff val="3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3" name="椭圆 72"/>
              <p:cNvSpPr/>
              <p:nvPr/>
            </p:nvSpPr>
            <p:spPr>
              <a:xfrm>
                <a:off x="1634671" y="2550885"/>
                <a:ext cx="406400" cy="406400"/>
              </a:xfrm>
              <a:prstGeom prst="ellipse">
                <a:avLst/>
              </a:prstGeom>
              <a:solidFill>
                <a:srgbClr val="E4E4E4"/>
              </a:solidFill>
              <a:ln>
                <a:noFill/>
              </a:ln>
              <a:effectLst>
                <a:outerShdw algn="tl" blurRad="25400" dir="2700000" dist="25400" rotWithShape="0">
                  <a:prstClr val="black">
                    <a:alpha val="40000"/>
                  </a:prstClr>
                </a:outerShdw>
              </a:effectLst>
              <a:scene3d>
                <a:camera prst="orthographicFront"/>
                <a:lightRig dir="t" rig="threePt"/>
              </a:scene3d>
              <a:sp3d>
                <a:bevelT h="1905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4" name="椭圆 73"/>
              <p:cNvSpPr/>
              <p:nvPr/>
            </p:nvSpPr>
            <p:spPr>
              <a:xfrm>
                <a:off x="1802152" y="2718366"/>
                <a:ext cx="71438" cy="71438"/>
              </a:xfrm>
              <a:prstGeom prst="ellipse">
                <a:avLst/>
              </a:prstGeom>
              <a:solidFill>
                <a:schemeClr val="tx1">
                  <a:lumMod val="50000"/>
                  <a:lumOff val="50000"/>
                </a:schemeClr>
              </a:solid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5" name="梯形 74"/>
              <p:cNvSpPr/>
              <p:nvPr/>
            </p:nvSpPr>
            <p:spPr>
              <a:xfrm flipV="1">
                <a:off x="1812296" y="2593941"/>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6" name="梯形 75"/>
              <p:cNvSpPr/>
              <p:nvPr/>
            </p:nvSpPr>
            <p:spPr>
              <a:xfrm flipV="1" rot="4320000">
                <a:off x="1921002" y="2672920"/>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7" name="梯形 76"/>
              <p:cNvSpPr/>
              <p:nvPr/>
            </p:nvSpPr>
            <p:spPr>
              <a:xfrm flipV="1" rot="8640000">
                <a:off x="1879480" y="2800711"/>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8" name="梯形 77"/>
              <p:cNvSpPr/>
              <p:nvPr/>
            </p:nvSpPr>
            <p:spPr>
              <a:xfrm flipV="1" rot="12960000">
                <a:off x="1745112" y="2800711"/>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9" name="梯形 78"/>
              <p:cNvSpPr/>
              <p:nvPr/>
            </p:nvSpPr>
            <p:spPr>
              <a:xfrm flipV="1" rot="17280000">
                <a:off x="1703590" y="2672920"/>
                <a:ext cx="53228" cy="103993"/>
              </a:xfrm>
              <a:prstGeom prst="trapezoid">
                <a:avLst/>
              </a:prstGeom>
              <a:solidFill>
                <a:schemeClr val="tx1">
                  <a:lumMod val="65000"/>
                  <a:lumOff val="3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99" name="任意多边形 98"/>
              <p:cNvSpPr/>
              <p:nvPr/>
            </p:nvSpPr>
            <p:spPr>
              <a:xfrm>
                <a:off x="1475561" y="2394268"/>
                <a:ext cx="724620" cy="503337"/>
              </a:xfrm>
              <a:custGeom>
                <a:gdLst>
                  <a:gd fmla="*/ 28472 w 724620" name="connsiteX0"/>
                  <a:gd fmla="*/ 503337 h 503337" name="connsiteY0"/>
                  <a:gd fmla="*/ 0 w 724620" name="connsiteX1"/>
                  <a:gd fmla="*/ 362310 h 503337" name="connsiteY1"/>
                  <a:gd fmla="*/ 362310 w 724620" name="connsiteX2"/>
                  <a:gd fmla="*/ 0 h 503337" name="connsiteY2"/>
                  <a:gd fmla="*/ 724620 w 724620" name="connsiteX3"/>
                  <a:gd fmla="*/ 362310 h 503337" name="connsiteY3"/>
                  <a:gd fmla="*/ 696148 w 724620" name="connsiteX4"/>
                  <a:gd fmla="*/ 503337 h 503337" name="connsiteY4"/>
                  <a:gd fmla="*/ 696148 w 724620" name="connsiteX5"/>
                  <a:gd fmla="*/ 503337 h 518642" name="connsiteY5"/>
                  <a:gd fmla="*/ 779281 w 779281" name="connsiteX6"/>
                  <a:gd fmla="*/ 610082 h 610082" name="connsiteY6"/>
                  <a:gd fmla="*/ 779281 w 779281" name="connsiteX7"/>
                  <a:gd fmla="*/ 610082 h 610082" name="connsiteY7"/>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3337" w="724620">
                    <a:moveTo>
                      <a:pt x="28472" y="503337"/>
                    </a:moveTo>
                    <a:cubicBezTo>
                      <a:pt x="10139" y="459991"/>
                      <a:pt x="0" y="412335"/>
                      <a:pt x="0" y="362310"/>
                    </a:cubicBezTo>
                    <a:cubicBezTo>
                      <a:pt x="0" y="162212"/>
                      <a:pt x="162212" y="0"/>
                      <a:pt x="362310" y="0"/>
                    </a:cubicBezTo>
                    <a:cubicBezTo>
                      <a:pt x="562408" y="0"/>
                      <a:pt x="724620" y="162212"/>
                      <a:pt x="724620" y="362310"/>
                    </a:cubicBezTo>
                    <a:cubicBezTo>
                      <a:pt x="724620" y="412335"/>
                      <a:pt x="714482" y="459991"/>
                      <a:pt x="696148" y="50333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143" name="文本框 6"/>
          <p:cNvSpPr txBox="1"/>
          <p:nvPr/>
        </p:nvSpPr>
        <p:spPr>
          <a:xfrm>
            <a:off x="3371579" y="1922545"/>
            <a:ext cx="378227" cy="480070"/>
          </a:xfrm>
          <a:prstGeom prst="rect">
            <a:avLst/>
          </a:prstGeom>
          <a:noFill/>
        </p:spPr>
        <p:txBody>
          <a:bodyPr bIns="34295" lIns="68589" rIns="68589" rtlCol="0" tIns="34295" wrap="square">
            <a:spAutoFit/>
          </a:bodyPr>
          <a:lstStyle/>
          <a:p>
            <a:pPr algn="ctr">
              <a:defRPr/>
            </a:pPr>
            <a:r>
              <a:rPr altLang="zh-CN" lang="en-US" sz="2700">
                <a:solidFill>
                  <a:srgbClr val="FFFFFF"/>
                </a:solidFill>
                <a:latin charset="0" pitchFamily="34" typeface="Impact"/>
                <a:ea charset="-122" panose="02010600030101010101" pitchFamily="2" typeface="宋体"/>
                <a:cs charset="0" panose="020b0502040204020203" pitchFamily="34" typeface="Iskoola Pota"/>
              </a:rPr>
              <a:t>A</a:t>
            </a:r>
          </a:p>
        </p:txBody>
      </p:sp>
      <p:sp>
        <p:nvSpPr>
          <p:cNvPr id="144" name="文本框 63"/>
          <p:cNvSpPr txBox="1"/>
          <p:nvPr/>
        </p:nvSpPr>
        <p:spPr>
          <a:xfrm>
            <a:off x="5003310" y="1913964"/>
            <a:ext cx="378227" cy="480070"/>
          </a:xfrm>
          <a:prstGeom prst="rect">
            <a:avLst/>
          </a:prstGeom>
          <a:noFill/>
        </p:spPr>
        <p:txBody>
          <a:bodyPr bIns="34295" lIns="68589" rIns="68589" rtlCol="0" tIns="34295" wrap="square">
            <a:spAutoFit/>
          </a:bodyPr>
          <a:lstStyle/>
          <a:p>
            <a:pPr algn="ctr">
              <a:defRPr/>
            </a:pPr>
            <a:r>
              <a:rPr altLang="zh-CN" lang="en-US" sz="2700">
                <a:solidFill>
                  <a:srgbClr val="FFFFFF"/>
                </a:solidFill>
                <a:latin charset="0" pitchFamily="34" typeface="Impact"/>
                <a:ea charset="-122" panose="02010600030101010101" pitchFamily="2" typeface="宋体"/>
                <a:cs charset="0" panose="020b0502040204020203" pitchFamily="34" typeface="Iskoola Pota"/>
              </a:rPr>
              <a:t>B</a:t>
            </a:r>
          </a:p>
        </p:txBody>
      </p:sp>
      <p:sp>
        <p:nvSpPr>
          <p:cNvPr id="145" name="文本框 64"/>
          <p:cNvSpPr txBox="1"/>
          <p:nvPr/>
        </p:nvSpPr>
        <p:spPr>
          <a:xfrm>
            <a:off x="5200921" y="2720605"/>
            <a:ext cx="378227" cy="480070"/>
          </a:xfrm>
          <a:prstGeom prst="rect">
            <a:avLst/>
          </a:prstGeom>
          <a:noFill/>
        </p:spPr>
        <p:txBody>
          <a:bodyPr bIns="34295" lIns="68589" rIns="68589" rtlCol="0" tIns="34295" wrap="square">
            <a:spAutoFit/>
          </a:bodyPr>
          <a:lstStyle/>
          <a:p>
            <a:pPr algn="ctr">
              <a:defRPr/>
            </a:pPr>
            <a:r>
              <a:rPr altLang="zh-CN" lang="en-US" sz="2700">
                <a:solidFill>
                  <a:srgbClr val="FFFFFF"/>
                </a:solidFill>
                <a:latin charset="0" pitchFamily="34" typeface="Impact"/>
                <a:ea charset="-122" panose="02010600030101010101" pitchFamily="2" typeface="宋体"/>
                <a:cs charset="0" panose="020b0502040204020203" pitchFamily="34" typeface="Iskoola Pota"/>
              </a:rPr>
              <a:t>D</a:t>
            </a:r>
          </a:p>
        </p:txBody>
      </p:sp>
      <p:sp>
        <p:nvSpPr>
          <p:cNvPr id="146" name="文本框 65"/>
          <p:cNvSpPr txBox="1"/>
          <p:nvPr/>
        </p:nvSpPr>
        <p:spPr>
          <a:xfrm>
            <a:off x="2596631" y="2640104"/>
            <a:ext cx="378227" cy="480070"/>
          </a:xfrm>
          <a:prstGeom prst="rect">
            <a:avLst/>
          </a:prstGeom>
          <a:noFill/>
        </p:spPr>
        <p:txBody>
          <a:bodyPr bIns="34295" lIns="68589" rIns="68589" rtlCol="0" tIns="34295" wrap="square">
            <a:spAutoFit/>
          </a:bodyPr>
          <a:lstStyle/>
          <a:p>
            <a:pPr algn="ctr">
              <a:defRPr/>
            </a:pPr>
            <a:r>
              <a:rPr altLang="zh-CN" lang="en-US" sz="2700">
                <a:solidFill>
                  <a:srgbClr val="FFFFFF"/>
                </a:solidFill>
                <a:latin charset="0" pitchFamily="34" typeface="Impact"/>
                <a:ea charset="-122" panose="02010600030101010101" pitchFamily="2" typeface="宋体"/>
                <a:cs charset="0" panose="020b0502040204020203" pitchFamily="34" typeface="Iskoola Pota"/>
              </a:rPr>
              <a:t>C</a:t>
            </a:r>
          </a:p>
        </p:txBody>
      </p:sp>
      <p:grpSp>
        <p:nvGrpSpPr>
          <p:cNvPr id="147" name="组合 146"/>
          <p:cNvGrpSpPr/>
          <p:nvPr/>
        </p:nvGrpSpPr>
        <p:grpSpPr>
          <a:xfrm>
            <a:off x="1441118" y="1370753"/>
            <a:ext cx="2362314" cy="421295"/>
            <a:chOff x="1921157" y="1827106"/>
            <a:chExt cx="3149205" cy="561553"/>
          </a:xfrm>
        </p:grpSpPr>
        <p:sp>
          <p:nvSpPr>
            <p:cNvPr id="148" name="任意多边形 147"/>
            <p:cNvSpPr/>
            <p:nvPr/>
          </p:nvSpPr>
          <p:spPr>
            <a:xfrm flipH="1">
              <a:off x="2055311" y="1913534"/>
              <a:ext cx="3015051" cy="475125"/>
            </a:xfrm>
            <a:custGeom>
              <a:gdLst>
                <a:gd fmla="*/ 0 w 2838450" name="connsiteX0"/>
                <a:gd fmla="*/ 638175 h 638175" name="connsiteY0"/>
                <a:gd fmla="*/ 638175 w 2838450" name="connsiteX1"/>
                <a:gd fmla="*/ 0 h 638175" name="connsiteY1"/>
                <a:gd fmla="*/ 2838450 w 2838450" name="connsiteX2"/>
                <a:gd fmla="*/ 0 h 638175" name="connsiteY2"/>
              </a:gdLst>
              <a:cxnLst>
                <a:cxn ang="0">
                  <a:pos x="connsiteX0" y="connsiteY0"/>
                </a:cxn>
                <a:cxn ang="0">
                  <a:pos x="connsiteX1" y="connsiteY1"/>
                </a:cxn>
                <a:cxn ang="0">
                  <a:pos x="connsiteX2" y="connsiteY2"/>
                </a:cxn>
              </a:cxnLst>
              <a:rect b="b" l="l" r="r" t="t"/>
              <a:pathLst>
                <a:path h="638175" w="2838450">
                  <a:moveTo>
                    <a:pt x="0" y="638175"/>
                  </a:moveTo>
                  <a:lnTo>
                    <a:pt x="638175" y="0"/>
                  </a:lnTo>
                  <a:lnTo>
                    <a:pt x="283845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49" name="椭圆 148"/>
            <p:cNvSpPr/>
            <p:nvPr/>
          </p:nvSpPr>
          <p:spPr>
            <a:xfrm>
              <a:off x="1921157" y="1827106"/>
              <a:ext cx="172857" cy="1728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150" name="组合 149"/>
          <p:cNvGrpSpPr/>
          <p:nvPr/>
        </p:nvGrpSpPr>
        <p:grpSpPr>
          <a:xfrm>
            <a:off x="1497152" y="3270550"/>
            <a:ext cx="2936600" cy="692503"/>
            <a:chOff x="1995856" y="4359386"/>
            <a:chExt cx="3914787" cy="923053"/>
          </a:xfrm>
        </p:grpSpPr>
        <p:sp>
          <p:nvSpPr>
            <p:cNvPr id="151" name="任意多边形 150"/>
            <p:cNvSpPr/>
            <p:nvPr/>
          </p:nvSpPr>
          <p:spPr>
            <a:xfrm>
              <a:off x="2094014" y="4359386"/>
              <a:ext cx="3816629" cy="836624"/>
            </a:xfrm>
            <a:custGeom>
              <a:gdLst>
                <a:gd fmla="*/ 3779520 w 3779520" name="connsiteX0"/>
                <a:gd fmla="*/ 0 h 853440" name="connsiteY0"/>
                <a:gd fmla="*/ 3169920 w 3779520" name="connsiteX1"/>
                <a:gd fmla="*/ 853440 h 853440" name="connsiteY1"/>
                <a:gd fmla="*/ 0 w 3779520" name="connsiteX2"/>
                <a:gd fmla="*/ 853440 h 853440" name="connsiteY2"/>
              </a:gdLst>
              <a:cxnLst>
                <a:cxn ang="0">
                  <a:pos x="connsiteX0" y="connsiteY0"/>
                </a:cxn>
                <a:cxn ang="0">
                  <a:pos x="connsiteX1" y="connsiteY1"/>
                </a:cxn>
                <a:cxn ang="0">
                  <a:pos x="connsiteX2" y="connsiteY2"/>
                </a:cxn>
              </a:cxnLst>
              <a:rect b="b" l="l" r="r" t="t"/>
              <a:pathLst>
                <a:path h="853440" w="3779520">
                  <a:moveTo>
                    <a:pt x="3779520" y="0"/>
                  </a:moveTo>
                  <a:lnTo>
                    <a:pt x="3169920" y="853440"/>
                  </a:lnTo>
                  <a:lnTo>
                    <a:pt x="0" y="85344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52" name="椭圆 151"/>
            <p:cNvSpPr/>
            <p:nvPr/>
          </p:nvSpPr>
          <p:spPr>
            <a:xfrm>
              <a:off x="1995856" y="5109582"/>
              <a:ext cx="172857" cy="1728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153" name="组合 152"/>
          <p:cNvGrpSpPr/>
          <p:nvPr/>
        </p:nvGrpSpPr>
        <p:grpSpPr>
          <a:xfrm>
            <a:off x="5003309" y="3260310"/>
            <a:ext cx="2674835" cy="702743"/>
            <a:chOff x="6669920" y="4345738"/>
            <a:chExt cx="3565827" cy="936701"/>
          </a:xfrm>
        </p:grpSpPr>
        <p:sp>
          <p:nvSpPr>
            <p:cNvPr id="154" name="任意多边形 153"/>
            <p:cNvSpPr/>
            <p:nvPr/>
          </p:nvSpPr>
          <p:spPr>
            <a:xfrm flipH="1">
              <a:off x="6669920" y="4345738"/>
              <a:ext cx="3392092" cy="836624"/>
            </a:xfrm>
            <a:custGeom>
              <a:gdLst>
                <a:gd fmla="*/ 3779520 w 3779520" name="connsiteX0"/>
                <a:gd fmla="*/ 0 h 853440" name="connsiteY0"/>
                <a:gd fmla="*/ 3169920 w 3779520" name="connsiteX1"/>
                <a:gd fmla="*/ 853440 h 853440" name="connsiteY1"/>
                <a:gd fmla="*/ 0 w 3779520" name="connsiteX2"/>
                <a:gd fmla="*/ 853440 h 853440" name="connsiteY2"/>
              </a:gdLst>
              <a:cxnLst>
                <a:cxn ang="0">
                  <a:pos x="connsiteX0" y="connsiteY0"/>
                </a:cxn>
                <a:cxn ang="0">
                  <a:pos x="connsiteX1" y="connsiteY1"/>
                </a:cxn>
                <a:cxn ang="0">
                  <a:pos x="connsiteX2" y="connsiteY2"/>
                </a:cxn>
              </a:cxnLst>
              <a:rect b="b" l="l" r="r" t="t"/>
              <a:pathLst>
                <a:path h="853440" w="3779520">
                  <a:moveTo>
                    <a:pt x="3779520" y="0"/>
                  </a:moveTo>
                  <a:lnTo>
                    <a:pt x="3169920" y="853440"/>
                  </a:lnTo>
                  <a:lnTo>
                    <a:pt x="0" y="85344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55" name="椭圆 154"/>
            <p:cNvSpPr/>
            <p:nvPr/>
          </p:nvSpPr>
          <p:spPr>
            <a:xfrm>
              <a:off x="10062890" y="5109582"/>
              <a:ext cx="172857" cy="1728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156" name="组合 155"/>
          <p:cNvGrpSpPr/>
          <p:nvPr/>
        </p:nvGrpSpPr>
        <p:grpSpPr>
          <a:xfrm>
            <a:off x="5460567" y="1366249"/>
            <a:ext cx="2329644" cy="538690"/>
            <a:chOff x="7279492" y="1821103"/>
            <a:chExt cx="3105652" cy="718031"/>
          </a:xfrm>
        </p:grpSpPr>
        <p:sp>
          <p:nvSpPr>
            <p:cNvPr id="157" name="任意多边形 156"/>
            <p:cNvSpPr/>
            <p:nvPr/>
          </p:nvSpPr>
          <p:spPr>
            <a:xfrm>
              <a:off x="7279492" y="1913534"/>
              <a:ext cx="2956255" cy="625600"/>
            </a:xfrm>
            <a:custGeom>
              <a:gdLst>
                <a:gd fmla="*/ 0 w 2838450" name="connsiteX0"/>
                <a:gd fmla="*/ 638175 h 638175" name="connsiteY0"/>
                <a:gd fmla="*/ 638175 w 2838450" name="connsiteX1"/>
                <a:gd fmla="*/ 0 h 638175" name="connsiteY1"/>
                <a:gd fmla="*/ 2838450 w 2838450" name="connsiteX2"/>
                <a:gd fmla="*/ 0 h 638175" name="connsiteY2"/>
              </a:gdLst>
              <a:cxnLst>
                <a:cxn ang="0">
                  <a:pos x="connsiteX0" y="connsiteY0"/>
                </a:cxn>
                <a:cxn ang="0">
                  <a:pos x="connsiteX1" y="connsiteY1"/>
                </a:cxn>
                <a:cxn ang="0">
                  <a:pos x="connsiteX2" y="connsiteY2"/>
                </a:cxn>
              </a:cxnLst>
              <a:rect b="b" l="l" r="r" t="t"/>
              <a:pathLst>
                <a:path h="638175" w="2838450">
                  <a:moveTo>
                    <a:pt x="0" y="638175"/>
                  </a:moveTo>
                  <a:lnTo>
                    <a:pt x="638175" y="0"/>
                  </a:lnTo>
                  <a:lnTo>
                    <a:pt x="283845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58" name="椭圆 157"/>
            <p:cNvSpPr/>
            <p:nvPr/>
          </p:nvSpPr>
          <p:spPr>
            <a:xfrm>
              <a:off x="10212287" y="1821103"/>
              <a:ext cx="172857" cy="1728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nvGrpSpPr>
          <p:cNvPr id="159" name="组合 158"/>
          <p:cNvGrpSpPr/>
          <p:nvPr/>
        </p:nvGrpSpPr>
        <p:grpSpPr>
          <a:xfrm>
            <a:off x="6009346" y="1110853"/>
            <a:ext cx="258334" cy="302228"/>
            <a:chOff x="5854700" y="3100388"/>
            <a:chExt cx="514350" cy="601662"/>
          </a:xfrm>
          <a:solidFill>
            <a:srgbClr val="C00000"/>
          </a:solidFill>
        </p:grpSpPr>
        <p:sp>
          <p:nvSpPr>
            <p:cNvPr id="160"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61" name="Freeform 12"/>
            <p:cNvSpPr>
              <a:spLocks noEditPoints="1"/>
            </p:cNvSpPr>
            <p:nvPr/>
          </p:nvSpPr>
          <p:spPr bwMode="auto">
            <a:xfrm>
              <a:off x="5854700" y="3227388"/>
              <a:ext cx="334963" cy="473075"/>
            </a:xfrm>
            <a:custGeom>
              <a:gdLst>
                <a:gd fmla="*/ 331663 w 121" name="T0"/>
                <a:gd fmla="*/ 72006 h 171" name="T1"/>
                <a:gd fmla="*/ 331663 w 121" name="T2"/>
                <a:gd fmla="*/ 72006 h 171" name="T3"/>
                <a:gd fmla="*/ 315080 w 121" name="T4"/>
                <a:gd fmla="*/ 58158 h 171" name="T5"/>
                <a:gd fmla="*/ 248747 w 121" name="T6"/>
                <a:gd fmla="*/ 8308 h 171" name="T7"/>
                <a:gd fmla="*/ 232164 w 121" name="T8"/>
                <a:gd fmla="*/ 2769 h 171" name="T9"/>
                <a:gd fmla="*/ 207289 w 121" name="T10"/>
                <a:gd fmla="*/ 2769 h 171" name="T11"/>
                <a:gd fmla="*/ 204526 w 121" name="T12"/>
                <a:gd fmla="*/ 30464 h 171" name="T13"/>
                <a:gd fmla="*/ 185179 w 121" name="T14"/>
                <a:gd fmla="*/ 116317 h 171" name="T15"/>
                <a:gd fmla="*/ 185179 w 121" name="T16"/>
                <a:gd fmla="*/ 19386 h 171" name="T17"/>
                <a:gd fmla="*/ 160304 w 121" name="T18"/>
                <a:gd fmla="*/ 0 h 171" name="T19"/>
                <a:gd fmla="*/ 157540 w 121" name="T20"/>
                <a:gd fmla="*/ 24925 h 171" name="T21"/>
                <a:gd fmla="*/ 124374 w 121" name="T22"/>
                <a:gd fmla="*/ 49850 h 171" name="T23"/>
                <a:gd fmla="*/ 110554 w 121" name="T24"/>
                <a:gd fmla="*/ 19386 h 171" name="T25"/>
                <a:gd fmla="*/ 129901 w 121" name="T26"/>
                <a:gd fmla="*/ 0 h 171" name="T27"/>
                <a:gd fmla="*/ 105027 w 121" name="T28"/>
                <a:gd fmla="*/ 2769 h 171" name="T29"/>
                <a:gd fmla="*/ 8292 w 121" name="T30"/>
                <a:gd fmla="*/ 96931 h 171" name="T31"/>
                <a:gd fmla="*/ 5528 w 121" name="T32"/>
                <a:gd fmla="*/ 96931 h 171" name="T33"/>
                <a:gd fmla="*/ 2764 w 121" name="T34"/>
                <a:gd fmla="*/ 132934 h 171" name="T35"/>
                <a:gd fmla="*/ 2764 w 121" name="T36"/>
                <a:gd fmla="*/ 132934 h 171" name="T37"/>
                <a:gd fmla="*/ 5528 w 121" name="T38"/>
                <a:gd fmla="*/ 138473 h 171" name="T39"/>
                <a:gd fmla="*/ 16583 w 121" name="T40"/>
                <a:gd fmla="*/ 157859 h 171" name="T41"/>
                <a:gd fmla="*/ 55277 w 121" name="T42"/>
                <a:gd fmla="*/ 232634 h 171" name="T43"/>
                <a:gd fmla="*/ 88444 w 121" name="T44"/>
                <a:gd fmla="*/ 249251 h 171" name="T45"/>
                <a:gd fmla="*/ 96735 w 121" name="T46"/>
                <a:gd fmla="*/ 249251 h 171" name="T47"/>
                <a:gd fmla="*/ 165832 w 121" name="T48"/>
                <a:gd fmla="*/ 473576 h 171" name="T49"/>
                <a:gd fmla="*/ 154776 w 121" name="T50"/>
                <a:gd fmla="*/ 304640 h 171" name="T51"/>
                <a:gd fmla="*/ 245983 w 121" name="T52"/>
                <a:gd fmla="*/ 91392 h 171" name="T53"/>
                <a:gd fmla="*/ 257039 w 121" name="T54"/>
                <a:gd fmla="*/ 85853 h 171" name="T55"/>
                <a:gd fmla="*/ 207289 w 121" name="T56"/>
                <a:gd fmla="*/ 124625 h 171" name="T57"/>
                <a:gd fmla="*/ 245983 w 121" name="T58"/>
                <a:gd fmla="*/ 91392 h 171" name="T59"/>
                <a:gd fmla="*/ 82916 w 121" name="T60"/>
                <a:gd fmla="*/ 152320 h 171" name="T61"/>
                <a:gd fmla="*/ 63569 w 121" name="T62"/>
                <a:gd fmla="*/ 121856 h 171" name="T63"/>
                <a:gd fmla="*/ 91207 w 121" name="T64"/>
                <a:gd fmla="*/ 166167 h 171"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71" w="120">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62" name="Freeform 13"/>
            <p:cNvSpPr/>
            <p:nvPr/>
          </p:nvSpPr>
          <p:spPr bwMode="auto">
            <a:xfrm>
              <a:off x="6032500" y="3619500"/>
              <a:ext cx="65088" cy="80963"/>
            </a:xfrm>
            <a:custGeom>
              <a:gdLst>
                <a:gd fmla="*/ 0 w 24" name="T0"/>
                <a:gd fmla="*/ 0 h 29" name="T1"/>
                <a:gd fmla="*/ 2728 w 24" name="T2"/>
                <a:gd fmla="*/ 80683 h 29" name="T3"/>
                <a:gd fmla="*/ 65482 w 24" name="T4"/>
                <a:gd fmla="*/ 80683 h 29" name="T5"/>
                <a:gd fmla="*/ 65482 w 24" name="T6"/>
                <a:gd fmla="*/ 72336 h 29" name="T7"/>
                <a:gd fmla="*/ 0 w 24" name="T8"/>
                <a:gd fmla="*/ 0 h 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24">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63" name="Freeform 14"/>
            <p:cNvSpPr>
              <a:spLocks noEditPoints="1"/>
            </p:cNvSpPr>
            <p:nvPr/>
          </p:nvSpPr>
          <p:spPr bwMode="auto">
            <a:xfrm>
              <a:off x="6027738" y="3360738"/>
              <a:ext cx="341312" cy="341312"/>
            </a:xfrm>
            <a:custGeom>
              <a:gdLst>
                <a:gd fmla="*/ 171306 w 124" name="T0"/>
                <a:gd fmla="*/ 0 h 124" name="T1"/>
                <a:gd fmla="*/ 0 w 124" name="T2"/>
                <a:gd fmla="*/ 171306 h 124" name="T3"/>
                <a:gd fmla="*/ 171306 w 124" name="T4"/>
                <a:gd fmla="*/ 342612 h 124" name="T5"/>
                <a:gd fmla="*/ 342612 w 124" name="T6"/>
                <a:gd fmla="*/ 171306 h 124" name="T7"/>
                <a:gd fmla="*/ 171306 w 124" name="T8"/>
                <a:gd fmla="*/ 0 h 124" name="T9"/>
                <a:gd fmla="*/ 187884 w 124" name="T10"/>
                <a:gd fmla="*/ 309456 h 124" name="T11"/>
                <a:gd fmla="*/ 187884 w 124" name="T12"/>
                <a:gd fmla="*/ 276300 h 124" name="T13"/>
                <a:gd fmla="*/ 171306 w 124" name="T14"/>
                <a:gd fmla="*/ 279063 h 124" name="T15"/>
                <a:gd fmla="*/ 154728 w 124" name="T16"/>
                <a:gd fmla="*/ 276300 h 124" name="T17"/>
                <a:gd fmla="*/ 154728 w 124" name="T18"/>
                <a:gd fmla="*/ 309456 h 124" name="T19"/>
                <a:gd fmla="*/ 33156 w 124" name="T20"/>
                <a:gd fmla="*/ 185121 h 124" name="T21"/>
                <a:gd fmla="*/ 66312 w 124" name="T22"/>
                <a:gd fmla="*/ 185121 h 124" name="T23"/>
                <a:gd fmla="*/ 63549 w 124" name="T24"/>
                <a:gd fmla="*/ 171306 h 124" name="T25"/>
                <a:gd fmla="*/ 66312 w 124" name="T26"/>
                <a:gd fmla="*/ 154728 h 124" name="T27"/>
                <a:gd fmla="*/ 33156 w 124" name="T28"/>
                <a:gd fmla="*/ 154728 h 124" name="T29"/>
                <a:gd fmla="*/ 154728 w 124" name="T30"/>
                <a:gd fmla="*/ 30393 h 124" name="T31"/>
                <a:gd fmla="*/ 154728 w 124" name="T32"/>
                <a:gd fmla="*/ 63549 h 124" name="T33"/>
                <a:gd fmla="*/ 171306 w 124" name="T34"/>
                <a:gd fmla="*/ 63549 h 124" name="T35"/>
                <a:gd fmla="*/ 187884 w 124" name="T36"/>
                <a:gd fmla="*/ 63549 h 124" name="T37"/>
                <a:gd fmla="*/ 187884 w 124" name="T38"/>
                <a:gd fmla="*/ 30393 h 124" name="T39"/>
                <a:gd fmla="*/ 309456 w 124" name="T40"/>
                <a:gd fmla="*/ 154728 h 124" name="T41"/>
                <a:gd fmla="*/ 279063 w 124" name="T42"/>
                <a:gd fmla="*/ 154728 h 124" name="T43"/>
                <a:gd fmla="*/ 279063 w 124" name="T44"/>
                <a:gd fmla="*/ 171306 h 124" name="T45"/>
                <a:gd fmla="*/ 279063 w 124" name="T46"/>
                <a:gd fmla="*/ 185121 h 124" name="T47"/>
                <a:gd fmla="*/ 309456 w 124" name="T48"/>
                <a:gd fmla="*/ 185121 h 124" name="T49"/>
                <a:gd fmla="*/ 187884 w 124" name="T50"/>
                <a:gd fmla="*/ 309456 h 12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124" w="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64" name="Freeform 15"/>
            <p:cNvSpPr/>
            <p:nvPr/>
          </p:nvSpPr>
          <p:spPr bwMode="auto">
            <a:xfrm>
              <a:off x="6129338" y="3413125"/>
              <a:ext cx="25400" cy="26988"/>
            </a:xfrm>
            <a:custGeom>
              <a:gdLst>
                <a:gd fmla="*/ 8575 w 9" name="T0"/>
                <a:gd fmla="*/ 28064 h 10" name="T1"/>
                <a:gd fmla="*/ 25725 w 9" name="T2"/>
                <a:gd fmla="*/ 19645 h 10" name="T3"/>
                <a:gd fmla="*/ 17150 w 9" name="T4"/>
                <a:gd fmla="*/ 5613 h 10" name="T5"/>
                <a:gd fmla="*/ 8575 w 9" name="T6"/>
                <a:gd fmla="*/ 0 h 10" name="T7"/>
                <a:gd fmla="*/ 5717 w 9" name="T8"/>
                <a:gd fmla="*/ 2806 h 10" name="T9"/>
                <a:gd fmla="*/ 0 w 9" name="T10"/>
                <a:gd fmla="*/ 8419 h 10" name="T11"/>
                <a:gd fmla="*/ 2858 w 9" name="T12"/>
                <a:gd fmla="*/ 14032 h 10" name="T13"/>
                <a:gd fmla="*/ 8575 w 9" name="T14"/>
                <a:gd fmla="*/ 28064 h 1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 w="9">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65" name="Freeform 16"/>
            <p:cNvSpPr/>
            <p:nvPr/>
          </p:nvSpPr>
          <p:spPr bwMode="auto">
            <a:xfrm>
              <a:off x="6242050" y="3413125"/>
              <a:ext cx="25400" cy="26988"/>
            </a:xfrm>
            <a:custGeom>
              <a:gdLst>
                <a:gd fmla="*/ 20008 w 9" name="T0"/>
                <a:gd fmla="*/ 2806 h 10" name="T1"/>
                <a:gd fmla="*/ 17150 w 9" name="T2"/>
                <a:gd fmla="*/ 0 h 10" name="T3"/>
                <a:gd fmla="*/ 8575 w 9" name="T4"/>
                <a:gd fmla="*/ 5613 h 10" name="T5"/>
                <a:gd fmla="*/ 0 w 9" name="T6"/>
                <a:gd fmla="*/ 19645 h 10" name="T7"/>
                <a:gd fmla="*/ 17150 w 9" name="T8"/>
                <a:gd fmla="*/ 28064 h 10" name="T9"/>
                <a:gd fmla="*/ 25725 w 9" name="T10"/>
                <a:gd fmla="*/ 14032 h 10" name="T11"/>
                <a:gd fmla="*/ 20008 w 9" name="T12"/>
                <a:gd fmla="*/ 2806 h 1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0" w="9">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66" name="Freeform 17"/>
            <p:cNvSpPr/>
            <p:nvPr/>
          </p:nvSpPr>
          <p:spPr bwMode="auto">
            <a:xfrm>
              <a:off x="6286500" y="3459163"/>
              <a:ext cx="25400" cy="22225"/>
            </a:xfrm>
            <a:custGeom>
              <a:gdLst>
                <a:gd fmla="*/ 21828 w 9" name="T0"/>
                <a:gd fmla="*/ 16663 h 8" name="T1"/>
                <a:gd fmla="*/ 24556 w 9" name="T2"/>
                <a:gd fmla="*/ 11109 h 8" name="T3"/>
                <a:gd fmla="*/ 24556 w 9" name="T4"/>
                <a:gd fmla="*/ 2777 h 8" name="T5"/>
                <a:gd fmla="*/ 16371 w 9" name="T6"/>
                <a:gd fmla="*/ 0 h 8" name="T7"/>
                <a:gd fmla="*/ 13642 w 9" name="T8"/>
                <a:gd fmla="*/ 0 h 8" name="T9"/>
                <a:gd fmla="*/ 0 w 9" name="T10"/>
                <a:gd fmla="*/ 8331 h 8" name="T11"/>
                <a:gd fmla="*/ 8185 w 9" name="T12"/>
                <a:gd fmla="*/ 22217 h 8" name="T13"/>
                <a:gd fmla="*/ 21828 w 9" name="T14"/>
                <a:gd fmla="*/ 16663 h 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 w="9">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67" name="Freeform 18"/>
            <p:cNvSpPr/>
            <p:nvPr/>
          </p:nvSpPr>
          <p:spPr bwMode="auto">
            <a:xfrm>
              <a:off x="6084888" y="3459163"/>
              <a:ext cx="25400" cy="22225"/>
            </a:xfrm>
            <a:custGeom>
              <a:gdLst>
                <a:gd fmla="*/ 8185 w 9" name="T0"/>
                <a:gd fmla="*/ 0 h 8" name="T1"/>
                <a:gd fmla="*/ 0 w 9" name="T2"/>
                <a:gd fmla="*/ 2777 h 8" name="T3"/>
                <a:gd fmla="*/ 0 w 9" name="T4"/>
                <a:gd fmla="*/ 11109 h 8" name="T5"/>
                <a:gd fmla="*/ 2728 w 9" name="T6"/>
                <a:gd fmla="*/ 16663 h 8" name="T7"/>
                <a:gd fmla="*/ 16371 w 9" name="T8"/>
                <a:gd fmla="*/ 22217 h 8" name="T9"/>
                <a:gd fmla="*/ 24556 w 9" name="T10"/>
                <a:gd fmla="*/ 8331 h 8" name="T11"/>
                <a:gd fmla="*/ 10914 w 9" name="T12"/>
                <a:gd fmla="*/ 0 h 8" name="T13"/>
                <a:gd fmla="*/ 8185 w 9" name="T14"/>
                <a:gd fmla="*/ 0 h 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 w="9">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68" name="Freeform 19"/>
            <p:cNvSpPr/>
            <p:nvPr/>
          </p:nvSpPr>
          <p:spPr bwMode="auto">
            <a:xfrm>
              <a:off x="6286500" y="3578225"/>
              <a:ext cx="25400" cy="22225"/>
            </a:xfrm>
            <a:custGeom>
              <a:gdLst>
                <a:gd fmla="*/ 0 w 9" name="T0"/>
                <a:gd fmla="*/ 13886 h 8" name="T1"/>
                <a:gd fmla="*/ 13642 w 9" name="T2"/>
                <a:gd fmla="*/ 22217 h 8" name="T3"/>
                <a:gd fmla="*/ 16371 w 9" name="T4"/>
                <a:gd fmla="*/ 22217 h 8" name="T5"/>
                <a:gd fmla="*/ 24556 w 9" name="T6"/>
                <a:gd fmla="*/ 19440 h 8" name="T7"/>
                <a:gd fmla="*/ 24556 w 9" name="T8"/>
                <a:gd fmla="*/ 13886 h 8" name="T9"/>
                <a:gd fmla="*/ 21828 w 9" name="T10"/>
                <a:gd fmla="*/ 8331 h 8" name="T11"/>
                <a:gd fmla="*/ 8185 w 9" name="T12"/>
                <a:gd fmla="*/ 0 h 8" name="T13"/>
                <a:gd fmla="*/ 0 w 9" name="T14"/>
                <a:gd fmla="*/ 13886 h 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 w="9">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69" name="Freeform 20"/>
            <p:cNvSpPr/>
            <p:nvPr/>
          </p:nvSpPr>
          <p:spPr bwMode="auto">
            <a:xfrm>
              <a:off x="6084888" y="3578225"/>
              <a:ext cx="25400" cy="22225"/>
            </a:xfrm>
            <a:custGeom>
              <a:gdLst>
                <a:gd fmla="*/ 2728 w 9" name="T0"/>
                <a:gd fmla="*/ 8331 h 8" name="T1"/>
                <a:gd fmla="*/ 0 w 9" name="T2"/>
                <a:gd fmla="*/ 13886 h 8" name="T3"/>
                <a:gd fmla="*/ 0 w 9" name="T4"/>
                <a:gd fmla="*/ 19440 h 8" name="T5"/>
                <a:gd fmla="*/ 8185 w 9" name="T6"/>
                <a:gd fmla="*/ 22217 h 8" name="T7"/>
                <a:gd fmla="*/ 10914 w 9" name="T8"/>
                <a:gd fmla="*/ 22217 h 8" name="T9"/>
                <a:gd fmla="*/ 24556 w 9" name="T10"/>
                <a:gd fmla="*/ 13886 h 8" name="T11"/>
                <a:gd fmla="*/ 16371 w 9" name="T12"/>
                <a:gd fmla="*/ 0 h 8" name="T13"/>
                <a:gd fmla="*/ 2728 w 9" name="T14"/>
                <a:gd fmla="*/ 8331 h 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 w="9">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70" name="Freeform 21"/>
            <p:cNvSpPr/>
            <p:nvPr/>
          </p:nvSpPr>
          <p:spPr bwMode="auto">
            <a:xfrm>
              <a:off x="6242050" y="3619500"/>
              <a:ext cx="25400" cy="28575"/>
            </a:xfrm>
            <a:custGeom>
              <a:gdLst>
                <a:gd fmla="*/ 17150 w 9" name="T0"/>
                <a:gd fmla="*/ 0 h 10" name="T1"/>
                <a:gd fmla="*/ 0 w 9" name="T2"/>
                <a:gd fmla="*/ 8419 h 10" name="T3"/>
                <a:gd fmla="*/ 8575 w 9" name="T4"/>
                <a:gd fmla="*/ 22451 h 10" name="T5"/>
                <a:gd fmla="*/ 17150 w 9" name="T6"/>
                <a:gd fmla="*/ 28064 h 10" name="T7"/>
                <a:gd fmla="*/ 20008 w 9" name="T8"/>
                <a:gd fmla="*/ 25258 h 10" name="T9"/>
                <a:gd fmla="*/ 25725 w 9" name="T10"/>
                <a:gd fmla="*/ 14032 h 10" name="T11"/>
                <a:gd fmla="*/ 17150 w 9" name="T12"/>
                <a:gd fmla="*/ 0 h 1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0" w="9">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71" name="Freeform 22"/>
            <p:cNvSpPr/>
            <p:nvPr/>
          </p:nvSpPr>
          <p:spPr bwMode="auto">
            <a:xfrm>
              <a:off x="6129338" y="3619500"/>
              <a:ext cx="25400" cy="28575"/>
            </a:xfrm>
            <a:custGeom>
              <a:gdLst>
                <a:gd fmla="*/ 2858 w 9" name="T0"/>
                <a:gd fmla="*/ 14032 h 10" name="T1"/>
                <a:gd fmla="*/ 0 w 9" name="T2"/>
                <a:gd fmla="*/ 22451 h 10" name="T3"/>
                <a:gd fmla="*/ 5717 w 9" name="T4"/>
                <a:gd fmla="*/ 25258 h 10" name="T5"/>
                <a:gd fmla="*/ 8575 w 9" name="T6"/>
                <a:gd fmla="*/ 28064 h 10" name="T7"/>
                <a:gd fmla="*/ 17150 w 9" name="T8"/>
                <a:gd fmla="*/ 22451 h 10" name="T9"/>
                <a:gd fmla="*/ 25725 w 9" name="T10"/>
                <a:gd fmla="*/ 8419 h 10" name="T11"/>
                <a:gd fmla="*/ 8575 w 9" name="T12"/>
                <a:gd fmla="*/ 0 h 10" name="T13"/>
                <a:gd fmla="*/ 2858 w 9" name="T14"/>
                <a:gd fmla="*/ 14032 h 1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 w="9">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72"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73" name="Freeform 24"/>
            <p:cNvSpPr/>
            <p:nvPr/>
          </p:nvSpPr>
          <p:spPr bwMode="auto">
            <a:xfrm>
              <a:off x="6148388" y="3444875"/>
              <a:ext cx="60325" cy="73025"/>
            </a:xfrm>
            <a:custGeom>
              <a:gdLst>
                <a:gd fmla="*/ 60805 w 22" name="T0"/>
                <a:gd fmla="*/ 69710 h 26" name="T1"/>
                <a:gd fmla="*/ 58041 w 22" name="T2"/>
                <a:gd fmla="*/ 19519 h 26" name="T3"/>
                <a:gd fmla="*/ 49750 w 22" name="T4"/>
                <a:gd fmla="*/ 8365 h 26" name="T5"/>
                <a:gd fmla="*/ 38694 w 22" name="T6"/>
                <a:gd fmla="*/ 19519 h 26" name="T7"/>
                <a:gd fmla="*/ 38694 w 22" name="T8"/>
                <a:gd fmla="*/ 47403 h 26" name="T9"/>
                <a:gd fmla="*/ 13819 w 22" name="T10"/>
                <a:gd fmla="*/ 2788 h 26" name="T11"/>
                <a:gd fmla="*/ 5528 w 22" name="T12"/>
                <a:gd fmla="*/ 2788 h 26" name="T13"/>
                <a:gd fmla="*/ 2764 w 22" name="T14"/>
                <a:gd fmla="*/ 11154 h 26" name="T15"/>
                <a:gd fmla="*/ 35930 w 22" name="T16"/>
                <a:gd fmla="*/ 72498 h 26" name="T17"/>
                <a:gd fmla="*/ 49750 w 22" name="T18"/>
                <a:gd fmla="*/ 66921 h 26" name="T19"/>
                <a:gd fmla="*/ 60805 w 22" name="T20"/>
                <a:gd fmla="*/ 69710 h 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6" w="22">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grpSp>
      <p:grpSp>
        <p:nvGrpSpPr>
          <p:cNvPr id="174" name="组合 173"/>
          <p:cNvGrpSpPr/>
          <p:nvPr/>
        </p:nvGrpSpPr>
        <p:grpSpPr>
          <a:xfrm>
            <a:off x="5579147" y="3576340"/>
            <a:ext cx="248766" cy="252786"/>
            <a:chOff x="3521075" y="3182938"/>
            <a:chExt cx="495300" cy="503237"/>
          </a:xfrm>
          <a:solidFill>
            <a:srgbClr val="C00000"/>
          </a:solidFill>
        </p:grpSpPr>
        <p:sp>
          <p:nvSpPr>
            <p:cNvPr id="175" name="Freeform 83"/>
            <p:cNvSpPr>
              <a:spLocks noEditPoints="1"/>
            </p:cNvSpPr>
            <p:nvPr/>
          </p:nvSpPr>
          <p:spPr bwMode="auto">
            <a:xfrm>
              <a:off x="3546475" y="3201988"/>
              <a:ext cx="444500" cy="233362"/>
            </a:xfrm>
            <a:custGeom>
              <a:gdLst>
                <a:gd fmla="*/ 444343 w 380" name="T0"/>
                <a:gd fmla="*/ 232696 h 199" name="T1"/>
                <a:gd fmla="*/ 0 w 380" name="T2"/>
                <a:gd fmla="*/ 232696 h 199" name="T3"/>
                <a:gd fmla="*/ 0 w 380" name="T4"/>
                <a:gd fmla="*/ 0 h 199" name="T5"/>
                <a:gd fmla="*/ 444343 w 380" name="T6"/>
                <a:gd fmla="*/ 0 h 199" name="T7"/>
                <a:gd fmla="*/ 444343 w 380" name="T8"/>
                <a:gd fmla="*/ 232696 h 199" name="T9"/>
                <a:gd fmla="*/ 444343 w 380" name="T10"/>
                <a:gd fmla="*/ 232696 h 199" name="T11"/>
                <a:gd fmla="*/ 16371 w 380" name="T12"/>
                <a:gd fmla="*/ 218664 h 199" name="T13"/>
                <a:gd fmla="*/ 431480 w 380" name="T14"/>
                <a:gd fmla="*/ 218664 h 199" name="T15"/>
                <a:gd fmla="*/ 431480 w 380" name="T16"/>
                <a:gd fmla="*/ 14032 h 199" name="T17"/>
                <a:gd fmla="*/ 16371 w 380" name="T18"/>
                <a:gd fmla="*/ 14032 h 199" name="T19"/>
                <a:gd fmla="*/ 16371 w 380" name="T20"/>
                <a:gd fmla="*/ 218664 h 199" name="T21"/>
                <a:gd fmla="*/ 16371 w 380" name="T22"/>
                <a:gd fmla="*/ 218664 h 19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99" w="380">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76"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77" name="Freeform 85"/>
            <p:cNvSpPr>
              <a:spLocks noEditPoints="1"/>
            </p:cNvSpPr>
            <p:nvPr/>
          </p:nvSpPr>
          <p:spPr bwMode="auto">
            <a:xfrm>
              <a:off x="3714750" y="3305175"/>
              <a:ext cx="255588" cy="198438"/>
            </a:xfrm>
            <a:custGeom>
              <a:gdLst>
                <a:gd fmla="*/ 252142 w 92" name="T0"/>
                <a:gd fmla="*/ 110436 h 72" name="T1"/>
                <a:gd fmla="*/ 252142 w 92" name="T2"/>
                <a:gd fmla="*/ 110436 h 72" name="T3"/>
                <a:gd fmla="*/ 252142 w 92" name="T4"/>
                <a:gd fmla="*/ 110436 h 72" name="T5"/>
                <a:gd fmla="*/ 252142 w 92" name="T6"/>
                <a:gd fmla="*/ 110436 h 72" name="T7"/>
                <a:gd fmla="*/ 249371 w 92" name="T8"/>
                <a:gd fmla="*/ 110436 h 72" name="T9"/>
                <a:gd fmla="*/ 246601 w 92" name="T10"/>
                <a:gd fmla="*/ 102153 h 72" name="T11"/>
                <a:gd fmla="*/ 207810 w 92" name="T12"/>
                <a:gd fmla="*/ 46935 h 72" name="T13"/>
                <a:gd fmla="*/ 196726 w 92" name="T14"/>
                <a:gd fmla="*/ 38653 h 72" name="T15"/>
                <a:gd fmla="*/ 180102 w 92" name="T16"/>
                <a:gd fmla="*/ 38653 h 72" name="T17"/>
                <a:gd fmla="*/ 180102 w 92" name="T18"/>
                <a:gd fmla="*/ 38653 h 72" name="T19"/>
                <a:gd fmla="*/ 193956 w 92" name="T20"/>
                <a:gd fmla="*/ 49696 h 72" name="T21"/>
                <a:gd fmla="*/ 177331 w 92" name="T22"/>
                <a:gd fmla="*/ 57979 h 72" name="T23"/>
                <a:gd fmla="*/ 185643 w 92" name="T24"/>
                <a:gd fmla="*/ 69023 h 72" name="T25"/>
                <a:gd fmla="*/ 157935 w 92" name="T26"/>
                <a:gd fmla="*/ 135284 h 72" name="T27"/>
                <a:gd fmla="*/ 157935 w 92" name="T28"/>
                <a:gd fmla="*/ 135284 h 72" name="T29"/>
                <a:gd fmla="*/ 157935 w 92" name="T30"/>
                <a:gd fmla="*/ 135284 h 72" name="T31"/>
                <a:gd fmla="*/ 157935 w 92" name="T32"/>
                <a:gd fmla="*/ 135284 h 72" name="T33"/>
                <a:gd fmla="*/ 157935 w 92" name="T34"/>
                <a:gd fmla="*/ 135284 h 72" name="T35"/>
                <a:gd fmla="*/ 127457 w 92" name="T36"/>
                <a:gd fmla="*/ 71783 h 72" name="T37"/>
                <a:gd fmla="*/ 132998 w 92" name="T38"/>
                <a:gd fmla="*/ 57979 h 72" name="T39"/>
                <a:gd fmla="*/ 119144 w 92" name="T40"/>
                <a:gd fmla="*/ 52457 h 72" name="T41"/>
                <a:gd fmla="*/ 130227 w 92" name="T42"/>
                <a:gd fmla="*/ 41414 h 72" name="T43"/>
                <a:gd fmla="*/ 130227 w 92" name="T44"/>
                <a:gd fmla="*/ 41414 h 72" name="T45"/>
                <a:gd fmla="*/ 116373 w 92" name="T46"/>
                <a:gd fmla="*/ 41414 h 72" name="T47"/>
                <a:gd fmla="*/ 80353 w 92" name="T48"/>
                <a:gd fmla="*/ 38653 h 72" name="T49"/>
                <a:gd fmla="*/ 72041 w 92" name="T50"/>
                <a:gd fmla="*/ 33131 h 72" name="T51"/>
                <a:gd fmla="*/ 22166 w 92" name="T52"/>
                <a:gd fmla="*/ 0 h 72" name="T53"/>
                <a:gd fmla="*/ 0 w 92" name="T54"/>
                <a:gd fmla="*/ 33131 h 72" name="T55"/>
                <a:gd fmla="*/ 52645 w 92" name="T56"/>
                <a:gd fmla="*/ 63501 h 72" name="T57"/>
                <a:gd fmla="*/ 105290 w 92" name="T58"/>
                <a:gd fmla="*/ 74544 h 72" name="T59"/>
                <a:gd fmla="*/ 105290 w 92" name="T60"/>
                <a:gd fmla="*/ 198785 h 72" name="T61"/>
                <a:gd fmla="*/ 105290 w 92" name="T62"/>
                <a:gd fmla="*/ 198785 h 72" name="T63"/>
                <a:gd fmla="*/ 216122 w 92" name="T64"/>
                <a:gd fmla="*/ 196024 h 72" name="T65"/>
                <a:gd fmla="*/ 216122 w 92" name="T66"/>
                <a:gd fmla="*/ 193263 h 72" name="T67"/>
                <a:gd fmla="*/ 216122 w 92" name="T68"/>
                <a:gd fmla="*/ 173937 h 72" name="T69"/>
                <a:gd fmla="*/ 227205 w 92" name="T70"/>
                <a:gd fmla="*/ 182220 h 72" name="T71"/>
                <a:gd fmla="*/ 252142 w 92" name="T72"/>
                <a:gd fmla="*/ 132523 h 72" name="T73"/>
                <a:gd fmla="*/ 252142 w 92" name="T74"/>
                <a:gd fmla="*/ 129762 h 72" name="T75"/>
                <a:gd fmla="*/ 252142 w 92" name="T76"/>
                <a:gd fmla="*/ 129762 h 72" name="T77"/>
                <a:gd fmla="*/ 252142 w 92" name="T78"/>
                <a:gd fmla="*/ 110436 h 72" name="T79"/>
                <a:gd fmla="*/ 213351 w 92" name="T80"/>
                <a:gd fmla="*/ 124241 h 72" name="T81"/>
                <a:gd fmla="*/ 213351 w 92" name="T82"/>
                <a:gd fmla="*/ 118719 h 72" name="T83"/>
                <a:gd fmla="*/ 213351 w 92" name="T84"/>
                <a:gd fmla="*/ 121480 h 72" name="T85"/>
                <a:gd fmla="*/ 213351 w 92" name="T86"/>
                <a:gd fmla="*/ 124241 h 7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2" w="9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78" name="Rectangle 86"/>
            <p:cNvSpPr>
              <a:spLocks noChangeArrowheads="1"/>
            </p:cNvSpPr>
            <p:nvPr/>
          </p:nvSpPr>
          <p:spPr bwMode="auto">
            <a:xfrm flipH="1">
              <a:off x="3873500" y="3440113"/>
              <a:ext cx="0" cy="1587"/>
            </a:xfrm>
            <a:prstGeom prst="rect">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79" name="Freeform 87"/>
            <p:cNvSpPr/>
            <p:nvPr/>
          </p:nvSpPr>
          <p:spPr bwMode="auto">
            <a:xfrm>
              <a:off x="3860800" y="3343275"/>
              <a:ext cx="20638" cy="22225"/>
            </a:xfrm>
            <a:custGeom>
              <a:gdLst>
                <a:gd fmla="*/ 3508 w 17" name="T0"/>
                <a:gd fmla="*/ 0 h 19" name="T1"/>
                <a:gd fmla="*/ 0 w 17" name="T2"/>
                <a:gd fmla="*/ 14032 h 19" name="T3"/>
                <a:gd fmla="*/ 8185 w 17" name="T4"/>
                <a:gd fmla="*/ 22217 h 19" name="T5"/>
                <a:gd fmla="*/ 19879 w 17" name="T6"/>
                <a:gd fmla="*/ 14032 h 19" name="T7"/>
                <a:gd fmla="*/ 14032 w 17" name="T8"/>
                <a:gd fmla="*/ 0 h 19" name="T9"/>
                <a:gd fmla="*/ 3508 w 17" name="T10"/>
                <a:gd fmla="*/ 0 h 1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 w="17">
                  <a:moveTo>
                    <a:pt x="3" y="0"/>
                  </a:moveTo>
                  <a:lnTo>
                    <a:pt x="0" y="12"/>
                  </a:lnTo>
                  <a:lnTo>
                    <a:pt x="7" y="19"/>
                  </a:lnTo>
                  <a:lnTo>
                    <a:pt x="17" y="12"/>
                  </a:lnTo>
                  <a:lnTo>
                    <a:pt x="12" y="0"/>
                  </a:lnTo>
                  <a:lnTo>
                    <a:pt x="3" y="0"/>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80" name="Freeform 88"/>
            <p:cNvSpPr/>
            <p:nvPr/>
          </p:nvSpPr>
          <p:spPr bwMode="auto">
            <a:xfrm>
              <a:off x="3860800" y="3357563"/>
              <a:ext cx="22225" cy="92075"/>
            </a:xfrm>
            <a:custGeom>
              <a:gdLst>
                <a:gd fmla="*/ 3508 w 19" name="T0"/>
                <a:gd fmla="*/ 0 h 78" name="T1"/>
                <a:gd fmla="*/ 0 w 19" name="T2"/>
                <a:gd fmla="*/ 83022 h 78" name="T3"/>
                <a:gd fmla="*/ 11693 w 19" name="T4"/>
                <a:gd fmla="*/ 91207 h 78" name="T5"/>
                <a:gd fmla="*/ 22217 w 19" name="T6"/>
                <a:gd fmla="*/ 83022 h 78" name="T7"/>
                <a:gd fmla="*/ 17540 w 19" name="T8"/>
                <a:gd fmla="*/ 0 h 78" name="T9"/>
                <a:gd fmla="*/ 3508 w 19" name="T10"/>
                <a:gd fmla="*/ 0 h 7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78" w="19">
                  <a:moveTo>
                    <a:pt x="3" y="0"/>
                  </a:moveTo>
                  <a:lnTo>
                    <a:pt x="0" y="71"/>
                  </a:lnTo>
                  <a:lnTo>
                    <a:pt x="10" y="78"/>
                  </a:lnTo>
                  <a:lnTo>
                    <a:pt x="19" y="71"/>
                  </a:lnTo>
                  <a:lnTo>
                    <a:pt x="15" y="0"/>
                  </a:lnTo>
                  <a:lnTo>
                    <a:pt x="3" y="0"/>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81" name="Freeform 89"/>
            <p:cNvSpPr/>
            <p:nvPr/>
          </p:nvSpPr>
          <p:spPr bwMode="auto">
            <a:xfrm>
              <a:off x="3838575" y="3257550"/>
              <a:ext cx="71438" cy="80963"/>
            </a:xfrm>
            <a:custGeom>
              <a:gdLst>
                <a:gd fmla="*/ 5613 w 25" name="T0"/>
                <a:gd fmla="*/ 30604 h 29" name="T1"/>
                <a:gd fmla="*/ 22451 w 25" name="T2"/>
                <a:gd fmla="*/ 75119 h 29" name="T3"/>
                <a:gd fmla="*/ 64546 w 25" name="T4"/>
                <a:gd fmla="*/ 50079 h 29" name="T5"/>
                <a:gd fmla="*/ 47708 w 25" name="T6"/>
                <a:gd fmla="*/ 5564 h 29" name="T7"/>
                <a:gd fmla="*/ 5613 w 25" name="T8"/>
                <a:gd fmla="*/ 30604 h 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25">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82"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83" name="Freeform 91"/>
            <p:cNvSpPr/>
            <p:nvPr/>
          </p:nvSpPr>
          <p:spPr bwMode="auto">
            <a:xfrm>
              <a:off x="3532188" y="3592513"/>
              <a:ext cx="130175" cy="93662"/>
            </a:xfrm>
            <a:custGeom>
              <a:gdLst>
                <a:gd fmla="*/ 104941 w 47" name="T0"/>
                <a:gd fmla="*/ 5503 h 34" name="T1"/>
                <a:gd fmla="*/ 104941 w 47" name="T2"/>
                <a:gd fmla="*/ 5503 h 34" name="T3"/>
                <a:gd fmla="*/ 24854 w 47" name="T4"/>
                <a:gd fmla="*/ 5503 h 34" name="T5"/>
                <a:gd fmla="*/ 24854 w 47" name="T6"/>
                <a:gd fmla="*/ 5503 h 34" name="T7"/>
                <a:gd fmla="*/ 24854 w 47" name="T8"/>
                <a:gd fmla="*/ 5503 h 34" name="T9"/>
                <a:gd fmla="*/ 5523 w 47" name="T10"/>
                <a:gd fmla="*/ 22011 h 34" name="T11"/>
                <a:gd fmla="*/ 0 w 47" name="T12"/>
                <a:gd fmla="*/ 93546 h 34" name="T13"/>
                <a:gd fmla="*/ 129795 w 47" name="T14"/>
                <a:gd fmla="*/ 93546 h 34" name="T15"/>
                <a:gd fmla="*/ 124272 w 47" name="T16"/>
                <a:gd fmla="*/ 22011 h 34" name="T17"/>
                <a:gd fmla="*/ 107702 w 47" name="T18"/>
                <a:gd fmla="*/ 5503 h 34" name="T19"/>
                <a:gd fmla="*/ 104941 w 47" name="T20"/>
                <a:gd fmla="*/ 5503 h 3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4" w="47">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84"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85" name="Freeform 93"/>
            <p:cNvSpPr/>
            <p:nvPr/>
          </p:nvSpPr>
          <p:spPr bwMode="auto">
            <a:xfrm>
              <a:off x="3684588" y="3592513"/>
              <a:ext cx="127000" cy="93662"/>
            </a:xfrm>
            <a:custGeom>
              <a:gdLst>
                <a:gd fmla="*/ 105290 w 46" name="T0"/>
                <a:gd fmla="*/ 5503 h 34" name="T1"/>
                <a:gd fmla="*/ 102519 w 46" name="T2"/>
                <a:gd fmla="*/ 5503 h 34" name="T3"/>
                <a:gd fmla="*/ 24937 w 46" name="T4"/>
                <a:gd fmla="*/ 5503 h 34" name="T5"/>
                <a:gd fmla="*/ 22166 w 46" name="T6"/>
                <a:gd fmla="*/ 5503 h 34" name="T7"/>
                <a:gd fmla="*/ 22166 w 46" name="T8"/>
                <a:gd fmla="*/ 5503 h 34" name="T9"/>
                <a:gd fmla="*/ 5542 w 46" name="T10"/>
                <a:gd fmla="*/ 22011 h 34" name="T11"/>
                <a:gd fmla="*/ 0 w 46" name="T12"/>
                <a:gd fmla="*/ 93546 h 34" name="T13"/>
                <a:gd fmla="*/ 127456 w 46" name="T14"/>
                <a:gd fmla="*/ 93546 h 34" name="T15"/>
                <a:gd fmla="*/ 121914 w 46" name="T16"/>
                <a:gd fmla="*/ 22011 h 34" name="T17"/>
                <a:gd fmla="*/ 105290 w 46" name="T18"/>
                <a:gd fmla="*/ 5503 h 34" name="T19"/>
                <a:gd fmla="*/ 105290 w 46" name="T20"/>
                <a:gd fmla="*/ 5503 h 3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4" w="46">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86"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87" name="Freeform 95"/>
            <p:cNvSpPr/>
            <p:nvPr/>
          </p:nvSpPr>
          <p:spPr bwMode="auto">
            <a:xfrm>
              <a:off x="3833813" y="3592513"/>
              <a:ext cx="130175" cy="93662"/>
            </a:xfrm>
            <a:custGeom>
              <a:gdLst>
                <a:gd fmla="*/ 104941 w 47" name="T0"/>
                <a:gd fmla="*/ 5503 h 34" name="T1"/>
                <a:gd fmla="*/ 102179 w 47" name="T2"/>
                <a:gd fmla="*/ 5503 h 34" name="T3"/>
                <a:gd fmla="*/ 24854 w 47" name="T4"/>
                <a:gd fmla="*/ 5503 h 34" name="T5"/>
                <a:gd fmla="*/ 22093 w 47" name="T6"/>
                <a:gd fmla="*/ 5503 h 34" name="T7"/>
                <a:gd fmla="*/ 22093 w 47" name="T8"/>
                <a:gd fmla="*/ 5503 h 34" name="T9"/>
                <a:gd fmla="*/ 5523 w 47" name="T10"/>
                <a:gd fmla="*/ 22011 h 34" name="T11"/>
                <a:gd fmla="*/ 0 w 47" name="T12"/>
                <a:gd fmla="*/ 93546 h 34" name="T13"/>
                <a:gd fmla="*/ 129795 w 47" name="T14"/>
                <a:gd fmla="*/ 93546 h 34" name="T15"/>
                <a:gd fmla="*/ 121510 w 47" name="T16"/>
                <a:gd fmla="*/ 22011 h 34" name="T17"/>
                <a:gd fmla="*/ 104941 w 47" name="T18"/>
                <a:gd fmla="*/ 5503 h 34" name="T19"/>
                <a:gd fmla="*/ 104941 w 47" name="T20"/>
                <a:gd fmla="*/ 5503 h 3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4" w="47">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88"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89"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sp>
          <p:nvSpPr>
            <p:cNvPr id="190"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defRPr/>
              </a:pPr>
              <a:endParaRPr altLang="en-US" lang="zh-CN">
                <a:solidFill>
                  <a:srgbClr val="000000"/>
                </a:solidFill>
              </a:endParaRPr>
            </a:p>
          </p:txBody>
        </p:sp>
      </p:grpSp>
      <p:grpSp>
        <p:nvGrpSpPr>
          <p:cNvPr id="191" name="组合 190"/>
          <p:cNvGrpSpPr/>
          <p:nvPr/>
        </p:nvGrpSpPr>
        <p:grpSpPr>
          <a:xfrm>
            <a:off x="1633284" y="1185260"/>
            <a:ext cx="237603" cy="211320"/>
            <a:chOff x="4705350" y="3205163"/>
            <a:chExt cx="473075" cy="420687"/>
          </a:xfrm>
          <a:solidFill>
            <a:srgbClr val="C00000"/>
          </a:solidFill>
        </p:grpSpPr>
        <p:sp>
          <p:nvSpPr>
            <p:cNvPr id="192" name="Freeform 172"/>
            <p:cNvSpPr>
              <a:spLocks noEditPoints="1"/>
            </p:cNvSpPr>
            <p:nvPr/>
          </p:nvSpPr>
          <p:spPr bwMode="auto">
            <a:xfrm>
              <a:off x="4705350" y="3205163"/>
              <a:ext cx="473075" cy="420687"/>
            </a:xfrm>
            <a:custGeom>
              <a:gdLst>
                <a:gd fmla="*/ 458594 w 171" name="T0"/>
                <a:gd fmla="*/ 0 h 152" name="T1"/>
                <a:gd fmla="*/ 16576 w 171" name="T2"/>
                <a:gd fmla="*/ 0 h 152" name="T3"/>
                <a:gd fmla="*/ 0 w 171" name="T4"/>
                <a:gd fmla="*/ 16571 h 152" name="T5"/>
                <a:gd fmla="*/ 0 w 171" name="T6"/>
                <a:gd fmla="*/ 405978 h 152" name="T7"/>
                <a:gd fmla="*/ 16576 w 171" name="T8"/>
                <a:gd fmla="*/ 419787 h 152" name="T9"/>
                <a:gd fmla="*/ 458594 w 171" name="T10"/>
                <a:gd fmla="*/ 419787 h 152" name="T11"/>
                <a:gd fmla="*/ 472407 w 171" name="T12"/>
                <a:gd fmla="*/ 405978 h 152" name="T13"/>
                <a:gd fmla="*/ 472407 w 171" name="T14"/>
                <a:gd fmla="*/ 16571 h 152" name="T15"/>
                <a:gd fmla="*/ 458594 w 171" name="T16"/>
                <a:gd fmla="*/ 0 h 152" name="T17"/>
                <a:gd fmla="*/ 442018 w 171" name="T18"/>
                <a:gd fmla="*/ 375599 h 152" name="T19"/>
                <a:gd fmla="*/ 132605 w 171" name="T20"/>
                <a:gd fmla="*/ 375599 h 152" name="T21"/>
                <a:gd fmla="*/ 110505 w 171" name="T22"/>
                <a:gd fmla="*/ 392169 h 152" name="T23"/>
                <a:gd fmla="*/ 88404 w 171" name="T24"/>
                <a:gd fmla="*/ 375599 h 152" name="T25"/>
                <a:gd fmla="*/ 30389 w 171" name="T26"/>
                <a:gd fmla="*/ 375599 h 152" name="T27"/>
                <a:gd fmla="*/ 30389 w 171" name="T28"/>
                <a:gd fmla="*/ 359028 h 152" name="T29"/>
                <a:gd fmla="*/ 88404 w 171" name="T30"/>
                <a:gd fmla="*/ 359028 h 152" name="T31"/>
                <a:gd fmla="*/ 110505 w 171" name="T32"/>
                <a:gd fmla="*/ 342458 h 152" name="T33"/>
                <a:gd fmla="*/ 132605 w 171" name="T34"/>
                <a:gd fmla="*/ 359028 h 152" name="T35"/>
                <a:gd fmla="*/ 442018 w 171" name="T36"/>
                <a:gd fmla="*/ 359028 h 152" name="T37"/>
                <a:gd fmla="*/ 442018 w 171" name="T38"/>
                <a:gd fmla="*/ 375599 h 152" name="T39"/>
                <a:gd fmla="*/ 442018 w 171" name="T40"/>
                <a:gd fmla="*/ 314840 h 152" name="T41"/>
                <a:gd fmla="*/ 30389 w 171" name="T42"/>
                <a:gd fmla="*/ 314840 h 152" name="T43"/>
                <a:gd fmla="*/ 30389 w 171" name="T44"/>
                <a:gd fmla="*/ 30379 h 152" name="T45"/>
                <a:gd fmla="*/ 442018 w 171" name="T46"/>
                <a:gd fmla="*/ 30379 h 152" name="T47"/>
                <a:gd fmla="*/ 442018 w 171" name="T48"/>
                <a:gd fmla="*/ 314840 h 1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52" w="171">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sp>
          <p:nvSpPr>
            <p:cNvPr id="193" name="Freeform 173"/>
            <p:cNvSpPr/>
            <p:nvPr/>
          </p:nvSpPr>
          <p:spPr bwMode="auto">
            <a:xfrm>
              <a:off x="4881563" y="3302000"/>
              <a:ext cx="133350" cy="155575"/>
            </a:xfrm>
            <a:custGeom>
              <a:gdLst>
                <a:gd fmla="*/ 126628 w 48" name="T0"/>
                <a:gd fmla="*/ 69429 h 56" name="T1"/>
                <a:gd fmla="*/ 126628 w 48" name="T2"/>
                <a:gd fmla="*/ 86091 h 56" name="T3"/>
                <a:gd fmla="*/ 13764 w 48" name="T4"/>
                <a:gd fmla="*/ 149966 h 56" name="T5"/>
                <a:gd fmla="*/ 0 w 48" name="T6"/>
                <a:gd fmla="*/ 144411 h 56" name="T7"/>
                <a:gd fmla="*/ 0 w 48" name="T8"/>
                <a:gd fmla="*/ 13886 h 56" name="T9"/>
                <a:gd fmla="*/ 13764 w 48" name="T10"/>
                <a:gd fmla="*/ 5554 h 56" name="T11"/>
                <a:gd fmla="*/ 126628 w 48" name="T12"/>
                <a:gd fmla="*/ 69429 h 5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6" w="48">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a:defRPr/>
              </a:pPr>
              <a:endParaRPr altLang="en-US" lang="zh-CN">
                <a:solidFill>
                  <a:srgbClr val="000000"/>
                </a:solidFill>
                <a:latin typeface="Calibri"/>
                <a:ea charset="-122" panose="02010600030101010101" pitchFamily="2" typeface="宋体"/>
              </a:endParaRPr>
            </a:p>
          </p:txBody>
        </p:sp>
      </p:grpSp>
      <p:sp>
        <p:nvSpPr>
          <p:cNvPr id="194" name="Freeform 246"/>
          <p:cNvSpPr/>
          <p:nvPr/>
        </p:nvSpPr>
        <p:spPr bwMode="auto">
          <a:xfrm>
            <a:off x="1710735" y="3632992"/>
            <a:ext cx="220859" cy="216902"/>
          </a:xfrm>
          <a:custGeom>
            <a:gdLst>
              <a:gd fmla="*/ 409249 w 159" name="T0"/>
              <a:gd fmla="*/ 295952 h 156" name="T1"/>
              <a:gd fmla="*/ 326293 w 159" name="T2"/>
              <a:gd fmla="*/ 279356 h 156" name="T3"/>
              <a:gd fmla="*/ 257163 w 159" name="T4"/>
              <a:gd fmla="*/ 210209 h 156" name="T5"/>
              <a:gd fmla="*/ 342884 w 159" name="T6"/>
              <a:gd fmla="*/ 121700 h 156" name="T7"/>
              <a:gd fmla="*/ 367771 w 159" name="T8"/>
              <a:gd fmla="*/ 118934 h 156" name="T9"/>
              <a:gd fmla="*/ 409249 w 159" name="T10"/>
              <a:gd fmla="*/ 52552 h 156" name="T11"/>
              <a:gd fmla="*/ 387127 w 159" name="T12"/>
              <a:gd fmla="*/ 30425 h 156" name="T13"/>
              <a:gd fmla="*/ 320763 w 159" name="T14"/>
              <a:gd fmla="*/ 71914 h 156" name="T15"/>
              <a:gd fmla="*/ 317997 w 159" name="T16"/>
              <a:gd fmla="*/ 96807 h 156" name="T17"/>
              <a:gd fmla="*/ 232276 w 159" name="T18"/>
              <a:gd fmla="*/ 182550 h 156" name="T19"/>
              <a:gd fmla="*/ 154851 w 159" name="T20"/>
              <a:gd fmla="*/ 107870 h 156" name="T21"/>
              <a:gd fmla="*/ 138260 w 159" name="T22"/>
              <a:gd fmla="*/ 24893 h 156" name="T23"/>
              <a:gd fmla="*/ 88486 w 159" name="T24"/>
              <a:gd fmla="*/ 0 h 156" name="T25"/>
              <a:gd fmla="*/ 121669 w 159" name="T26"/>
              <a:gd fmla="*/ 33191 h 156" name="T27"/>
              <a:gd fmla="*/ 107843 w 159" name="T28"/>
              <a:gd fmla="*/ 88509 h 156" name="T29"/>
              <a:gd fmla="*/ 52539 w 159" name="T30"/>
              <a:gd fmla="*/ 102338 h 156" name="T31"/>
              <a:gd fmla="*/ 8296 w 159" name="T32"/>
              <a:gd fmla="*/ 55318 h 156" name="T33"/>
              <a:gd fmla="*/ 27652 w 159" name="T34"/>
              <a:gd fmla="*/ 135529 h 156" name="T35"/>
              <a:gd fmla="*/ 113373 w 159" name="T36"/>
              <a:gd fmla="*/ 152125 h 156" name="T37"/>
              <a:gd fmla="*/ 179738 w 159" name="T38"/>
              <a:gd fmla="*/ 218506 h 156" name="T39"/>
              <a:gd fmla="*/ 35948 w 159" name="T40"/>
              <a:gd fmla="*/ 359568 h 156" name="T41"/>
              <a:gd fmla="*/ 35948 w 159" name="T42"/>
              <a:gd fmla="*/ 401056 h 156" name="T43"/>
              <a:gd fmla="*/ 38713 w 159" name="T44"/>
              <a:gd fmla="*/ 403822 h 156" name="T45"/>
              <a:gd fmla="*/ 80191 w 159" name="T46"/>
              <a:gd fmla="*/ 403822 h 156" name="T47"/>
              <a:gd fmla="*/ 221216 w 159" name="T48"/>
              <a:gd fmla="*/ 262761 h 156" name="T49"/>
              <a:gd fmla="*/ 282050 w 159" name="T50"/>
              <a:gd fmla="*/ 323611 h 156" name="T51"/>
              <a:gd fmla="*/ 298641 w 159" name="T52"/>
              <a:gd fmla="*/ 406588 h 156" name="T53"/>
              <a:gd fmla="*/ 365006 w 159" name="T54"/>
              <a:gd fmla="*/ 428715 h 156" name="T55"/>
              <a:gd fmla="*/ 323528 w 159" name="T56"/>
              <a:gd fmla="*/ 387227 h 156" name="T57"/>
              <a:gd fmla="*/ 334589 w 159" name="T58"/>
              <a:gd fmla="*/ 342972 h 156" name="T59"/>
              <a:gd fmla="*/ 378832 w 159" name="T60"/>
              <a:gd fmla="*/ 331908 h 156" name="T61"/>
              <a:gd fmla="*/ 428605 w 159" name="T62"/>
              <a:gd fmla="*/ 381695 h 156" name="T63"/>
              <a:gd fmla="*/ 409249 w 159" name="T64"/>
              <a:gd fmla="*/ 295952 h 15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56" w="159">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rgbClr val="C00000"/>
          </a:solidFill>
          <a:ln>
            <a:noFill/>
          </a:ln>
        </p:spPr>
        <p:txBody>
          <a:bodyPr bIns="34295" lIns="68589" rIns="68589" tIns="34295"/>
          <a:lstStyle/>
          <a:p>
            <a:pPr>
              <a:defRPr/>
            </a:pPr>
            <a:endParaRPr altLang="en-US" lang="zh-CN">
              <a:solidFill>
                <a:srgbClr val="000000"/>
              </a:solidFill>
              <a:latin typeface="Calibri"/>
              <a:ea charset="-122" panose="02010600030101010101" pitchFamily="2" typeface="宋体"/>
            </a:endParaRPr>
          </a:p>
        </p:txBody>
      </p:sp>
      <p:sp>
        <p:nvSpPr>
          <p:cNvPr id="195" name="文本框 263"/>
          <p:cNvSpPr txBox="1"/>
          <p:nvPr/>
        </p:nvSpPr>
        <p:spPr bwMode="auto">
          <a:xfrm>
            <a:off x="1563866" y="1442036"/>
            <a:ext cx="1771281" cy="562366"/>
          </a:xfrm>
          <a:prstGeom prst="rect">
            <a:avLst/>
          </a:prstGeom>
          <a:noFill/>
        </p:spPr>
        <p:txBody>
          <a:bodyPr bIns="34295" lIns="68589" rIns="68589" tIns="34295" wrap="square">
            <a:spAutoFit/>
          </a:bodyPr>
          <a:lstStyle/>
          <a:p>
            <a:pPr algn="just" lvl="0">
              <a:lnSpc>
                <a:spcPct val="120000"/>
              </a:lnSpc>
              <a:defRPr/>
            </a:pPr>
            <a:r>
              <a:rPr altLang="en-US" lang="zh-CN" sz="900">
                <a:latin typeface="+mj-ea"/>
              </a:rPr>
              <a:t>单击此处添加文本单击此处添加文本单击此处添加文本单击此处添加</a:t>
            </a:r>
          </a:p>
        </p:txBody>
      </p:sp>
      <p:sp>
        <p:nvSpPr>
          <p:cNvPr id="196" name="文本框 264"/>
          <p:cNvSpPr txBox="1"/>
          <p:nvPr/>
        </p:nvSpPr>
        <p:spPr bwMode="auto">
          <a:xfrm>
            <a:off x="1860288" y="1137192"/>
            <a:ext cx="1413928" cy="297190"/>
          </a:xfrm>
          <a:prstGeom prst="rect">
            <a:avLst/>
          </a:prstGeom>
          <a:noFill/>
        </p:spPr>
        <p:txBody>
          <a:bodyPr bIns="34295" lIns="68589" rIns="68589" tIns="34295">
            <a:spAutoFit/>
          </a:bodyPr>
          <a:lstStyle/>
          <a:p>
            <a:pPr>
              <a:defRPr/>
            </a:pPr>
            <a:r>
              <a:rPr altLang="en-US" lang="zh-CN" sz="1500">
                <a:solidFill>
                  <a:srgbClr val="FFFFFF">
                    <a:lumMod val="50000"/>
                  </a:srgbClr>
                </a:solidFill>
                <a:latin charset="-122" panose="02000000000000000000" pitchFamily="2" typeface="方正正黑简体"/>
                <a:ea charset="-122" panose="02000000000000000000" pitchFamily="2" typeface="方正正黑简体"/>
              </a:rPr>
              <a:t>在此添加标题</a:t>
            </a:r>
          </a:p>
        </p:txBody>
      </p:sp>
      <p:sp>
        <p:nvSpPr>
          <p:cNvPr id="197" name="文本框 265"/>
          <p:cNvSpPr txBox="1"/>
          <p:nvPr/>
        </p:nvSpPr>
        <p:spPr bwMode="auto">
          <a:xfrm>
            <a:off x="6253693" y="1137192"/>
            <a:ext cx="1413928" cy="297190"/>
          </a:xfrm>
          <a:prstGeom prst="rect">
            <a:avLst/>
          </a:prstGeom>
          <a:noFill/>
        </p:spPr>
        <p:txBody>
          <a:bodyPr bIns="34295" lIns="68589" rIns="68589" tIns="34295">
            <a:spAutoFit/>
          </a:bodyPr>
          <a:lstStyle/>
          <a:p>
            <a:pPr>
              <a:defRPr/>
            </a:pPr>
            <a:r>
              <a:rPr altLang="en-US" lang="zh-CN" sz="1500">
                <a:solidFill>
                  <a:srgbClr val="FFFFFF">
                    <a:lumMod val="50000"/>
                  </a:srgbClr>
                </a:solidFill>
                <a:latin charset="-122" panose="02000000000000000000" pitchFamily="2" typeface="方正正黑简体"/>
                <a:ea charset="-122" panose="02000000000000000000" pitchFamily="2" typeface="方正正黑简体"/>
              </a:rPr>
              <a:t>在此添加标题</a:t>
            </a:r>
          </a:p>
        </p:txBody>
      </p:sp>
      <p:sp>
        <p:nvSpPr>
          <p:cNvPr id="198" name="文本框 266"/>
          <p:cNvSpPr txBox="1"/>
          <p:nvPr/>
        </p:nvSpPr>
        <p:spPr bwMode="auto">
          <a:xfrm>
            <a:off x="5982971" y="1442036"/>
            <a:ext cx="1771281" cy="562366"/>
          </a:xfrm>
          <a:prstGeom prst="rect">
            <a:avLst/>
          </a:prstGeom>
          <a:noFill/>
        </p:spPr>
        <p:txBody>
          <a:bodyPr bIns="34295" lIns="68589" rIns="68589" tIns="34295" wrap="square">
            <a:spAutoFit/>
          </a:bodyPr>
          <a:lstStyle/>
          <a:p>
            <a:pPr algn="just" lvl="0">
              <a:lnSpc>
                <a:spcPct val="120000"/>
              </a:lnSpc>
              <a:defRPr/>
            </a:pPr>
            <a:r>
              <a:rPr altLang="en-US" lang="zh-CN" sz="900">
                <a:latin typeface="+mj-ea"/>
              </a:rPr>
              <a:t>单击此处添加文本单击此处添加文本单击此处添加文本单击此处添加</a:t>
            </a:r>
          </a:p>
        </p:txBody>
      </p:sp>
      <p:sp>
        <p:nvSpPr>
          <p:cNvPr id="199" name="文本框 267"/>
          <p:cNvSpPr txBox="1"/>
          <p:nvPr/>
        </p:nvSpPr>
        <p:spPr bwMode="auto">
          <a:xfrm>
            <a:off x="1892490" y="3586269"/>
            <a:ext cx="1413928" cy="297190"/>
          </a:xfrm>
          <a:prstGeom prst="rect">
            <a:avLst/>
          </a:prstGeom>
          <a:noFill/>
        </p:spPr>
        <p:txBody>
          <a:bodyPr bIns="34295" lIns="68589" rIns="68589" tIns="34295">
            <a:spAutoFit/>
          </a:bodyPr>
          <a:lstStyle/>
          <a:p>
            <a:pPr>
              <a:defRPr/>
            </a:pPr>
            <a:r>
              <a:rPr altLang="en-US" lang="zh-CN" sz="1500">
                <a:solidFill>
                  <a:srgbClr val="FFFFFF">
                    <a:lumMod val="50000"/>
                  </a:srgbClr>
                </a:solidFill>
                <a:latin charset="-122" panose="02000000000000000000" pitchFamily="2" typeface="方正正黑简体"/>
                <a:ea charset="-122" panose="02000000000000000000" pitchFamily="2" typeface="方正正黑简体"/>
              </a:rPr>
              <a:t>在此添加标题</a:t>
            </a:r>
          </a:p>
        </p:txBody>
      </p:sp>
      <p:sp>
        <p:nvSpPr>
          <p:cNvPr id="200" name="文本框 268"/>
          <p:cNvSpPr txBox="1"/>
          <p:nvPr/>
        </p:nvSpPr>
        <p:spPr bwMode="auto">
          <a:xfrm>
            <a:off x="5822164" y="3586269"/>
            <a:ext cx="1413928" cy="297190"/>
          </a:xfrm>
          <a:prstGeom prst="rect">
            <a:avLst/>
          </a:prstGeom>
          <a:noFill/>
        </p:spPr>
        <p:txBody>
          <a:bodyPr bIns="34295" lIns="68589" rIns="68589" tIns="34295">
            <a:spAutoFit/>
          </a:bodyPr>
          <a:lstStyle/>
          <a:p>
            <a:pPr>
              <a:defRPr/>
            </a:pPr>
            <a:r>
              <a:rPr altLang="en-US" lang="zh-CN" sz="1500">
                <a:solidFill>
                  <a:srgbClr val="FFFFFF">
                    <a:lumMod val="50000"/>
                  </a:srgbClr>
                </a:solidFill>
                <a:latin charset="-122" panose="02000000000000000000" pitchFamily="2" typeface="方正正黑简体"/>
                <a:ea charset="-122" panose="02000000000000000000" pitchFamily="2" typeface="方正正黑简体"/>
              </a:rPr>
              <a:t>在此添加标题</a:t>
            </a:r>
          </a:p>
        </p:txBody>
      </p:sp>
      <p:sp>
        <p:nvSpPr>
          <p:cNvPr id="201" name="文本框 269"/>
          <p:cNvSpPr txBox="1"/>
          <p:nvPr/>
        </p:nvSpPr>
        <p:spPr bwMode="auto">
          <a:xfrm>
            <a:off x="1640094" y="3908648"/>
            <a:ext cx="1771281" cy="562366"/>
          </a:xfrm>
          <a:prstGeom prst="rect">
            <a:avLst/>
          </a:prstGeom>
          <a:noFill/>
        </p:spPr>
        <p:txBody>
          <a:bodyPr bIns="34295" lIns="68589" rIns="68589" tIns="34295" wrap="square">
            <a:spAutoFit/>
          </a:bodyPr>
          <a:lstStyle/>
          <a:p>
            <a:pPr algn="just" lvl="0">
              <a:lnSpc>
                <a:spcPct val="120000"/>
              </a:lnSpc>
              <a:defRPr/>
            </a:pPr>
            <a:r>
              <a:rPr altLang="en-US" lang="zh-CN" sz="900">
                <a:latin typeface="+mj-ea"/>
              </a:rPr>
              <a:t>单击此处添加文本单击此处添加文本单击此处添加文本单击此处添加</a:t>
            </a:r>
          </a:p>
        </p:txBody>
      </p:sp>
      <p:sp>
        <p:nvSpPr>
          <p:cNvPr id="202" name="文本框 270"/>
          <p:cNvSpPr txBox="1"/>
          <p:nvPr/>
        </p:nvSpPr>
        <p:spPr bwMode="auto">
          <a:xfrm>
            <a:off x="5511354" y="3884191"/>
            <a:ext cx="1771281" cy="562366"/>
          </a:xfrm>
          <a:prstGeom prst="rect">
            <a:avLst/>
          </a:prstGeom>
          <a:noFill/>
        </p:spPr>
        <p:txBody>
          <a:bodyPr bIns="34295" lIns="68589" rIns="68589" tIns="34295" wrap="square">
            <a:spAutoFit/>
          </a:bodyPr>
          <a:lstStyle/>
          <a:p>
            <a:pPr algn="just" lvl="0">
              <a:lnSpc>
                <a:spcPct val="120000"/>
              </a:lnSpc>
              <a:defRPr/>
            </a:pPr>
            <a:r>
              <a:rPr altLang="en-US" lang="zh-CN" sz="900">
                <a:latin typeface="+mj-ea"/>
              </a:rPr>
              <a:t>单击此处添加文本单击此处添加文本单击此处添加文本单击此处添加</a:t>
            </a:r>
          </a:p>
        </p:txBody>
      </p:sp>
    </p:spTree>
    <p:extLst>
      <p:ext uri="{BB962C8B-B14F-4D97-AF65-F5344CB8AC3E}">
        <p14:creationId val="3640620341"/>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25333" fill="hold" id="5" nodeType="clickEffect" presetClass="entr" presetID="2" presetSubtype="8">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additive="base">
                                        <p:cTn dur="750" fill="hold" id="7"/>
                                        <p:tgtEl>
                                          <p:spTgt spid="62"/>
                                        </p:tgtEl>
                                        <p:attrNameLst>
                                          <p:attrName>ppt_x</p:attrName>
                                        </p:attrNameLst>
                                      </p:cBhvr>
                                      <p:tavLst>
                                        <p:tav tm="0">
                                          <p:val>
                                            <p:strVal val="0-#ppt_w/2"/>
                                          </p:val>
                                        </p:tav>
                                        <p:tav tm="100000">
                                          <p:val>
                                            <p:strVal val="#ppt_x"/>
                                          </p:val>
                                        </p:tav>
                                      </p:tavLst>
                                    </p:anim>
                                    <p:anim calcmode="lin" valueType="num">
                                      <p:cBhvr additive="base">
                                        <p:cTn dur="750" fill="hold" id="8"/>
                                        <p:tgtEl>
                                          <p:spTgt spid="6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143"/>
                                        </p:tgtEl>
                                        <p:attrNameLst>
                                          <p:attrName>style.visibility</p:attrName>
                                        </p:attrNameLst>
                                      </p:cBhvr>
                                      <p:to>
                                        <p:strVal val="visible"/>
                                      </p:to>
                                    </p:set>
                                    <p:animEffect filter="fade" transition="in">
                                      <p:cBhvr>
                                        <p:cTn dur="500" id="12"/>
                                        <p:tgtEl>
                                          <p:spTgt spid="143"/>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146"/>
                                        </p:tgtEl>
                                        <p:attrNameLst>
                                          <p:attrName>style.visibility</p:attrName>
                                        </p:attrNameLst>
                                      </p:cBhvr>
                                      <p:to>
                                        <p:strVal val="visible"/>
                                      </p:to>
                                    </p:set>
                                    <p:animEffect filter="fade" transition="in">
                                      <p:cBhvr>
                                        <p:cTn dur="500" id="15"/>
                                        <p:tgtEl>
                                          <p:spTgt spid="146"/>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45"/>
                                        </p:tgtEl>
                                        <p:attrNameLst>
                                          <p:attrName>style.visibility</p:attrName>
                                        </p:attrNameLst>
                                      </p:cBhvr>
                                      <p:to>
                                        <p:strVal val="visible"/>
                                      </p:to>
                                    </p:set>
                                    <p:animEffect filter="fade" transition="in">
                                      <p:cBhvr>
                                        <p:cTn dur="500" id="18"/>
                                        <p:tgtEl>
                                          <p:spTgt spid="145"/>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44"/>
                                        </p:tgtEl>
                                        <p:attrNameLst>
                                          <p:attrName>style.visibility</p:attrName>
                                        </p:attrNameLst>
                                      </p:cBhvr>
                                      <p:to>
                                        <p:strVal val="visible"/>
                                      </p:to>
                                    </p:set>
                                    <p:animEffect filter="fade" transition="in">
                                      <p:cBhvr>
                                        <p:cTn dur="500" id="21"/>
                                        <p:tgtEl>
                                          <p:spTgt spid="144"/>
                                        </p:tgtEl>
                                      </p:cBhvr>
                                    </p:animEffect>
                                  </p:childTnLst>
                                </p:cTn>
                              </p:par>
                            </p:childTnLst>
                          </p:cTn>
                        </p:par>
                        <p:par>
                          <p:cTn fill="hold" id="22" nodeType="afterGroup">
                            <p:stCondLst>
                              <p:cond delay="1250"/>
                            </p:stCondLst>
                            <p:childTnLst>
                              <p:par>
                                <p:cTn fill="hold" id="23" nodeType="afterEffect" presetClass="entr" presetID="22" presetSubtype="4">
                                  <p:stCondLst>
                                    <p:cond delay="0"/>
                                  </p:stCondLst>
                                  <p:childTnLst>
                                    <p:set>
                                      <p:cBhvr>
                                        <p:cTn dur="1" fill="hold" id="24">
                                          <p:stCondLst>
                                            <p:cond delay="0"/>
                                          </p:stCondLst>
                                        </p:cTn>
                                        <p:tgtEl>
                                          <p:spTgt spid="147"/>
                                        </p:tgtEl>
                                        <p:attrNameLst>
                                          <p:attrName>style.visibility</p:attrName>
                                        </p:attrNameLst>
                                      </p:cBhvr>
                                      <p:to>
                                        <p:strVal val="visible"/>
                                      </p:to>
                                    </p:set>
                                    <p:animEffect filter="wipe(down)" transition="in">
                                      <p:cBhvr>
                                        <p:cTn dur="500" id="25"/>
                                        <p:tgtEl>
                                          <p:spTgt spid="147"/>
                                        </p:tgtEl>
                                      </p:cBhvr>
                                    </p:animEffect>
                                  </p:childTnLst>
                                </p:cTn>
                              </p:par>
                            </p:childTnLst>
                          </p:cTn>
                        </p:par>
                        <p:par>
                          <p:cTn fill="hold" id="26" nodeType="afterGroup">
                            <p:stCondLst>
                              <p:cond delay="1750"/>
                            </p:stCondLst>
                            <p:childTnLst>
                              <p:par>
                                <p:cTn fill="hold" id="27" nodeType="afterEffect" presetClass="entr" presetID="10" presetSubtype="0">
                                  <p:stCondLst>
                                    <p:cond delay="0"/>
                                  </p:stCondLst>
                                  <p:childTnLst>
                                    <p:set>
                                      <p:cBhvr>
                                        <p:cTn dur="1" fill="hold" id="28">
                                          <p:stCondLst>
                                            <p:cond delay="0"/>
                                          </p:stCondLst>
                                        </p:cTn>
                                        <p:tgtEl>
                                          <p:spTgt spid="191"/>
                                        </p:tgtEl>
                                        <p:attrNameLst>
                                          <p:attrName>style.visibility</p:attrName>
                                        </p:attrNameLst>
                                      </p:cBhvr>
                                      <p:to>
                                        <p:strVal val="visible"/>
                                      </p:to>
                                    </p:set>
                                    <p:animEffect filter="fade" transition="in">
                                      <p:cBhvr>
                                        <p:cTn dur="500" id="29"/>
                                        <p:tgtEl>
                                          <p:spTgt spid="191"/>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95"/>
                                        </p:tgtEl>
                                        <p:attrNameLst>
                                          <p:attrName>style.visibility</p:attrName>
                                        </p:attrNameLst>
                                      </p:cBhvr>
                                      <p:to>
                                        <p:strVal val="visible"/>
                                      </p:to>
                                    </p:set>
                                    <p:animEffect filter="fade" transition="in">
                                      <p:cBhvr>
                                        <p:cTn dur="500" id="32"/>
                                        <p:tgtEl>
                                          <p:spTgt spid="195"/>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96"/>
                                        </p:tgtEl>
                                        <p:attrNameLst>
                                          <p:attrName>style.visibility</p:attrName>
                                        </p:attrNameLst>
                                      </p:cBhvr>
                                      <p:to>
                                        <p:strVal val="visible"/>
                                      </p:to>
                                    </p:set>
                                    <p:animEffect filter="fade" transition="in">
                                      <p:cBhvr>
                                        <p:cTn dur="500" id="35"/>
                                        <p:tgtEl>
                                          <p:spTgt spid="196"/>
                                        </p:tgtEl>
                                      </p:cBhvr>
                                    </p:animEffect>
                                  </p:childTnLst>
                                </p:cTn>
                              </p:par>
                            </p:childTnLst>
                          </p:cTn>
                        </p:par>
                        <p:par>
                          <p:cTn fill="hold" id="36" nodeType="afterGroup">
                            <p:stCondLst>
                              <p:cond delay="2250"/>
                            </p:stCondLst>
                            <p:childTnLst>
                              <p:par>
                                <p:cTn fill="hold" id="37" nodeType="afterEffect" presetClass="entr" presetID="22" presetSubtype="4">
                                  <p:stCondLst>
                                    <p:cond delay="0"/>
                                  </p:stCondLst>
                                  <p:childTnLst>
                                    <p:set>
                                      <p:cBhvr>
                                        <p:cTn dur="1" fill="hold" id="38">
                                          <p:stCondLst>
                                            <p:cond delay="0"/>
                                          </p:stCondLst>
                                        </p:cTn>
                                        <p:tgtEl>
                                          <p:spTgt spid="156"/>
                                        </p:tgtEl>
                                        <p:attrNameLst>
                                          <p:attrName>style.visibility</p:attrName>
                                        </p:attrNameLst>
                                      </p:cBhvr>
                                      <p:to>
                                        <p:strVal val="visible"/>
                                      </p:to>
                                    </p:set>
                                    <p:animEffect filter="wipe(down)" transition="in">
                                      <p:cBhvr>
                                        <p:cTn dur="500" id="39"/>
                                        <p:tgtEl>
                                          <p:spTgt spid="156"/>
                                        </p:tgtEl>
                                      </p:cBhvr>
                                    </p:animEffect>
                                  </p:childTnLst>
                                </p:cTn>
                              </p:par>
                            </p:childTnLst>
                          </p:cTn>
                        </p:par>
                        <p:par>
                          <p:cTn fill="hold" id="40" nodeType="afterGroup">
                            <p:stCondLst>
                              <p:cond delay="2750"/>
                            </p:stCondLst>
                            <p:childTnLst>
                              <p:par>
                                <p:cTn fill="hold" grpId="0" id="41" nodeType="afterEffect" presetClass="entr" presetID="10" presetSubtype="0">
                                  <p:stCondLst>
                                    <p:cond delay="0"/>
                                  </p:stCondLst>
                                  <p:childTnLst>
                                    <p:set>
                                      <p:cBhvr>
                                        <p:cTn dur="1" fill="hold" id="42">
                                          <p:stCondLst>
                                            <p:cond delay="0"/>
                                          </p:stCondLst>
                                        </p:cTn>
                                        <p:tgtEl>
                                          <p:spTgt spid="197"/>
                                        </p:tgtEl>
                                        <p:attrNameLst>
                                          <p:attrName>style.visibility</p:attrName>
                                        </p:attrNameLst>
                                      </p:cBhvr>
                                      <p:to>
                                        <p:strVal val="visible"/>
                                      </p:to>
                                    </p:set>
                                    <p:animEffect filter="fade" transition="in">
                                      <p:cBhvr>
                                        <p:cTn dur="500" id="43"/>
                                        <p:tgtEl>
                                          <p:spTgt spid="197"/>
                                        </p:tgtEl>
                                      </p:cBhvr>
                                    </p:animEffect>
                                  </p:childTnLst>
                                </p:cTn>
                              </p:par>
                              <p:par>
                                <p:cTn fill="hold" id="44" nodeType="withEffect" presetClass="entr" presetID="10" presetSubtype="0">
                                  <p:stCondLst>
                                    <p:cond delay="0"/>
                                  </p:stCondLst>
                                  <p:childTnLst>
                                    <p:set>
                                      <p:cBhvr>
                                        <p:cTn dur="1" fill="hold" id="45">
                                          <p:stCondLst>
                                            <p:cond delay="0"/>
                                          </p:stCondLst>
                                        </p:cTn>
                                        <p:tgtEl>
                                          <p:spTgt spid="159"/>
                                        </p:tgtEl>
                                        <p:attrNameLst>
                                          <p:attrName>style.visibility</p:attrName>
                                        </p:attrNameLst>
                                      </p:cBhvr>
                                      <p:to>
                                        <p:strVal val="visible"/>
                                      </p:to>
                                    </p:set>
                                    <p:animEffect filter="fade" transition="in">
                                      <p:cBhvr>
                                        <p:cTn dur="500" id="46"/>
                                        <p:tgtEl>
                                          <p:spTgt spid="159"/>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98"/>
                                        </p:tgtEl>
                                        <p:attrNameLst>
                                          <p:attrName>style.visibility</p:attrName>
                                        </p:attrNameLst>
                                      </p:cBhvr>
                                      <p:to>
                                        <p:strVal val="visible"/>
                                      </p:to>
                                    </p:set>
                                    <p:animEffect filter="fade" transition="in">
                                      <p:cBhvr>
                                        <p:cTn dur="500" id="49"/>
                                        <p:tgtEl>
                                          <p:spTgt spid="198"/>
                                        </p:tgtEl>
                                      </p:cBhvr>
                                    </p:animEffect>
                                  </p:childTnLst>
                                </p:cTn>
                              </p:par>
                            </p:childTnLst>
                          </p:cTn>
                        </p:par>
                        <p:par>
                          <p:cTn fill="hold" id="50" nodeType="afterGroup">
                            <p:stCondLst>
                              <p:cond delay="3250"/>
                            </p:stCondLst>
                            <p:childTnLst>
                              <p:par>
                                <p:cTn fill="hold" id="51" nodeType="afterEffect" presetClass="entr" presetID="22" presetSubtype="2">
                                  <p:stCondLst>
                                    <p:cond delay="0"/>
                                  </p:stCondLst>
                                  <p:childTnLst>
                                    <p:set>
                                      <p:cBhvr>
                                        <p:cTn dur="1" fill="hold" id="52">
                                          <p:stCondLst>
                                            <p:cond delay="0"/>
                                          </p:stCondLst>
                                        </p:cTn>
                                        <p:tgtEl>
                                          <p:spTgt spid="150"/>
                                        </p:tgtEl>
                                        <p:attrNameLst>
                                          <p:attrName>style.visibility</p:attrName>
                                        </p:attrNameLst>
                                      </p:cBhvr>
                                      <p:to>
                                        <p:strVal val="visible"/>
                                      </p:to>
                                    </p:set>
                                    <p:animEffect filter="wipe(right)" transition="in">
                                      <p:cBhvr>
                                        <p:cTn dur="500" id="53"/>
                                        <p:tgtEl>
                                          <p:spTgt spid="150"/>
                                        </p:tgtEl>
                                      </p:cBhvr>
                                    </p:animEffect>
                                  </p:childTnLst>
                                </p:cTn>
                              </p:par>
                            </p:childTnLst>
                          </p:cTn>
                        </p:par>
                        <p:par>
                          <p:cTn fill="hold" id="54" nodeType="afterGroup">
                            <p:stCondLst>
                              <p:cond delay="3750"/>
                            </p:stCondLst>
                            <p:childTnLst>
                              <p:par>
                                <p:cTn fill="hold" grpId="0" id="55" nodeType="afterEffect" presetClass="entr" presetID="10" presetSubtype="0">
                                  <p:stCondLst>
                                    <p:cond delay="0"/>
                                  </p:stCondLst>
                                  <p:childTnLst>
                                    <p:set>
                                      <p:cBhvr>
                                        <p:cTn dur="1" fill="hold" id="56">
                                          <p:stCondLst>
                                            <p:cond delay="0"/>
                                          </p:stCondLst>
                                        </p:cTn>
                                        <p:tgtEl>
                                          <p:spTgt spid="199"/>
                                        </p:tgtEl>
                                        <p:attrNameLst>
                                          <p:attrName>style.visibility</p:attrName>
                                        </p:attrNameLst>
                                      </p:cBhvr>
                                      <p:to>
                                        <p:strVal val="visible"/>
                                      </p:to>
                                    </p:set>
                                    <p:animEffect filter="fade" transition="in">
                                      <p:cBhvr>
                                        <p:cTn dur="500" id="57"/>
                                        <p:tgtEl>
                                          <p:spTgt spid="199"/>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194"/>
                                        </p:tgtEl>
                                        <p:attrNameLst>
                                          <p:attrName>style.visibility</p:attrName>
                                        </p:attrNameLst>
                                      </p:cBhvr>
                                      <p:to>
                                        <p:strVal val="visible"/>
                                      </p:to>
                                    </p:set>
                                    <p:animEffect filter="fade" transition="in">
                                      <p:cBhvr>
                                        <p:cTn dur="500" id="60"/>
                                        <p:tgtEl>
                                          <p:spTgt spid="194"/>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201"/>
                                        </p:tgtEl>
                                        <p:attrNameLst>
                                          <p:attrName>style.visibility</p:attrName>
                                        </p:attrNameLst>
                                      </p:cBhvr>
                                      <p:to>
                                        <p:strVal val="visible"/>
                                      </p:to>
                                    </p:set>
                                    <p:animEffect filter="fade" transition="in">
                                      <p:cBhvr>
                                        <p:cTn dur="500" id="63"/>
                                        <p:tgtEl>
                                          <p:spTgt spid="201"/>
                                        </p:tgtEl>
                                      </p:cBhvr>
                                    </p:animEffect>
                                  </p:childTnLst>
                                </p:cTn>
                              </p:par>
                            </p:childTnLst>
                          </p:cTn>
                        </p:par>
                        <p:par>
                          <p:cTn fill="hold" id="64" nodeType="afterGroup">
                            <p:stCondLst>
                              <p:cond delay="4250"/>
                            </p:stCondLst>
                            <p:childTnLst>
                              <p:par>
                                <p:cTn fill="hold" id="65" nodeType="afterEffect" presetClass="entr" presetID="22" presetSubtype="8">
                                  <p:stCondLst>
                                    <p:cond delay="0"/>
                                  </p:stCondLst>
                                  <p:childTnLst>
                                    <p:set>
                                      <p:cBhvr>
                                        <p:cTn dur="1" fill="hold" id="66">
                                          <p:stCondLst>
                                            <p:cond delay="0"/>
                                          </p:stCondLst>
                                        </p:cTn>
                                        <p:tgtEl>
                                          <p:spTgt spid="153"/>
                                        </p:tgtEl>
                                        <p:attrNameLst>
                                          <p:attrName>style.visibility</p:attrName>
                                        </p:attrNameLst>
                                      </p:cBhvr>
                                      <p:to>
                                        <p:strVal val="visible"/>
                                      </p:to>
                                    </p:set>
                                    <p:animEffect filter="wipe(left)" transition="in">
                                      <p:cBhvr>
                                        <p:cTn dur="500" id="67"/>
                                        <p:tgtEl>
                                          <p:spTgt spid="153"/>
                                        </p:tgtEl>
                                      </p:cBhvr>
                                    </p:animEffect>
                                  </p:childTnLst>
                                </p:cTn>
                              </p:par>
                            </p:childTnLst>
                          </p:cTn>
                        </p:par>
                        <p:par>
                          <p:cTn fill="hold" id="68" nodeType="afterGroup">
                            <p:stCondLst>
                              <p:cond delay="4750"/>
                            </p:stCondLst>
                            <p:childTnLst>
                              <p:par>
                                <p:cTn fill="hold" id="69" nodeType="afterEffect" presetClass="entr" presetID="10" presetSubtype="0">
                                  <p:stCondLst>
                                    <p:cond delay="0"/>
                                  </p:stCondLst>
                                  <p:childTnLst>
                                    <p:set>
                                      <p:cBhvr>
                                        <p:cTn dur="1" fill="hold" id="70">
                                          <p:stCondLst>
                                            <p:cond delay="0"/>
                                          </p:stCondLst>
                                        </p:cTn>
                                        <p:tgtEl>
                                          <p:spTgt spid="174"/>
                                        </p:tgtEl>
                                        <p:attrNameLst>
                                          <p:attrName>style.visibility</p:attrName>
                                        </p:attrNameLst>
                                      </p:cBhvr>
                                      <p:to>
                                        <p:strVal val="visible"/>
                                      </p:to>
                                    </p:set>
                                    <p:animEffect filter="fade" transition="in">
                                      <p:cBhvr>
                                        <p:cTn dur="500" id="71"/>
                                        <p:tgtEl>
                                          <p:spTgt spid="174"/>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200"/>
                                        </p:tgtEl>
                                        <p:attrNameLst>
                                          <p:attrName>style.visibility</p:attrName>
                                        </p:attrNameLst>
                                      </p:cBhvr>
                                      <p:to>
                                        <p:strVal val="visible"/>
                                      </p:to>
                                    </p:set>
                                    <p:animEffect filter="fade" transition="in">
                                      <p:cBhvr>
                                        <p:cTn dur="500" id="74"/>
                                        <p:tgtEl>
                                          <p:spTgt spid="200"/>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202"/>
                                        </p:tgtEl>
                                        <p:attrNameLst>
                                          <p:attrName>style.visibility</p:attrName>
                                        </p:attrNameLst>
                                      </p:cBhvr>
                                      <p:to>
                                        <p:strVal val="visible"/>
                                      </p:to>
                                    </p:set>
                                    <p:animEffect filter="fade" transition="in">
                                      <p:cBhvr>
                                        <p:cTn dur="500" id="77"/>
                                        <p:tgtEl>
                                          <p:spTgt spid="2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
      <p:bldP grpId="0" spid="144"/>
      <p:bldP grpId="0" spid="145"/>
      <p:bldP grpId="0" spid="146"/>
      <p:bldP grpId="0" spid="194"/>
      <p:bldP grpId="0" spid="195"/>
      <p:bldP grpId="0" spid="196"/>
      <p:bldP grpId="0" spid="197"/>
      <p:bldP grpId="0" spid="198"/>
      <p:bldP grpId="0" spid="199"/>
      <p:bldP grpId="0" spid="200"/>
      <p:bldP grpId="0" spid="201"/>
      <p:bldP grpId="0" spid="202"/>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TextBox 26"/>
          <p:cNvSpPr txBox="1"/>
          <p:nvPr/>
        </p:nvSpPr>
        <p:spPr>
          <a:xfrm>
            <a:off x="10609991" y="6382590"/>
            <a:ext cx="868680" cy="365760"/>
          </a:xfrm>
          <a:prstGeom prst="rect">
            <a:avLst/>
          </a:prstGeom>
          <a:noFill/>
        </p:spPr>
        <p:txBody>
          <a:bodyPr rtlCol="0" wrap="none">
            <a:spAutoFit/>
          </a:bodyPr>
          <a:lstStyle/>
          <a:p>
            <a:r>
              <a:rPr altLang="en-US" lang="zh-CN" smtClean="0"/>
              <a:t>延时符</a:t>
            </a:r>
          </a:p>
        </p:txBody>
      </p:sp>
      <p:sp>
        <p:nvSpPr>
          <p:cNvPr id="87" name="TextBox 86"/>
          <p:cNvSpPr txBox="1"/>
          <p:nvPr/>
        </p:nvSpPr>
        <p:spPr>
          <a:xfrm>
            <a:off x="6156176" y="3194025"/>
            <a:ext cx="2519680" cy="1493520"/>
          </a:xfrm>
          <a:prstGeom prst="rect">
            <a:avLst/>
          </a:prstGeom>
          <a:noFill/>
        </p:spPr>
        <p:txBody>
          <a:bodyPr rtlCol="0" wrap="none">
            <a:spAutoFit/>
          </a:bodyPr>
          <a:lstStyle/>
          <a:p>
            <a:r>
              <a:rPr altLang="en-US" lang="zh-CN" smtClean="0" sz="4600">
                <a:latin charset="-122" panose="020b0503020204020204" pitchFamily="34" typeface="微软雅黑"/>
                <a:ea charset="-122" pitchFamily="34" typeface="微软雅黑"/>
              </a:rPr>
              <a:t>演示完毕</a:t>
            </a:r>
          </a:p>
          <a:p>
            <a:r>
              <a:rPr altLang="en-US" lang="zh-CN" smtClean="0" sz="4600">
                <a:latin charset="-122" panose="020b0503020204020204" pitchFamily="34" typeface="微软雅黑"/>
                <a:ea charset="-122" pitchFamily="34" typeface="微软雅黑"/>
              </a:rPr>
              <a:t>感谢观看</a:t>
            </a:r>
          </a:p>
        </p:txBody>
      </p:sp>
      <p:grpSp>
        <p:nvGrpSpPr>
          <p:cNvPr id="68" name="组合 67"/>
          <p:cNvGrpSpPr/>
          <p:nvPr/>
        </p:nvGrpSpPr>
        <p:grpSpPr>
          <a:xfrm>
            <a:off x="981357" y="705095"/>
            <a:ext cx="2851220" cy="2851213"/>
            <a:chOff x="304800" y="673100"/>
            <a:chExt cx="4000500" cy="4000500"/>
          </a:xfrm>
          <a:effectLst>
            <a:outerShdw algn="tr" blurRad="444500" dir="8100000" dist="254000" rotWithShape="0">
              <a:prstClr val="black">
                <a:alpha val="50000"/>
              </a:prstClr>
            </a:outerShdw>
          </a:effectLst>
        </p:grpSpPr>
        <p:sp>
          <p:nvSpPr>
            <p:cNvPr id="69" name="同心圆 6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70" name="椭圆 6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pic>
        <p:nvPicPr>
          <p:cNvPr id="71" name="Picture 2"/>
          <p:cNvPicPr>
            <a:picLocks noChangeArrowheads="1" noChangeAspect="1"/>
          </p:cNvPicPr>
          <p:nvPr/>
        </p:nvPicPr>
        <p:blipFill>
          <a:blip r:embed="rId3">
            <a:extLst>
              <a:ext uri="{28A0092B-C50C-407E-A947-70E740481C1C}">
                <a14:useLocalDpi val="0"/>
              </a:ext>
            </a:extLst>
          </a:blip>
          <a:stretch>
            <a:fillRect/>
          </a:stretch>
        </p:blipFill>
        <p:spPr bwMode="auto">
          <a:xfrm>
            <a:off x="1206989" y="1647325"/>
            <a:ext cx="2370066" cy="914314"/>
          </a:xfrm>
          <a:prstGeom prst="rect">
            <a:avLst/>
          </a:prstGeom>
          <a:noFill/>
          <a:extLst>
            <a:ext uri="{909E8E84-426E-40DD-AFC4-6F175D3DCCD1}">
              <a14:hiddenFill>
                <a:solidFill>
                  <a:srgbClr val="FFFFFF"/>
                </a:solidFill>
              </a14:hiddenFill>
            </a:ext>
          </a:extLst>
        </p:spPr>
      </p:pic>
      <p:grpSp>
        <p:nvGrpSpPr>
          <p:cNvPr id="72" name="组合 71"/>
          <p:cNvGrpSpPr/>
          <p:nvPr/>
        </p:nvGrpSpPr>
        <p:grpSpPr>
          <a:xfrm>
            <a:off x="4291285" y="748599"/>
            <a:ext cx="998801" cy="998801"/>
            <a:chOff x="5252030" y="2008764"/>
            <a:chExt cx="809336" cy="809336"/>
          </a:xfrm>
          <a:solidFill>
            <a:srgbClr val="FF0000"/>
          </a:solidFill>
        </p:grpSpPr>
        <p:sp>
          <p:nvSpPr>
            <p:cNvPr id="73" name="椭圆 72"/>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74" name="椭圆 7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 name="组合 74"/>
          <p:cNvGrpSpPr/>
          <p:nvPr/>
        </p:nvGrpSpPr>
        <p:grpSpPr>
          <a:xfrm>
            <a:off x="3969564" y="2251857"/>
            <a:ext cx="321721" cy="321721"/>
            <a:chOff x="5252030" y="2008764"/>
            <a:chExt cx="809336" cy="809336"/>
          </a:xfrm>
          <a:solidFill>
            <a:srgbClr val="FF0000"/>
          </a:solidFill>
        </p:grpSpPr>
        <p:sp>
          <p:nvSpPr>
            <p:cNvPr id="76" name="椭圆 75"/>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77" name="椭圆 7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8" name="组合 77"/>
          <p:cNvGrpSpPr/>
          <p:nvPr/>
        </p:nvGrpSpPr>
        <p:grpSpPr>
          <a:xfrm>
            <a:off x="4129376" y="1918734"/>
            <a:ext cx="160860" cy="160860"/>
            <a:chOff x="5252030" y="2008764"/>
            <a:chExt cx="809336" cy="809336"/>
          </a:xfrm>
          <a:solidFill>
            <a:srgbClr val="FF0000"/>
          </a:solidFill>
        </p:grpSpPr>
        <p:sp>
          <p:nvSpPr>
            <p:cNvPr id="79" name="椭圆 78"/>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80" name="椭圆 7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1" name="组合 80"/>
          <p:cNvGrpSpPr/>
          <p:nvPr/>
        </p:nvGrpSpPr>
        <p:grpSpPr>
          <a:xfrm>
            <a:off x="3417719" y="2797576"/>
            <a:ext cx="656312" cy="656311"/>
            <a:chOff x="304800" y="673100"/>
            <a:chExt cx="4000500" cy="4000500"/>
          </a:xfrm>
          <a:effectLst>
            <a:outerShdw algn="tr" blurRad="444500" dir="8100000" dist="254000" rotWithShape="0">
              <a:prstClr val="black">
                <a:alpha val="50000"/>
              </a:prstClr>
            </a:outerShdw>
          </a:effectLst>
        </p:grpSpPr>
        <p:sp>
          <p:nvSpPr>
            <p:cNvPr id="82" name="同心圆 8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83" name="椭圆 8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84" name="组合 83"/>
          <p:cNvGrpSpPr/>
          <p:nvPr/>
        </p:nvGrpSpPr>
        <p:grpSpPr>
          <a:xfrm>
            <a:off x="1381063" y="1026760"/>
            <a:ext cx="282390" cy="282389"/>
            <a:chOff x="304800" y="673100"/>
            <a:chExt cx="4000500" cy="4000500"/>
          </a:xfrm>
          <a:effectLst>
            <a:outerShdw algn="tr" blurRad="444500" dir="8100000" dist="254000" rotWithShape="0">
              <a:prstClr val="black">
                <a:alpha val="50000"/>
              </a:prstClr>
            </a:outerShdw>
          </a:effectLst>
        </p:grpSpPr>
        <p:sp>
          <p:nvSpPr>
            <p:cNvPr id="85" name="同心圆 8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86" name="椭圆 8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98" name="组合 97"/>
          <p:cNvGrpSpPr/>
          <p:nvPr/>
        </p:nvGrpSpPr>
        <p:grpSpPr>
          <a:xfrm>
            <a:off x="2913496" y="3539246"/>
            <a:ext cx="328649" cy="328648"/>
            <a:chOff x="304800" y="673100"/>
            <a:chExt cx="4000500" cy="4000500"/>
          </a:xfrm>
          <a:effectLst>
            <a:outerShdw algn="tr" blurRad="444500" dir="8100000" dist="254000" rotWithShape="0">
              <a:prstClr val="black">
                <a:alpha val="50000"/>
              </a:prstClr>
            </a:outerShdw>
          </a:effectLst>
        </p:grpSpPr>
        <p:sp>
          <p:nvSpPr>
            <p:cNvPr id="99" name="同心圆 9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100" name="椭圆 9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101" name="组合 100"/>
          <p:cNvGrpSpPr/>
          <p:nvPr/>
        </p:nvGrpSpPr>
        <p:grpSpPr>
          <a:xfrm>
            <a:off x="2569770" y="597735"/>
            <a:ext cx="343725" cy="343724"/>
            <a:chOff x="304800" y="673100"/>
            <a:chExt cx="4000500" cy="4000500"/>
          </a:xfrm>
          <a:effectLst>
            <a:outerShdw algn="tr" blurRad="444500" dir="8100000" dist="254000" rotWithShape="0">
              <a:prstClr val="black">
                <a:alpha val="50000"/>
              </a:prstClr>
            </a:outerShdw>
          </a:effectLst>
        </p:grpSpPr>
        <p:sp>
          <p:nvSpPr>
            <p:cNvPr id="102" name="同心圆 10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103" name="椭圆 10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104" name="组合 103"/>
          <p:cNvGrpSpPr/>
          <p:nvPr/>
        </p:nvGrpSpPr>
        <p:grpSpPr>
          <a:xfrm>
            <a:off x="878429" y="3316155"/>
            <a:ext cx="218415" cy="218414"/>
            <a:chOff x="304800" y="673100"/>
            <a:chExt cx="4000500" cy="4000500"/>
          </a:xfrm>
          <a:effectLst>
            <a:outerShdw algn="tr" blurRad="444500" dir="8100000" dist="254000" rotWithShape="0">
              <a:prstClr val="black">
                <a:alpha val="50000"/>
              </a:prstClr>
            </a:outerShdw>
          </a:effectLst>
        </p:grpSpPr>
        <p:sp>
          <p:nvSpPr>
            <p:cNvPr id="105" name="同心圆 10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106" name="椭圆 10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107" name="组合 106"/>
          <p:cNvGrpSpPr/>
          <p:nvPr/>
        </p:nvGrpSpPr>
        <p:grpSpPr>
          <a:xfrm>
            <a:off x="241563" y="1286578"/>
            <a:ext cx="876533" cy="876533"/>
            <a:chOff x="5252030" y="2008764"/>
            <a:chExt cx="809336" cy="809336"/>
          </a:xfrm>
          <a:solidFill>
            <a:srgbClr val="FF0000"/>
          </a:solidFill>
        </p:grpSpPr>
        <p:sp>
          <p:nvSpPr>
            <p:cNvPr id="108" name="椭圆 107"/>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09" name="椭圆 10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0" name="组合 109"/>
          <p:cNvGrpSpPr/>
          <p:nvPr/>
        </p:nvGrpSpPr>
        <p:grpSpPr>
          <a:xfrm>
            <a:off x="226133" y="2797576"/>
            <a:ext cx="444479" cy="444479"/>
            <a:chOff x="5252030" y="2008764"/>
            <a:chExt cx="809336" cy="809336"/>
          </a:xfrm>
          <a:solidFill>
            <a:srgbClr val="FF0000"/>
          </a:solidFill>
        </p:grpSpPr>
        <p:sp>
          <p:nvSpPr>
            <p:cNvPr id="111" name="椭圆 110"/>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12" name="椭圆 11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3" name="组合 112"/>
          <p:cNvGrpSpPr/>
          <p:nvPr/>
        </p:nvGrpSpPr>
        <p:grpSpPr>
          <a:xfrm>
            <a:off x="1002209" y="830543"/>
            <a:ext cx="221831" cy="221831"/>
            <a:chOff x="5252030" y="2008764"/>
            <a:chExt cx="809336" cy="809336"/>
          </a:xfrm>
          <a:solidFill>
            <a:srgbClr val="FF0000"/>
          </a:solidFill>
        </p:grpSpPr>
        <p:sp>
          <p:nvSpPr>
            <p:cNvPr id="114" name="椭圆 113"/>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15" name="椭圆 11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6" name="组合 115"/>
          <p:cNvGrpSpPr/>
          <p:nvPr/>
        </p:nvGrpSpPr>
        <p:grpSpPr>
          <a:xfrm>
            <a:off x="1813955" y="3284418"/>
            <a:ext cx="221831" cy="221831"/>
            <a:chOff x="5252030" y="2008764"/>
            <a:chExt cx="809336" cy="809336"/>
          </a:xfrm>
          <a:solidFill>
            <a:srgbClr val="FF0000"/>
          </a:solidFill>
        </p:grpSpPr>
        <p:sp>
          <p:nvSpPr>
            <p:cNvPr id="117" name="椭圆 116"/>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18" name="椭圆 11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9" name="组合 118"/>
          <p:cNvGrpSpPr/>
          <p:nvPr/>
        </p:nvGrpSpPr>
        <p:grpSpPr>
          <a:xfrm>
            <a:off x="2044064" y="3546419"/>
            <a:ext cx="164925" cy="164925"/>
            <a:chOff x="5252030" y="2008764"/>
            <a:chExt cx="809336" cy="809336"/>
          </a:xfrm>
          <a:solidFill>
            <a:srgbClr val="FF0000"/>
          </a:solidFill>
        </p:grpSpPr>
        <p:sp>
          <p:nvSpPr>
            <p:cNvPr id="120" name="椭圆 119"/>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21" name="椭圆 12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2" name="组合 121"/>
          <p:cNvGrpSpPr/>
          <p:nvPr/>
        </p:nvGrpSpPr>
        <p:grpSpPr>
          <a:xfrm>
            <a:off x="3525085" y="1280366"/>
            <a:ext cx="444479" cy="444479"/>
            <a:chOff x="5252030" y="2008764"/>
            <a:chExt cx="809336" cy="809336"/>
          </a:xfrm>
          <a:solidFill>
            <a:srgbClr val="FF0000"/>
          </a:solidFill>
        </p:grpSpPr>
        <p:sp>
          <p:nvSpPr>
            <p:cNvPr id="123" name="椭圆 122"/>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124" name="椭圆 12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4"/>
    </p:custDataLst>
    <p:extLst>
      <p:ext uri="{BB962C8B-B14F-4D97-AF65-F5344CB8AC3E}">
        <p14:creationId val="122862885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withEffect" presetClass="entr" presetID="2" presetSubtype="4">
                                  <p:stCondLst>
                                    <p:cond delay="900"/>
                                  </p:stCondLst>
                                  <p:childTnLst>
                                    <p:set>
                                      <p:cBhvr>
                                        <p:cTn dur="1" fill="hold" id="6">
                                          <p:stCondLst>
                                            <p:cond delay="0"/>
                                          </p:stCondLst>
                                        </p:cTn>
                                        <p:tgtEl>
                                          <p:spTgt spid="68"/>
                                        </p:tgtEl>
                                        <p:attrNameLst>
                                          <p:attrName>style.visibility</p:attrName>
                                        </p:attrNameLst>
                                      </p:cBhvr>
                                      <p:to>
                                        <p:strVal val="visible"/>
                                      </p:to>
                                    </p:set>
                                    <p:anim calcmode="lin" valueType="num">
                                      <p:cBhvr additive="base">
                                        <p:cTn dur="2000" fill="hold" id="7"/>
                                        <p:tgtEl>
                                          <p:spTgt spid="68"/>
                                        </p:tgtEl>
                                        <p:attrNameLst>
                                          <p:attrName>ppt_x</p:attrName>
                                        </p:attrNameLst>
                                      </p:cBhvr>
                                      <p:tavLst>
                                        <p:tav tm="0">
                                          <p:val>
                                            <p:strVal val="#ppt_x"/>
                                          </p:val>
                                        </p:tav>
                                        <p:tav tm="100000">
                                          <p:val>
                                            <p:strVal val="#ppt_x"/>
                                          </p:val>
                                        </p:tav>
                                      </p:tavLst>
                                    </p:anim>
                                    <p:anim calcmode="lin" valueType="num">
                                      <p:cBhvr additive="base">
                                        <p:cTn dur="2000" fill="hold" id="8"/>
                                        <p:tgtEl>
                                          <p:spTgt spid="6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900"/>
                            </p:stCondLst>
                            <p:childTnLst>
                              <p:par>
                                <p:cTn fill="hold" id="10" nodeType="afterEffect" presetClass="entr" presetID="53" presetSubtype="0">
                                  <p:stCondLst>
                                    <p:cond delay="0"/>
                                  </p:stCondLst>
                                  <p:childTnLst>
                                    <p:set>
                                      <p:cBhvr>
                                        <p:cTn dur="1" fill="hold" id="11">
                                          <p:stCondLst>
                                            <p:cond delay="0"/>
                                          </p:stCondLst>
                                        </p:cTn>
                                        <p:tgtEl>
                                          <p:spTgt spid="71"/>
                                        </p:tgtEl>
                                        <p:attrNameLst>
                                          <p:attrName>style.visibility</p:attrName>
                                        </p:attrNameLst>
                                      </p:cBhvr>
                                      <p:to>
                                        <p:strVal val="visible"/>
                                      </p:to>
                                    </p:set>
                                    <p:anim calcmode="lin" valueType="num">
                                      <p:cBhvr>
                                        <p:cTn dur="500" fill="hold" id="12"/>
                                        <p:tgtEl>
                                          <p:spTgt spid="71"/>
                                        </p:tgtEl>
                                        <p:attrNameLst>
                                          <p:attrName>ppt_w</p:attrName>
                                        </p:attrNameLst>
                                      </p:cBhvr>
                                      <p:tavLst>
                                        <p:tav tm="0">
                                          <p:val>
                                            <p:fltVal val="0"/>
                                          </p:val>
                                        </p:tav>
                                        <p:tav tm="100000">
                                          <p:val>
                                            <p:strVal val="#ppt_w"/>
                                          </p:val>
                                        </p:tav>
                                      </p:tavLst>
                                    </p:anim>
                                    <p:anim calcmode="lin" valueType="num">
                                      <p:cBhvr>
                                        <p:cTn dur="500" fill="hold" id="13"/>
                                        <p:tgtEl>
                                          <p:spTgt spid="71"/>
                                        </p:tgtEl>
                                        <p:attrNameLst>
                                          <p:attrName>ppt_h</p:attrName>
                                        </p:attrNameLst>
                                      </p:cBhvr>
                                      <p:tavLst>
                                        <p:tav tm="0">
                                          <p:val>
                                            <p:fltVal val="0"/>
                                          </p:val>
                                        </p:tav>
                                        <p:tav tm="100000">
                                          <p:val>
                                            <p:strVal val="#ppt_h"/>
                                          </p:val>
                                        </p:tav>
                                      </p:tavLst>
                                    </p:anim>
                                    <p:animEffect filter="fade" transition="in">
                                      <p:cBhvr>
                                        <p:cTn dur="500" id="14"/>
                                        <p:tgtEl>
                                          <p:spTgt spid="71"/>
                                        </p:tgtEl>
                                      </p:cBhvr>
                                    </p:animEffect>
                                  </p:childTnLst>
                                </p:cTn>
                              </p:par>
                              <p:par>
                                <p:cTn accel="65000" fill="hold" id="15" nodeType="withEffect" presetClass="entr" presetID="2" presetSubtype="3">
                                  <p:stCondLst>
                                    <p:cond delay="0"/>
                                  </p:stCondLst>
                                  <p:childTnLst>
                                    <p:set>
                                      <p:cBhvr>
                                        <p:cTn dur="1" fill="hold" id="16">
                                          <p:stCondLst>
                                            <p:cond delay="0"/>
                                          </p:stCondLst>
                                        </p:cTn>
                                        <p:tgtEl>
                                          <p:spTgt spid="72"/>
                                        </p:tgtEl>
                                        <p:attrNameLst>
                                          <p:attrName>style.visibility</p:attrName>
                                        </p:attrNameLst>
                                      </p:cBhvr>
                                      <p:to>
                                        <p:strVal val="visible"/>
                                      </p:to>
                                    </p:set>
                                    <p:anim calcmode="lin" valueType="num">
                                      <p:cBhvr additive="base">
                                        <p:cTn dur="2000" fill="hold" id="17"/>
                                        <p:tgtEl>
                                          <p:spTgt spid="72"/>
                                        </p:tgtEl>
                                        <p:attrNameLst>
                                          <p:attrName>ppt_x</p:attrName>
                                        </p:attrNameLst>
                                      </p:cBhvr>
                                      <p:tavLst>
                                        <p:tav tm="0">
                                          <p:val>
                                            <p:strVal val="1+#ppt_w/2"/>
                                          </p:val>
                                        </p:tav>
                                        <p:tav tm="100000">
                                          <p:val>
                                            <p:strVal val="#ppt_x"/>
                                          </p:val>
                                        </p:tav>
                                      </p:tavLst>
                                    </p:anim>
                                    <p:anim calcmode="lin" valueType="num">
                                      <p:cBhvr additive="base">
                                        <p:cTn dur="2000" fill="hold" id="18"/>
                                        <p:tgtEl>
                                          <p:spTgt spid="72"/>
                                        </p:tgtEl>
                                        <p:attrNameLst>
                                          <p:attrName>ppt_y</p:attrName>
                                        </p:attrNameLst>
                                      </p:cBhvr>
                                      <p:tavLst>
                                        <p:tav tm="0">
                                          <p:val>
                                            <p:strVal val="0-#ppt_h/2"/>
                                          </p:val>
                                        </p:tav>
                                        <p:tav tm="100000">
                                          <p:val>
                                            <p:strVal val="#ppt_y"/>
                                          </p:val>
                                        </p:tav>
                                      </p:tavLst>
                                    </p:anim>
                                  </p:childTnLst>
                                </p:cTn>
                              </p:par>
                              <p:par>
                                <p:cTn accel="65000" fill="hold" id="19" nodeType="withEffect" presetClass="entr" presetID="2" presetSubtype="12">
                                  <p:stCondLst>
                                    <p:cond delay="0"/>
                                  </p:stCondLst>
                                  <p:childTnLst>
                                    <p:set>
                                      <p:cBhvr>
                                        <p:cTn dur="1" fill="hold" id="20">
                                          <p:stCondLst>
                                            <p:cond delay="0"/>
                                          </p:stCondLst>
                                        </p:cTn>
                                        <p:tgtEl>
                                          <p:spTgt spid="107"/>
                                        </p:tgtEl>
                                        <p:attrNameLst>
                                          <p:attrName>style.visibility</p:attrName>
                                        </p:attrNameLst>
                                      </p:cBhvr>
                                      <p:to>
                                        <p:strVal val="visible"/>
                                      </p:to>
                                    </p:set>
                                    <p:anim calcmode="lin" valueType="num">
                                      <p:cBhvr additive="base">
                                        <p:cTn dur="2000" fill="hold" id="21"/>
                                        <p:tgtEl>
                                          <p:spTgt spid="107"/>
                                        </p:tgtEl>
                                        <p:attrNameLst>
                                          <p:attrName>ppt_x</p:attrName>
                                        </p:attrNameLst>
                                      </p:cBhvr>
                                      <p:tavLst>
                                        <p:tav tm="0">
                                          <p:val>
                                            <p:strVal val="0-#ppt_w/2"/>
                                          </p:val>
                                        </p:tav>
                                        <p:tav tm="100000">
                                          <p:val>
                                            <p:strVal val="#ppt_x"/>
                                          </p:val>
                                        </p:tav>
                                      </p:tavLst>
                                    </p:anim>
                                    <p:anim calcmode="lin" valueType="num">
                                      <p:cBhvr additive="base">
                                        <p:cTn dur="2000" fill="hold" id="22"/>
                                        <p:tgtEl>
                                          <p:spTgt spid="107"/>
                                        </p:tgtEl>
                                        <p:attrNameLst>
                                          <p:attrName>ppt_y</p:attrName>
                                        </p:attrNameLst>
                                      </p:cBhvr>
                                      <p:tavLst>
                                        <p:tav tm="0">
                                          <p:val>
                                            <p:strVal val="1+#ppt_h/2"/>
                                          </p:val>
                                        </p:tav>
                                        <p:tav tm="100000">
                                          <p:val>
                                            <p:strVal val="#ppt_y"/>
                                          </p:val>
                                        </p:tav>
                                      </p:tavLst>
                                    </p:anim>
                                  </p:childTnLst>
                                </p:cTn>
                              </p:par>
                              <p:par>
                                <p:cTn accel="65000" fill="hold" id="23" nodeType="withEffect" presetClass="entr" presetID="2" presetSubtype="12">
                                  <p:stCondLst>
                                    <p:cond delay="0"/>
                                  </p:stCondLst>
                                  <p:childTnLst>
                                    <p:set>
                                      <p:cBhvr>
                                        <p:cTn dur="1" fill="hold" id="24">
                                          <p:stCondLst>
                                            <p:cond delay="0"/>
                                          </p:stCondLst>
                                        </p:cTn>
                                        <p:tgtEl>
                                          <p:spTgt spid="110"/>
                                        </p:tgtEl>
                                        <p:attrNameLst>
                                          <p:attrName>style.visibility</p:attrName>
                                        </p:attrNameLst>
                                      </p:cBhvr>
                                      <p:to>
                                        <p:strVal val="visible"/>
                                      </p:to>
                                    </p:set>
                                    <p:anim calcmode="lin" valueType="num">
                                      <p:cBhvr additive="base">
                                        <p:cTn dur="2000" fill="hold" id="25"/>
                                        <p:tgtEl>
                                          <p:spTgt spid="110"/>
                                        </p:tgtEl>
                                        <p:attrNameLst>
                                          <p:attrName>ppt_x</p:attrName>
                                        </p:attrNameLst>
                                      </p:cBhvr>
                                      <p:tavLst>
                                        <p:tav tm="0">
                                          <p:val>
                                            <p:strVal val="0-#ppt_w/2"/>
                                          </p:val>
                                        </p:tav>
                                        <p:tav tm="100000">
                                          <p:val>
                                            <p:strVal val="#ppt_x"/>
                                          </p:val>
                                        </p:tav>
                                      </p:tavLst>
                                    </p:anim>
                                    <p:anim calcmode="lin" valueType="num">
                                      <p:cBhvr additive="base">
                                        <p:cTn dur="2000" fill="hold" id="26"/>
                                        <p:tgtEl>
                                          <p:spTgt spid="110"/>
                                        </p:tgtEl>
                                        <p:attrNameLst>
                                          <p:attrName>ppt_y</p:attrName>
                                        </p:attrNameLst>
                                      </p:cBhvr>
                                      <p:tavLst>
                                        <p:tav tm="0">
                                          <p:val>
                                            <p:strVal val="1+#ppt_h/2"/>
                                          </p:val>
                                        </p:tav>
                                        <p:tav tm="100000">
                                          <p:val>
                                            <p:strVal val="#ppt_y"/>
                                          </p:val>
                                        </p:tav>
                                      </p:tavLst>
                                    </p:anim>
                                  </p:childTnLst>
                                </p:cTn>
                              </p:par>
                              <p:par>
                                <p:cTn accel="65000" fill="hold" id="27" nodeType="withEffect" presetClass="entr" presetID="2" presetSubtype="12">
                                  <p:stCondLst>
                                    <p:cond delay="0"/>
                                  </p:stCondLst>
                                  <p:childTnLst>
                                    <p:set>
                                      <p:cBhvr>
                                        <p:cTn dur="1" fill="hold" id="28">
                                          <p:stCondLst>
                                            <p:cond delay="0"/>
                                          </p:stCondLst>
                                        </p:cTn>
                                        <p:tgtEl>
                                          <p:spTgt spid="122"/>
                                        </p:tgtEl>
                                        <p:attrNameLst>
                                          <p:attrName>style.visibility</p:attrName>
                                        </p:attrNameLst>
                                      </p:cBhvr>
                                      <p:to>
                                        <p:strVal val="visible"/>
                                      </p:to>
                                    </p:set>
                                    <p:anim calcmode="lin" valueType="num">
                                      <p:cBhvr additive="base">
                                        <p:cTn dur="2000" fill="hold" id="29"/>
                                        <p:tgtEl>
                                          <p:spTgt spid="122"/>
                                        </p:tgtEl>
                                        <p:attrNameLst>
                                          <p:attrName>ppt_x</p:attrName>
                                        </p:attrNameLst>
                                      </p:cBhvr>
                                      <p:tavLst>
                                        <p:tav tm="0">
                                          <p:val>
                                            <p:strVal val="0-#ppt_w/2"/>
                                          </p:val>
                                        </p:tav>
                                        <p:tav tm="100000">
                                          <p:val>
                                            <p:strVal val="#ppt_x"/>
                                          </p:val>
                                        </p:tav>
                                      </p:tavLst>
                                    </p:anim>
                                    <p:anim calcmode="lin" valueType="num">
                                      <p:cBhvr additive="base">
                                        <p:cTn dur="2000" fill="hold" id="30"/>
                                        <p:tgtEl>
                                          <p:spTgt spid="122"/>
                                        </p:tgtEl>
                                        <p:attrNameLst>
                                          <p:attrName>ppt_y</p:attrName>
                                        </p:attrNameLst>
                                      </p:cBhvr>
                                      <p:tavLst>
                                        <p:tav tm="0">
                                          <p:val>
                                            <p:strVal val="1+#ppt_h/2"/>
                                          </p:val>
                                        </p:tav>
                                        <p:tav tm="100000">
                                          <p:val>
                                            <p:strVal val="#ppt_y"/>
                                          </p:val>
                                        </p:tav>
                                      </p:tavLst>
                                    </p:anim>
                                  </p:childTnLst>
                                </p:cTn>
                              </p:par>
                              <p:par>
                                <p:cTn fill="hold" id="31" nodeType="withEffect" presetClass="entr" presetID="23" presetSubtype="528">
                                  <p:stCondLst>
                                    <p:cond delay="0"/>
                                  </p:stCondLst>
                                  <p:childTnLst>
                                    <p:set>
                                      <p:cBhvr>
                                        <p:cTn dur="1" fill="hold" id="32">
                                          <p:stCondLst>
                                            <p:cond delay="0"/>
                                          </p:stCondLst>
                                        </p:cTn>
                                        <p:tgtEl>
                                          <p:spTgt spid="81"/>
                                        </p:tgtEl>
                                        <p:attrNameLst>
                                          <p:attrName>style.visibility</p:attrName>
                                        </p:attrNameLst>
                                      </p:cBhvr>
                                      <p:to>
                                        <p:strVal val="visible"/>
                                      </p:to>
                                    </p:set>
                                    <p:anim calcmode="lin" valueType="num">
                                      <p:cBhvr>
                                        <p:cTn dur="1000" fill="hold" id="33"/>
                                        <p:tgtEl>
                                          <p:spTgt spid="81"/>
                                        </p:tgtEl>
                                        <p:attrNameLst>
                                          <p:attrName>ppt_w</p:attrName>
                                        </p:attrNameLst>
                                      </p:cBhvr>
                                      <p:tavLst>
                                        <p:tav tm="0">
                                          <p:val>
                                            <p:fltVal val="0"/>
                                          </p:val>
                                        </p:tav>
                                        <p:tav tm="100000">
                                          <p:val>
                                            <p:strVal val="#ppt_w"/>
                                          </p:val>
                                        </p:tav>
                                      </p:tavLst>
                                    </p:anim>
                                    <p:anim calcmode="lin" valueType="num">
                                      <p:cBhvr>
                                        <p:cTn dur="1000" fill="hold" id="34"/>
                                        <p:tgtEl>
                                          <p:spTgt spid="81"/>
                                        </p:tgtEl>
                                        <p:attrNameLst>
                                          <p:attrName>ppt_h</p:attrName>
                                        </p:attrNameLst>
                                      </p:cBhvr>
                                      <p:tavLst>
                                        <p:tav tm="0">
                                          <p:val>
                                            <p:fltVal val="0"/>
                                          </p:val>
                                        </p:tav>
                                        <p:tav tm="100000">
                                          <p:val>
                                            <p:strVal val="#ppt_h"/>
                                          </p:val>
                                        </p:tav>
                                      </p:tavLst>
                                    </p:anim>
                                    <p:anim calcmode="lin" valueType="num">
                                      <p:cBhvr>
                                        <p:cTn dur="1000" fill="hold" id="35"/>
                                        <p:tgtEl>
                                          <p:spTgt spid="81"/>
                                        </p:tgtEl>
                                        <p:attrNameLst>
                                          <p:attrName>ppt_x</p:attrName>
                                        </p:attrNameLst>
                                      </p:cBhvr>
                                      <p:tavLst>
                                        <p:tav tm="0">
                                          <p:val>
                                            <p:fltVal val="0.5"/>
                                          </p:val>
                                        </p:tav>
                                        <p:tav tm="100000">
                                          <p:val>
                                            <p:strVal val="#ppt_x"/>
                                          </p:val>
                                        </p:tav>
                                      </p:tavLst>
                                    </p:anim>
                                    <p:anim calcmode="lin" valueType="num">
                                      <p:cBhvr>
                                        <p:cTn dur="1000" fill="hold" id="36"/>
                                        <p:tgtEl>
                                          <p:spTgt spid="81"/>
                                        </p:tgtEl>
                                        <p:attrNameLst>
                                          <p:attrName>ppt_y</p:attrName>
                                        </p:attrNameLst>
                                      </p:cBhvr>
                                      <p:tavLst>
                                        <p:tav tm="0">
                                          <p:val>
                                            <p:fltVal val="0.5"/>
                                          </p:val>
                                        </p:tav>
                                        <p:tav tm="100000">
                                          <p:val>
                                            <p:strVal val="#ppt_y"/>
                                          </p:val>
                                        </p:tav>
                                      </p:tavLst>
                                    </p:anim>
                                  </p:childTnLst>
                                </p:cTn>
                              </p:par>
                              <p:par>
                                <p:cTn fill="hold" id="37" nodeType="withEffect" presetClass="entr" presetID="23" presetSubtype="528">
                                  <p:stCondLst>
                                    <p:cond delay="200"/>
                                  </p:stCondLst>
                                  <p:childTnLst>
                                    <p:set>
                                      <p:cBhvr>
                                        <p:cTn dur="1" fill="hold" id="38">
                                          <p:stCondLst>
                                            <p:cond delay="0"/>
                                          </p:stCondLst>
                                        </p:cTn>
                                        <p:tgtEl>
                                          <p:spTgt spid="84"/>
                                        </p:tgtEl>
                                        <p:attrNameLst>
                                          <p:attrName>style.visibility</p:attrName>
                                        </p:attrNameLst>
                                      </p:cBhvr>
                                      <p:to>
                                        <p:strVal val="visible"/>
                                      </p:to>
                                    </p:set>
                                    <p:anim calcmode="lin" valueType="num">
                                      <p:cBhvr>
                                        <p:cTn dur="1000" fill="hold" id="39"/>
                                        <p:tgtEl>
                                          <p:spTgt spid="84"/>
                                        </p:tgtEl>
                                        <p:attrNameLst>
                                          <p:attrName>ppt_w</p:attrName>
                                        </p:attrNameLst>
                                      </p:cBhvr>
                                      <p:tavLst>
                                        <p:tav tm="0">
                                          <p:val>
                                            <p:fltVal val="0"/>
                                          </p:val>
                                        </p:tav>
                                        <p:tav tm="100000">
                                          <p:val>
                                            <p:strVal val="#ppt_w"/>
                                          </p:val>
                                        </p:tav>
                                      </p:tavLst>
                                    </p:anim>
                                    <p:anim calcmode="lin" valueType="num">
                                      <p:cBhvr>
                                        <p:cTn dur="1000" fill="hold" id="40"/>
                                        <p:tgtEl>
                                          <p:spTgt spid="84"/>
                                        </p:tgtEl>
                                        <p:attrNameLst>
                                          <p:attrName>ppt_h</p:attrName>
                                        </p:attrNameLst>
                                      </p:cBhvr>
                                      <p:tavLst>
                                        <p:tav tm="0">
                                          <p:val>
                                            <p:fltVal val="0"/>
                                          </p:val>
                                        </p:tav>
                                        <p:tav tm="100000">
                                          <p:val>
                                            <p:strVal val="#ppt_h"/>
                                          </p:val>
                                        </p:tav>
                                      </p:tavLst>
                                    </p:anim>
                                    <p:anim calcmode="lin" valueType="num">
                                      <p:cBhvr>
                                        <p:cTn dur="1000" fill="hold" id="41"/>
                                        <p:tgtEl>
                                          <p:spTgt spid="84"/>
                                        </p:tgtEl>
                                        <p:attrNameLst>
                                          <p:attrName>ppt_x</p:attrName>
                                        </p:attrNameLst>
                                      </p:cBhvr>
                                      <p:tavLst>
                                        <p:tav tm="0">
                                          <p:val>
                                            <p:fltVal val="0.5"/>
                                          </p:val>
                                        </p:tav>
                                        <p:tav tm="100000">
                                          <p:val>
                                            <p:strVal val="#ppt_x"/>
                                          </p:val>
                                        </p:tav>
                                      </p:tavLst>
                                    </p:anim>
                                    <p:anim calcmode="lin" valueType="num">
                                      <p:cBhvr>
                                        <p:cTn dur="1000" fill="hold" id="42"/>
                                        <p:tgtEl>
                                          <p:spTgt spid="84"/>
                                        </p:tgtEl>
                                        <p:attrNameLst>
                                          <p:attrName>ppt_y</p:attrName>
                                        </p:attrNameLst>
                                      </p:cBhvr>
                                      <p:tavLst>
                                        <p:tav tm="0">
                                          <p:val>
                                            <p:fltVal val="0.5"/>
                                          </p:val>
                                        </p:tav>
                                        <p:tav tm="100000">
                                          <p:val>
                                            <p:strVal val="#ppt_y"/>
                                          </p:val>
                                        </p:tav>
                                      </p:tavLst>
                                    </p:anim>
                                  </p:childTnLst>
                                </p:cTn>
                              </p:par>
                              <p:par>
                                <p:cTn accel="65000" fill="hold" id="43" nodeType="withEffect" presetClass="entr" presetID="2" presetSubtype="3">
                                  <p:stCondLst>
                                    <p:cond delay="0"/>
                                  </p:stCondLst>
                                  <p:childTnLst>
                                    <p:set>
                                      <p:cBhvr>
                                        <p:cTn dur="1" fill="hold" id="44">
                                          <p:stCondLst>
                                            <p:cond delay="0"/>
                                          </p:stCondLst>
                                        </p:cTn>
                                        <p:tgtEl>
                                          <p:spTgt spid="119"/>
                                        </p:tgtEl>
                                        <p:attrNameLst>
                                          <p:attrName>style.visibility</p:attrName>
                                        </p:attrNameLst>
                                      </p:cBhvr>
                                      <p:to>
                                        <p:strVal val="visible"/>
                                      </p:to>
                                    </p:set>
                                    <p:anim calcmode="lin" valueType="num">
                                      <p:cBhvr additive="base">
                                        <p:cTn dur="2000" fill="hold" id="45"/>
                                        <p:tgtEl>
                                          <p:spTgt spid="119"/>
                                        </p:tgtEl>
                                        <p:attrNameLst>
                                          <p:attrName>ppt_x</p:attrName>
                                        </p:attrNameLst>
                                      </p:cBhvr>
                                      <p:tavLst>
                                        <p:tav tm="0">
                                          <p:val>
                                            <p:strVal val="1+#ppt_w/2"/>
                                          </p:val>
                                        </p:tav>
                                        <p:tav tm="100000">
                                          <p:val>
                                            <p:strVal val="#ppt_x"/>
                                          </p:val>
                                        </p:tav>
                                      </p:tavLst>
                                    </p:anim>
                                    <p:anim calcmode="lin" valueType="num">
                                      <p:cBhvr additive="base">
                                        <p:cTn dur="2000" fill="hold" id="46"/>
                                        <p:tgtEl>
                                          <p:spTgt spid="119"/>
                                        </p:tgtEl>
                                        <p:attrNameLst>
                                          <p:attrName>ppt_y</p:attrName>
                                        </p:attrNameLst>
                                      </p:cBhvr>
                                      <p:tavLst>
                                        <p:tav tm="0">
                                          <p:val>
                                            <p:strVal val="0-#ppt_h/2"/>
                                          </p:val>
                                        </p:tav>
                                        <p:tav tm="100000">
                                          <p:val>
                                            <p:strVal val="#ppt_y"/>
                                          </p:val>
                                        </p:tav>
                                      </p:tavLst>
                                    </p:anim>
                                  </p:childTnLst>
                                </p:cTn>
                              </p:par>
                              <p:par>
                                <p:cTn accel="65000" fill="hold" id="47" nodeType="withEffect" presetClass="entr" presetID="2" presetSubtype="3">
                                  <p:stCondLst>
                                    <p:cond delay="0"/>
                                  </p:stCondLst>
                                  <p:childTnLst>
                                    <p:set>
                                      <p:cBhvr>
                                        <p:cTn dur="1" fill="hold" id="48">
                                          <p:stCondLst>
                                            <p:cond delay="0"/>
                                          </p:stCondLst>
                                        </p:cTn>
                                        <p:tgtEl>
                                          <p:spTgt spid="116"/>
                                        </p:tgtEl>
                                        <p:attrNameLst>
                                          <p:attrName>style.visibility</p:attrName>
                                        </p:attrNameLst>
                                      </p:cBhvr>
                                      <p:to>
                                        <p:strVal val="visible"/>
                                      </p:to>
                                    </p:set>
                                    <p:anim calcmode="lin" valueType="num">
                                      <p:cBhvr additive="base">
                                        <p:cTn dur="2000" fill="hold" id="49"/>
                                        <p:tgtEl>
                                          <p:spTgt spid="116"/>
                                        </p:tgtEl>
                                        <p:attrNameLst>
                                          <p:attrName>ppt_x</p:attrName>
                                        </p:attrNameLst>
                                      </p:cBhvr>
                                      <p:tavLst>
                                        <p:tav tm="0">
                                          <p:val>
                                            <p:strVal val="1+#ppt_w/2"/>
                                          </p:val>
                                        </p:tav>
                                        <p:tav tm="100000">
                                          <p:val>
                                            <p:strVal val="#ppt_x"/>
                                          </p:val>
                                        </p:tav>
                                      </p:tavLst>
                                    </p:anim>
                                    <p:anim calcmode="lin" valueType="num">
                                      <p:cBhvr additive="base">
                                        <p:cTn dur="2000" fill="hold" id="50"/>
                                        <p:tgtEl>
                                          <p:spTgt spid="116"/>
                                        </p:tgtEl>
                                        <p:attrNameLst>
                                          <p:attrName>ppt_y</p:attrName>
                                        </p:attrNameLst>
                                      </p:cBhvr>
                                      <p:tavLst>
                                        <p:tav tm="0">
                                          <p:val>
                                            <p:strVal val="0-#ppt_h/2"/>
                                          </p:val>
                                        </p:tav>
                                        <p:tav tm="100000">
                                          <p:val>
                                            <p:strVal val="#ppt_y"/>
                                          </p:val>
                                        </p:tav>
                                      </p:tavLst>
                                    </p:anim>
                                  </p:childTnLst>
                                </p:cTn>
                              </p:par>
                              <p:par>
                                <p:cTn fill="hold" id="51" nodeType="withEffect" presetClass="entr" presetID="23" presetSubtype="528">
                                  <p:stCondLst>
                                    <p:cond delay="0"/>
                                  </p:stCondLst>
                                  <p:childTnLst>
                                    <p:set>
                                      <p:cBhvr>
                                        <p:cTn dur="1" fill="hold" id="52">
                                          <p:stCondLst>
                                            <p:cond delay="0"/>
                                          </p:stCondLst>
                                        </p:cTn>
                                        <p:tgtEl>
                                          <p:spTgt spid="98"/>
                                        </p:tgtEl>
                                        <p:attrNameLst>
                                          <p:attrName>style.visibility</p:attrName>
                                        </p:attrNameLst>
                                      </p:cBhvr>
                                      <p:to>
                                        <p:strVal val="visible"/>
                                      </p:to>
                                    </p:set>
                                    <p:anim calcmode="lin" valueType="num">
                                      <p:cBhvr>
                                        <p:cTn dur="1000" fill="hold" id="53"/>
                                        <p:tgtEl>
                                          <p:spTgt spid="98"/>
                                        </p:tgtEl>
                                        <p:attrNameLst>
                                          <p:attrName>ppt_w</p:attrName>
                                        </p:attrNameLst>
                                      </p:cBhvr>
                                      <p:tavLst>
                                        <p:tav tm="0">
                                          <p:val>
                                            <p:fltVal val="0"/>
                                          </p:val>
                                        </p:tav>
                                        <p:tav tm="100000">
                                          <p:val>
                                            <p:strVal val="#ppt_w"/>
                                          </p:val>
                                        </p:tav>
                                      </p:tavLst>
                                    </p:anim>
                                    <p:anim calcmode="lin" valueType="num">
                                      <p:cBhvr>
                                        <p:cTn dur="1000" fill="hold" id="54"/>
                                        <p:tgtEl>
                                          <p:spTgt spid="98"/>
                                        </p:tgtEl>
                                        <p:attrNameLst>
                                          <p:attrName>ppt_h</p:attrName>
                                        </p:attrNameLst>
                                      </p:cBhvr>
                                      <p:tavLst>
                                        <p:tav tm="0">
                                          <p:val>
                                            <p:fltVal val="0"/>
                                          </p:val>
                                        </p:tav>
                                        <p:tav tm="100000">
                                          <p:val>
                                            <p:strVal val="#ppt_h"/>
                                          </p:val>
                                        </p:tav>
                                      </p:tavLst>
                                    </p:anim>
                                    <p:anim calcmode="lin" valueType="num">
                                      <p:cBhvr>
                                        <p:cTn dur="1000" fill="hold" id="55"/>
                                        <p:tgtEl>
                                          <p:spTgt spid="98"/>
                                        </p:tgtEl>
                                        <p:attrNameLst>
                                          <p:attrName>ppt_x</p:attrName>
                                        </p:attrNameLst>
                                      </p:cBhvr>
                                      <p:tavLst>
                                        <p:tav tm="0">
                                          <p:val>
                                            <p:fltVal val="0.5"/>
                                          </p:val>
                                        </p:tav>
                                        <p:tav tm="100000">
                                          <p:val>
                                            <p:strVal val="#ppt_x"/>
                                          </p:val>
                                        </p:tav>
                                      </p:tavLst>
                                    </p:anim>
                                    <p:anim calcmode="lin" valueType="num">
                                      <p:cBhvr>
                                        <p:cTn dur="1000" fill="hold" id="56"/>
                                        <p:tgtEl>
                                          <p:spTgt spid="98"/>
                                        </p:tgtEl>
                                        <p:attrNameLst>
                                          <p:attrName>ppt_y</p:attrName>
                                        </p:attrNameLst>
                                      </p:cBhvr>
                                      <p:tavLst>
                                        <p:tav tm="0">
                                          <p:val>
                                            <p:fltVal val="0.5"/>
                                          </p:val>
                                        </p:tav>
                                        <p:tav tm="100000">
                                          <p:val>
                                            <p:strVal val="#ppt_y"/>
                                          </p:val>
                                        </p:tav>
                                      </p:tavLst>
                                    </p:anim>
                                  </p:childTnLst>
                                </p:cTn>
                              </p:par>
                              <p:par>
                                <p:cTn accel="65000" fill="hold" id="57" nodeType="withEffect" presetClass="entr" presetID="2" presetSubtype="12">
                                  <p:stCondLst>
                                    <p:cond delay="0"/>
                                  </p:stCondLst>
                                  <p:childTnLst>
                                    <p:set>
                                      <p:cBhvr>
                                        <p:cTn dur="1" fill="hold" id="58">
                                          <p:stCondLst>
                                            <p:cond delay="0"/>
                                          </p:stCondLst>
                                        </p:cTn>
                                        <p:tgtEl>
                                          <p:spTgt spid="78"/>
                                        </p:tgtEl>
                                        <p:attrNameLst>
                                          <p:attrName>style.visibility</p:attrName>
                                        </p:attrNameLst>
                                      </p:cBhvr>
                                      <p:to>
                                        <p:strVal val="visible"/>
                                      </p:to>
                                    </p:set>
                                    <p:anim calcmode="lin" valueType="num">
                                      <p:cBhvr additive="base">
                                        <p:cTn dur="2000" fill="hold" id="59"/>
                                        <p:tgtEl>
                                          <p:spTgt spid="78"/>
                                        </p:tgtEl>
                                        <p:attrNameLst>
                                          <p:attrName>ppt_x</p:attrName>
                                        </p:attrNameLst>
                                      </p:cBhvr>
                                      <p:tavLst>
                                        <p:tav tm="0">
                                          <p:val>
                                            <p:strVal val="0-#ppt_w/2"/>
                                          </p:val>
                                        </p:tav>
                                        <p:tav tm="100000">
                                          <p:val>
                                            <p:strVal val="#ppt_x"/>
                                          </p:val>
                                        </p:tav>
                                      </p:tavLst>
                                    </p:anim>
                                    <p:anim calcmode="lin" valueType="num">
                                      <p:cBhvr additive="base">
                                        <p:cTn dur="2000" fill="hold" id="60"/>
                                        <p:tgtEl>
                                          <p:spTgt spid="78"/>
                                        </p:tgtEl>
                                        <p:attrNameLst>
                                          <p:attrName>ppt_y</p:attrName>
                                        </p:attrNameLst>
                                      </p:cBhvr>
                                      <p:tavLst>
                                        <p:tav tm="0">
                                          <p:val>
                                            <p:strVal val="1+#ppt_h/2"/>
                                          </p:val>
                                        </p:tav>
                                        <p:tav tm="100000">
                                          <p:val>
                                            <p:strVal val="#ppt_y"/>
                                          </p:val>
                                        </p:tav>
                                      </p:tavLst>
                                    </p:anim>
                                  </p:childTnLst>
                                </p:cTn>
                              </p:par>
                              <p:par>
                                <p:cTn accel="65000" fill="hold" id="61" nodeType="withEffect" presetClass="entr" presetID="2" presetSubtype="12">
                                  <p:stCondLst>
                                    <p:cond delay="0"/>
                                  </p:stCondLst>
                                  <p:childTnLst>
                                    <p:set>
                                      <p:cBhvr>
                                        <p:cTn dur="1" fill="hold" id="62">
                                          <p:stCondLst>
                                            <p:cond delay="0"/>
                                          </p:stCondLst>
                                        </p:cTn>
                                        <p:tgtEl>
                                          <p:spTgt spid="75"/>
                                        </p:tgtEl>
                                        <p:attrNameLst>
                                          <p:attrName>style.visibility</p:attrName>
                                        </p:attrNameLst>
                                      </p:cBhvr>
                                      <p:to>
                                        <p:strVal val="visible"/>
                                      </p:to>
                                    </p:set>
                                    <p:anim calcmode="lin" valueType="num">
                                      <p:cBhvr additive="base">
                                        <p:cTn dur="2000" fill="hold" id="63"/>
                                        <p:tgtEl>
                                          <p:spTgt spid="75"/>
                                        </p:tgtEl>
                                        <p:attrNameLst>
                                          <p:attrName>ppt_x</p:attrName>
                                        </p:attrNameLst>
                                      </p:cBhvr>
                                      <p:tavLst>
                                        <p:tav tm="0">
                                          <p:val>
                                            <p:strVal val="0-#ppt_w/2"/>
                                          </p:val>
                                        </p:tav>
                                        <p:tav tm="100000">
                                          <p:val>
                                            <p:strVal val="#ppt_x"/>
                                          </p:val>
                                        </p:tav>
                                      </p:tavLst>
                                    </p:anim>
                                    <p:anim calcmode="lin" valueType="num">
                                      <p:cBhvr additive="base">
                                        <p:cTn dur="2000" fill="hold" id="64"/>
                                        <p:tgtEl>
                                          <p:spTgt spid="75"/>
                                        </p:tgtEl>
                                        <p:attrNameLst>
                                          <p:attrName>ppt_y</p:attrName>
                                        </p:attrNameLst>
                                      </p:cBhvr>
                                      <p:tavLst>
                                        <p:tav tm="0">
                                          <p:val>
                                            <p:strVal val="1+#ppt_h/2"/>
                                          </p:val>
                                        </p:tav>
                                        <p:tav tm="100000">
                                          <p:val>
                                            <p:strVal val="#ppt_y"/>
                                          </p:val>
                                        </p:tav>
                                      </p:tavLst>
                                    </p:anim>
                                  </p:childTnLst>
                                </p:cTn>
                              </p:par>
                              <p:par>
                                <p:cTn fill="hold" id="65" nodeType="withEffect" presetClass="entr" presetID="23" presetSubtype="528">
                                  <p:stCondLst>
                                    <p:cond delay="200"/>
                                  </p:stCondLst>
                                  <p:childTnLst>
                                    <p:set>
                                      <p:cBhvr>
                                        <p:cTn dur="1" fill="hold" id="66">
                                          <p:stCondLst>
                                            <p:cond delay="0"/>
                                          </p:stCondLst>
                                        </p:cTn>
                                        <p:tgtEl>
                                          <p:spTgt spid="101"/>
                                        </p:tgtEl>
                                        <p:attrNameLst>
                                          <p:attrName>style.visibility</p:attrName>
                                        </p:attrNameLst>
                                      </p:cBhvr>
                                      <p:to>
                                        <p:strVal val="visible"/>
                                      </p:to>
                                    </p:set>
                                    <p:anim calcmode="lin" valueType="num">
                                      <p:cBhvr>
                                        <p:cTn dur="600" fill="hold" id="67"/>
                                        <p:tgtEl>
                                          <p:spTgt spid="101"/>
                                        </p:tgtEl>
                                        <p:attrNameLst>
                                          <p:attrName>ppt_w</p:attrName>
                                        </p:attrNameLst>
                                      </p:cBhvr>
                                      <p:tavLst>
                                        <p:tav tm="0">
                                          <p:val>
                                            <p:fltVal val="0"/>
                                          </p:val>
                                        </p:tav>
                                        <p:tav tm="100000">
                                          <p:val>
                                            <p:strVal val="#ppt_w"/>
                                          </p:val>
                                        </p:tav>
                                      </p:tavLst>
                                    </p:anim>
                                    <p:anim calcmode="lin" valueType="num">
                                      <p:cBhvr>
                                        <p:cTn dur="600" fill="hold" id="68"/>
                                        <p:tgtEl>
                                          <p:spTgt spid="101"/>
                                        </p:tgtEl>
                                        <p:attrNameLst>
                                          <p:attrName>ppt_h</p:attrName>
                                        </p:attrNameLst>
                                      </p:cBhvr>
                                      <p:tavLst>
                                        <p:tav tm="0">
                                          <p:val>
                                            <p:fltVal val="0"/>
                                          </p:val>
                                        </p:tav>
                                        <p:tav tm="100000">
                                          <p:val>
                                            <p:strVal val="#ppt_h"/>
                                          </p:val>
                                        </p:tav>
                                      </p:tavLst>
                                    </p:anim>
                                    <p:anim calcmode="lin" valueType="num">
                                      <p:cBhvr>
                                        <p:cTn dur="600" fill="hold" id="69"/>
                                        <p:tgtEl>
                                          <p:spTgt spid="101"/>
                                        </p:tgtEl>
                                        <p:attrNameLst>
                                          <p:attrName>ppt_x</p:attrName>
                                        </p:attrNameLst>
                                      </p:cBhvr>
                                      <p:tavLst>
                                        <p:tav tm="0">
                                          <p:val>
                                            <p:fltVal val="0.5"/>
                                          </p:val>
                                        </p:tav>
                                        <p:tav tm="100000">
                                          <p:val>
                                            <p:strVal val="#ppt_x"/>
                                          </p:val>
                                        </p:tav>
                                      </p:tavLst>
                                    </p:anim>
                                    <p:anim calcmode="lin" valueType="num">
                                      <p:cBhvr>
                                        <p:cTn dur="600" fill="hold" id="70"/>
                                        <p:tgtEl>
                                          <p:spTgt spid="101"/>
                                        </p:tgtEl>
                                        <p:attrNameLst>
                                          <p:attrName>ppt_y</p:attrName>
                                        </p:attrNameLst>
                                      </p:cBhvr>
                                      <p:tavLst>
                                        <p:tav tm="0">
                                          <p:val>
                                            <p:fltVal val="0.5"/>
                                          </p:val>
                                        </p:tav>
                                        <p:tav tm="100000">
                                          <p:val>
                                            <p:strVal val="#ppt_y"/>
                                          </p:val>
                                        </p:tav>
                                      </p:tavLst>
                                    </p:anim>
                                  </p:childTnLst>
                                </p:cTn>
                              </p:par>
                              <p:par>
                                <p:cTn accel="65000" fill="hold" id="71" nodeType="withEffect" presetClass="entr" presetID="2" presetSubtype="12">
                                  <p:stCondLst>
                                    <p:cond delay="0"/>
                                  </p:stCondLst>
                                  <p:childTnLst>
                                    <p:set>
                                      <p:cBhvr>
                                        <p:cTn dur="1" fill="hold" id="72">
                                          <p:stCondLst>
                                            <p:cond delay="0"/>
                                          </p:stCondLst>
                                        </p:cTn>
                                        <p:tgtEl>
                                          <p:spTgt spid="113"/>
                                        </p:tgtEl>
                                        <p:attrNameLst>
                                          <p:attrName>style.visibility</p:attrName>
                                        </p:attrNameLst>
                                      </p:cBhvr>
                                      <p:to>
                                        <p:strVal val="visible"/>
                                      </p:to>
                                    </p:set>
                                    <p:anim calcmode="lin" valueType="num">
                                      <p:cBhvr additive="base">
                                        <p:cTn dur="2000" fill="hold" id="73"/>
                                        <p:tgtEl>
                                          <p:spTgt spid="113"/>
                                        </p:tgtEl>
                                        <p:attrNameLst>
                                          <p:attrName>ppt_x</p:attrName>
                                        </p:attrNameLst>
                                      </p:cBhvr>
                                      <p:tavLst>
                                        <p:tav tm="0">
                                          <p:val>
                                            <p:strVal val="0-#ppt_w/2"/>
                                          </p:val>
                                        </p:tav>
                                        <p:tav tm="100000">
                                          <p:val>
                                            <p:strVal val="#ppt_x"/>
                                          </p:val>
                                        </p:tav>
                                      </p:tavLst>
                                    </p:anim>
                                    <p:anim calcmode="lin" valueType="num">
                                      <p:cBhvr additive="base">
                                        <p:cTn dur="2000" fill="hold" id="74"/>
                                        <p:tgtEl>
                                          <p:spTgt spid="113"/>
                                        </p:tgtEl>
                                        <p:attrNameLst>
                                          <p:attrName>ppt_y</p:attrName>
                                        </p:attrNameLst>
                                      </p:cBhvr>
                                      <p:tavLst>
                                        <p:tav tm="0">
                                          <p:val>
                                            <p:strVal val="1+#ppt_h/2"/>
                                          </p:val>
                                        </p:tav>
                                        <p:tav tm="100000">
                                          <p:val>
                                            <p:strVal val="#ppt_y"/>
                                          </p:val>
                                        </p:tav>
                                      </p:tavLst>
                                    </p:anim>
                                  </p:childTnLst>
                                </p:cTn>
                              </p:par>
                              <p:par>
                                <p:cTn fill="hold" id="75" nodeType="withEffect" presetClass="entr" presetID="23" presetSubtype="528">
                                  <p:stCondLst>
                                    <p:cond delay="0"/>
                                  </p:stCondLst>
                                  <p:childTnLst>
                                    <p:set>
                                      <p:cBhvr>
                                        <p:cTn dur="1" fill="hold" id="76">
                                          <p:stCondLst>
                                            <p:cond delay="0"/>
                                          </p:stCondLst>
                                        </p:cTn>
                                        <p:tgtEl>
                                          <p:spTgt spid="104"/>
                                        </p:tgtEl>
                                        <p:attrNameLst>
                                          <p:attrName>style.visibility</p:attrName>
                                        </p:attrNameLst>
                                      </p:cBhvr>
                                      <p:to>
                                        <p:strVal val="visible"/>
                                      </p:to>
                                    </p:set>
                                    <p:anim calcmode="lin" valueType="num">
                                      <p:cBhvr>
                                        <p:cTn dur="700" fill="hold" id="77"/>
                                        <p:tgtEl>
                                          <p:spTgt spid="104"/>
                                        </p:tgtEl>
                                        <p:attrNameLst>
                                          <p:attrName>ppt_w</p:attrName>
                                        </p:attrNameLst>
                                      </p:cBhvr>
                                      <p:tavLst>
                                        <p:tav tm="0">
                                          <p:val>
                                            <p:fltVal val="0"/>
                                          </p:val>
                                        </p:tav>
                                        <p:tav tm="100000">
                                          <p:val>
                                            <p:strVal val="#ppt_w"/>
                                          </p:val>
                                        </p:tav>
                                      </p:tavLst>
                                    </p:anim>
                                    <p:anim calcmode="lin" valueType="num">
                                      <p:cBhvr>
                                        <p:cTn dur="700" fill="hold" id="78"/>
                                        <p:tgtEl>
                                          <p:spTgt spid="104"/>
                                        </p:tgtEl>
                                        <p:attrNameLst>
                                          <p:attrName>ppt_h</p:attrName>
                                        </p:attrNameLst>
                                      </p:cBhvr>
                                      <p:tavLst>
                                        <p:tav tm="0">
                                          <p:val>
                                            <p:fltVal val="0"/>
                                          </p:val>
                                        </p:tav>
                                        <p:tav tm="100000">
                                          <p:val>
                                            <p:strVal val="#ppt_h"/>
                                          </p:val>
                                        </p:tav>
                                      </p:tavLst>
                                    </p:anim>
                                    <p:anim calcmode="lin" valueType="num">
                                      <p:cBhvr>
                                        <p:cTn dur="700" fill="hold" id="79"/>
                                        <p:tgtEl>
                                          <p:spTgt spid="104"/>
                                        </p:tgtEl>
                                        <p:attrNameLst>
                                          <p:attrName>ppt_x</p:attrName>
                                        </p:attrNameLst>
                                      </p:cBhvr>
                                      <p:tavLst>
                                        <p:tav tm="0">
                                          <p:val>
                                            <p:fltVal val="0.5"/>
                                          </p:val>
                                        </p:tav>
                                        <p:tav tm="100000">
                                          <p:val>
                                            <p:strVal val="#ppt_x"/>
                                          </p:val>
                                        </p:tav>
                                      </p:tavLst>
                                    </p:anim>
                                    <p:anim calcmode="lin" valueType="num">
                                      <p:cBhvr>
                                        <p:cTn dur="700" fill="hold" id="80"/>
                                        <p:tgtEl>
                                          <p:spTgt spid="104"/>
                                        </p:tgtEl>
                                        <p:attrNameLst>
                                          <p:attrName>ppt_y</p:attrName>
                                        </p:attrNameLst>
                                      </p:cBhvr>
                                      <p:tavLst>
                                        <p:tav tm="0">
                                          <p:val>
                                            <p:fltVal val="0.5"/>
                                          </p:val>
                                        </p:tav>
                                        <p:tav tm="100000">
                                          <p:val>
                                            <p:strVal val="#ppt_y"/>
                                          </p:val>
                                        </p:tav>
                                      </p:tavLst>
                                    </p:anim>
                                  </p:childTnLst>
                                </p:cTn>
                              </p:par>
                            </p:childTnLst>
                          </p:cTn>
                        </p:par>
                        <p:par>
                          <p:cTn fill="hold" id="81" nodeType="afterGroup">
                            <p:stCondLst>
                              <p:cond delay="4900"/>
                            </p:stCondLst>
                            <p:childTnLst>
                              <p:par>
                                <p:cTn fill="hold" grpId="0" id="82" nodeType="afterEffect" presetClass="entr" presetID="42" presetSubtype="0">
                                  <p:stCondLst>
                                    <p:cond delay="0"/>
                                  </p:stCondLst>
                                  <p:childTnLst>
                                    <p:set>
                                      <p:cBhvr>
                                        <p:cTn dur="1" fill="hold" id="83">
                                          <p:stCondLst>
                                            <p:cond delay="0"/>
                                          </p:stCondLst>
                                        </p:cTn>
                                        <p:tgtEl>
                                          <p:spTgt spid="87"/>
                                        </p:tgtEl>
                                        <p:attrNameLst>
                                          <p:attrName>style.visibility</p:attrName>
                                        </p:attrNameLst>
                                      </p:cBhvr>
                                      <p:to>
                                        <p:strVal val="visible"/>
                                      </p:to>
                                    </p:set>
                                    <p:animEffect filter="fade" transition="in">
                                      <p:cBhvr>
                                        <p:cTn dur="3000" id="84"/>
                                        <p:tgtEl>
                                          <p:spTgt spid="87"/>
                                        </p:tgtEl>
                                      </p:cBhvr>
                                    </p:animEffect>
                                    <p:anim calcmode="lin" valueType="num">
                                      <p:cBhvr>
                                        <p:cTn dur="3000" fill="hold" id="85"/>
                                        <p:tgtEl>
                                          <p:spTgt spid="87"/>
                                        </p:tgtEl>
                                        <p:attrNameLst>
                                          <p:attrName>ppt_x</p:attrName>
                                        </p:attrNameLst>
                                      </p:cBhvr>
                                      <p:tavLst>
                                        <p:tav tm="0">
                                          <p:val>
                                            <p:strVal val="#ppt_x"/>
                                          </p:val>
                                        </p:tav>
                                        <p:tav tm="100000">
                                          <p:val>
                                            <p:strVal val="#ppt_x"/>
                                          </p:val>
                                        </p:tav>
                                      </p:tavLst>
                                    </p:anim>
                                    <p:anim calcmode="lin" valueType="num">
                                      <p:cBhvr>
                                        <p:cTn dur="3000" fill="hold" id="86"/>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0" y="2421007"/>
            <a:ext cx="9144000" cy="61611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517" lIns="67035" rIns="67035" rtlCol="0" tIns="33517"/>
          <a:lstStyle/>
          <a:p>
            <a:pPr algn="ctr"/>
            <a:endParaRPr altLang="en-US" lang="zh-CN"/>
          </a:p>
        </p:txBody>
      </p:sp>
      <p:grpSp>
        <p:nvGrpSpPr>
          <p:cNvPr id="23" name="组合 22"/>
          <p:cNvGrpSpPr/>
          <p:nvPr/>
        </p:nvGrpSpPr>
        <p:grpSpPr>
          <a:xfrm>
            <a:off x="925843" y="1400131"/>
            <a:ext cx="851160" cy="1248160"/>
            <a:chOff x="1279553" y="1866265"/>
            <a:chExt cx="1176338" cy="1663700"/>
          </a:xfrm>
        </p:grpSpPr>
        <p:sp>
          <p:nvSpPr>
            <p:cNvPr id="24" name="Freeform 5"/>
            <p:cNvSpPr/>
            <p:nvPr/>
          </p:nvSpPr>
          <p:spPr bwMode="auto">
            <a:xfrm>
              <a:off x="1279553"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chemeClr val="bg1">
                <a:lumMod val="50000"/>
              </a:schemeClr>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5" name="椭圆 24"/>
            <p:cNvSpPr/>
            <p:nvPr/>
          </p:nvSpPr>
          <p:spPr>
            <a:xfrm>
              <a:off x="140571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Freeform 6"/>
            <p:cNvSpPr>
              <a:spLocks noEditPoints="1"/>
            </p:cNvSpPr>
            <p:nvPr/>
          </p:nvSpPr>
          <p:spPr bwMode="auto">
            <a:xfrm>
              <a:off x="1643075" y="2263804"/>
              <a:ext cx="447706" cy="392372"/>
            </a:xfrm>
            <a:custGeom>
              <a:gdLst>
                <a:gd fmla="*/ 139 w 149" name="T0"/>
                <a:gd fmla="*/ 37 h 131" name="T1"/>
                <a:gd fmla="*/ 134 w 149" name="T2"/>
                <a:gd fmla="*/ 37 h 131" name="T3"/>
                <a:gd fmla="*/ 126 w 149" name="T4"/>
                <a:gd fmla="*/ 12 h 131" name="T5"/>
                <a:gd fmla="*/ 76 w 149" name="T6"/>
                <a:gd fmla="*/ 0 h 131" name="T7"/>
                <a:gd fmla="*/ 76 w 149" name="T8"/>
                <a:gd fmla="*/ 0 h 131" name="T9"/>
                <a:gd fmla="*/ 75 w 149" name="T10"/>
                <a:gd fmla="*/ 0 h 131" name="T11"/>
                <a:gd fmla="*/ 74 w 149" name="T12"/>
                <a:gd fmla="*/ 0 h 131" name="T13"/>
                <a:gd fmla="*/ 74 w 149" name="T14"/>
                <a:gd fmla="*/ 0 h 131" name="T15"/>
                <a:gd fmla="*/ 23 w 149" name="T16"/>
                <a:gd fmla="*/ 12 h 131" name="T17"/>
                <a:gd fmla="*/ 16 w 149" name="T18"/>
                <a:gd fmla="*/ 37 h 131" name="T19"/>
                <a:gd fmla="*/ 11 w 149" name="T20"/>
                <a:gd fmla="*/ 37 h 131" name="T21"/>
                <a:gd fmla="*/ 0 w 149" name="T22"/>
                <a:gd fmla="*/ 50 h 131" name="T23"/>
                <a:gd fmla="*/ 6 w 149" name="T24"/>
                <a:gd fmla="*/ 56 h 131" name="T25"/>
                <a:gd fmla="*/ 10 w 149" name="T26"/>
                <a:gd fmla="*/ 56 h 131" name="T27"/>
                <a:gd fmla="*/ 7 w 149" name="T28"/>
                <a:gd fmla="*/ 66 h 131" name="T29"/>
                <a:gd fmla="*/ 7 w 149" name="T30"/>
                <a:gd fmla="*/ 71 h 131" name="T31"/>
                <a:gd fmla="*/ 7 w 149" name="T32"/>
                <a:gd fmla="*/ 127 h 131" name="T33"/>
                <a:gd fmla="*/ 11 w 149" name="T34"/>
                <a:gd fmla="*/ 131 h 131" name="T35"/>
                <a:gd fmla="*/ 34 w 149" name="T36"/>
                <a:gd fmla="*/ 131 h 131" name="T37"/>
                <a:gd fmla="*/ 38 w 149" name="T38"/>
                <a:gd fmla="*/ 127 h 131" name="T39"/>
                <a:gd fmla="*/ 38 w 149" name="T40"/>
                <a:gd fmla="*/ 112 h 131" name="T41"/>
                <a:gd fmla="*/ 74 w 149" name="T42"/>
                <a:gd fmla="*/ 112 h 131" name="T43"/>
                <a:gd fmla="*/ 76 w 149" name="T44"/>
                <a:gd fmla="*/ 112 h 131" name="T45"/>
                <a:gd fmla="*/ 112 w 149" name="T46"/>
                <a:gd fmla="*/ 112 h 131" name="T47"/>
                <a:gd fmla="*/ 112 w 149" name="T48"/>
                <a:gd fmla="*/ 127 h 131" name="T49"/>
                <a:gd fmla="*/ 116 w 149" name="T50"/>
                <a:gd fmla="*/ 131 h 131" name="T51"/>
                <a:gd fmla="*/ 139 w 149" name="T52"/>
                <a:gd fmla="*/ 131 h 131" name="T53"/>
                <a:gd fmla="*/ 143 w 149" name="T54"/>
                <a:gd fmla="*/ 127 h 131" name="T55"/>
                <a:gd fmla="*/ 143 w 149" name="T56"/>
                <a:gd fmla="*/ 71 h 131" name="T57"/>
                <a:gd fmla="*/ 142 w 149" name="T58"/>
                <a:gd fmla="*/ 66 h 131" name="T59"/>
                <a:gd fmla="*/ 139 w 149" name="T60"/>
                <a:gd fmla="*/ 56 h 131" name="T61"/>
                <a:gd fmla="*/ 143 w 149" name="T62"/>
                <a:gd fmla="*/ 56 h 131" name="T63"/>
                <a:gd fmla="*/ 149 w 149" name="T64"/>
                <a:gd fmla="*/ 50 h 131" name="T65"/>
                <a:gd fmla="*/ 139 w 149" name="T66"/>
                <a:gd fmla="*/ 37 h 131" name="T67"/>
                <a:gd fmla="*/ 39 w 149" name="T68"/>
                <a:gd fmla="*/ 94 h 131" name="T69"/>
                <a:gd fmla="*/ 32 w 149" name="T70"/>
                <a:gd fmla="*/ 94 h 131" name="T71"/>
                <a:gd fmla="*/ 19 w 149" name="T72"/>
                <a:gd fmla="*/ 89 h 131" name="T73"/>
                <a:gd fmla="*/ 19 w 149" name="T74"/>
                <a:gd fmla="*/ 79 h 131" name="T75"/>
                <a:gd fmla="*/ 25 w 149" name="T76"/>
                <a:gd fmla="*/ 75 h 131" name="T77"/>
                <a:gd fmla="*/ 37 w 149" name="T78"/>
                <a:gd fmla="*/ 79 h 131" name="T79"/>
                <a:gd fmla="*/ 51 w 149" name="T80"/>
                <a:gd fmla="*/ 90 h 131" name="T81"/>
                <a:gd fmla="*/ 39 w 149" name="T82"/>
                <a:gd fmla="*/ 94 h 131" name="T83"/>
                <a:gd fmla="*/ 21 w 149" name="T84"/>
                <a:gd fmla="*/ 51 h 131" name="T85"/>
                <a:gd fmla="*/ 31 w 149" name="T86"/>
                <a:gd fmla="*/ 16 h 131" name="T87"/>
                <a:gd fmla="*/ 75 w 149" name="T88"/>
                <a:gd fmla="*/ 9 h 131" name="T89"/>
                <a:gd fmla="*/ 119 w 149" name="T90"/>
                <a:gd fmla="*/ 16 h 131" name="T91"/>
                <a:gd fmla="*/ 129 w 149" name="T92"/>
                <a:gd fmla="*/ 51 h 131" name="T93"/>
                <a:gd fmla="*/ 75 w 149" name="T94"/>
                <a:gd fmla="*/ 56 h 131" name="T95"/>
                <a:gd fmla="*/ 21 w 149" name="T96"/>
                <a:gd fmla="*/ 51 h 131" name="T97"/>
                <a:gd fmla="*/ 131 w 149" name="T98"/>
                <a:gd fmla="*/ 89 h 131" name="T99"/>
                <a:gd fmla="*/ 118 w 149" name="T100"/>
                <a:gd fmla="*/ 94 h 131" name="T101"/>
                <a:gd fmla="*/ 111 w 149" name="T102"/>
                <a:gd fmla="*/ 94 h 131" name="T103"/>
                <a:gd fmla="*/ 99 w 149" name="T104"/>
                <a:gd fmla="*/ 90 h 131" name="T105"/>
                <a:gd fmla="*/ 113 w 149" name="T106"/>
                <a:gd fmla="*/ 79 h 131" name="T107"/>
                <a:gd fmla="*/ 125 w 149" name="T108"/>
                <a:gd fmla="*/ 75 h 131" name="T109"/>
                <a:gd fmla="*/ 131 w 149" name="T110"/>
                <a:gd fmla="*/ 79 h 131" name="T111"/>
                <a:gd fmla="*/ 131 w 149" name="T112"/>
                <a:gd fmla="*/ 89 h 13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1" w="149">
                  <a:moveTo>
                    <a:pt x="139" y="37"/>
                  </a:moveTo>
                  <a:cubicBezTo>
                    <a:pt x="134" y="37"/>
                    <a:pt x="134" y="37"/>
                    <a:pt x="134" y="37"/>
                  </a:cubicBezTo>
                  <a:cubicBezTo>
                    <a:pt x="131" y="25"/>
                    <a:pt x="127" y="14"/>
                    <a:pt x="126" y="12"/>
                  </a:cubicBezTo>
                  <a:cubicBezTo>
                    <a:pt x="124" y="7"/>
                    <a:pt x="117" y="0"/>
                    <a:pt x="76" y="0"/>
                  </a:cubicBezTo>
                  <a:cubicBezTo>
                    <a:pt x="76" y="0"/>
                    <a:pt x="76" y="0"/>
                    <a:pt x="76" y="0"/>
                  </a:cubicBezTo>
                  <a:cubicBezTo>
                    <a:pt x="75" y="0"/>
                    <a:pt x="75" y="0"/>
                    <a:pt x="75" y="0"/>
                  </a:cubicBezTo>
                  <a:cubicBezTo>
                    <a:pt x="75" y="0"/>
                    <a:pt x="74" y="0"/>
                    <a:pt x="74" y="0"/>
                  </a:cubicBezTo>
                  <a:cubicBezTo>
                    <a:pt x="74" y="0"/>
                    <a:pt x="74" y="0"/>
                    <a:pt x="74" y="0"/>
                  </a:cubicBezTo>
                  <a:cubicBezTo>
                    <a:pt x="33" y="0"/>
                    <a:pt x="26" y="7"/>
                    <a:pt x="23" y="12"/>
                  </a:cubicBezTo>
                  <a:cubicBezTo>
                    <a:pt x="22" y="14"/>
                    <a:pt x="19" y="25"/>
                    <a:pt x="16" y="37"/>
                  </a:cubicBezTo>
                  <a:cubicBezTo>
                    <a:pt x="11" y="37"/>
                    <a:pt x="11" y="37"/>
                    <a:pt x="11" y="37"/>
                  </a:cubicBezTo>
                  <a:cubicBezTo>
                    <a:pt x="2" y="37"/>
                    <a:pt x="0" y="47"/>
                    <a:pt x="0" y="50"/>
                  </a:cubicBezTo>
                  <a:cubicBezTo>
                    <a:pt x="0" y="53"/>
                    <a:pt x="2" y="56"/>
                    <a:pt x="6" y="56"/>
                  </a:cubicBezTo>
                  <a:cubicBezTo>
                    <a:pt x="10" y="56"/>
                    <a:pt x="10" y="56"/>
                    <a:pt x="10" y="56"/>
                  </a:cubicBezTo>
                  <a:cubicBezTo>
                    <a:pt x="8" y="62"/>
                    <a:pt x="7" y="66"/>
                    <a:pt x="7" y="66"/>
                  </a:cubicBezTo>
                  <a:cubicBezTo>
                    <a:pt x="7" y="67"/>
                    <a:pt x="7" y="70"/>
                    <a:pt x="7" y="71"/>
                  </a:cubicBezTo>
                  <a:cubicBezTo>
                    <a:pt x="7" y="127"/>
                    <a:pt x="7" y="127"/>
                    <a:pt x="7" y="127"/>
                  </a:cubicBezTo>
                  <a:cubicBezTo>
                    <a:pt x="7" y="129"/>
                    <a:pt x="9" y="131"/>
                    <a:pt x="11" y="131"/>
                  </a:cubicBezTo>
                  <a:cubicBezTo>
                    <a:pt x="34" y="131"/>
                    <a:pt x="34" y="131"/>
                    <a:pt x="34" y="131"/>
                  </a:cubicBezTo>
                  <a:cubicBezTo>
                    <a:pt x="36" y="131"/>
                    <a:pt x="38" y="129"/>
                    <a:pt x="38" y="127"/>
                  </a:cubicBezTo>
                  <a:cubicBezTo>
                    <a:pt x="38" y="112"/>
                    <a:pt x="38" y="112"/>
                    <a:pt x="38" y="112"/>
                  </a:cubicBezTo>
                  <a:cubicBezTo>
                    <a:pt x="74" y="112"/>
                    <a:pt x="74" y="112"/>
                    <a:pt x="74" y="112"/>
                  </a:cubicBezTo>
                  <a:cubicBezTo>
                    <a:pt x="76" y="112"/>
                    <a:pt x="76" y="112"/>
                    <a:pt x="76" y="112"/>
                  </a:cubicBezTo>
                  <a:cubicBezTo>
                    <a:pt x="112" y="112"/>
                    <a:pt x="112" y="112"/>
                    <a:pt x="112" y="112"/>
                  </a:cubicBezTo>
                  <a:cubicBezTo>
                    <a:pt x="112" y="127"/>
                    <a:pt x="112" y="127"/>
                    <a:pt x="112" y="127"/>
                  </a:cubicBezTo>
                  <a:cubicBezTo>
                    <a:pt x="112" y="129"/>
                    <a:pt x="114" y="131"/>
                    <a:pt x="116" y="131"/>
                  </a:cubicBezTo>
                  <a:cubicBezTo>
                    <a:pt x="139" y="131"/>
                    <a:pt x="139" y="131"/>
                    <a:pt x="139" y="131"/>
                  </a:cubicBezTo>
                  <a:cubicBezTo>
                    <a:pt x="141" y="131"/>
                    <a:pt x="143" y="129"/>
                    <a:pt x="143" y="127"/>
                  </a:cubicBezTo>
                  <a:cubicBezTo>
                    <a:pt x="143" y="71"/>
                    <a:pt x="143" y="71"/>
                    <a:pt x="143" y="71"/>
                  </a:cubicBezTo>
                  <a:cubicBezTo>
                    <a:pt x="143" y="70"/>
                    <a:pt x="143" y="67"/>
                    <a:pt x="142" y="66"/>
                  </a:cubicBezTo>
                  <a:cubicBezTo>
                    <a:pt x="142" y="66"/>
                    <a:pt x="141" y="62"/>
                    <a:pt x="139" y="56"/>
                  </a:cubicBezTo>
                  <a:cubicBezTo>
                    <a:pt x="143" y="56"/>
                    <a:pt x="143" y="56"/>
                    <a:pt x="143" y="56"/>
                  </a:cubicBezTo>
                  <a:cubicBezTo>
                    <a:pt x="148" y="56"/>
                    <a:pt x="149" y="53"/>
                    <a:pt x="149" y="50"/>
                  </a:cubicBezTo>
                  <a:cubicBezTo>
                    <a:pt x="149" y="47"/>
                    <a:pt x="148" y="37"/>
                    <a:pt x="139" y="37"/>
                  </a:cubicBezTo>
                  <a:close/>
                  <a:moveTo>
                    <a:pt x="39" y="94"/>
                  </a:moveTo>
                  <a:cubicBezTo>
                    <a:pt x="32" y="94"/>
                    <a:pt x="32" y="94"/>
                    <a:pt x="32" y="94"/>
                  </a:cubicBezTo>
                  <a:cubicBezTo>
                    <a:pt x="25" y="94"/>
                    <a:pt x="19" y="93"/>
                    <a:pt x="19" y="89"/>
                  </a:cubicBezTo>
                  <a:cubicBezTo>
                    <a:pt x="19" y="79"/>
                    <a:pt x="19" y="79"/>
                    <a:pt x="19" y="79"/>
                  </a:cubicBezTo>
                  <a:cubicBezTo>
                    <a:pt x="19" y="75"/>
                    <a:pt x="22" y="75"/>
                    <a:pt x="25" y="75"/>
                  </a:cubicBezTo>
                  <a:cubicBezTo>
                    <a:pt x="27" y="75"/>
                    <a:pt x="33" y="77"/>
                    <a:pt x="37" y="79"/>
                  </a:cubicBezTo>
                  <a:cubicBezTo>
                    <a:pt x="41" y="80"/>
                    <a:pt x="51" y="87"/>
                    <a:pt x="51" y="90"/>
                  </a:cubicBezTo>
                  <a:cubicBezTo>
                    <a:pt x="51" y="93"/>
                    <a:pt x="44" y="94"/>
                    <a:pt x="39" y="94"/>
                  </a:cubicBezTo>
                  <a:close/>
                  <a:moveTo>
                    <a:pt x="21" y="51"/>
                  </a:moveTo>
                  <a:cubicBezTo>
                    <a:pt x="25" y="36"/>
                    <a:pt x="30" y="18"/>
                    <a:pt x="31" y="16"/>
                  </a:cubicBezTo>
                  <a:cubicBezTo>
                    <a:pt x="32" y="14"/>
                    <a:pt x="42" y="9"/>
                    <a:pt x="75" y="9"/>
                  </a:cubicBezTo>
                  <a:cubicBezTo>
                    <a:pt x="108" y="9"/>
                    <a:pt x="118" y="14"/>
                    <a:pt x="119" y="16"/>
                  </a:cubicBezTo>
                  <a:cubicBezTo>
                    <a:pt x="120" y="18"/>
                    <a:pt x="124" y="36"/>
                    <a:pt x="129" y="51"/>
                  </a:cubicBezTo>
                  <a:cubicBezTo>
                    <a:pt x="129" y="51"/>
                    <a:pt x="104" y="56"/>
                    <a:pt x="75" y="56"/>
                  </a:cubicBezTo>
                  <a:cubicBezTo>
                    <a:pt x="45" y="56"/>
                    <a:pt x="21" y="51"/>
                    <a:pt x="21" y="51"/>
                  </a:cubicBezTo>
                  <a:close/>
                  <a:moveTo>
                    <a:pt x="131" y="89"/>
                  </a:moveTo>
                  <a:cubicBezTo>
                    <a:pt x="131" y="93"/>
                    <a:pt x="124" y="94"/>
                    <a:pt x="118" y="94"/>
                  </a:cubicBezTo>
                  <a:cubicBezTo>
                    <a:pt x="111" y="94"/>
                    <a:pt x="111" y="94"/>
                    <a:pt x="111" y="94"/>
                  </a:cubicBezTo>
                  <a:cubicBezTo>
                    <a:pt x="106" y="94"/>
                    <a:pt x="99" y="93"/>
                    <a:pt x="99" y="90"/>
                  </a:cubicBezTo>
                  <a:cubicBezTo>
                    <a:pt x="99" y="87"/>
                    <a:pt x="109" y="80"/>
                    <a:pt x="113" y="79"/>
                  </a:cubicBezTo>
                  <a:cubicBezTo>
                    <a:pt x="116" y="77"/>
                    <a:pt x="122" y="75"/>
                    <a:pt x="125" y="75"/>
                  </a:cubicBezTo>
                  <a:cubicBezTo>
                    <a:pt x="128" y="75"/>
                    <a:pt x="131" y="75"/>
                    <a:pt x="131" y="79"/>
                  </a:cubicBezTo>
                  <a:lnTo>
                    <a:pt x="131" y="89"/>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27" name="组合 26"/>
          <p:cNvGrpSpPr/>
          <p:nvPr/>
        </p:nvGrpSpPr>
        <p:grpSpPr>
          <a:xfrm>
            <a:off x="2934873" y="1400131"/>
            <a:ext cx="851160" cy="1248160"/>
            <a:chOff x="4056114" y="1866265"/>
            <a:chExt cx="1176338" cy="1663700"/>
          </a:xfrm>
        </p:grpSpPr>
        <p:sp>
          <p:nvSpPr>
            <p:cNvPr id="28" name="Freeform 5"/>
            <p:cNvSpPr/>
            <p:nvPr/>
          </p:nvSpPr>
          <p:spPr bwMode="auto">
            <a:xfrm>
              <a:off x="4056114"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CC0000"/>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椭圆 28"/>
            <p:cNvSpPr/>
            <p:nvPr/>
          </p:nvSpPr>
          <p:spPr>
            <a:xfrm>
              <a:off x="418628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Freeform 6"/>
            <p:cNvSpPr>
              <a:spLocks noEditPoints="1"/>
            </p:cNvSpPr>
            <p:nvPr/>
          </p:nvSpPr>
          <p:spPr bwMode="auto">
            <a:xfrm>
              <a:off x="4419636" y="2263804"/>
              <a:ext cx="447706" cy="392372"/>
            </a:xfrm>
            <a:custGeom>
              <a:gdLst>
                <a:gd fmla="*/ 139 w 149" name="T0"/>
                <a:gd fmla="*/ 37 h 131" name="T1"/>
                <a:gd fmla="*/ 134 w 149" name="T2"/>
                <a:gd fmla="*/ 37 h 131" name="T3"/>
                <a:gd fmla="*/ 126 w 149" name="T4"/>
                <a:gd fmla="*/ 12 h 131" name="T5"/>
                <a:gd fmla="*/ 76 w 149" name="T6"/>
                <a:gd fmla="*/ 0 h 131" name="T7"/>
                <a:gd fmla="*/ 76 w 149" name="T8"/>
                <a:gd fmla="*/ 0 h 131" name="T9"/>
                <a:gd fmla="*/ 75 w 149" name="T10"/>
                <a:gd fmla="*/ 0 h 131" name="T11"/>
                <a:gd fmla="*/ 74 w 149" name="T12"/>
                <a:gd fmla="*/ 0 h 131" name="T13"/>
                <a:gd fmla="*/ 74 w 149" name="T14"/>
                <a:gd fmla="*/ 0 h 131" name="T15"/>
                <a:gd fmla="*/ 23 w 149" name="T16"/>
                <a:gd fmla="*/ 12 h 131" name="T17"/>
                <a:gd fmla="*/ 16 w 149" name="T18"/>
                <a:gd fmla="*/ 37 h 131" name="T19"/>
                <a:gd fmla="*/ 11 w 149" name="T20"/>
                <a:gd fmla="*/ 37 h 131" name="T21"/>
                <a:gd fmla="*/ 0 w 149" name="T22"/>
                <a:gd fmla="*/ 50 h 131" name="T23"/>
                <a:gd fmla="*/ 6 w 149" name="T24"/>
                <a:gd fmla="*/ 56 h 131" name="T25"/>
                <a:gd fmla="*/ 10 w 149" name="T26"/>
                <a:gd fmla="*/ 56 h 131" name="T27"/>
                <a:gd fmla="*/ 7 w 149" name="T28"/>
                <a:gd fmla="*/ 66 h 131" name="T29"/>
                <a:gd fmla="*/ 7 w 149" name="T30"/>
                <a:gd fmla="*/ 71 h 131" name="T31"/>
                <a:gd fmla="*/ 7 w 149" name="T32"/>
                <a:gd fmla="*/ 127 h 131" name="T33"/>
                <a:gd fmla="*/ 11 w 149" name="T34"/>
                <a:gd fmla="*/ 131 h 131" name="T35"/>
                <a:gd fmla="*/ 34 w 149" name="T36"/>
                <a:gd fmla="*/ 131 h 131" name="T37"/>
                <a:gd fmla="*/ 38 w 149" name="T38"/>
                <a:gd fmla="*/ 127 h 131" name="T39"/>
                <a:gd fmla="*/ 38 w 149" name="T40"/>
                <a:gd fmla="*/ 112 h 131" name="T41"/>
                <a:gd fmla="*/ 74 w 149" name="T42"/>
                <a:gd fmla="*/ 112 h 131" name="T43"/>
                <a:gd fmla="*/ 76 w 149" name="T44"/>
                <a:gd fmla="*/ 112 h 131" name="T45"/>
                <a:gd fmla="*/ 112 w 149" name="T46"/>
                <a:gd fmla="*/ 112 h 131" name="T47"/>
                <a:gd fmla="*/ 112 w 149" name="T48"/>
                <a:gd fmla="*/ 127 h 131" name="T49"/>
                <a:gd fmla="*/ 116 w 149" name="T50"/>
                <a:gd fmla="*/ 131 h 131" name="T51"/>
                <a:gd fmla="*/ 139 w 149" name="T52"/>
                <a:gd fmla="*/ 131 h 131" name="T53"/>
                <a:gd fmla="*/ 143 w 149" name="T54"/>
                <a:gd fmla="*/ 127 h 131" name="T55"/>
                <a:gd fmla="*/ 143 w 149" name="T56"/>
                <a:gd fmla="*/ 71 h 131" name="T57"/>
                <a:gd fmla="*/ 142 w 149" name="T58"/>
                <a:gd fmla="*/ 66 h 131" name="T59"/>
                <a:gd fmla="*/ 139 w 149" name="T60"/>
                <a:gd fmla="*/ 56 h 131" name="T61"/>
                <a:gd fmla="*/ 143 w 149" name="T62"/>
                <a:gd fmla="*/ 56 h 131" name="T63"/>
                <a:gd fmla="*/ 149 w 149" name="T64"/>
                <a:gd fmla="*/ 50 h 131" name="T65"/>
                <a:gd fmla="*/ 139 w 149" name="T66"/>
                <a:gd fmla="*/ 37 h 131" name="T67"/>
                <a:gd fmla="*/ 39 w 149" name="T68"/>
                <a:gd fmla="*/ 94 h 131" name="T69"/>
                <a:gd fmla="*/ 32 w 149" name="T70"/>
                <a:gd fmla="*/ 94 h 131" name="T71"/>
                <a:gd fmla="*/ 19 w 149" name="T72"/>
                <a:gd fmla="*/ 89 h 131" name="T73"/>
                <a:gd fmla="*/ 19 w 149" name="T74"/>
                <a:gd fmla="*/ 79 h 131" name="T75"/>
                <a:gd fmla="*/ 25 w 149" name="T76"/>
                <a:gd fmla="*/ 75 h 131" name="T77"/>
                <a:gd fmla="*/ 37 w 149" name="T78"/>
                <a:gd fmla="*/ 79 h 131" name="T79"/>
                <a:gd fmla="*/ 51 w 149" name="T80"/>
                <a:gd fmla="*/ 90 h 131" name="T81"/>
                <a:gd fmla="*/ 39 w 149" name="T82"/>
                <a:gd fmla="*/ 94 h 131" name="T83"/>
                <a:gd fmla="*/ 21 w 149" name="T84"/>
                <a:gd fmla="*/ 51 h 131" name="T85"/>
                <a:gd fmla="*/ 31 w 149" name="T86"/>
                <a:gd fmla="*/ 16 h 131" name="T87"/>
                <a:gd fmla="*/ 75 w 149" name="T88"/>
                <a:gd fmla="*/ 9 h 131" name="T89"/>
                <a:gd fmla="*/ 119 w 149" name="T90"/>
                <a:gd fmla="*/ 16 h 131" name="T91"/>
                <a:gd fmla="*/ 129 w 149" name="T92"/>
                <a:gd fmla="*/ 51 h 131" name="T93"/>
                <a:gd fmla="*/ 75 w 149" name="T94"/>
                <a:gd fmla="*/ 56 h 131" name="T95"/>
                <a:gd fmla="*/ 21 w 149" name="T96"/>
                <a:gd fmla="*/ 51 h 131" name="T97"/>
                <a:gd fmla="*/ 131 w 149" name="T98"/>
                <a:gd fmla="*/ 89 h 131" name="T99"/>
                <a:gd fmla="*/ 118 w 149" name="T100"/>
                <a:gd fmla="*/ 94 h 131" name="T101"/>
                <a:gd fmla="*/ 111 w 149" name="T102"/>
                <a:gd fmla="*/ 94 h 131" name="T103"/>
                <a:gd fmla="*/ 99 w 149" name="T104"/>
                <a:gd fmla="*/ 90 h 131" name="T105"/>
                <a:gd fmla="*/ 113 w 149" name="T106"/>
                <a:gd fmla="*/ 79 h 131" name="T107"/>
                <a:gd fmla="*/ 125 w 149" name="T108"/>
                <a:gd fmla="*/ 75 h 131" name="T109"/>
                <a:gd fmla="*/ 131 w 149" name="T110"/>
                <a:gd fmla="*/ 79 h 131" name="T111"/>
                <a:gd fmla="*/ 131 w 149" name="T112"/>
                <a:gd fmla="*/ 89 h 13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1" w="149">
                  <a:moveTo>
                    <a:pt x="139" y="37"/>
                  </a:moveTo>
                  <a:cubicBezTo>
                    <a:pt x="134" y="37"/>
                    <a:pt x="134" y="37"/>
                    <a:pt x="134" y="37"/>
                  </a:cubicBezTo>
                  <a:cubicBezTo>
                    <a:pt x="131" y="25"/>
                    <a:pt x="127" y="14"/>
                    <a:pt x="126" y="12"/>
                  </a:cubicBezTo>
                  <a:cubicBezTo>
                    <a:pt x="124" y="7"/>
                    <a:pt x="117" y="0"/>
                    <a:pt x="76" y="0"/>
                  </a:cubicBezTo>
                  <a:cubicBezTo>
                    <a:pt x="76" y="0"/>
                    <a:pt x="76" y="0"/>
                    <a:pt x="76" y="0"/>
                  </a:cubicBezTo>
                  <a:cubicBezTo>
                    <a:pt x="75" y="0"/>
                    <a:pt x="75" y="0"/>
                    <a:pt x="75" y="0"/>
                  </a:cubicBezTo>
                  <a:cubicBezTo>
                    <a:pt x="75" y="0"/>
                    <a:pt x="74" y="0"/>
                    <a:pt x="74" y="0"/>
                  </a:cubicBezTo>
                  <a:cubicBezTo>
                    <a:pt x="74" y="0"/>
                    <a:pt x="74" y="0"/>
                    <a:pt x="74" y="0"/>
                  </a:cubicBezTo>
                  <a:cubicBezTo>
                    <a:pt x="33" y="0"/>
                    <a:pt x="26" y="7"/>
                    <a:pt x="23" y="12"/>
                  </a:cubicBezTo>
                  <a:cubicBezTo>
                    <a:pt x="22" y="14"/>
                    <a:pt x="19" y="25"/>
                    <a:pt x="16" y="37"/>
                  </a:cubicBezTo>
                  <a:cubicBezTo>
                    <a:pt x="11" y="37"/>
                    <a:pt x="11" y="37"/>
                    <a:pt x="11" y="37"/>
                  </a:cubicBezTo>
                  <a:cubicBezTo>
                    <a:pt x="2" y="37"/>
                    <a:pt x="0" y="47"/>
                    <a:pt x="0" y="50"/>
                  </a:cubicBezTo>
                  <a:cubicBezTo>
                    <a:pt x="0" y="53"/>
                    <a:pt x="2" y="56"/>
                    <a:pt x="6" y="56"/>
                  </a:cubicBezTo>
                  <a:cubicBezTo>
                    <a:pt x="10" y="56"/>
                    <a:pt x="10" y="56"/>
                    <a:pt x="10" y="56"/>
                  </a:cubicBezTo>
                  <a:cubicBezTo>
                    <a:pt x="8" y="62"/>
                    <a:pt x="7" y="66"/>
                    <a:pt x="7" y="66"/>
                  </a:cubicBezTo>
                  <a:cubicBezTo>
                    <a:pt x="7" y="67"/>
                    <a:pt x="7" y="70"/>
                    <a:pt x="7" y="71"/>
                  </a:cubicBezTo>
                  <a:cubicBezTo>
                    <a:pt x="7" y="127"/>
                    <a:pt x="7" y="127"/>
                    <a:pt x="7" y="127"/>
                  </a:cubicBezTo>
                  <a:cubicBezTo>
                    <a:pt x="7" y="129"/>
                    <a:pt x="9" y="131"/>
                    <a:pt x="11" y="131"/>
                  </a:cubicBezTo>
                  <a:cubicBezTo>
                    <a:pt x="34" y="131"/>
                    <a:pt x="34" y="131"/>
                    <a:pt x="34" y="131"/>
                  </a:cubicBezTo>
                  <a:cubicBezTo>
                    <a:pt x="36" y="131"/>
                    <a:pt x="38" y="129"/>
                    <a:pt x="38" y="127"/>
                  </a:cubicBezTo>
                  <a:cubicBezTo>
                    <a:pt x="38" y="112"/>
                    <a:pt x="38" y="112"/>
                    <a:pt x="38" y="112"/>
                  </a:cubicBezTo>
                  <a:cubicBezTo>
                    <a:pt x="74" y="112"/>
                    <a:pt x="74" y="112"/>
                    <a:pt x="74" y="112"/>
                  </a:cubicBezTo>
                  <a:cubicBezTo>
                    <a:pt x="76" y="112"/>
                    <a:pt x="76" y="112"/>
                    <a:pt x="76" y="112"/>
                  </a:cubicBezTo>
                  <a:cubicBezTo>
                    <a:pt x="112" y="112"/>
                    <a:pt x="112" y="112"/>
                    <a:pt x="112" y="112"/>
                  </a:cubicBezTo>
                  <a:cubicBezTo>
                    <a:pt x="112" y="127"/>
                    <a:pt x="112" y="127"/>
                    <a:pt x="112" y="127"/>
                  </a:cubicBezTo>
                  <a:cubicBezTo>
                    <a:pt x="112" y="129"/>
                    <a:pt x="114" y="131"/>
                    <a:pt x="116" y="131"/>
                  </a:cubicBezTo>
                  <a:cubicBezTo>
                    <a:pt x="139" y="131"/>
                    <a:pt x="139" y="131"/>
                    <a:pt x="139" y="131"/>
                  </a:cubicBezTo>
                  <a:cubicBezTo>
                    <a:pt x="141" y="131"/>
                    <a:pt x="143" y="129"/>
                    <a:pt x="143" y="127"/>
                  </a:cubicBezTo>
                  <a:cubicBezTo>
                    <a:pt x="143" y="71"/>
                    <a:pt x="143" y="71"/>
                    <a:pt x="143" y="71"/>
                  </a:cubicBezTo>
                  <a:cubicBezTo>
                    <a:pt x="143" y="70"/>
                    <a:pt x="143" y="67"/>
                    <a:pt x="142" y="66"/>
                  </a:cubicBezTo>
                  <a:cubicBezTo>
                    <a:pt x="142" y="66"/>
                    <a:pt x="141" y="62"/>
                    <a:pt x="139" y="56"/>
                  </a:cubicBezTo>
                  <a:cubicBezTo>
                    <a:pt x="143" y="56"/>
                    <a:pt x="143" y="56"/>
                    <a:pt x="143" y="56"/>
                  </a:cubicBezTo>
                  <a:cubicBezTo>
                    <a:pt x="148" y="56"/>
                    <a:pt x="149" y="53"/>
                    <a:pt x="149" y="50"/>
                  </a:cubicBezTo>
                  <a:cubicBezTo>
                    <a:pt x="149" y="47"/>
                    <a:pt x="148" y="37"/>
                    <a:pt x="139" y="37"/>
                  </a:cubicBezTo>
                  <a:close/>
                  <a:moveTo>
                    <a:pt x="39" y="94"/>
                  </a:moveTo>
                  <a:cubicBezTo>
                    <a:pt x="32" y="94"/>
                    <a:pt x="32" y="94"/>
                    <a:pt x="32" y="94"/>
                  </a:cubicBezTo>
                  <a:cubicBezTo>
                    <a:pt x="25" y="94"/>
                    <a:pt x="19" y="93"/>
                    <a:pt x="19" y="89"/>
                  </a:cubicBezTo>
                  <a:cubicBezTo>
                    <a:pt x="19" y="79"/>
                    <a:pt x="19" y="79"/>
                    <a:pt x="19" y="79"/>
                  </a:cubicBezTo>
                  <a:cubicBezTo>
                    <a:pt x="19" y="75"/>
                    <a:pt x="22" y="75"/>
                    <a:pt x="25" y="75"/>
                  </a:cubicBezTo>
                  <a:cubicBezTo>
                    <a:pt x="27" y="75"/>
                    <a:pt x="33" y="77"/>
                    <a:pt x="37" y="79"/>
                  </a:cubicBezTo>
                  <a:cubicBezTo>
                    <a:pt x="41" y="80"/>
                    <a:pt x="51" y="87"/>
                    <a:pt x="51" y="90"/>
                  </a:cubicBezTo>
                  <a:cubicBezTo>
                    <a:pt x="51" y="93"/>
                    <a:pt x="44" y="94"/>
                    <a:pt x="39" y="94"/>
                  </a:cubicBezTo>
                  <a:close/>
                  <a:moveTo>
                    <a:pt x="21" y="51"/>
                  </a:moveTo>
                  <a:cubicBezTo>
                    <a:pt x="25" y="36"/>
                    <a:pt x="30" y="18"/>
                    <a:pt x="31" y="16"/>
                  </a:cubicBezTo>
                  <a:cubicBezTo>
                    <a:pt x="32" y="14"/>
                    <a:pt x="42" y="9"/>
                    <a:pt x="75" y="9"/>
                  </a:cubicBezTo>
                  <a:cubicBezTo>
                    <a:pt x="108" y="9"/>
                    <a:pt x="118" y="14"/>
                    <a:pt x="119" y="16"/>
                  </a:cubicBezTo>
                  <a:cubicBezTo>
                    <a:pt x="120" y="18"/>
                    <a:pt x="124" y="36"/>
                    <a:pt x="129" y="51"/>
                  </a:cubicBezTo>
                  <a:cubicBezTo>
                    <a:pt x="129" y="51"/>
                    <a:pt x="104" y="56"/>
                    <a:pt x="75" y="56"/>
                  </a:cubicBezTo>
                  <a:cubicBezTo>
                    <a:pt x="45" y="56"/>
                    <a:pt x="21" y="51"/>
                    <a:pt x="21" y="51"/>
                  </a:cubicBezTo>
                  <a:close/>
                  <a:moveTo>
                    <a:pt x="131" y="89"/>
                  </a:moveTo>
                  <a:cubicBezTo>
                    <a:pt x="131" y="93"/>
                    <a:pt x="124" y="94"/>
                    <a:pt x="118" y="94"/>
                  </a:cubicBezTo>
                  <a:cubicBezTo>
                    <a:pt x="111" y="94"/>
                    <a:pt x="111" y="94"/>
                    <a:pt x="111" y="94"/>
                  </a:cubicBezTo>
                  <a:cubicBezTo>
                    <a:pt x="106" y="94"/>
                    <a:pt x="99" y="93"/>
                    <a:pt x="99" y="90"/>
                  </a:cubicBezTo>
                  <a:cubicBezTo>
                    <a:pt x="99" y="87"/>
                    <a:pt x="109" y="80"/>
                    <a:pt x="113" y="79"/>
                  </a:cubicBezTo>
                  <a:cubicBezTo>
                    <a:pt x="116" y="77"/>
                    <a:pt x="122" y="75"/>
                    <a:pt x="125" y="75"/>
                  </a:cubicBezTo>
                  <a:cubicBezTo>
                    <a:pt x="128" y="75"/>
                    <a:pt x="131" y="75"/>
                    <a:pt x="131" y="79"/>
                  </a:cubicBezTo>
                  <a:lnTo>
                    <a:pt x="131" y="89"/>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组合 30"/>
          <p:cNvGrpSpPr/>
          <p:nvPr/>
        </p:nvGrpSpPr>
        <p:grpSpPr>
          <a:xfrm>
            <a:off x="4943903" y="1400131"/>
            <a:ext cx="851160" cy="1248160"/>
            <a:chOff x="6832675" y="1866265"/>
            <a:chExt cx="1176338" cy="1663700"/>
          </a:xfrm>
        </p:grpSpPr>
        <p:sp>
          <p:nvSpPr>
            <p:cNvPr id="32" name="Freeform 5"/>
            <p:cNvSpPr/>
            <p:nvPr/>
          </p:nvSpPr>
          <p:spPr bwMode="auto">
            <a:xfrm>
              <a:off x="6832675"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chemeClr val="bg1">
                <a:lumMod val="50000"/>
              </a:schemeClr>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3" name="椭圆 32"/>
            <p:cNvSpPr/>
            <p:nvPr/>
          </p:nvSpPr>
          <p:spPr>
            <a:xfrm>
              <a:off x="6962850" y="2009896"/>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4" name="Freeform 6"/>
            <p:cNvSpPr>
              <a:spLocks noEditPoints="1"/>
            </p:cNvSpPr>
            <p:nvPr/>
          </p:nvSpPr>
          <p:spPr bwMode="auto">
            <a:xfrm>
              <a:off x="7183706" y="2252857"/>
              <a:ext cx="472688" cy="414266"/>
            </a:xfrm>
            <a:custGeom>
              <a:gdLst>
                <a:gd fmla="*/ 139 w 149" name="T0"/>
                <a:gd fmla="*/ 37 h 131" name="T1"/>
                <a:gd fmla="*/ 134 w 149" name="T2"/>
                <a:gd fmla="*/ 37 h 131" name="T3"/>
                <a:gd fmla="*/ 126 w 149" name="T4"/>
                <a:gd fmla="*/ 12 h 131" name="T5"/>
                <a:gd fmla="*/ 76 w 149" name="T6"/>
                <a:gd fmla="*/ 0 h 131" name="T7"/>
                <a:gd fmla="*/ 76 w 149" name="T8"/>
                <a:gd fmla="*/ 0 h 131" name="T9"/>
                <a:gd fmla="*/ 75 w 149" name="T10"/>
                <a:gd fmla="*/ 0 h 131" name="T11"/>
                <a:gd fmla="*/ 74 w 149" name="T12"/>
                <a:gd fmla="*/ 0 h 131" name="T13"/>
                <a:gd fmla="*/ 74 w 149" name="T14"/>
                <a:gd fmla="*/ 0 h 131" name="T15"/>
                <a:gd fmla="*/ 23 w 149" name="T16"/>
                <a:gd fmla="*/ 12 h 131" name="T17"/>
                <a:gd fmla="*/ 16 w 149" name="T18"/>
                <a:gd fmla="*/ 37 h 131" name="T19"/>
                <a:gd fmla="*/ 11 w 149" name="T20"/>
                <a:gd fmla="*/ 37 h 131" name="T21"/>
                <a:gd fmla="*/ 0 w 149" name="T22"/>
                <a:gd fmla="*/ 50 h 131" name="T23"/>
                <a:gd fmla="*/ 6 w 149" name="T24"/>
                <a:gd fmla="*/ 56 h 131" name="T25"/>
                <a:gd fmla="*/ 10 w 149" name="T26"/>
                <a:gd fmla="*/ 56 h 131" name="T27"/>
                <a:gd fmla="*/ 7 w 149" name="T28"/>
                <a:gd fmla="*/ 66 h 131" name="T29"/>
                <a:gd fmla="*/ 7 w 149" name="T30"/>
                <a:gd fmla="*/ 71 h 131" name="T31"/>
                <a:gd fmla="*/ 7 w 149" name="T32"/>
                <a:gd fmla="*/ 127 h 131" name="T33"/>
                <a:gd fmla="*/ 11 w 149" name="T34"/>
                <a:gd fmla="*/ 131 h 131" name="T35"/>
                <a:gd fmla="*/ 34 w 149" name="T36"/>
                <a:gd fmla="*/ 131 h 131" name="T37"/>
                <a:gd fmla="*/ 38 w 149" name="T38"/>
                <a:gd fmla="*/ 127 h 131" name="T39"/>
                <a:gd fmla="*/ 38 w 149" name="T40"/>
                <a:gd fmla="*/ 112 h 131" name="T41"/>
                <a:gd fmla="*/ 74 w 149" name="T42"/>
                <a:gd fmla="*/ 112 h 131" name="T43"/>
                <a:gd fmla="*/ 76 w 149" name="T44"/>
                <a:gd fmla="*/ 112 h 131" name="T45"/>
                <a:gd fmla="*/ 112 w 149" name="T46"/>
                <a:gd fmla="*/ 112 h 131" name="T47"/>
                <a:gd fmla="*/ 112 w 149" name="T48"/>
                <a:gd fmla="*/ 127 h 131" name="T49"/>
                <a:gd fmla="*/ 116 w 149" name="T50"/>
                <a:gd fmla="*/ 131 h 131" name="T51"/>
                <a:gd fmla="*/ 139 w 149" name="T52"/>
                <a:gd fmla="*/ 131 h 131" name="T53"/>
                <a:gd fmla="*/ 143 w 149" name="T54"/>
                <a:gd fmla="*/ 127 h 131" name="T55"/>
                <a:gd fmla="*/ 143 w 149" name="T56"/>
                <a:gd fmla="*/ 71 h 131" name="T57"/>
                <a:gd fmla="*/ 142 w 149" name="T58"/>
                <a:gd fmla="*/ 66 h 131" name="T59"/>
                <a:gd fmla="*/ 139 w 149" name="T60"/>
                <a:gd fmla="*/ 56 h 131" name="T61"/>
                <a:gd fmla="*/ 143 w 149" name="T62"/>
                <a:gd fmla="*/ 56 h 131" name="T63"/>
                <a:gd fmla="*/ 149 w 149" name="T64"/>
                <a:gd fmla="*/ 50 h 131" name="T65"/>
                <a:gd fmla="*/ 139 w 149" name="T66"/>
                <a:gd fmla="*/ 37 h 131" name="T67"/>
                <a:gd fmla="*/ 39 w 149" name="T68"/>
                <a:gd fmla="*/ 94 h 131" name="T69"/>
                <a:gd fmla="*/ 32 w 149" name="T70"/>
                <a:gd fmla="*/ 94 h 131" name="T71"/>
                <a:gd fmla="*/ 19 w 149" name="T72"/>
                <a:gd fmla="*/ 89 h 131" name="T73"/>
                <a:gd fmla="*/ 19 w 149" name="T74"/>
                <a:gd fmla="*/ 79 h 131" name="T75"/>
                <a:gd fmla="*/ 25 w 149" name="T76"/>
                <a:gd fmla="*/ 75 h 131" name="T77"/>
                <a:gd fmla="*/ 37 w 149" name="T78"/>
                <a:gd fmla="*/ 79 h 131" name="T79"/>
                <a:gd fmla="*/ 51 w 149" name="T80"/>
                <a:gd fmla="*/ 90 h 131" name="T81"/>
                <a:gd fmla="*/ 39 w 149" name="T82"/>
                <a:gd fmla="*/ 94 h 131" name="T83"/>
                <a:gd fmla="*/ 21 w 149" name="T84"/>
                <a:gd fmla="*/ 51 h 131" name="T85"/>
                <a:gd fmla="*/ 31 w 149" name="T86"/>
                <a:gd fmla="*/ 16 h 131" name="T87"/>
                <a:gd fmla="*/ 75 w 149" name="T88"/>
                <a:gd fmla="*/ 9 h 131" name="T89"/>
                <a:gd fmla="*/ 119 w 149" name="T90"/>
                <a:gd fmla="*/ 16 h 131" name="T91"/>
                <a:gd fmla="*/ 129 w 149" name="T92"/>
                <a:gd fmla="*/ 51 h 131" name="T93"/>
                <a:gd fmla="*/ 75 w 149" name="T94"/>
                <a:gd fmla="*/ 56 h 131" name="T95"/>
                <a:gd fmla="*/ 21 w 149" name="T96"/>
                <a:gd fmla="*/ 51 h 131" name="T97"/>
                <a:gd fmla="*/ 131 w 149" name="T98"/>
                <a:gd fmla="*/ 89 h 131" name="T99"/>
                <a:gd fmla="*/ 118 w 149" name="T100"/>
                <a:gd fmla="*/ 94 h 131" name="T101"/>
                <a:gd fmla="*/ 111 w 149" name="T102"/>
                <a:gd fmla="*/ 94 h 131" name="T103"/>
                <a:gd fmla="*/ 99 w 149" name="T104"/>
                <a:gd fmla="*/ 90 h 131" name="T105"/>
                <a:gd fmla="*/ 113 w 149" name="T106"/>
                <a:gd fmla="*/ 79 h 131" name="T107"/>
                <a:gd fmla="*/ 125 w 149" name="T108"/>
                <a:gd fmla="*/ 75 h 131" name="T109"/>
                <a:gd fmla="*/ 131 w 149" name="T110"/>
                <a:gd fmla="*/ 79 h 131" name="T111"/>
                <a:gd fmla="*/ 131 w 149" name="T112"/>
                <a:gd fmla="*/ 89 h 13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1" w="149">
                  <a:moveTo>
                    <a:pt x="139" y="37"/>
                  </a:moveTo>
                  <a:cubicBezTo>
                    <a:pt x="134" y="37"/>
                    <a:pt x="134" y="37"/>
                    <a:pt x="134" y="37"/>
                  </a:cubicBezTo>
                  <a:cubicBezTo>
                    <a:pt x="131" y="25"/>
                    <a:pt x="127" y="14"/>
                    <a:pt x="126" y="12"/>
                  </a:cubicBezTo>
                  <a:cubicBezTo>
                    <a:pt x="124" y="7"/>
                    <a:pt x="117" y="0"/>
                    <a:pt x="76" y="0"/>
                  </a:cubicBezTo>
                  <a:cubicBezTo>
                    <a:pt x="76" y="0"/>
                    <a:pt x="76" y="0"/>
                    <a:pt x="76" y="0"/>
                  </a:cubicBezTo>
                  <a:cubicBezTo>
                    <a:pt x="75" y="0"/>
                    <a:pt x="75" y="0"/>
                    <a:pt x="75" y="0"/>
                  </a:cubicBezTo>
                  <a:cubicBezTo>
                    <a:pt x="75" y="0"/>
                    <a:pt x="74" y="0"/>
                    <a:pt x="74" y="0"/>
                  </a:cubicBezTo>
                  <a:cubicBezTo>
                    <a:pt x="74" y="0"/>
                    <a:pt x="74" y="0"/>
                    <a:pt x="74" y="0"/>
                  </a:cubicBezTo>
                  <a:cubicBezTo>
                    <a:pt x="33" y="0"/>
                    <a:pt x="26" y="7"/>
                    <a:pt x="23" y="12"/>
                  </a:cubicBezTo>
                  <a:cubicBezTo>
                    <a:pt x="22" y="14"/>
                    <a:pt x="19" y="25"/>
                    <a:pt x="16" y="37"/>
                  </a:cubicBezTo>
                  <a:cubicBezTo>
                    <a:pt x="11" y="37"/>
                    <a:pt x="11" y="37"/>
                    <a:pt x="11" y="37"/>
                  </a:cubicBezTo>
                  <a:cubicBezTo>
                    <a:pt x="2" y="37"/>
                    <a:pt x="0" y="47"/>
                    <a:pt x="0" y="50"/>
                  </a:cubicBezTo>
                  <a:cubicBezTo>
                    <a:pt x="0" y="53"/>
                    <a:pt x="2" y="56"/>
                    <a:pt x="6" y="56"/>
                  </a:cubicBezTo>
                  <a:cubicBezTo>
                    <a:pt x="10" y="56"/>
                    <a:pt x="10" y="56"/>
                    <a:pt x="10" y="56"/>
                  </a:cubicBezTo>
                  <a:cubicBezTo>
                    <a:pt x="8" y="62"/>
                    <a:pt x="7" y="66"/>
                    <a:pt x="7" y="66"/>
                  </a:cubicBezTo>
                  <a:cubicBezTo>
                    <a:pt x="7" y="67"/>
                    <a:pt x="7" y="70"/>
                    <a:pt x="7" y="71"/>
                  </a:cubicBezTo>
                  <a:cubicBezTo>
                    <a:pt x="7" y="127"/>
                    <a:pt x="7" y="127"/>
                    <a:pt x="7" y="127"/>
                  </a:cubicBezTo>
                  <a:cubicBezTo>
                    <a:pt x="7" y="129"/>
                    <a:pt x="9" y="131"/>
                    <a:pt x="11" y="131"/>
                  </a:cubicBezTo>
                  <a:cubicBezTo>
                    <a:pt x="34" y="131"/>
                    <a:pt x="34" y="131"/>
                    <a:pt x="34" y="131"/>
                  </a:cubicBezTo>
                  <a:cubicBezTo>
                    <a:pt x="36" y="131"/>
                    <a:pt x="38" y="129"/>
                    <a:pt x="38" y="127"/>
                  </a:cubicBezTo>
                  <a:cubicBezTo>
                    <a:pt x="38" y="112"/>
                    <a:pt x="38" y="112"/>
                    <a:pt x="38" y="112"/>
                  </a:cubicBezTo>
                  <a:cubicBezTo>
                    <a:pt x="74" y="112"/>
                    <a:pt x="74" y="112"/>
                    <a:pt x="74" y="112"/>
                  </a:cubicBezTo>
                  <a:cubicBezTo>
                    <a:pt x="76" y="112"/>
                    <a:pt x="76" y="112"/>
                    <a:pt x="76" y="112"/>
                  </a:cubicBezTo>
                  <a:cubicBezTo>
                    <a:pt x="112" y="112"/>
                    <a:pt x="112" y="112"/>
                    <a:pt x="112" y="112"/>
                  </a:cubicBezTo>
                  <a:cubicBezTo>
                    <a:pt x="112" y="127"/>
                    <a:pt x="112" y="127"/>
                    <a:pt x="112" y="127"/>
                  </a:cubicBezTo>
                  <a:cubicBezTo>
                    <a:pt x="112" y="129"/>
                    <a:pt x="114" y="131"/>
                    <a:pt x="116" y="131"/>
                  </a:cubicBezTo>
                  <a:cubicBezTo>
                    <a:pt x="139" y="131"/>
                    <a:pt x="139" y="131"/>
                    <a:pt x="139" y="131"/>
                  </a:cubicBezTo>
                  <a:cubicBezTo>
                    <a:pt x="141" y="131"/>
                    <a:pt x="143" y="129"/>
                    <a:pt x="143" y="127"/>
                  </a:cubicBezTo>
                  <a:cubicBezTo>
                    <a:pt x="143" y="71"/>
                    <a:pt x="143" y="71"/>
                    <a:pt x="143" y="71"/>
                  </a:cubicBezTo>
                  <a:cubicBezTo>
                    <a:pt x="143" y="70"/>
                    <a:pt x="143" y="67"/>
                    <a:pt x="142" y="66"/>
                  </a:cubicBezTo>
                  <a:cubicBezTo>
                    <a:pt x="142" y="66"/>
                    <a:pt x="141" y="62"/>
                    <a:pt x="139" y="56"/>
                  </a:cubicBezTo>
                  <a:cubicBezTo>
                    <a:pt x="143" y="56"/>
                    <a:pt x="143" y="56"/>
                    <a:pt x="143" y="56"/>
                  </a:cubicBezTo>
                  <a:cubicBezTo>
                    <a:pt x="148" y="56"/>
                    <a:pt x="149" y="53"/>
                    <a:pt x="149" y="50"/>
                  </a:cubicBezTo>
                  <a:cubicBezTo>
                    <a:pt x="149" y="47"/>
                    <a:pt x="148" y="37"/>
                    <a:pt x="139" y="37"/>
                  </a:cubicBezTo>
                  <a:close/>
                  <a:moveTo>
                    <a:pt x="39" y="94"/>
                  </a:moveTo>
                  <a:cubicBezTo>
                    <a:pt x="32" y="94"/>
                    <a:pt x="32" y="94"/>
                    <a:pt x="32" y="94"/>
                  </a:cubicBezTo>
                  <a:cubicBezTo>
                    <a:pt x="25" y="94"/>
                    <a:pt x="19" y="93"/>
                    <a:pt x="19" y="89"/>
                  </a:cubicBezTo>
                  <a:cubicBezTo>
                    <a:pt x="19" y="79"/>
                    <a:pt x="19" y="79"/>
                    <a:pt x="19" y="79"/>
                  </a:cubicBezTo>
                  <a:cubicBezTo>
                    <a:pt x="19" y="75"/>
                    <a:pt x="22" y="75"/>
                    <a:pt x="25" y="75"/>
                  </a:cubicBezTo>
                  <a:cubicBezTo>
                    <a:pt x="27" y="75"/>
                    <a:pt x="33" y="77"/>
                    <a:pt x="37" y="79"/>
                  </a:cubicBezTo>
                  <a:cubicBezTo>
                    <a:pt x="41" y="80"/>
                    <a:pt x="51" y="87"/>
                    <a:pt x="51" y="90"/>
                  </a:cubicBezTo>
                  <a:cubicBezTo>
                    <a:pt x="51" y="93"/>
                    <a:pt x="44" y="94"/>
                    <a:pt x="39" y="94"/>
                  </a:cubicBezTo>
                  <a:close/>
                  <a:moveTo>
                    <a:pt x="21" y="51"/>
                  </a:moveTo>
                  <a:cubicBezTo>
                    <a:pt x="25" y="36"/>
                    <a:pt x="30" y="18"/>
                    <a:pt x="31" y="16"/>
                  </a:cubicBezTo>
                  <a:cubicBezTo>
                    <a:pt x="32" y="14"/>
                    <a:pt x="42" y="9"/>
                    <a:pt x="75" y="9"/>
                  </a:cubicBezTo>
                  <a:cubicBezTo>
                    <a:pt x="108" y="9"/>
                    <a:pt x="118" y="14"/>
                    <a:pt x="119" y="16"/>
                  </a:cubicBezTo>
                  <a:cubicBezTo>
                    <a:pt x="120" y="18"/>
                    <a:pt x="124" y="36"/>
                    <a:pt x="129" y="51"/>
                  </a:cubicBezTo>
                  <a:cubicBezTo>
                    <a:pt x="129" y="51"/>
                    <a:pt x="104" y="56"/>
                    <a:pt x="75" y="56"/>
                  </a:cubicBezTo>
                  <a:cubicBezTo>
                    <a:pt x="45" y="56"/>
                    <a:pt x="21" y="51"/>
                    <a:pt x="21" y="51"/>
                  </a:cubicBezTo>
                  <a:close/>
                  <a:moveTo>
                    <a:pt x="131" y="89"/>
                  </a:moveTo>
                  <a:cubicBezTo>
                    <a:pt x="131" y="93"/>
                    <a:pt x="124" y="94"/>
                    <a:pt x="118" y="94"/>
                  </a:cubicBezTo>
                  <a:cubicBezTo>
                    <a:pt x="111" y="94"/>
                    <a:pt x="111" y="94"/>
                    <a:pt x="111" y="94"/>
                  </a:cubicBezTo>
                  <a:cubicBezTo>
                    <a:pt x="106" y="94"/>
                    <a:pt x="99" y="93"/>
                    <a:pt x="99" y="90"/>
                  </a:cubicBezTo>
                  <a:cubicBezTo>
                    <a:pt x="99" y="87"/>
                    <a:pt x="109" y="80"/>
                    <a:pt x="113" y="79"/>
                  </a:cubicBezTo>
                  <a:cubicBezTo>
                    <a:pt x="116" y="77"/>
                    <a:pt x="122" y="75"/>
                    <a:pt x="125" y="75"/>
                  </a:cubicBezTo>
                  <a:cubicBezTo>
                    <a:pt x="128" y="75"/>
                    <a:pt x="131" y="75"/>
                    <a:pt x="131" y="79"/>
                  </a:cubicBezTo>
                  <a:lnTo>
                    <a:pt x="131" y="89"/>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6952933" y="1400131"/>
            <a:ext cx="851160" cy="1248160"/>
            <a:chOff x="9609236" y="1866265"/>
            <a:chExt cx="1176338" cy="1663700"/>
          </a:xfrm>
        </p:grpSpPr>
        <p:sp>
          <p:nvSpPr>
            <p:cNvPr id="36" name="Freeform 5"/>
            <p:cNvSpPr/>
            <p:nvPr/>
          </p:nvSpPr>
          <p:spPr bwMode="auto">
            <a:xfrm>
              <a:off x="9609236"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CC0000"/>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7" name="椭圆 36"/>
            <p:cNvSpPr/>
            <p:nvPr/>
          </p:nvSpPr>
          <p:spPr>
            <a:xfrm>
              <a:off x="9743203" y="2009896"/>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8" name="Freeform 6"/>
            <p:cNvSpPr>
              <a:spLocks noEditPoints="1"/>
            </p:cNvSpPr>
            <p:nvPr/>
          </p:nvSpPr>
          <p:spPr bwMode="auto">
            <a:xfrm>
              <a:off x="9972758" y="2263804"/>
              <a:ext cx="447706" cy="392372"/>
            </a:xfrm>
            <a:custGeom>
              <a:gdLst>
                <a:gd fmla="*/ 139 w 149" name="T0"/>
                <a:gd fmla="*/ 37 h 131" name="T1"/>
                <a:gd fmla="*/ 134 w 149" name="T2"/>
                <a:gd fmla="*/ 37 h 131" name="T3"/>
                <a:gd fmla="*/ 126 w 149" name="T4"/>
                <a:gd fmla="*/ 12 h 131" name="T5"/>
                <a:gd fmla="*/ 76 w 149" name="T6"/>
                <a:gd fmla="*/ 0 h 131" name="T7"/>
                <a:gd fmla="*/ 76 w 149" name="T8"/>
                <a:gd fmla="*/ 0 h 131" name="T9"/>
                <a:gd fmla="*/ 75 w 149" name="T10"/>
                <a:gd fmla="*/ 0 h 131" name="T11"/>
                <a:gd fmla="*/ 74 w 149" name="T12"/>
                <a:gd fmla="*/ 0 h 131" name="T13"/>
                <a:gd fmla="*/ 74 w 149" name="T14"/>
                <a:gd fmla="*/ 0 h 131" name="T15"/>
                <a:gd fmla="*/ 23 w 149" name="T16"/>
                <a:gd fmla="*/ 12 h 131" name="T17"/>
                <a:gd fmla="*/ 16 w 149" name="T18"/>
                <a:gd fmla="*/ 37 h 131" name="T19"/>
                <a:gd fmla="*/ 11 w 149" name="T20"/>
                <a:gd fmla="*/ 37 h 131" name="T21"/>
                <a:gd fmla="*/ 0 w 149" name="T22"/>
                <a:gd fmla="*/ 50 h 131" name="T23"/>
                <a:gd fmla="*/ 6 w 149" name="T24"/>
                <a:gd fmla="*/ 56 h 131" name="T25"/>
                <a:gd fmla="*/ 10 w 149" name="T26"/>
                <a:gd fmla="*/ 56 h 131" name="T27"/>
                <a:gd fmla="*/ 7 w 149" name="T28"/>
                <a:gd fmla="*/ 66 h 131" name="T29"/>
                <a:gd fmla="*/ 7 w 149" name="T30"/>
                <a:gd fmla="*/ 71 h 131" name="T31"/>
                <a:gd fmla="*/ 7 w 149" name="T32"/>
                <a:gd fmla="*/ 127 h 131" name="T33"/>
                <a:gd fmla="*/ 11 w 149" name="T34"/>
                <a:gd fmla="*/ 131 h 131" name="T35"/>
                <a:gd fmla="*/ 34 w 149" name="T36"/>
                <a:gd fmla="*/ 131 h 131" name="T37"/>
                <a:gd fmla="*/ 38 w 149" name="T38"/>
                <a:gd fmla="*/ 127 h 131" name="T39"/>
                <a:gd fmla="*/ 38 w 149" name="T40"/>
                <a:gd fmla="*/ 112 h 131" name="T41"/>
                <a:gd fmla="*/ 74 w 149" name="T42"/>
                <a:gd fmla="*/ 112 h 131" name="T43"/>
                <a:gd fmla="*/ 76 w 149" name="T44"/>
                <a:gd fmla="*/ 112 h 131" name="T45"/>
                <a:gd fmla="*/ 112 w 149" name="T46"/>
                <a:gd fmla="*/ 112 h 131" name="T47"/>
                <a:gd fmla="*/ 112 w 149" name="T48"/>
                <a:gd fmla="*/ 127 h 131" name="T49"/>
                <a:gd fmla="*/ 116 w 149" name="T50"/>
                <a:gd fmla="*/ 131 h 131" name="T51"/>
                <a:gd fmla="*/ 139 w 149" name="T52"/>
                <a:gd fmla="*/ 131 h 131" name="T53"/>
                <a:gd fmla="*/ 143 w 149" name="T54"/>
                <a:gd fmla="*/ 127 h 131" name="T55"/>
                <a:gd fmla="*/ 143 w 149" name="T56"/>
                <a:gd fmla="*/ 71 h 131" name="T57"/>
                <a:gd fmla="*/ 142 w 149" name="T58"/>
                <a:gd fmla="*/ 66 h 131" name="T59"/>
                <a:gd fmla="*/ 139 w 149" name="T60"/>
                <a:gd fmla="*/ 56 h 131" name="T61"/>
                <a:gd fmla="*/ 143 w 149" name="T62"/>
                <a:gd fmla="*/ 56 h 131" name="T63"/>
                <a:gd fmla="*/ 149 w 149" name="T64"/>
                <a:gd fmla="*/ 50 h 131" name="T65"/>
                <a:gd fmla="*/ 139 w 149" name="T66"/>
                <a:gd fmla="*/ 37 h 131" name="T67"/>
                <a:gd fmla="*/ 39 w 149" name="T68"/>
                <a:gd fmla="*/ 94 h 131" name="T69"/>
                <a:gd fmla="*/ 32 w 149" name="T70"/>
                <a:gd fmla="*/ 94 h 131" name="T71"/>
                <a:gd fmla="*/ 19 w 149" name="T72"/>
                <a:gd fmla="*/ 89 h 131" name="T73"/>
                <a:gd fmla="*/ 19 w 149" name="T74"/>
                <a:gd fmla="*/ 79 h 131" name="T75"/>
                <a:gd fmla="*/ 25 w 149" name="T76"/>
                <a:gd fmla="*/ 75 h 131" name="T77"/>
                <a:gd fmla="*/ 37 w 149" name="T78"/>
                <a:gd fmla="*/ 79 h 131" name="T79"/>
                <a:gd fmla="*/ 51 w 149" name="T80"/>
                <a:gd fmla="*/ 90 h 131" name="T81"/>
                <a:gd fmla="*/ 39 w 149" name="T82"/>
                <a:gd fmla="*/ 94 h 131" name="T83"/>
                <a:gd fmla="*/ 21 w 149" name="T84"/>
                <a:gd fmla="*/ 51 h 131" name="T85"/>
                <a:gd fmla="*/ 31 w 149" name="T86"/>
                <a:gd fmla="*/ 16 h 131" name="T87"/>
                <a:gd fmla="*/ 75 w 149" name="T88"/>
                <a:gd fmla="*/ 9 h 131" name="T89"/>
                <a:gd fmla="*/ 119 w 149" name="T90"/>
                <a:gd fmla="*/ 16 h 131" name="T91"/>
                <a:gd fmla="*/ 129 w 149" name="T92"/>
                <a:gd fmla="*/ 51 h 131" name="T93"/>
                <a:gd fmla="*/ 75 w 149" name="T94"/>
                <a:gd fmla="*/ 56 h 131" name="T95"/>
                <a:gd fmla="*/ 21 w 149" name="T96"/>
                <a:gd fmla="*/ 51 h 131" name="T97"/>
                <a:gd fmla="*/ 131 w 149" name="T98"/>
                <a:gd fmla="*/ 89 h 131" name="T99"/>
                <a:gd fmla="*/ 118 w 149" name="T100"/>
                <a:gd fmla="*/ 94 h 131" name="T101"/>
                <a:gd fmla="*/ 111 w 149" name="T102"/>
                <a:gd fmla="*/ 94 h 131" name="T103"/>
                <a:gd fmla="*/ 99 w 149" name="T104"/>
                <a:gd fmla="*/ 90 h 131" name="T105"/>
                <a:gd fmla="*/ 113 w 149" name="T106"/>
                <a:gd fmla="*/ 79 h 131" name="T107"/>
                <a:gd fmla="*/ 125 w 149" name="T108"/>
                <a:gd fmla="*/ 75 h 131" name="T109"/>
                <a:gd fmla="*/ 131 w 149" name="T110"/>
                <a:gd fmla="*/ 79 h 131" name="T111"/>
                <a:gd fmla="*/ 131 w 149" name="T112"/>
                <a:gd fmla="*/ 89 h 13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1" w="149">
                  <a:moveTo>
                    <a:pt x="139" y="37"/>
                  </a:moveTo>
                  <a:cubicBezTo>
                    <a:pt x="134" y="37"/>
                    <a:pt x="134" y="37"/>
                    <a:pt x="134" y="37"/>
                  </a:cubicBezTo>
                  <a:cubicBezTo>
                    <a:pt x="131" y="25"/>
                    <a:pt x="127" y="14"/>
                    <a:pt x="126" y="12"/>
                  </a:cubicBezTo>
                  <a:cubicBezTo>
                    <a:pt x="124" y="7"/>
                    <a:pt x="117" y="0"/>
                    <a:pt x="76" y="0"/>
                  </a:cubicBezTo>
                  <a:cubicBezTo>
                    <a:pt x="76" y="0"/>
                    <a:pt x="76" y="0"/>
                    <a:pt x="76" y="0"/>
                  </a:cubicBezTo>
                  <a:cubicBezTo>
                    <a:pt x="75" y="0"/>
                    <a:pt x="75" y="0"/>
                    <a:pt x="75" y="0"/>
                  </a:cubicBezTo>
                  <a:cubicBezTo>
                    <a:pt x="75" y="0"/>
                    <a:pt x="74" y="0"/>
                    <a:pt x="74" y="0"/>
                  </a:cubicBezTo>
                  <a:cubicBezTo>
                    <a:pt x="74" y="0"/>
                    <a:pt x="74" y="0"/>
                    <a:pt x="74" y="0"/>
                  </a:cubicBezTo>
                  <a:cubicBezTo>
                    <a:pt x="33" y="0"/>
                    <a:pt x="26" y="7"/>
                    <a:pt x="23" y="12"/>
                  </a:cubicBezTo>
                  <a:cubicBezTo>
                    <a:pt x="22" y="14"/>
                    <a:pt x="19" y="25"/>
                    <a:pt x="16" y="37"/>
                  </a:cubicBezTo>
                  <a:cubicBezTo>
                    <a:pt x="11" y="37"/>
                    <a:pt x="11" y="37"/>
                    <a:pt x="11" y="37"/>
                  </a:cubicBezTo>
                  <a:cubicBezTo>
                    <a:pt x="2" y="37"/>
                    <a:pt x="0" y="47"/>
                    <a:pt x="0" y="50"/>
                  </a:cubicBezTo>
                  <a:cubicBezTo>
                    <a:pt x="0" y="53"/>
                    <a:pt x="2" y="56"/>
                    <a:pt x="6" y="56"/>
                  </a:cubicBezTo>
                  <a:cubicBezTo>
                    <a:pt x="10" y="56"/>
                    <a:pt x="10" y="56"/>
                    <a:pt x="10" y="56"/>
                  </a:cubicBezTo>
                  <a:cubicBezTo>
                    <a:pt x="8" y="62"/>
                    <a:pt x="7" y="66"/>
                    <a:pt x="7" y="66"/>
                  </a:cubicBezTo>
                  <a:cubicBezTo>
                    <a:pt x="7" y="67"/>
                    <a:pt x="7" y="70"/>
                    <a:pt x="7" y="71"/>
                  </a:cubicBezTo>
                  <a:cubicBezTo>
                    <a:pt x="7" y="127"/>
                    <a:pt x="7" y="127"/>
                    <a:pt x="7" y="127"/>
                  </a:cubicBezTo>
                  <a:cubicBezTo>
                    <a:pt x="7" y="129"/>
                    <a:pt x="9" y="131"/>
                    <a:pt x="11" y="131"/>
                  </a:cubicBezTo>
                  <a:cubicBezTo>
                    <a:pt x="34" y="131"/>
                    <a:pt x="34" y="131"/>
                    <a:pt x="34" y="131"/>
                  </a:cubicBezTo>
                  <a:cubicBezTo>
                    <a:pt x="36" y="131"/>
                    <a:pt x="38" y="129"/>
                    <a:pt x="38" y="127"/>
                  </a:cubicBezTo>
                  <a:cubicBezTo>
                    <a:pt x="38" y="112"/>
                    <a:pt x="38" y="112"/>
                    <a:pt x="38" y="112"/>
                  </a:cubicBezTo>
                  <a:cubicBezTo>
                    <a:pt x="74" y="112"/>
                    <a:pt x="74" y="112"/>
                    <a:pt x="74" y="112"/>
                  </a:cubicBezTo>
                  <a:cubicBezTo>
                    <a:pt x="76" y="112"/>
                    <a:pt x="76" y="112"/>
                    <a:pt x="76" y="112"/>
                  </a:cubicBezTo>
                  <a:cubicBezTo>
                    <a:pt x="112" y="112"/>
                    <a:pt x="112" y="112"/>
                    <a:pt x="112" y="112"/>
                  </a:cubicBezTo>
                  <a:cubicBezTo>
                    <a:pt x="112" y="127"/>
                    <a:pt x="112" y="127"/>
                    <a:pt x="112" y="127"/>
                  </a:cubicBezTo>
                  <a:cubicBezTo>
                    <a:pt x="112" y="129"/>
                    <a:pt x="114" y="131"/>
                    <a:pt x="116" y="131"/>
                  </a:cubicBezTo>
                  <a:cubicBezTo>
                    <a:pt x="139" y="131"/>
                    <a:pt x="139" y="131"/>
                    <a:pt x="139" y="131"/>
                  </a:cubicBezTo>
                  <a:cubicBezTo>
                    <a:pt x="141" y="131"/>
                    <a:pt x="143" y="129"/>
                    <a:pt x="143" y="127"/>
                  </a:cubicBezTo>
                  <a:cubicBezTo>
                    <a:pt x="143" y="71"/>
                    <a:pt x="143" y="71"/>
                    <a:pt x="143" y="71"/>
                  </a:cubicBezTo>
                  <a:cubicBezTo>
                    <a:pt x="143" y="70"/>
                    <a:pt x="143" y="67"/>
                    <a:pt x="142" y="66"/>
                  </a:cubicBezTo>
                  <a:cubicBezTo>
                    <a:pt x="142" y="66"/>
                    <a:pt x="141" y="62"/>
                    <a:pt x="139" y="56"/>
                  </a:cubicBezTo>
                  <a:cubicBezTo>
                    <a:pt x="143" y="56"/>
                    <a:pt x="143" y="56"/>
                    <a:pt x="143" y="56"/>
                  </a:cubicBezTo>
                  <a:cubicBezTo>
                    <a:pt x="148" y="56"/>
                    <a:pt x="149" y="53"/>
                    <a:pt x="149" y="50"/>
                  </a:cubicBezTo>
                  <a:cubicBezTo>
                    <a:pt x="149" y="47"/>
                    <a:pt x="148" y="37"/>
                    <a:pt x="139" y="37"/>
                  </a:cubicBezTo>
                  <a:close/>
                  <a:moveTo>
                    <a:pt x="39" y="94"/>
                  </a:moveTo>
                  <a:cubicBezTo>
                    <a:pt x="32" y="94"/>
                    <a:pt x="32" y="94"/>
                    <a:pt x="32" y="94"/>
                  </a:cubicBezTo>
                  <a:cubicBezTo>
                    <a:pt x="25" y="94"/>
                    <a:pt x="19" y="93"/>
                    <a:pt x="19" y="89"/>
                  </a:cubicBezTo>
                  <a:cubicBezTo>
                    <a:pt x="19" y="79"/>
                    <a:pt x="19" y="79"/>
                    <a:pt x="19" y="79"/>
                  </a:cubicBezTo>
                  <a:cubicBezTo>
                    <a:pt x="19" y="75"/>
                    <a:pt x="22" y="75"/>
                    <a:pt x="25" y="75"/>
                  </a:cubicBezTo>
                  <a:cubicBezTo>
                    <a:pt x="27" y="75"/>
                    <a:pt x="33" y="77"/>
                    <a:pt x="37" y="79"/>
                  </a:cubicBezTo>
                  <a:cubicBezTo>
                    <a:pt x="41" y="80"/>
                    <a:pt x="51" y="87"/>
                    <a:pt x="51" y="90"/>
                  </a:cubicBezTo>
                  <a:cubicBezTo>
                    <a:pt x="51" y="93"/>
                    <a:pt x="44" y="94"/>
                    <a:pt x="39" y="94"/>
                  </a:cubicBezTo>
                  <a:close/>
                  <a:moveTo>
                    <a:pt x="21" y="51"/>
                  </a:moveTo>
                  <a:cubicBezTo>
                    <a:pt x="25" y="36"/>
                    <a:pt x="30" y="18"/>
                    <a:pt x="31" y="16"/>
                  </a:cubicBezTo>
                  <a:cubicBezTo>
                    <a:pt x="32" y="14"/>
                    <a:pt x="42" y="9"/>
                    <a:pt x="75" y="9"/>
                  </a:cubicBezTo>
                  <a:cubicBezTo>
                    <a:pt x="108" y="9"/>
                    <a:pt x="118" y="14"/>
                    <a:pt x="119" y="16"/>
                  </a:cubicBezTo>
                  <a:cubicBezTo>
                    <a:pt x="120" y="18"/>
                    <a:pt x="124" y="36"/>
                    <a:pt x="129" y="51"/>
                  </a:cubicBezTo>
                  <a:cubicBezTo>
                    <a:pt x="129" y="51"/>
                    <a:pt x="104" y="56"/>
                    <a:pt x="75" y="56"/>
                  </a:cubicBezTo>
                  <a:cubicBezTo>
                    <a:pt x="45" y="56"/>
                    <a:pt x="21" y="51"/>
                    <a:pt x="21" y="51"/>
                  </a:cubicBezTo>
                  <a:close/>
                  <a:moveTo>
                    <a:pt x="131" y="89"/>
                  </a:moveTo>
                  <a:cubicBezTo>
                    <a:pt x="131" y="93"/>
                    <a:pt x="124" y="94"/>
                    <a:pt x="118" y="94"/>
                  </a:cubicBezTo>
                  <a:cubicBezTo>
                    <a:pt x="111" y="94"/>
                    <a:pt x="111" y="94"/>
                    <a:pt x="111" y="94"/>
                  </a:cubicBezTo>
                  <a:cubicBezTo>
                    <a:pt x="106" y="94"/>
                    <a:pt x="99" y="93"/>
                    <a:pt x="99" y="90"/>
                  </a:cubicBezTo>
                  <a:cubicBezTo>
                    <a:pt x="99" y="87"/>
                    <a:pt x="109" y="80"/>
                    <a:pt x="113" y="79"/>
                  </a:cubicBezTo>
                  <a:cubicBezTo>
                    <a:pt x="116" y="77"/>
                    <a:pt x="122" y="75"/>
                    <a:pt x="125" y="75"/>
                  </a:cubicBezTo>
                  <a:cubicBezTo>
                    <a:pt x="128" y="75"/>
                    <a:pt x="131" y="75"/>
                    <a:pt x="131" y="79"/>
                  </a:cubicBezTo>
                  <a:lnTo>
                    <a:pt x="131" y="89"/>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9" name="组合 38"/>
          <p:cNvGrpSpPr/>
          <p:nvPr/>
        </p:nvGrpSpPr>
        <p:grpSpPr>
          <a:xfrm>
            <a:off x="750889" y="3772474"/>
            <a:ext cx="1240587" cy="715660"/>
            <a:chOff x="2851028" y="1753255"/>
            <a:chExt cx="1714541" cy="953918"/>
          </a:xfrm>
        </p:grpSpPr>
        <p:sp>
          <p:nvSpPr>
            <p:cNvPr id="40" name="矩形 39"/>
            <p:cNvSpPr/>
            <p:nvPr/>
          </p:nvSpPr>
          <p:spPr>
            <a:xfrm>
              <a:off x="2851028" y="2091810"/>
              <a:ext cx="1714541" cy="609411"/>
            </a:xfrm>
            <a:prstGeom prst="rect">
              <a:avLst/>
            </a:prstGeom>
          </p:spPr>
          <p:txBody>
            <a:bodyPr wrap="square">
              <a:spAutoFit/>
            </a:bodyPr>
            <a:lstStyle/>
            <a:p>
              <a:pPr algn="ctr"/>
              <a:r>
                <a:rPr altLang="en-US" lang="zh-CN" sz="800">
                  <a:solidFill>
                    <a:schemeClr val="tx1">
                      <a:lumMod val="60000"/>
                      <a:lumOff val="40000"/>
                    </a:schemeClr>
                  </a:solidFill>
                  <a:latin charset="-122" panose="02000000000000000000" pitchFamily="2" typeface="方正兰亭准黑_GBK"/>
                  <a:ea charset="-122" panose="02000000000000000000" pitchFamily="2" typeface="方正兰亭准黑_GBK"/>
                </a:rPr>
                <a:t>点击输入简要文字内容，文字内容任意编辑，图片可替换，XXX</a:t>
              </a:r>
            </a:p>
          </p:txBody>
        </p:sp>
        <p:sp>
          <p:nvSpPr>
            <p:cNvPr id="41" name="矩形 40"/>
            <p:cNvSpPr/>
            <p:nvPr/>
          </p:nvSpPr>
          <p:spPr>
            <a:xfrm>
              <a:off x="2949051" y="1753256"/>
              <a:ext cx="1516485" cy="365647"/>
            </a:xfrm>
            <a:prstGeom prst="rect">
              <a:avLst/>
            </a:prstGeom>
          </p:spPr>
          <p:txBody>
            <a:bodyPr wrap="none">
              <a:spAutoFit/>
            </a:bodyPr>
            <a:lstStyle/>
            <a:p>
              <a:r>
                <a:rPr altLang="en-US" b="1" lang="zh-CN" sz="1200">
                  <a:solidFill>
                    <a:schemeClr val="tx1">
                      <a:lumMod val="60000"/>
                      <a:lumOff val="40000"/>
                    </a:schemeClr>
                  </a:solidFill>
                  <a:latin charset="-122" panose="02000000000000000000" pitchFamily="2" typeface="方正兰亭中粗黑_GBK"/>
                  <a:ea charset="-122" panose="02000000000000000000" pitchFamily="2" typeface="方正兰亭中粗黑_GBK"/>
                </a:rPr>
                <a:t>点击添加标题</a:t>
              </a:r>
            </a:p>
          </p:txBody>
        </p:sp>
      </p:grpSp>
      <p:grpSp>
        <p:nvGrpSpPr>
          <p:cNvPr id="42" name="组合 41"/>
          <p:cNvGrpSpPr/>
          <p:nvPr/>
        </p:nvGrpSpPr>
        <p:grpSpPr>
          <a:xfrm>
            <a:off x="2746152" y="3772474"/>
            <a:ext cx="1240587" cy="715660"/>
            <a:chOff x="2851028" y="1753255"/>
            <a:chExt cx="1714541" cy="953918"/>
          </a:xfrm>
        </p:grpSpPr>
        <p:sp>
          <p:nvSpPr>
            <p:cNvPr id="43" name="矩形 42"/>
            <p:cNvSpPr/>
            <p:nvPr/>
          </p:nvSpPr>
          <p:spPr>
            <a:xfrm>
              <a:off x="2851028" y="2091810"/>
              <a:ext cx="1714541" cy="609411"/>
            </a:xfrm>
            <a:prstGeom prst="rect">
              <a:avLst/>
            </a:prstGeom>
          </p:spPr>
          <p:txBody>
            <a:bodyPr wrap="square">
              <a:spAutoFit/>
            </a:bodyPr>
            <a:lstStyle/>
            <a:p>
              <a:pPr algn="ctr"/>
              <a:r>
                <a:rPr altLang="en-US" lang="zh-CN" sz="800">
                  <a:solidFill>
                    <a:schemeClr val="tx1">
                      <a:lumMod val="60000"/>
                      <a:lumOff val="40000"/>
                    </a:schemeClr>
                  </a:solidFill>
                  <a:latin charset="-122" panose="02000000000000000000" pitchFamily="2" typeface="方正兰亭准黑_GBK"/>
                  <a:ea charset="-122" panose="02000000000000000000" pitchFamily="2" typeface="方正兰亭准黑_GBK"/>
                </a:rPr>
                <a:t>点击输入简要文字内容，文字内容任意编辑，图片可替换，XXX</a:t>
              </a:r>
            </a:p>
          </p:txBody>
        </p:sp>
        <p:sp>
          <p:nvSpPr>
            <p:cNvPr id="44" name="矩形 43"/>
            <p:cNvSpPr/>
            <p:nvPr/>
          </p:nvSpPr>
          <p:spPr>
            <a:xfrm>
              <a:off x="2957326" y="1753256"/>
              <a:ext cx="1516485" cy="365647"/>
            </a:xfrm>
            <a:prstGeom prst="rect">
              <a:avLst/>
            </a:prstGeom>
          </p:spPr>
          <p:txBody>
            <a:bodyPr wrap="none">
              <a:spAutoFit/>
            </a:bodyPr>
            <a:lstStyle/>
            <a:p>
              <a:r>
                <a:rPr altLang="en-US" b="1" lang="zh-CN" sz="1200">
                  <a:solidFill>
                    <a:schemeClr val="tx1">
                      <a:lumMod val="60000"/>
                      <a:lumOff val="40000"/>
                    </a:schemeClr>
                  </a:solidFill>
                  <a:latin charset="-122" panose="02000000000000000000" pitchFamily="2" typeface="方正兰亭中粗黑_GBK"/>
                  <a:ea charset="-122" panose="02000000000000000000" pitchFamily="2" typeface="方正兰亭中粗黑_GBK"/>
                  <a:cs charset="-34" panose="020b0604020202020204" pitchFamily="34" typeface="BrowalliaUPC"/>
                </a:rPr>
                <a:t>点击添加标题</a:t>
              </a:r>
            </a:p>
          </p:txBody>
        </p:sp>
      </p:grpSp>
      <p:grpSp>
        <p:nvGrpSpPr>
          <p:cNvPr id="45" name="组合 44"/>
          <p:cNvGrpSpPr/>
          <p:nvPr/>
        </p:nvGrpSpPr>
        <p:grpSpPr>
          <a:xfrm>
            <a:off x="4741416" y="3772474"/>
            <a:ext cx="1240587" cy="715660"/>
            <a:chOff x="2851028" y="1753255"/>
            <a:chExt cx="1714541" cy="953918"/>
          </a:xfrm>
        </p:grpSpPr>
        <p:sp>
          <p:nvSpPr>
            <p:cNvPr id="46" name="矩形 45"/>
            <p:cNvSpPr/>
            <p:nvPr/>
          </p:nvSpPr>
          <p:spPr>
            <a:xfrm>
              <a:off x="2851027" y="2091810"/>
              <a:ext cx="1714541" cy="609411"/>
            </a:xfrm>
            <a:prstGeom prst="rect">
              <a:avLst/>
            </a:prstGeom>
          </p:spPr>
          <p:txBody>
            <a:bodyPr wrap="square">
              <a:spAutoFit/>
            </a:bodyPr>
            <a:lstStyle/>
            <a:p>
              <a:pPr algn="ctr"/>
              <a:r>
                <a:rPr altLang="en-US" lang="zh-CN" sz="800">
                  <a:solidFill>
                    <a:schemeClr val="tx1">
                      <a:lumMod val="60000"/>
                      <a:lumOff val="40000"/>
                    </a:schemeClr>
                  </a:solidFill>
                  <a:latin charset="-122" panose="02000000000000000000" pitchFamily="2" typeface="方正兰亭准黑_GBK"/>
                  <a:ea charset="-122" panose="02000000000000000000" pitchFamily="2" typeface="方正兰亭准黑_GBK"/>
                </a:rPr>
                <a:t>点击输入简要文字内容，文字内容任意编辑，图片可替换，XXX</a:t>
              </a:r>
            </a:p>
          </p:txBody>
        </p:sp>
        <p:sp>
          <p:nvSpPr>
            <p:cNvPr id="47" name="矩形 46"/>
            <p:cNvSpPr/>
            <p:nvPr/>
          </p:nvSpPr>
          <p:spPr>
            <a:xfrm>
              <a:off x="2966656" y="1753256"/>
              <a:ext cx="1516485" cy="365647"/>
            </a:xfrm>
            <a:prstGeom prst="rect">
              <a:avLst/>
            </a:prstGeom>
          </p:spPr>
          <p:txBody>
            <a:bodyPr wrap="none">
              <a:spAutoFit/>
            </a:bodyPr>
            <a:lstStyle/>
            <a:p>
              <a:r>
                <a:rPr altLang="en-US" b="1" lang="zh-CN" sz="1200">
                  <a:solidFill>
                    <a:schemeClr val="tx1">
                      <a:lumMod val="60000"/>
                      <a:lumOff val="40000"/>
                    </a:schemeClr>
                  </a:solidFill>
                  <a:latin charset="-122" panose="02000000000000000000" pitchFamily="2" typeface="方正兰亭中粗黑_GBK"/>
                  <a:ea charset="-122" panose="02000000000000000000" pitchFamily="2" typeface="方正兰亭中粗黑_GBK"/>
                  <a:cs charset="-34" panose="020b0604020202020204" pitchFamily="34" typeface="BrowalliaUPC"/>
                </a:rPr>
                <a:t>点击添加标题</a:t>
              </a:r>
            </a:p>
          </p:txBody>
        </p:sp>
      </p:grpSp>
      <p:grpSp>
        <p:nvGrpSpPr>
          <p:cNvPr id="48" name="组合 47"/>
          <p:cNvGrpSpPr/>
          <p:nvPr/>
        </p:nvGrpSpPr>
        <p:grpSpPr>
          <a:xfrm>
            <a:off x="6844905" y="3772474"/>
            <a:ext cx="1240587" cy="715660"/>
            <a:chOff x="2851028" y="1753255"/>
            <a:chExt cx="1714541" cy="953918"/>
          </a:xfrm>
        </p:grpSpPr>
        <p:sp>
          <p:nvSpPr>
            <p:cNvPr id="65" name="矩形 64"/>
            <p:cNvSpPr/>
            <p:nvPr/>
          </p:nvSpPr>
          <p:spPr>
            <a:xfrm>
              <a:off x="2851028" y="2091810"/>
              <a:ext cx="1714541" cy="609411"/>
            </a:xfrm>
            <a:prstGeom prst="rect">
              <a:avLst/>
            </a:prstGeom>
          </p:spPr>
          <p:txBody>
            <a:bodyPr wrap="square">
              <a:spAutoFit/>
            </a:bodyPr>
            <a:lstStyle/>
            <a:p>
              <a:pPr algn="ctr"/>
              <a:r>
                <a:rPr altLang="en-US" lang="zh-CN" sz="800">
                  <a:solidFill>
                    <a:schemeClr val="tx1">
                      <a:lumMod val="60000"/>
                      <a:lumOff val="40000"/>
                    </a:schemeClr>
                  </a:solidFill>
                  <a:latin charset="-122" panose="02000000000000000000" pitchFamily="2" typeface="方正兰亭准黑_GBK"/>
                  <a:ea charset="-122" panose="02000000000000000000" pitchFamily="2" typeface="方正兰亭准黑_GBK"/>
                </a:rPr>
                <a:t>点击输入简要文字内容，文字内容任意编辑，图片可替换，XXX</a:t>
              </a:r>
            </a:p>
          </p:txBody>
        </p:sp>
        <p:sp>
          <p:nvSpPr>
            <p:cNvPr id="66" name="矩形 65"/>
            <p:cNvSpPr/>
            <p:nvPr/>
          </p:nvSpPr>
          <p:spPr>
            <a:xfrm>
              <a:off x="2972418" y="1753256"/>
              <a:ext cx="1516485" cy="365647"/>
            </a:xfrm>
            <a:prstGeom prst="rect">
              <a:avLst/>
            </a:prstGeom>
          </p:spPr>
          <p:txBody>
            <a:bodyPr wrap="none">
              <a:spAutoFit/>
            </a:bodyPr>
            <a:lstStyle/>
            <a:p>
              <a:r>
                <a:rPr altLang="en-US" b="1" lang="zh-CN" sz="1200">
                  <a:solidFill>
                    <a:schemeClr val="tx1">
                      <a:lumMod val="60000"/>
                      <a:lumOff val="40000"/>
                    </a:schemeClr>
                  </a:solidFill>
                  <a:latin charset="-122" panose="02000000000000000000" pitchFamily="2" typeface="方正兰亭中粗黑_GBK"/>
                  <a:ea charset="-122" panose="02000000000000000000" pitchFamily="2" typeface="方正兰亭中粗黑_GBK"/>
                  <a:cs charset="-34" panose="020b0604020202020204" pitchFamily="34" typeface="BrowalliaUPC"/>
                </a:rPr>
                <a:t>点击添加标题</a:t>
              </a:r>
            </a:p>
          </p:txBody>
        </p:sp>
      </p:grpSp>
      <p:sp>
        <p:nvSpPr>
          <p:cNvPr id="67" name="任意多边形 66"/>
          <p:cNvSpPr/>
          <p:nvPr/>
        </p:nvSpPr>
        <p:spPr>
          <a:xfrm>
            <a:off x="0" y="2740193"/>
            <a:ext cx="8828322" cy="0"/>
          </a:xfrm>
          <a:custGeom>
            <a:gdLst>
              <a:gd fmla="*/ 0 w 12201099" name="connsiteX0"/>
              <a:gd fmla="*/ 0 h 0" name="connsiteY0"/>
              <a:gd fmla="*/ 12201099 w 12201099" name="connsiteX1"/>
              <a:gd fmla="*/ 0 h 0" name="connsiteY1"/>
            </a:gdLst>
            <a:cxnLst>
              <a:cxn ang="0">
                <a:pos x="connsiteX0" y="connsiteY0"/>
              </a:cxn>
              <a:cxn ang="0">
                <a:pos x="connsiteX1" y="connsiteY1"/>
              </a:cxn>
            </a:cxnLst>
            <a:rect b="b" l="l" r="r" t="t"/>
            <a:pathLst>
              <a:path w="12201099">
                <a:moveTo>
                  <a:pt x="0" y="0"/>
                </a:moveTo>
                <a:lnTo>
                  <a:pt x="12201099" y="0"/>
                </a:lnTo>
              </a:path>
            </a:pathLst>
          </a:custGeom>
          <a:no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bIns="33517" lIns="67035" rIns="67035" rtlCol="0" tIns="33517"/>
          <a:lstStyle/>
          <a:p>
            <a:pPr algn="ctr"/>
            <a:endParaRPr altLang="en-US" lang="zh-CN"/>
          </a:p>
        </p:txBody>
      </p:sp>
      <p:sp>
        <p:nvSpPr>
          <p:cNvPr id="68" name="矩形 67"/>
          <p:cNvSpPr/>
          <p:nvPr/>
        </p:nvSpPr>
        <p:spPr>
          <a:xfrm>
            <a:off x="962835" y="3281805"/>
            <a:ext cx="830018" cy="417554"/>
          </a:xfrm>
          <a:prstGeom prst="rect">
            <a:avLst/>
          </a:prstGeom>
        </p:spPr>
        <p:txBody>
          <a:bodyPr bIns="33517" lIns="67035" rIns="67035" tIns="33517" wrap="square">
            <a:spAutoFit/>
          </a:bodyPr>
          <a:lstStyle/>
          <a:p>
            <a:pPr algn="ctr"/>
            <a:r>
              <a:rPr altLang="zh-CN" lang="en-US" sz="2300">
                <a:solidFill>
                  <a:schemeClr val="bg1">
                    <a:lumMod val="50000"/>
                  </a:schemeClr>
                </a:solidFill>
                <a:latin charset="0" pitchFamily="34" typeface="Impact"/>
                <a:ea charset="-122" pitchFamily="34" typeface="微软雅黑"/>
              </a:rPr>
              <a:t>2012</a:t>
            </a:r>
          </a:p>
        </p:txBody>
      </p:sp>
      <p:sp>
        <p:nvSpPr>
          <p:cNvPr id="69" name="矩形 68"/>
          <p:cNvSpPr/>
          <p:nvPr/>
        </p:nvSpPr>
        <p:spPr>
          <a:xfrm>
            <a:off x="2958098" y="3281805"/>
            <a:ext cx="830018" cy="417554"/>
          </a:xfrm>
          <a:prstGeom prst="rect">
            <a:avLst/>
          </a:prstGeom>
        </p:spPr>
        <p:txBody>
          <a:bodyPr bIns="33517" lIns="67035" rIns="67035" tIns="33517" wrap="square">
            <a:spAutoFit/>
          </a:bodyPr>
          <a:lstStyle/>
          <a:p>
            <a:pPr algn="ctr"/>
            <a:r>
              <a:rPr altLang="zh-CN" lang="en-US" sz="2300">
                <a:solidFill>
                  <a:srgbClr val="C00000"/>
                </a:solidFill>
                <a:latin charset="0" pitchFamily="34" typeface="Impact"/>
                <a:ea charset="-122" pitchFamily="34" typeface="微软雅黑"/>
              </a:rPr>
              <a:t>2013</a:t>
            </a:r>
          </a:p>
        </p:txBody>
      </p:sp>
      <p:sp>
        <p:nvSpPr>
          <p:cNvPr id="70" name="矩形 69"/>
          <p:cNvSpPr/>
          <p:nvPr/>
        </p:nvSpPr>
        <p:spPr>
          <a:xfrm>
            <a:off x="4953362" y="3292098"/>
            <a:ext cx="830018" cy="417554"/>
          </a:xfrm>
          <a:prstGeom prst="rect">
            <a:avLst/>
          </a:prstGeom>
        </p:spPr>
        <p:txBody>
          <a:bodyPr bIns="33517" lIns="67035" rIns="67035" tIns="33517" wrap="square">
            <a:spAutoFit/>
          </a:bodyPr>
          <a:lstStyle/>
          <a:p>
            <a:pPr algn="ctr"/>
            <a:r>
              <a:rPr altLang="zh-CN" lang="en-US" sz="2300">
                <a:solidFill>
                  <a:schemeClr val="bg1">
                    <a:lumMod val="50000"/>
                  </a:schemeClr>
                </a:solidFill>
                <a:latin charset="0" pitchFamily="34" typeface="Impact"/>
                <a:ea charset="-122" pitchFamily="34" typeface="微软雅黑"/>
              </a:rPr>
              <a:t>2014</a:t>
            </a:r>
          </a:p>
        </p:txBody>
      </p:sp>
      <p:sp>
        <p:nvSpPr>
          <p:cNvPr id="71" name="矩形 70"/>
          <p:cNvSpPr/>
          <p:nvPr/>
        </p:nvSpPr>
        <p:spPr>
          <a:xfrm>
            <a:off x="7028187" y="3228869"/>
            <a:ext cx="830018" cy="417554"/>
          </a:xfrm>
          <a:prstGeom prst="rect">
            <a:avLst/>
          </a:prstGeom>
        </p:spPr>
        <p:txBody>
          <a:bodyPr bIns="33517" lIns="67035" rIns="67035" tIns="33517" wrap="square">
            <a:spAutoFit/>
          </a:bodyPr>
          <a:lstStyle/>
          <a:p>
            <a:pPr algn="ctr"/>
            <a:r>
              <a:rPr altLang="zh-CN" lang="en-US" sz="2300">
                <a:solidFill>
                  <a:srgbClr val="C00000"/>
                </a:solidFill>
                <a:latin charset="0" pitchFamily="34" typeface="Impact"/>
                <a:ea charset="-122" pitchFamily="34" typeface="微软雅黑"/>
              </a:rPr>
              <a:t>2018</a:t>
            </a:r>
          </a:p>
        </p:txBody>
      </p:sp>
    </p:spTree>
    <p:extLst>
      <p:ext uri="{BB962C8B-B14F-4D97-AF65-F5344CB8AC3E}">
        <p14:creationId val="10758419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id="7"/>
                                        <p:tgtEl>
                                          <p:spTgt spid="22"/>
                                        </p:tgtEl>
                                        <p:attrNameLst>
                                          <p:attrName>ppt_x</p:attrName>
                                        </p:attrNameLst>
                                      </p:cBhvr>
                                      <p:tavLst>
                                        <p:tav tm="0">
                                          <p:val>
                                            <p:strVal val="#ppt_x-#ppt_w*1.125000"/>
                                          </p:val>
                                        </p:tav>
                                        <p:tav tm="100000">
                                          <p:val>
                                            <p:strVal val="#ppt_x"/>
                                          </p:val>
                                        </p:tav>
                                      </p:tavLst>
                                    </p:anim>
                                    <p:animEffect filter="wipe(right)" transition="in">
                                      <p:cBhvr>
                                        <p:cTn dur="500" id="8"/>
                                        <p:tgtEl>
                                          <p:spTgt spid="22"/>
                                        </p:tgtEl>
                                      </p:cBhvr>
                                    </p:animEffec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67"/>
                                        </p:tgtEl>
                                        <p:attrNameLst>
                                          <p:attrName>style.visibility</p:attrName>
                                        </p:attrNameLst>
                                      </p:cBhvr>
                                      <p:to>
                                        <p:strVal val="visible"/>
                                      </p:to>
                                    </p:set>
                                    <p:animEffect filter="fade" transition="in">
                                      <p:cBhvr>
                                        <p:cTn dur="500" id="13"/>
                                        <p:tgtEl>
                                          <p:spTgt spid="67"/>
                                        </p:tgtEl>
                                      </p:cBhvr>
                                    </p:animEffect>
                                  </p:childTnLst>
                                </p:cTn>
                              </p:par>
                            </p:childTnLst>
                          </p:cTn>
                        </p:par>
                        <p:par>
                          <p:cTn fill="hold" id="14" nodeType="afterGroup">
                            <p:stCondLst>
                              <p:cond delay="500"/>
                            </p:stCondLst>
                            <p:childTnLst>
                              <p:par>
                                <p:cTn fill="hold" id="15" nodeType="after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68"/>
                                        </p:tgtEl>
                                        <p:attrNameLst>
                                          <p:attrName>style.visibility</p:attrName>
                                        </p:attrNameLst>
                                      </p:cBhvr>
                                      <p:to>
                                        <p:strVal val="visible"/>
                                      </p:to>
                                    </p:set>
                                    <p:anim calcmode="lin" valueType="num">
                                      <p:cBhvr>
                                        <p:cTn dur="500" fill="hold" id="23"/>
                                        <p:tgtEl>
                                          <p:spTgt spid="68"/>
                                        </p:tgtEl>
                                        <p:attrNameLst>
                                          <p:attrName>ppt_w</p:attrName>
                                        </p:attrNameLst>
                                      </p:cBhvr>
                                      <p:tavLst>
                                        <p:tav tm="0">
                                          <p:val>
                                            <p:fltVal val="0"/>
                                          </p:val>
                                        </p:tav>
                                        <p:tav tm="100000">
                                          <p:val>
                                            <p:strVal val="#ppt_w"/>
                                          </p:val>
                                        </p:tav>
                                      </p:tavLst>
                                    </p:anim>
                                    <p:anim calcmode="lin" valueType="num">
                                      <p:cBhvr>
                                        <p:cTn dur="500" fill="hold" id="24"/>
                                        <p:tgtEl>
                                          <p:spTgt spid="68"/>
                                        </p:tgtEl>
                                        <p:attrNameLst>
                                          <p:attrName>ppt_h</p:attrName>
                                        </p:attrNameLst>
                                      </p:cBhvr>
                                      <p:tavLst>
                                        <p:tav tm="0">
                                          <p:val>
                                            <p:fltVal val="0"/>
                                          </p:val>
                                        </p:tav>
                                        <p:tav tm="100000">
                                          <p:val>
                                            <p:strVal val="#ppt_h"/>
                                          </p:val>
                                        </p:tav>
                                      </p:tavLst>
                                    </p:anim>
                                    <p:animEffect filter="fade" transition="in">
                                      <p:cBhvr>
                                        <p:cTn dur="500" id="25"/>
                                        <p:tgtEl>
                                          <p:spTgt spid="68"/>
                                        </p:tgtEl>
                                      </p:cBhvr>
                                    </p:animEffect>
                                  </p:childTnLst>
                                </p:cTn>
                              </p:par>
                            </p:childTnLst>
                          </p:cTn>
                        </p:par>
                        <p:par>
                          <p:cTn fill="hold" id="26" nodeType="afterGroup">
                            <p:stCondLst>
                              <p:cond delay="2000"/>
                            </p:stCondLst>
                            <p:childTnLst>
                              <p:par>
                                <p:cTn fill="hold" id="27" nodeType="afterEffect" presetClass="entr" presetID="22" presetSubtype="1">
                                  <p:stCondLst>
                                    <p:cond delay="0"/>
                                  </p:stCondLst>
                                  <p:childTnLst>
                                    <p:set>
                                      <p:cBhvr>
                                        <p:cTn dur="1" fill="hold" id="28">
                                          <p:stCondLst>
                                            <p:cond delay="0"/>
                                          </p:stCondLst>
                                        </p:cTn>
                                        <p:tgtEl>
                                          <p:spTgt spid="39"/>
                                        </p:tgtEl>
                                        <p:attrNameLst>
                                          <p:attrName>style.visibility</p:attrName>
                                        </p:attrNameLst>
                                      </p:cBhvr>
                                      <p:to>
                                        <p:strVal val="visible"/>
                                      </p:to>
                                    </p:set>
                                    <p:animEffect filter="wipe(up)" transition="in">
                                      <p:cBhvr>
                                        <p:cTn dur="500" id="29"/>
                                        <p:tgtEl>
                                          <p:spTgt spid="39"/>
                                        </p:tgtEl>
                                      </p:cBhvr>
                                    </p:animEffect>
                                  </p:childTnLst>
                                </p:cTn>
                              </p:par>
                            </p:childTnLst>
                          </p:cTn>
                        </p:par>
                        <p:par>
                          <p:cTn fill="hold" id="30" nodeType="afterGroup">
                            <p:stCondLst>
                              <p:cond delay="2500"/>
                            </p:stCondLst>
                            <p:childTnLst>
                              <p:par>
                                <p:cTn fill="hold" id="31" nodeType="afterEffect" presetClass="entr" presetID="42" presetSubtype="0">
                                  <p:stCondLst>
                                    <p:cond delay="0"/>
                                  </p:stCondLst>
                                  <p:childTnLst>
                                    <p:set>
                                      <p:cBhvr>
                                        <p:cTn dur="1" fill="hold" id="32">
                                          <p:stCondLst>
                                            <p:cond delay="0"/>
                                          </p:stCondLst>
                                        </p:cTn>
                                        <p:tgtEl>
                                          <p:spTgt spid="27"/>
                                        </p:tgtEl>
                                        <p:attrNameLst>
                                          <p:attrName>style.visibility</p:attrName>
                                        </p:attrNameLst>
                                      </p:cBhvr>
                                      <p:to>
                                        <p:strVal val="visible"/>
                                      </p:to>
                                    </p:set>
                                    <p:animEffect filter="fade" transition="in">
                                      <p:cBhvr>
                                        <p:cTn dur="1000" id="33"/>
                                        <p:tgtEl>
                                          <p:spTgt spid="27"/>
                                        </p:tgtEl>
                                      </p:cBhvr>
                                    </p:animEffect>
                                    <p:anim calcmode="lin" valueType="num">
                                      <p:cBhvr>
                                        <p:cTn dur="1000" fill="hold" id="34"/>
                                        <p:tgtEl>
                                          <p:spTgt spid="27"/>
                                        </p:tgtEl>
                                        <p:attrNameLst>
                                          <p:attrName>ppt_x</p:attrName>
                                        </p:attrNameLst>
                                      </p:cBhvr>
                                      <p:tavLst>
                                        <p:tav tm="0">
                                          <p:val>
                                            <p:strVal val="#ppt_x"/>
                                          </p:val>
                                        </p:tav>
                                        <p:tav tm="100000">
                                          <p:val>
                                            <p:strVal val="#ppt_x"/>
                                          </p:val>
                                        </p:tav>
                                      </p:tavLst>
                                    </p:anim>
                                    <p:anim calcmode="lin" valueType="num">
                                      <p:cBhvr>
                                        <p:cTn dur="1000" fill="hold" id="35"/>
                                        <p:tgtEl>
                                          <p:spTgt spid="27"/>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69"/>
                                        </p:tgtEl>
                                        <p:attrNameLst>
                                          <p:attrName>style.visibility</p:attrName>
                                        </p:attrNameLst>
                                      </p:cBhvr>
                                      <p:to>
                                        <p:strVal val="visible"/>
                                      </p:to>
                                    </p:set>
                                    <p:anim calcmode="lin" valueType="num">
                                      <p:cBhvr>
                                        <p:cTn dur="500" fill="hold" id="39"/>
                                        <p:tgtEl>
                                          <p:spTgt spid="69"/>
                                        </p:tgtEl>
                                        <p:attrNameLst>
                                          <p:attrName>ppt_w</p:attrName>
                                        </p:attrNameLst>
                                      </p:cBhvr>
                                      <p:tavLst>
                                        <p:tav tm="0">
                                          <p:val>
                                            <p:fltVal val="0"/>
                                          </p:val>
                                        </p:tav>
                                        <p:tav tm="100000">
                                          <p:val>
                                            <p:strVal val="#ppt_w"/>
                                          </p:val>
                                        </p:tav>
                                      </p:tavLst>
                                    </p:anim>
                                    <p:anim calcmode="lin" valueType="num">
                                      <p:cBhvr>
                                        <p:cTn dur="500" fill="hold" id="40"/>
                                        <p:tgtEl>
                                          <p:spTgt spid="69"/>
                                        </p:tgtEl>
                                        <p:attrNameLst>
                                          <p:attrName>ppt_h</p:attrName>
                                        </p:attrNameLst>
                                      </p:cBhvr>
                                      <p:tavLst>
                                        <p:tav tm="0">
                                          <p:val>
                                            <p:fltVal val="0"/>
                                          </p:val>
                                        </p:tav>
                                        <p:tav tm="100000">
                                          <p:val>
                                            <p:strVal val="#ppt_h"/>
                                          </p:val>
                                        </p:tav>
                                      </p:tavLst>
                                    </p:anim>
                                    <p:animEffect filter="fade" transition="in">
                                      <p:cBhvr>
                                        <p:cTn dur="500" id="41"/>
                                        <p:tgtEl>
                                          <p:spTgt spid="69"/>
                                        </p:tgtEl>
                                      </p:cBhvr>
                                    </p:animEffect>
                                  </p:childTnLst>
                                </p:cTn>
                              </p:par>
                            </p:childTnLst>
                          </p:cTn>
                        </p:par>
                        <p:par>
                          <p:cTn fill="hold" id="42" nodeType="afterGroup">
                            <p:stCondLst>
                              <p:cond delay="4000"/>
                            </p:stCondLst>
                            <p:childTnLst>
                              <p:par>
                                <p:cTn fill="hold" id="43" nodeType="afterEffect" presetClass="entr" presetID="22" presetSubtype="1">
                                  <p:stCondLst>
                                    <p:cond delay="0"/>
                                  </p:stCondLst>
                                  <p:childTnLst>
                                    <p:set>
                                      <p:cBhvr>
                                        <p:cTn dur="1" fill="hold" id="44">
                                          <p:stCondLst>
                                            <p:cond delay="0"/>
                                          </p:stCondLst>
                                        </p:cTn>
                                        <p:tgtEl>
                                          <p:spTgt spid="42"/>
                                        </p:tgtEl>
                                        <p:attrNameLst>
                                          <p:attrName>style.visibility</p:attrName>
                                        </p:attrNameLst>
                                      </p:cBhvr>
                                      <p:to>
                                        <p:strVal val="visible"/>
                                      </p:to>
                                    </p:set>
                                    <p:animEffect filter="wipe(up)" transition="in">
                                      <p:cBhvr>
                                        <p:cTn dur="500" id="45"/>
                                        <p:tgtEl>
                                          <p:spTgt spid="42"/>
                                        </p:tgtEl>
                                      </p:cBhvr>
                                    </p:animEffect>
                                  </p:childTnLst>
                                </p:cTn>
                              </p:par>
                            </p:childTnLst>
                          </p:cTn>
                        </p:par>
                        <p:par>
                          <p:cTn fill="hold" id="46" nodeType="afterGroup">
                            <p:stCondLst>
                              <p:cond delay="4500"/>
                            </p:stCondLst>
                            <p:childTnLst>
                              <p:par>
                                <p:cTn fill="hold" id="47" nodeType="afterEffect" presetClass="entr" presetID="42" presetSubtype="0">
                                  <p:stCondLst>
                                    <p:cond delay="0"/>
                                  </p:stCondLst>
                                  <p:childTnLst>
                                    <p:set>
                                      <p:cBhvr>
                                        <p:cTn dur="1" fill="hold" id="48">
                                          <p:stCondLst>
                                            <p:cond delay="0"/>
                                          </p:stCondLst>
                                        </p:cTn>
                                        <p:tgtEl>
                                          <p:spTgt spid="31"/>
                                        </p:tgtEl>
                                        <p:attrNameLst>
                                          <p:attrName>style.visibility</p:attrName>
                                        </p:attrNameLst>
                                      </p:cBhvr>
                                      <p:to>
                                        <p:strVal val="visible"/>
                                      </p:to>
                                    </p:set>
                                    <p:animEffect filter="fade" transition="in">
                                      <p:cBhvr>
                                        <p:cTn dur="1000" id="49"/>
                                        <p:tgtEl>
                                          <p:spTgt spid="31"/>
                                        </p:tgtEl>
                                      </p:cBhvr>
                                    </p:animEffect>
                                    <p:anim calcmode="lin" valueType="num">
                                      <p:cBhvr>
                                        <p:cTn dur="1000" fill="hold" id="50"/>
                                        <p:tgtEl>
                                          <p:spTgt spid="31"/>
                                        </p:tgtEl>
                                        <p:attrNameLst>
                                          <p:attrName>ppt_x</p:attrName>
                                        </p:attrNameLst>
                                      </p:cBhvr>
                                      <p:tavLst>
                                        <p:tav tm="0">
                                          <p:val>
                                            <p:strVal val="#ppt_x"/>
                                          </p:val>
                                        </p:tav>
                                        <p:tav tm="100000">
                                          <p:val>
                                            <p:strVal val="#ppt_x"/>
                                          </p:val>
                                        </p:tav>
                                      </p:tavLst>
                                    </p:anim>
                                    <p:anim calcmode="lin" valueType="num">
                                      <p:cBhvr>
                                        <p:cTn dur="1000" fill="hold" id="51"/>
                                        <p:tgtEl>
                                          <p:spTgt spid="31"/>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5500"/>
                            </p:stCondLst>
                            <p:childTnLst>
                              <p:par>
                                <p:cTn fill="hold" grpId="0" id="53" nodeType="afterEffect" presetClass="entr" presetID="53" presetSubtype="0">
                                  <p:stCondLst>
                                    <p:cond delay="0"/>
                                  </p:stCondLst>
                                  <p:childTnLst>
                                    <p:set>
                                      <p:cBhvr>
                                        <p:cTn dur="1" fill="hold" id="54">
                                          <p:stCondLst>
                                            <p:cond delay="0"/>
                                          </p:stCondLst>
                                        </p:cTn>
                                        <p:tgtEl>
                                          <p:spTgt spid="70"/>
                                        </p:tgtEl>
                                        <p:attrNameLst>
                                          <p:attrName>style.visibility</p:attrName>
                                        </p:attrNameLst>
                                      </p:cBhvr>
                                      <p:to>
                                        <p:strVal val="visible"/>
                                      </p:to>
                                    </p:set>
                                    <p:anim calcmode="lin" valueType="num">
                                      <p:cBhvr>
                                        <p:cTn dur="500" fill="hold" id="55"/>
                                        <p:tgtEl>
                                          <p:spTgt spid="70"/>
                                        </p:tgtEl>
                                        <p:attrNameLst>
                                          <p:attrName>ppt_w</p:attrName>
                                        </p:attrNameLst>
                                      </p:cBhvr>
                                      <p:tavLst>
                                        <p:tav tm="0">
                                          <p:val>
                                            <p:fltVal val="0"/>
                                          </p:val>
                                        </p:tav>
                                        <p:tav tm="100000">
                                          <p:val>
                                            <p:strVal val="#ppt_w"/>
                                          </p:val>
                                        </p:tav>
                                      </p:tavLst>
                                    </p:anim>
                                    <p:anim calcmode="lin" valueType="num">
                                      <p:cBhvr>
                                        <p:cTn dur="500" fill="hold" id="56"/>
                                        <p:tgtEl>
                                          <p:spTgt spid="70"/>
                                        </p:tgtEl>
                                        <p:attrNameLst>
                                          <p:attrName>ppt_h</p:attrName>
                                        </p:attrNameLst>
                                      </p:cBhvr>
                                      <p:tavLst>
                                        <p:tav tm="0">
                                          <p:val>
                                            <p:fltVal val="0"/>
                                          </p:val>
                                        </p:tav>
                                        <p:tav tm="100000">
                                          <p:val>
                                            <p:strVal val="#ppt_h"/>
                                          </p:val>
                                        </p:tav>
                                      </p:tavLst>
                                    </p:anim>
                                    <p:animEffect filter="fade" transition="in">
                                      <p:cBhvr>
                                        <p:cTn dur="500" id="57"/>
                                        <p:tgtEl>
                                          <p:spTgt spid="70"/>
                                        </p:tgtEl>
                                      </p:cBhvr>
                                    </p:animEffect>
                                  </p:childTnLst>
                                </p:cTn>
                              </p:par>
                            </p:childTnLst>
                          </p:cTn>
                        </p:par>
                        <p:par>
                          <p:cTn fill="hold" id="58" nodeType="afterGroup">
                            <p:stCondLst>
                              <p:cond delay="6000"/>
                            </p:stCondLst>
                            <p:childTnLst>
                              <p:par>
                                <p:cTn fill="hold" id="59" nodeType="afterEffect" presetClass="entr" presetID="22" presetSubtype="1">
                                  <p:stCondLst>
                                    <p:cond delay="0"/>
                                  </p:stCondLst>
                                  <p:childTnLst>
                                    <p:set>
                                      <p:cBhvr>
                                        <p:cTn dur="1" fill="hold" id="60">
                                          <p:stCondLst>
                                            <p:cond delay="0"/>
                                          </p:stCondLst>
                                        </p:cTn>
                                        <p:tgtEl>
                                          <p:spTgt spid="45"/>
                                        </p:tgtEl>
                                        <p:attrNameLst>
                                          <p:attrName>style.visibility</p:attrName>
                                        </p:attrNameLst>
                                      </p:cBhvr>
                                      <p:to>
                                        <p:strVal val="visible"/>
                                      </p:to>
                                    </p:set>
                                    <p:animEffect filter="wipe(up)" transition="in">
                                      <p:cBhvr>
                                        <p:cTn dur="500" id="61"/>
                                        <p:tgtEl>
                                          <p:spTgt spid="45"/>
                                        </p:tgtEl>
                                      </p:cBhvr>
                                    </p:animEffect>
                                  </p:childTnLst>
                                </p:cTn>
                              </p:par>
                            </p:childTnLst>
                          </p:cTn>
                        </p:par>
                        <p:par>
                          <p:cTn fill="hold" id="62" nodeType="afterGroup">
                            <p:stCondLst>
                              <p:cond delay="6500"/>
                            </p:stCondLst>
                            <p:childTnLst>
                              <p:par>
                                <p:cTn fill="hold" id="63" nodeType="afterEffect" presetClass="entr" presetID="42" presetSubtype="0">
                                  <p:stCondLst>
                                    <p:cond delay="0"/>
                                  </p:stCondLst>
                                  <p:childTnLst>
                                    <p:set>
                                      <p:cBhvr>
                                        <p:cTn dur="1" fill="hold" id="64">
                                          <p:stCondLst>
                                            <p:cond delay="0"/>
                                          </p:stCondLst>
                                        </p:cTn>
                                        <p:tgtEl>
                                          <p:spTgt spid="35"/>
                                        </p:tgtEl>
                                        <p:attrNameLst>
                                          <p:attrName>style.visibility</p:attrName>
                                        </p:attrNameLst>
                                      </p:cBhvr>
                                      <p:to>
                                        <p:strVal val="visible"/>
                                      </p:to>
                                    </p:set>
                                    <p:animEffect filter="fade" transition="in">
                                      <p:cBhvr>
                                        <p:cTn dur="1000" id="65"/>
                                        <p:tgtEl>
                                          <p:spTgt spid="35"/>
                                        </p:tgtEl>
                                      </p:cBhvr>
                                    </p:animEffect>
                                    <p:anim calcmode="lin" valueType="num">
                                      <p:cBhvr>
                                        <p:cTn dur="1000" fill="hold" id="66"/>
                                        <p:tgtEl>
                                          <p:spTgt spid="35"/>
                                        </p:tgtEl>
                                        <p:attrNameLst>
                                          <p:attrName>ppt_x</p:attrName>
                                        </p:attrNameLst>
                                      </p:cBhvr>
                                      <p:tavLst>
                                        <p:tav tm="0">
                                          <p:val>
                                            <p:strVal val="#ppt_x"/>
                                          </p:val>
                                        </p:tav>
                                        <p:tav tm="100000">
                                          <p:val>
                                            <p:strVal val="#ppt_x"/>
                                          </p:val>
                                        </p:tav>
                                      </p:tavLst>
                                    </p:anim>
                                    <p:anim calcmode="lin" valueType="num">
                                      <p:cBhvr>
                                        <p:cTn dur="1000" fill="hold" id="67"/>
                                        <p:tgtEl>
                                          <p:spTgt spid="3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7500"/>
                            </p:stCondLst>
                            <p:childTnLst>
                              <p:par>
                                <p:cTn fill="hold" grpId="0" id="69" nodeType="afterEffect" presetClass="entr" presetID="53" presetSubtype="0">
                                  <p:stCondLst>
                                    <p:cond delay="0"/>
                                  </p:stCondLst>
                                  <p:childTnLst>
                                    <p:set>
                                      <p:cBhvr>
                                        <p:cTn dur="1" fill="hold" id="70">
                                          <p:stCondLst>
                                            <p:cond delay="0"/>
                                          </p:stCondLst>
                                        </p:cTn>
                                        <p:tgtEl>
                                          <p:spTgt spid="71"/>
                                        </p:tgtEl>
                                        <p:attrNameLst>
                                          <p:attrName>style.visibility</p:attrName>
                                        </p:attrNameLst>
                                      </p:cBhvr>
                                      <p:to>
                                        <p:strVal val="visible"/>
                                      </p:to>
                                    </p:set>
                                    <p:anim calcmode="lin" valueType="num">
                                      <p:cBhvr>
                                        <p:cTn dur="500" fill="hold" id="71"/>
                                        <p:tgtEl>
                                          <p:spTgt spid="71"/>
                                        </p:tgtEl>
                                        <p:attrNameLst>
                                          <p:attrName>ppt_w</p:attrName>
                                        </p:attrNameLst>
                                      </p:cBhvr>
                                      <p:tavLst>
                                        <p:tav tm="0">
                                          <p:val>
                                            <p:fltVal val="0"/>
                                          </p:val>
                                        </p:tav>
                                        <p:tav tm="100000">
                                          <p:val>
                                            <p:strVal val="#ppt_w"/>
                                          </p:val>
                                        </p:tav>
                                      </p:tavLst>
                                    </p:anim>
                                    <p:anim calcmode="lin" valueType="num">
                                      <p:cBhvr>
                                        <p:cTn dur="500" fill="hold" id="72"/>
                                        <p:tgtEl>
                                          <p:spTgt spid="71"/>
                                        </p:tgtEl>
                                        <p:attrNameLst>
                                          <p:attrName>ppt_h</p:attrName>
                                        </p:attrNameLst>
                                      </p:cBhvr>
                                      <p:tavLst>
                                        <p:tav tm="0">
                                          <p:val>
                                            <p:fltVal val="0"/>
                                          </p:val>
                                        </p:tav>
                                        <p:tav tm="100000">
                                          <p:val>
                                            <p:strVal val="#ppt_h"/>
                                          </p:val>
                                        </p:tav>
                                      </p:tavLst>
                                    </p:anim>
                                    <p:animEffect filter="fade" transition="in">
                                      <p:cBhvr>
                                        <p:cTn dur="500" id="73"/>
                                        <p:tgtEl>
                                          <p:spTgt spid="71"/>
                                        </p:tgtEl>
                                      </p:cBhvr>
                                    </p:animEffect>
                                  </p:childTnLst>
                                </p:cTn>
                              </p:par>
                            </p:childTnLst>
                          </p:cTn>
                        </p:par>
                        <p:par>
                          <p:cTn fill="hold" id="74" nodeType="afterGroup">
                            <p:stCondLst>
                              <p:cond delay="8000"/>
                            </p:stCondLst>
                            <p:childTnLst>
                              <p:par>
                                <p:cTn fill="hold" id="75" nodeType="afterEffect" presetClass="entr" presetID="22" presetSubtype="1">
                                  <p:stCondLst>
                                    <p:cond delay="0"/>
                                  </p:stCondLst>
                                  <p:childTnLst>
                                    <p:set>
                                      <p:cBhvr>
                                        <p:cTn dur="1" fill="hold" id="76">
                                          <p:stCondLst>
                                            <p:cond delay="0"/>
                                          </p:stCondLst>
                                        </p:cTn>
                                        <p:tgtEl>
                                          <p:spTgt spid="48"/>
                                        </p:tgtEl>
                                        <p:attrNameLst>
                                          <p:attrName>style.visibility</p:attrName>
                                        </p:attrNameLst>
                                      </p:cBhvr>
                                      <p:to>
                                        <p:strVal val="visible"/>
                                      </p:to>
                                    </p:set>
                                    <p:animEffect filter="wipe(up)" transition="in">
                                      <p:cBhvr>
                                        <p:cTn dur="500" id="77"/>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67"/>
      <p:bldP grpId="0" spid="68"/>
      <p:bldP grpId="0" spid="69"/>
      <p:bldP grpId="0" spid="70"/>
      <p:bldP grpId="0" spid="71"/>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1681888" y="2209694"/>
            <a:ext cx="447675" cy="492593"/>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auto">
              <a:spcBef>
                <a:spcPct val="0"/>
              </a:spcBef>
              <a:spcAft>
                <a:spcPct val="0"/>
              </a:spcAft>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itchFamily="34" charset="-122"/>
                <a:cs typeface="Meiryo" panose="020b0604030504040204" pitchFamily="34" charset="-128"/>
              </a:rPr>
              <a:t>www.youyedoc.com</a:t>
            </a: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ct val="0"/>
              </a:spcBef>
              <a:spcAft>
                <a:spcPct val="0"/>
              </a:spcAft>
              <a:defRPr/>
            </a:pPr>
            <a:r>
              <a:rPr lang="zh-CN" altLang="en-US" sz="2400" spc="150">
                <a:solidFill>
                  <a:srgbClr val="FFFFFF"/>
                </a:solidFill>
                <a:effectLst>
                  <a:outerShdw blurRad="50800" dist="38100" algn="l" rotWithShape="0">
                    <a:prstClr val="black">
                      <a:alpha val="40000"/>
                    </a:prstClr>
                  </a:outerShdw>
                </a:effectLst>
                <a:latin typeface="微软雅黑" panose="020b0503020204020204" pitchFamily="34" charset="-122"/>
                <a:ea typeface="微软雅黑" pitchFamily="34" charset="-122"/>
              </a:rPr>
              <a:t>                   更多精品PPT资源尽在—优页PPT！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itchFamily="34" charset="-122"/>
              </a:rPr>
              <a:t>PPT模板下载：www.youyedoc.com/moban/         节日PPT模板：www.youyedoc.com/jieri/</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itchFamily="34" charset="-122"/>
              </a:rPr>
              <a:t>PPT背景图片：www.youyedoc.com/beijing/          PPT图表下载：www.youyedoc.com/tubiao/</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itchFamily="34" charset="-122"/>
              </a:rPr>
              <a:t>PPT素材下载： www.youyedoc.com/sucai/            PPT教程下载：www.youyedoc.com/jiaocheng/</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itchFamily="34" charset="-122"/>
              </a:rPr>
              <a:t>字体下载：http://www.youyedoc.com/ziti/            绘本故事PPT：http://www.youyedoc.com/gushi/</a:t>
            </a:r>
          </a:p>
        </p:txBody>
      </p:sp>
    </p:spTree>
    <p:extLst>
      <p:ext uri="{BB962C8B-B14F-4D97-AF65-F5344CB8AC3E}">
        <p14:creationId xmlns:p14="http://schemas.microsoft.com/office/powerpoint/2010/main" val="336484277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1286165" y="1139734"/>
            <a:ext cx="1533806" cy="3235372"/>
            <a:chOff x="1714589" y="1519176"/>
            <a:chExt cx="2044719" cy="4312498"/>
          </a:xfrm>
        </p:grpSpPr>
        <p:sp>
          <p:nvSpPr>
            <p:cNvPr id="27" name="圆角矩形 26"/>
            <p:cNvSpPr/>
            <p:nvPr/>
          </p:nvSpPr>
          <p:spPr>
            <a:xfrm>
              <a:off x="1714589" y="1519176"/>
              <a:ext cx="2044719" cy="4312498"/>
            </a:xfrm>
            <a:prstGeom prst="roundRect">
              <a:avLst/>
            </a:prstGeom>
            <a:gradFill flip="none" rotWithShape="1">
              <a:gsLst>
                <a:gs pos="0">
                  <a:schemeClr val="bg1"/>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981705" y="1701002"/>
              <a:ext cx="1510486" cy="1510484"/>
            </a:xfrm>
            <a:prstGeom prst="ellipse">
              <a:avLst/>
            </a:prstGeom>
            <a:solidFill>
              <a:srgbClr val="CC0000"/>
            </a:solid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latin typeface="+mj-lt"/>
                <a:ea charset="-122" panose="03000509000000000000" pitchFamily="65" typeface="方正超粗黑简体"/>
              </a:endParaRPr>
            </a:p>
          </p:txBody>
        </p:sp>
        <p:sp>
          <p:nvSpPr>
            <p:cNvPr id="29" name="椭圆 28"/>
            <p:cNvSpPr/>
            <p:nvPr/>
          </p:nvSpPr>
          <p:spPr>
            <a:xfrm>
              <a:off x="2124953" y="1836279"/>
              <a:ext cx="1223990" cy="1223990"/>
            </a:xfrm>
            <a:prstGeom prst="ellipse">
              <a:avLst/>
            </a:prstGeom>
            <a:gradFill flip="none" rotWithShape="1">
              <a:gsLst>
                <a:gs pos="0">
                  <a:schemeClr val="bg1"/>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2092871" y="1804197"/>
              <a:ext cx="1288155" cy="1288153"/>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solidFill>
                  <a:srgbClr val="0087CF"/>
                </a:solidFill>
                <a:latin typeface="+mj-lt"/>
                <a:ea charset="-122" panose="03000509000000000000" pitchFamily="65" typeface="方正超粗黑简体"/>
              </a:endParaRPr>
            </a:p>
          </p:txBody>
        </p:sp>
        <p:sp>
          <p:nvSpPr>
            <p:cNvPr id="31" name="文本框 43"/>
            <p:cNvSpPr txBox="1"/>
            <p:nvPr/>
          </p:nvSpPr>
          <p:spPr>
            <a:xfrm>
              <a:off x="2513970" y="5166833"/>
              <a:ext cx="654359" cy="609412"/>
            </a:xfrm>
            <a:prstGeom prst="rect">
              <a:avLst/>
            </a:prstGeom>
            <a:noFill/>
          </p:spPr>
          <p:txBody>
            <a:bodyPr rtlCol="0" wrap="none">
              <a:spAutoFit/>
            </a:bodyPr>
            <a:lstStyle/>
            <a:p>
              <a:r>
                <a:rPr altLang="zh-CN" lang="en-US" sz="2400">
                  <a:solidFill>
                    <a:schemeClr val="bg1">
                      <a:lumMod val="65000"/>
                    </a:schemeClr>
                  </a:solidFill>
                </a:rPr>
                <a:t>01</a:t>
              </a:r>
            </a:p>
          </p:txBody>
        </p:sp>
        <p:grpSp>
          <p:nvGrpSpPr>
            <p:cNvPr id="32" name="组合 31"/>
            <p:cNvGrpSpPr/>
            <p:nvPr/>
          </p:nvGrpSpPr>
          <p:grpSpPr>
            <a:xfrm>
              <a:off x="1905919" y="5207576"/>
              <a:ext cx="1662059" cy="31862"/>
              <a:chOff x="3060700" y="4724400"/>
              <a:chExt cx="5955507" cy="7880"/>
            </a:xfrm>
          </p:grpSpPr>
          <p:cxnSp>
            <p:nvCxnSpPr>
              <p:cNvPr id="36" name="直接连接符 3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Rectangle 5"/>
            <p:cNvSpPr/>
            <p:nvPr/>
          </p:nvSpPr>
          <p:spPr bwMode="auto">
            <a:xfrm>
              <a:off x="1879168" y="3840778"/>
              <a:ext cx="1715560" cy="110383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900">
                  <a:solidFill>
                    <a:schemeClr val="tx1">
                      <a:lumMod val="50000"/>
                      <a:lumOff val="50000"/>
                    </a:schemeClr>
                  </a:solidFill>
                  <a:latin typeface="+mn-ea"/>
                  <a:sym charset="0" typeface="Gill Sans"/>
                </a:rPr>
                <a:t>此处添加详细文本描述，建议与标题相关并符合整体语言风格，语言描述尽量简洁生动</a:t>
              </a:r>
            </a:p>
          </p:txBody>
        </p:sp>
        <p:sp>
          <p:nvSpPr>
            <p:cNvPr id="34" name="矩形 33"/>
            <p:cNvSpPr/>
            <p:nvPr/>
          </p:nvSpPr>
          <p:spPr>
            <a:xfrm>
              <a:off x="2107139" y="3377168"/>
              <a:ext cx="1259621" cy="426588"/>
            </a:xfrm>
            <a:prstGeom prst="rect">
              <a:avLst/>
            </a:prstGeom>
          </p:spPr>
          <p:txBody>
            <a:bodyPr wrap="none">
              <a:spAutoFit/>
            </a:bodyPr>
            <a:lstStyle/>
            <a:p>
              <a:pPr algn="ctr"/>
              <a:r>
                <a:rPr altLang="en-US" lang="zh-CN" sz="1500">
                  <a:solidFill>
                    <a:sysClr lastClr="000000" val="windowText"/>
                  </a:solidFill>
                  <a:latin typeface="+mn-ea"/>
                </a:rPr>
                <a:t>创新思路</a:t>
              </a:r>
            </a:p>
          </p:txBody>
        </p:sp>
        <p:sp>
          <p:nvSpPr>
            <p:cNvPr id="35" name="KSO_Shape"/>
            <p:cNvSpPr/>
            <p:nvPr/>
          </p:nvSpPr>
          <p:spPr bwMode="auto">
            <a:xfrm>
              <a:off x="2467428" y="2153178"/>
              <a:ext cx="539040" cy="503106"/>
            </a:xfrm>
            <a:custGeom>
              <a:gdLst>
                <a:gd fmla="*/ 1264650 w 2063750" name="T0"/>
                <a:gd fmla="*/ 933236 h 1925638" name="T1"/>
                <a:gd fmla="*/ 1205010 w 2063750" name="T2"/>
                <a:gd fmla="*/ 981200 h 1925638" name="T3"/>
                <a:gd fmla="*/ 1169637 w 2063750" name="T4"/>
                <a:gd fmla="*/ 913641 h 1925638" name="T5"/>
                <a:gd fmla="*/ 1863628 w 2063750" name="T6"/>
                <a:gd fmla="*/ 619424 h 1925638" name="T7"/>
                <a:gd fmla="*/ 1873035 w 2063750" name="T8"/>
                <a:gd fmla="*/ 667280 h 1925638" name="T9"/>
                <a:gd fmla="*/ 1691374 w 2063750" name="T10"/>
                <a:gd fmla="*/ 669322 h 1925638" name="T11"/>
                <a:gd fmla="*/ 1696077 w 2063750" name="T12"/>
                <a:gd fmla="*/ 621175 h 1925638" name="T13"/>
                <a:gd fmla="*/ 742063 w 2063750" name="T14"/>
                <a:gd fmla="*/ 629637 h 1925638" name="T15"/>
                <a:gd fmla="*/ 727975 w 2063750" name="T16"/>
                <a:gd fmla="*/ 676034 h 1925638" name="T17"/>
                <a:gd fmla="*/ 550987 w 2063750" name="T18"/>
                <a:gd fmla="*/ 656483 h 1925638" name="T19"/>
                <a:gd fmla="*/ 577990 w 2063750" name="T20"/>
                <a:gd fmla="*/ 615922 h 1925638" name="T21"/>
                <a:gd fmla="*/ 1273128 w 2063750" name="T22"/>
                <a:gd fmla="*/ 560052 h 1925638" name="T23"/>
                <a:gd fmla="*/ 1196826 w 2063750" name="T24"/>
                <a:gd fmla="*/ 846374 h 1925638" name="T25"/>
                <a:gd fmla="*/ 1157651 w 2063750" name="T26"/>
                <a:gd fmla="*/ 551279 h 1925638" name="T27"/>
                <a:gd fmla="*/ 1196634 w 2063750" name="T28"/>
                <a:gd fmla="*/ 394965 h 1925638" name="T29"/>
                <a:gd fmla="*/ 1004375 w 2063750" name="T30"/>
                <a:gd fmla="*/ 453667 h 1925638" name="T31"/>
                <a:gd fmla="*/ 916159 w 2063750" name="T32"/>
                <a:gd fmla="*/ 617446 h 1925638" name="T33"/>
                <a:gd fmla="*/ 942243 w 2063750" name="T34"/>
                <a:gd fmla="*/ 775648 h 1925638" name="T35"/>
                <a:gd fmla="*/ 1065042 w 2063750" name="T36"/>
                <a:gd fmla="*/ 952636 h 1925638" name="T37"/>
                <a:gd fmla="*/ 1352258 w 2063750" name="T38"/>
                <a:gd fmla="*/ 1009577 h 1925638" name="T39"/>
                <a:gd fmla="*/ 1456007 w 2063750" name="T40"/>
                <a:gd fmla="*/ 831122 h 1925638" name="T41"/>
                <a:gd fmla="*/ 1514915 w 2063750" name="T42"/>
                <a:gd fmla="*/ 694346 h 1925638" name="T43"/>
                <a:gd fmla="*/ 1484729 w 2063750" name="T44"/>
                <a:gd fmla="*/ 506499 h 1925638" name="T45"/>
                <a:gd fmla="*/ 1323829 w 2063750" name="T46"/>
                <a:gd fmla="*/ 407879 h 1925638" name="T47"/>
                <a:gd fmla="*/ 1277230 w 2063750" name="T48"/>
                <a:gd fmla="*/ 330686 h 1925638" name="T49"/>
                <a:gd fmla="*/ 1483556 w 2063750" name="T50"/>
                <a:gd fmla="*/ 408467 h 1925638" name="T51"/>
                <a:gd fmla="*/ 1585840 w 2063750" name="T52"/>
                <a:gd fmla="*/ 598074 h 1925638" name="T53"/>
                <a:gd fmla="*/ 1556532 w 2063750" name="T54"/>
                <a:gd fmla="*/ 799717 h 1925638" name="T55"/>
                <a:gd fmla="*/ 1444577 w 2063750" name="T56"/>
                <a:gd fmla="*/ 953809 h 1925638" name="T57"/>
                <a:gd fmla="*/ 1379514 w 2063750" name="T58"/>
                <a:gd fmla="*/ 1234993 h 1925638" name="T59"/>
                <a:gd fmla="*/ 1224769 w 2063750" name="T60"/>
                <a:gd fmla="*/ 1299859 h 1925638" name="T61"/>
                <a:gd fmla="*/ 973458 w 2063750" name="T62"/>
                <a:gd fmla="*/ 1301550 h 1925638" name="T63"/>
                <a:gd fmla="*/ 884643 w 2063750" name="T64"/>
                <a:gd fmla="*/ 1352828 h 1925638" name="T65"/>
                <a:gd fmla="*/ 1171315 w 2063750" name="T66"/>
                <a:gd fmla="*/ 1381250 h 1925638" name="T67"/>
                <a:gd fmla="*/ 1609826 w 2063750" name="T68"/>
                <a:gd fmla="*/ 1205732 h 1925638" name="T69"/>
                <a:gd fmla="*/ 1769285 w 2063750" name="T70"/>
                <a:gd fmla="*/ 1202215 h 1925638" name="T71"/>
                <a:gd fmla="*/ 1698033 w 2063750" name="T72"/>
                <a:gd fmla="*/ 1343539 h 1925638" name="T73"/>
                <a:gd fmla="*/ 1830840 w 2063750" name="T74"/>
                <a:gd fmla="*/ 1309461 h 1925638" name="T75"/>
                <a:gd fmla="*/ 1902362 w 2063750" name="T76"/>
                <a:gd fmla="*/ 1344330 h 1925638" name="T77"/>
                <a:gd fmla="*/ 1805632 w 2063750" name="T78"/>
                <a:gd fmla="*/ 1426962 h 1925638" name="T79"/>
                <a:gd fmla="*/ 1115916 w 2063750" name="T80"/>
                <a:gd fmla="*/ 1759833 h 1925638" name="T81"/>
                <a:gd fmla="*/ 544327 w 2063750" name="T82"/>
                <a:gd fmla="*/ 1713829 h 1925638" name="T83"/>
                <a:gd fmla="*/ 50124 w 2063750" name="T84"/>
                <a:gd fmla="*/ 1388576 h 1925638" name="T85"/>
                <a:gd fmla="*/ 277587 w 2063750" name="T86"/>
                <a:gd fmla="*/ 1364841 h 1925638" name="T87"/>
                <a:gd fmla="*/ 557812 w 2063750" name="T88"/>
                <a:gd fmla="*/ 1209541 h 1925638" name="T89"/>
                <a:gd fmla="*/ 1023426 w 2063750" name="T90"/>
                <a:gd fmla="*/ 1057126 h 1925638" name="T91"/>
                <a:gd fmla="*/ 919090 w 2063750" name="T92"/>
                <a:gd fmla="*/ 864876 h 1925638" name="T93"/>
                <a:gd fmla="*/ 854320 w 2063750" name="T94"/>
                <a:gd fmla="*/ 707847 h 1925638" name="T95"/>
                <a:gd fmla="*/ 887730 w 2063750" name="T96"/>
                <a:gd fmla="*/ 478909 h 1925638" name="T97"/>
                <a:gd fmla="*/ 1065042 w 2063750" name="T98"/>
                <a:gd fmla="*/ 350938 h 1925638" name="T99"/>
                <a:gd fmla="*/ 1690144 w 2063750" name="T100"/>
                <a:gd fmla="*/ 203159 h 1925638" name="T101"/>
                <a:gd fmla="*/ 1700127 w 2063750" name="T102"/>
                <a:gd fmla="*/ 250943 h 1925638" name="T103"/>
                <a:gd fmla="*/ 1558014 w 2063750" name="T104"/>
                <a:gd fmla="*/ 348271 h 1925638" name="T105"/>
                <a:gd fmla="*/ 1655497 w 2063750" name="T106"/>
                <a:gd fmla="*/ 206383 h 1925638" name="T107"/>
                <a:gd fmla="*/ 904489 w 2063750" name="T108"/>
                <a:gd fmla="*/ 306056 h 1925638" name="T109"/>
                <a:gd fmla="*/ 895180 w 2063750" name="T110"/>
                <a:gd fmla="*/ 353841 h 1925638" name="T111"/>
                <a:gd fmla="*/ 757001 w 2063750" name="T112"/>
                <a:gd fmla="*/ 243028 h 1925638" name="T113"/>
                <a:gd fmla="*/ 779982 w 2063750" name="T114"/>
                <a:gd fmla="*/ 199933 h 1925638" name="T115"/>
                <a:gd fmla="*/ 1248509 w 2063750" name="T116"/>
                <a:gd fmla="*/ 28478 h 1925638" name="T117"/>
                <a:gd fmla="*/ 1217149 w 2063750" name="T118"/>
                <a:gd fmla="*/ 197882 h 1925638" name="T119"/>
                <a:gd fmla="*/ 1185497 w 2063750" name="T120"/>
                <a:gd fmla="*/ 28478 h 19256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925638" w="2063750">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7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70"/>
                  </a:lnTo>
                  <a:lnTo>
                    <a:pt x="2029121" y="722688"/>
                  </a:lnTo>
                  <a:lnTo>
                    <a:pt x="2026891" y="724900"/>
                  </a:lnTo>
                  <a:lnTo>
                    <a:pt x="2024344" y="727112"/>
                  </a:lnTo>
                  <a:lnTo>
                    <a:pt x="2021796" y="729009"/>
                  </a:lnTo>
                  <a:lnTo>
                    <a:pt x="2018930" y="730905"/>
                  </a:lnTo>
                  <a:lnTo>
                    <a:pt x="2017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7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7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7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CC0000"/>
            </a:solidFill>
            <a:ln>
              <a:noFill/>
            </a:ln>
            <a:effectLst>
              <a:innerShdw blurRad="63500" dir="13500000" dist="50800">
                <a:prstClr val="black">
                  <a:alpha val="50000"/>
                </a:prstClr>
              </a:innerShdw>
            </a:effectLs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latin typeface="+mn-ea"/>
                <a:ea typeface="+mn-ea"/>
              </a:endParaRPr>
            </a:p>
          </p:txBody>
        </p:sp>
      </p:grpSp>
      <p:grpSp>
        <p:nvGrpSpPr>
          <p:cNvPr id="38" name="组合 37"/>
          <p:cNvGrpSpPr/>
          <p:nvPr/>
        </p:nvGrpSpPr>
        <p:grpSpPr>
          <a:xfrm>
            <a:off x="2999821" y="1139734"/>
            <a:ext cx="1533806" cy="3235372"/>
            <a:chOff x="3999067" y="1519176"/>
            <a:chExt cx="2044719" cy="4312498"/>
          </a:xfrm>
        </p:grpSpPr>
        <p:sp>
          <p:nvSpPr>
            <p:cNvPr id="39" name="圆角矩形 38"/>
            <p:cNvSpPr/>
            <p:nvPr/>
          </p:nvSpPr>
          <p:spPr>
            <a:xfrm>
              <a:off x="3999067" y="1519176"/>
              <a:ext cx="2044719" cy="4312498"/>
            </a:xfrm>
            <a:prstGeom prst="roundRect">
              <a:avLst/>
            </a:prstGeom>
            <a:gradFill flip="none" rotWithShape="1">
              <a:gsLst>
                <a:gs pos="0">
                  <a:schemeClr val="bg1"/>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4266183" y="1701002"/>
              <a:ext cx="1510486" cy="1510484"/>
            </a:xfrm>
            <a:prstGeom prst="ellipse">
              <a:avLst/>
            </a:prstGeom>
            <a:solidFill>
              <a:srgbClr val="CC0000"/>
            </a:solidFill>
            <a:ln cap="flat" w="14288">
              <a:noFill/>
              <a:prstDash val="solid"/>
              <a:miter lim="800000"/>
            </a:ln>
            <a:effectLst>
              <a:innerShdw blurRad="88900" dir="13500000" dist="889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41" name="椭圆 40"/>
            <p:cNvSpPr/>
            <p:nvPr/>
          </p:nvSpPr>
          <p:spPr>
            <a:xfrm>
              <a:off x="4409431" y="1836279"/>
              <a:ext cx="1223990" cy="1223990"/>
            </a:xfrm>
            <a:prstGeom prst="ellipse">
              <a:avLst/>
            </a:prstGeom>
            <a:gradFill flip="none" rotWithShape="1">
              <a:gsLst>
                <a:gs pos="0">
                  <a:schemeClr val="bg1"/>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377349" y="1804197"/>
              <a:ext cx="1288155" cy="1288153"/>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solidFill>
                  <a:srgbClr val="0087CF"/>
                </a:solidFill>
                <a:latin typeface="+mj-lt"/>
                <a:ea charset="-122" panose="03000509000000000000" pitchFamily="65" typeface="方正超粗黑简体"/>
              </a:endParaRPr>
            </a:p>
          </p:txBody>
        </p:sp>
        <p:sp>
          <p:nvSpPr>
            <p:cNvPr id="43" name="文本框 49"/>
            <p:cNvSpPr txBox="1"/>
            <p:nvPr/>
          </p:nvSpPr>
          <p:spPr>
            <a:xfrm>
              <a:off x="4759976" y="5185492"/>
              <a:ext cx="654359" cy="609412"/>
            </a:xfrm>
            <a:prstGeom prst="rect">
              <a:avLst/>
            </a:prstGeom>
            <a:noFill/>
          </p:spPr>
          <p:txBody>
            <a:bodyPr rtlCol="0" wrap="none">
              <a:spAutoFit/>
            </a:bodyPr>
            <a:lstStyle/>
            <a:p>
              <a:r>
                <a:rPr altLang="zh-CN" lang="en-US" sz="2400">
                  <a:solidFill>
                    <a:schemeClr val="bg1">
                      <a:lumMod val="65000"/>
                    </a:schemeClr>
                  </a:solidFill>
                </a:rPr>
                <a:t>02</a:t>
              </a:r>
            </a:p>
          </p:txBody>
        </p:sp>
        <p:grpSp>
          <p:nvGrpSpPr>
            <p:cNvPr id="68" name="组合 67"/>
            <p:cNvGrpSpPr/>
            <p:nvPr/>
          </p:nvGrpSpPr>
          <p:grpSpPr>
            <a:xfrm>
              <a:off x="4190397" y="5207576"/>
              <a:ext cx="1662059" cy="31862"/>
              <a:chOff x="3060700" y="4724400"/>
              <a:chExt cx="5955507" cy="7880"/>
            </a:xfrm>
          </p:grpSpPr>
          <p:cxnSp>
            <p:nvCxnSpPr>
              <p:cNvPr id="72" name="直接连接符 7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9" name="矩形 68"/>
            <p:cNvSpPr/>
            <p:nvPr/>
          </p:nvSpPr>
          <p:spPr>
            <a:xfrm>
              <a:off x="4391617" y="3377168"/>
              <a:ext cx="1259621" cy="426588"/>
            </a:xfrm>
            <a:prstGeom prst="rect">
              <a:avLst/>
            </a:prstGeom>
          </p:spPr>
          <p:txBody>
            <a:bodyPr wrap="none">
              <a:spAutoFit/>
            </a:bodyPr>
            <a:lstStyle/>
            <a:p>
              <a:pPr algn="ctr"/>
              <a:r>
                <a:rPr altLang="en-US" lang="zh-CN" sz="1500">
                  <a:solidFill>
                    <a:sysClr lastClr="000000" val="windowText"/>
                  </a:solidFill>
                  <a:latin typeface="+mn-ea"/>
                </a:rPr>
                <a:t>加强沟通</a:t>
              </a:r>
            </a:p>
          </p:txBody>
        </p:sp>
        <p:sp>
          <p:nvSpPr>
            <p:cNvPr id="70" name="KSO_Shape"/>
            <p:cNvSpPr/>
            <p:nvPr/>
          </p:nvSpPr>
          <p:spPr bwMode="auto">
            <a:xfrm>
              <a:off x="4721680" y="2131928"/>
              <a:ext cx="599492" cy="559526"/>
            </a:xfrm>
            <a:custGeom>
              <a:gdLst>
                <a:gd fmla="*/ 1555232 w 2741613" name="T0"/>
                <a:gd fmla="*/ 1766302 h 2557463" name="T1"/>
                <a:gd fmla="*/ 1500877 w 2741613" name="T2"/>
                <a:gd fmla="*/ 1732308 h 2557463" name="T3"/>
                <a:gd fmla="*/ 410527 w 2741613" name="T4"/>
                <a:gd fmla="*/ 1777780 h 2557463" name="T5"/>
                <a:gd fmla="*/ 294306 w 2741613" name="T6"/>
                <a:gd fmla="*/ 1747980 h 2557463" name="T7"/>
                <a:gd fmla="*/ 1473436 w 2741613" name="T8"/>
                <a:gd fmla="*/ 1657260 h 2557463" name="T9"/>
                <a:gd fmla="*/ 1387009 w 2741613" name="T10"/>
                <a:gd fmla="*/ 1662603 h 2557463" name="T11"/>
                <a:gd fmla="*/ 511578 w 2741613" name="T12"/>
                <a:gd fmla="*/ 1682417 h 2557463" name="T13"/>
                <a:gd fmla="*/ 414761 w 2741613" name="T14"/>
                <a:gd fmla="*/ 1659264 h 2557463" name="T15"/>
                <a:gd fmla="*/ 1116006 w 2741613" name="T16"/>
                <a:gd fmla="*/ 1639146 h 2557463" name="T17"/>
                <a:gd fmla="*/ 1025639 w 2741613" name="T18"/>
                <a:gd fmla="*/ 1606463 h 2557463" name="T19"/>
                <a:gd fmla="*/ 902419 w 2741613" name="T20"/>
                <a:gd fmla="*/ 1619000 h 2557463" name="T21"/>
                <a:gd fmla="*/ 844427 w 2741613" name="T22"/>
                <a:gd fmla="*/ 1606240 h 2557463" name="T23"/>
                <a:gd fmla="*/ 445447 w 2741613" name="T24"/>
                <a:gd fmla="*/ 1163753 h 2557463" name="T25"/>
                <a:gd fmla="*/ 787487 w 2741613" name="T26"/>
                <a:gd fmla="*/ 791326 h 2557463" name="T27"/>
                <a:gd fmla="*/ 436007 w 2741613" name="T28"/>
                <a:gd fmla="*/ 849224 h 2557463" name="T29"/>
                <a:gd fmla="*/ 288609 w 2741613" name="T30"/>
                <a:gd fmla="*/ 1698536 h 2557463" name="T31"/>
                <a:gd fmla="*/ 48617 w 2741613" name="T32"/>
                <a:gd fmla="*/ 1149773 h 2557463" name="T33"/>
                <a:gd fmla="*/ 9281 w 2741613" name="T34"/>
                <a:gd fmla="*/ 859603 h 2557463" name="T35"/>
                <a:gd fmla="*/ 145851 w 2741613" name="T36"/>
                <a:gd fmla="*/ 699059 h 2557463" name="T37"/>
                <a:gd fmla="*/ 1592699 w 2741613" name="T38"/>
                <a:gd fmla="*/ 734392 h 2557463" name="T39"/>
                <a:gd fmla="*/ 1871083 w 2741613" name="T40"/>
                <a:gd fmla="*/ 787391 h 2557463" name="T41"/>
                <a:gd fmla="*/ 1890905 w 2741613" name="T42"/>
                <a:gd fmla="*/ 1065196 h 2557463" name="T43"/>
                <a:gd fmla="*/ 1812940 w 2741613" name="T44"/>
                <a:gd fmla="*/ 1357575 h 2557463" name="T45"/>
                <a:gd fmla="*/ 1457031 w 2741613" name="T46"/>
                <a:gd fmla="*/ 968693 h 2557463" name="T47"/>
                <a:gd fmla="*/ 1541163 w 2741613" name="T48"/>
                <a:gd fmla="*/ 700164 h 2557463" name="T49"/>
                <a:gd fmla="*/ 1241834 w 2741613" name="T50"/>
                <a:gd fmla="*/ 723340 h 2557463" name="T51"/>
                <a:gd fmla="*/ 1102527 w 2741613" name="T52"/>
                <a:gd fmla="*/ 893083 h 2557463" name="T53"/>
                <a:gd fmla="*/ 798746 w 2741613" name="T54"/>
                <a:gd fmla="*/ 901471 h 2557463" name="T55"/>
                <a:gd fmla="*/ 624337 w 2741613" name="T56"/>
                <a:gd fmla="*/ 850924 h 2557463" name="T57"/>
                <a:gd fmla="*/ 750839 w 2741613" name="T58"/>
                <a:gd fmla="*/ 677208 h 2557463" name="T59"/>
                <a:gd fmla="*/ 1062788 w 2741613" name="T60"/>
                <a:gd fmla="*/ 640566 h 2557463" name="T61"/>
                <a:gd fmla="*/ 137222 w 2741613" name="T62"/>
                <a:gd fmla="*/ 399417 h 2557463" name="T63"/>
                <a:gd fmla="*/ 292755 w 2741613" name="T64"/>
                <a:gd fmla="*/ 345682 h 2557463" name="T65"/>
                <a:gd fmla="*/ 334009 w 2741613" name="T66"/>
                <a:gd fmla="*/ 437452 h 2557463" name="T67"/>
                <a:gd fmla="*/ 372176 w 2741613" name="T68"/>
                <a:gd fmla="*/ 447403 h 2557463" name="T69"/>
                <a:gd fmla="*/ 362248 w 2741613" name="T70"/>
                <a:gd fmla="*/ 593130 h 2557463" name="T71"/>
                <a:gd fmla="*/ 240028 w 2741613" name="T72"/>
                <a:gd fmla="*/ 702591 h 2557463" name="T73"/>
                <a:gd fmla="*/ 122440 w 2741613" name="T74"/>
                <a:gd fmla="*/ 567478 h 2557463" name="T75"/>
                <a:gd fmla="*/ 107439 w 2741613" name="T76"/>
                <a:gd fmla="*/ 480131 h 2557463" name="T77"/>
                <a:gd fmla="*/ 170093 w 2741613" name="T78"/>
                <a:gd fmla="*/ 347893 h 2557463" name="T79"/>
                <a:gd fmla="*/ 1776846 w 2741613" name="T80"/>
                <a:gd fmla="*/ 366247 h 2557463" name="T81"/>
                <a:gd fmla="*/ 1798449 w 2741613" name="T82"/>
                <a:gd fmla="*/ 502465 h 2557463" name="T83"/>
                <a:gd fmla="*/ 1760093 w 2741613" name="T84"/>
                <a:gd fmla="*/ 621435 h 2557463" name="T85"/>
                <a:gd fmla="*/ 1630031 w 2741613" name="T86"/>
                <a:gd fmla="*/ 697505 h 2557463" name="T87"/>
                <a:gd fmla="*/ 1535902 w 2741613" name="T88"/>
                <a:gd fmla="*/ 561508 h 2557463" name="T89"/>
                <a:gd fmla="*/ 1552215 w 2741613" name="T90"/>
                <a:gd fmla="*/ 453594 h 2557463" name="T91"/>
                <a:gd fmla="*/ 1541854 w 2741613" name="T92"/>
                <a:gd fmla="*/ 422193 h 2557463" name="T93"/>
                <a:gd fmla="*/ 1010412 w 2741613" name="T94"/>
                <a:gd fmla="*/ 326683 h 2557463" name="T95"/>
                <a:gd fmla="*/ 1058285 w 2741613" name="T96"/>
                <a:gd fmla="*/ 408958 h 2557463" name="T97"/>
                <a:gd fmla="*/ 1092921 w 2741613" name="T98"/>
                <a:gd fmla="*/ 435649 h 2557463" name="T99"/>
                <a:gd fmla="*/ 1092260 w 2741613" name="T100"/>
                <a:gd fmla="*/ 528071 h 2557463" name="T101"/>
                <a:gd fmla="*/ 1006661 w 2741613" name="T102"/>
                <a:gd fmla="*/ 635492 h 2557463" name="T103"/>
                <a:gd fmla="*/ 893265 w 2741613" name="T104"/>
                <a:gd fmla="*/ 569098 h 2557463" name="T105"/>
                <a:gd fmla="*/ 861497 w 2741613" name="T106"/>
                <a:gd fmla="*/ 458589 h 2557463" name="T107"/>
                <a:gd fmla="*/ 868115 w 2741613" name="T108"/>
                <a:gd fmla="*/ 376093 h 2557463" name="T109"/>
                <a:gd fmla="*/ 514509 w 2741613" name="T110"/>
                <a:gd fmla="*/ 219583 h 2557463" name="T111"/>
                <a:gd fmla="*/ 515613 w 2741613" name="T112"/>
                <a:gd fmla="*/ 155869 h 2557463" name="T113"/>
                <a:gd fmla="*/ 520248 w 2741613" name="T114"/>
                <a:gd fmla="*/ 152562 h 2557463" name="T115"/>
                <a:gd fmla="*/ 791747 w 2741613" name="T116"/>
                <a:gd fmla="*/ 99650 h 2557463" name="T117"/>
                <a:gd fmla="*/ 848917 w 2741613" name="T118"/>
                <a:gd fmla="*/ 59085 h 2557463" name="T119"/>
                <a:gd fmla="*/ 813158 w 2741613" name="T120"/>
                <a:gd fmla="*/ 292558 h 2557463" name="T121"/>
                <a:gd fmla="*/ 481620 w 2741613" name="T122"/>
                <a:gd fmla="*/ 286605 h 2557463" name="T123"/>
                <a:gd fmla="*/ 458664 w 2741613" name="T124"/>
                <a:gd fmla="*/ 50267 h 25574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557463" w="274161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8" y="2353690"/>
                  </a:lnTo>
                  <a:lnTo>
                    <a:pt x="2152333" y="2357533"/>
                  </a:lnTo>
                  <a:lnTo>
                    <a:pt x="2152018"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8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7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8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8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8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7"/>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7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CC0000"/>
            </a:solidFill>
            <a:ln>
              <a:noFill/>
            </a:ln>
            <a:effectLst>
              <a:innerShdw blurRad="63500" dir="13500000" dist="50800">
                <a:prstClr val="black">
                  <a:alpha val="50000"/>
                </a:prstClr>
              </a:innerShdw>
            </a:effectLs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latin typeface="+mn-ea"/>
                <a:ea typeface="+mn-ea"/>
              </a:endParaRPr>
            </a:p>
          </p:txBody>
        </p:sp>
        <p:sp>
          <p:nvSpPr>
            <p:cNvPr id="71" name="Rectangle 5"/>
            <p:cNvSpPr/>
            <p:nvPr/>
          </p:nvSpPr>
          <p:spPr bwMode="auto">
            <a:xfrm>
              <a:off x="4163646" y="3840778"/>
              <a:ext cx="1715560" cy="110383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900">
                  <a:solidFill>
                    <a:schemeClr val="tx1">
                      <a:lumMod val="50000"/>
                      <a:lumOff val="50000"/>
                    </a:schemeClr>
                  </a:solidFill>
                  <a:latin typeface="+mn-ea"/>
                  <a:sym charset="0" typeface="Gill Sans"/>
                </a:rPr>
                <a:t>此处添加详细文本描述，建议与标题相关并符合整体语言风格，语言描述尽量简洁生动</a:t>
              </a:r>
            </a:p>
          </p:txBody>
        </p:sp>
      </p:grpSp>
      <p:grpSp>
        <p:nvGrpSpPr>
          <p:cNvPr id="74" name="组合 73"/>
          <p:cNvGrpSpPr/>
          <p:nvPr/>
        </p:nvGrpSpPr>
        <p:grpSpPr>
          <a:xfrm>
            <a:off x="4713477" y="1139734"/>
            <a:ext cx="1533806" cy="3235372"/>
            <a:chOff x="6283545" y="1519176"/>
            <a:chExt cx="2044719" cy="4312498"/>
          </a:xfrm>
        </p:grpSpPr>
        <p:sp>
          <p:nvSpPr>
            <p:cNvPr id="75" name="圆角矩形 74"/>
            <p:cNvSpPr/>
            <p:nvPr/>
          </p:nvSpPr>
          <p:spPr>
            <a:xfrm>
              <a:off x="6283545" y="1519176"/>
              <a:ext cx="2044719" cy="4312498"/>
            </a:xfrm>
            <a:prstGeom prst="roundRect">
              <a:avLst/>
            </a:prstGeom>
            <a:gradFill flip="none" rotWithShape="1">
              <a:gsLst>
                <a:gs pos="0">
                  <a:schemeClr val="bg1"/>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6550661" y="1701002"/>
              <a:ext cx="1510486" cy="1510484"/>
            </a:xfrm>
            <a:prstGeom prst="ellipse">
              <a:avLst/>
            </a:prstGeom>
            <a:solidFill>
              <a:srgbClr val="CC0000"/>
            </a:solidFill>
            <a:ln cap="flat" w="14288">
              <a:noFill/>
              <a:prstDash val="solid"/>
              <a:miter lim="800000"/>
            </a:ln>
            <a:effectLst>
              <a:innerShdw blurRad="88900" dir="13500000" dist="889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77" name="椭圆 76"/>
            <p:cNvSpPr/>
            <p:nvPr/>
          </p:nvSpPr>
          <p:spPr>
            <a:xfrm>
              <a:off x="6693909" y="1836279"/>
              <a:ext cx="1223990" cy="1223990"/>
            </a:xfrm>
            <a:prstGeom prst="ellipse">
              <a:avLst/>
            </a:prstGeom>
            <a:gradFill flip="none" rotWithShape="1">
              <a:gsLst>
                <a:gs pos="0">
                  <a:schemeClr val="bg1"/>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a:off x="6661827" y="1804197"/>
              <a:ext cx="1288155" cy="1288153"/>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solidFill>
                  <a:srgbClr val="0087CF"/>
                </a:solidFill>
                <a:latin typeface="+mj-lt"/>
                <a:ea charset="-122" panose="03000509000000000000" pitchFamily="65" typeface="方正超粗黑简体"/>
              </a:endParaRPr>
            </a:p>
          </p:txBody>
        </p:sp>
        <p:sp>
          <p:nvSpPr>
            <p:cNvPr id="79" name="文本框 55"/>
            <p:cNvSpPr txBox="1"/>
            <p:nvPr/>
          </p:nvSpPr>
          <p:spPr>
            <a:xfrm>
              <a:off x="7038042" y="5185492"/>
              <a:ext cx="654359" cy="609412"/>
            </a:xfrm>
            <a:prstGeom prst="rect">
              <a:avLst/>
            </a:prstGeom>
            <a:noFill/>
          </p:spPr>
          <p:txBody>
            <a:bodyPr rtlCol="0" wrap="none">
              <a:spAutoFit/>
            </a:bodyPr>
            <a:lstStyle/>
            <a:p>
              <a:r>
                <a:rPr altLang="zh-CN" lang="en-US" sz="2400">
                  <a:solidFill>
                    <a:schemeClr val="bg1">
                      <a:lumMod val="65000"/>
                    </a:schemeClr>
                  </a:solidFill>
                </a:rPr>
                <a:t>03</a:t>
              </a:r>
            </a:p>
          </p:txBody>
        </p:sp>
        <p:grpSp>
          <p:nvGrpSpPr>
            <p:cNvPr id="80" name="组合 79"/>
            <p:cNvGrpSpPr/>
            <p:nvPr/>
          </p:nvGrpSpPr>
          <p:grpSpPr>
            <a:xfrm>
              <a:off x="6474875" y="5207576"/>
              <a:ext cx="1662059" cy="31862"/>
              <a:chOff x="3060700" y="4724400"/>
              <a:chExt cx="5955507" cy="7880"/>
            </a:xfrm>
          </p:grpSpPr>
          <p:cxnSp>
            <p:nvCxnSpPr>
              <p:cNvPr id="84" name="直接连接符 83"/>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矩形 80"/>
            <p:cNvSpPr/>
            <p:nvPr/>
          </p:nvSpPr>
          <p:spPr>
            <a:xfrm>
              <a:off x="6676095" y="3364468"/>
              <a:ext cx="1259621" cy="426588"/>
            </a:xfrm>
            <a:prstGeom prst="rect">
              <a:avLst/>
            </a:prstGeom>
          </p:spPr>
          <p:txBody>
            <a:bodyPr wrap="none">
              <a:spAutoFit/>
            </a:bodyPr>
            <a:lstStyle/>
            <a:p>
              <a:pPr algn="ctr"/>
              <a:r>
                <a:rPr altLang="en-US" lang="zh-CN" sz="1500">
                  <a:solidFill>
                    <a:sysClr lastClr="000000" val="windowText"/>
                  </a:solidFill>
                  <a:latin typeface="+mn-ea"/>
                </a:rPr>
                <a:t>强化管理</a:t>
              </a:r>
            </a:p>
          </p:txBody>
        </p:sp>
        <p:sp>
          <p:nvSpPr>
            <p:cNvPr id="82" name="KSO_Shape"/>
            <p:cNvSpPr/>
            <p:nvPr/>
          </p:nvSpPr>
          <p:spPr bwMode="auto">
            <a:xfrm>
              <a:off x="7036018" y="2207477"/>
              <a:ext cx="539772" cy="408428"/>
            </a:xfrm>
            <a:custGeom>
              <a:gdLst>
                <a:gd fmla="*/ 354414 w 2295525" name="T0"/>
                <a:gd fmla="*/ 1437494 h 1735138" name="T1"/>
                <a:gd fmla="*/ 223983 w 2295525" name="T2"/>
                <a:gd fmla="*/ 1389407 h 1735138" name="T3"/>
                <a:gd fmla="*/ 200120 w 2295525" name="T4"/>
                <a:gd fmla="*/ 1433678 h 1735138" name="T5"/>
                <a:gd fmla="*/ 1871799 w 2295525" name="T6"/>
                <a:gd fmla="*/ 1202082 h 1735138" name="T7"/>
                <a:gd fmla="*/ 1862595 w 2295525" name="T8"/>
                <a:gd fmla="*/ 1430571 h 1735138" name="T9"/>
                <a:gd fmla="*/ 1585813 w 2295525" name="T10"/>
                <a:gd fmla="*/ 1207999 h 1735138" name="T11"/>
                <a:gd fmla="*/ 1490656 w 2295525" name="T12"/>
                <a:gd fmla="*/ 1402297 h 1735138" name="T13"/>
                <a:gd fmla="*/ 1152749 w 2295525" name="T14"/>
                <a:gd fmla="*/ 1383558 h 1735138" name="T15"/>
                <a:gd fmla="*/ 1090837 w 2295525" name="T16"/>
                <a:gd fmla="*/ 1220821 h 1735138" name="T17"/>
                <a:gd fmla="*/ 783516 w 2295525" name="T18"/>
                <a:gd fmla="*/ 1424982 h 1735138" name="T19"/>
                <a:gd fmla="*/ 1483025 w 2295525" name="T20"/>
                <a:gd fmla="*/ 1122300 h 1735138" name="T21"/>
                <a:gd fmla="*/ 1518730 w 2295525" name="T22"/>
                <a:gd fmla="*/ 1215802 h 1735138" name="T23"/>
                <a:gd fmla="*/ 1183050 w 2295525" name="T24"/>
                <a:gd fmla="*/ 1170419 h 1735138" name="T25"/>
                <a:gd fmla="*/ 1093135 w 2295525" name="T26"/>
                <a:gd fmla="*/ 1129269 h 1735138" name="T27"/>
                <a:gd fmla="*/ 556942 w 2295525" name="T28"/>
                <a:gd fmla="*/ 1349470 h 1735138" name="T29"/>
                <a:gd fmla="*/ 575056 w 2295525" name="T30"/>
                <a:gd fmla="*/ 1122300 h 1735138" name="T31"/>
                <a:gd fmla="*/ 1862842 w 2295525" name="T32"/>
                <a:gd fmla="*/ 1073163 h 1735138" name="T33"/>
                <a:gd fmla="*/ 1818708 w 2295525" name="T34"/>
                <a:gd fmla="*/ 1141187 h 1735138" name="T35"/>
                <a:gd fmla="*/ 1616812 w 2295525" name="T36"/>
                <a:gd fmla="*/ 1141187 h 1735138" name="T37"/>
                <a:gd fmla="*/ 1710350 w 2295525" name="T38"/>
                <a:gd fmla="*/ 973592 h 1735138" name="T39"/>
                <a:gd fmla="*/ 1049969 w 2295525" name="T40"/>
                <a:gd fmla="*/ 1053775 h 1735138" name="T41"/>
                <a:gd fmla="*/ 1014682 w 2295525" name="T42"/>
                <a:gd fmla="*/ 1139873 h 1735138" name="T43"/>
                <a:gd fmla="*/ 810877 w 2295525" name="T44"/>
                <a:gd fmla="*/ 1148088 h 1735138" name="T45"/>
                <a:gd fmla="*/ 894641 w 2295525" name="T46"/>
                <a:gd fmla="*/ 977206 h 1735138" name="T47"/>
                <a:gd fmla="*/ 1442943 w 2295525" name="T48"/>
                <a:gd fmla="*/ 1075103 h 1735138" name="T49"/>
                <a:gd fmla="*/ 1436373 w 2295525" name="T50"/>
                <a:gd fmla="*/ 1150050 h 1735138" name="T51"/>
                <a:gd fmla="*/ 1208721 w 2295525" name="T52"/>
                <a:gd fmla="*/ 1078390 h 1735138" name="T53"/>
                <a:gd fmla="*/ 1323368 w 2295525" name="T54"/>
                <a:gd fmla="*/ 948876 h 1735138" name="T55"/>
                <a:gd fmla="*/ 1621695 w 2295525" name="T56"/>
                <a:gd fmla="*/ 933562 h 1735138" name="T57"/>
                <a:gd fmla="*/ 1479674 w 2295525" name="T58"/>
                <a:gd fmla="*/ 1082709 h 1735138" name="T59"/>
                <a:gd fmla="*/ 1414939 w 2295525" name="T60"/>
                <a:gd fmla="*/ 921326 h 1735138" name="T61"/>
                <a:gd fmla="*/ 734217 w 2295525" name="T62"/>
                <a:gd fmla="*/ 885923 h 1735138" name="T63"/>
                <a:gd fmla="*/ 821379 w 2295525" name="T64"/>
                <a:gd fmla="*/ 995880 h 1735138" name="T65"/>
                <a:gd fmla="*/ 569798 w 2295525" name="T66"/>
                <a:gd fmla="*/ 1011399 h 1735138" name="T67"/>
                <a:gd fmla="*/ 708465 w 2295525" name="T68"/>
                <a:gd fmla="*/ 874696 h 1735138" name="T69"/>
                <a:gd fmla="*/ 1179427 w 2295525" name="T70"/>
                <a:gd fmla="*/ 987627 h 1735138" name="T71"/>
                <a:gd fmla="*/ 1053942 w 2295525" name="T72"/>
                <a:gd fmla="*/ 998854 h 1735138" name="T73"/>
                <a:gd fmla="*/ 1081279 w 2295525" name="T74"/>
                <a:gd fmla="*/ 872390 h 1735138" name="T75"/>
                <a:gd fmla="*/ 630962 w 2295525" name="T76"/>
                <a:gd fmla="*/ 582190 h 1735138" name="T77"/>
                <a:gd fmla="*/ 650134 w 2295525" name="T78"/>
                <a:gd fmla="*/ 606180 h 1735138" name="T79"/>
                <a:gd fmla="*/ 568156 w 2295525" name="T80"/>
                <a:gd fmla="*/ 576931 h 1735138" name="T81"/>
                <a:gd fmla="*/ 423066 w 2295525" name="T82"/>
                <a:gd fmla="*/ 442769 h 1735138" name="T83"/>
                <a:gd fmla="*/ 467582 w 2295525" name="T84"/>
                <a:gd fmla="*/ 701168 h 1735138" name="T85"/>
                <a:gd fmla="*/ 431639 w 2295525" name="T86"/>
                <a:gd fmla="*/ 840254 h 1735138" name="T87"/>
                <a:gd fmla="*/ 233461 w 2295525" name="T88"/>
                <a:gd fmla="*/ 1059432 h 1735138" name="T89"/>
                <a:gd fmla="*/ 24401 w 2295525" name="T90"/>
                <a:gd fmla="*/ 753902 h 1735138" name="T91"/>
                <a:gd fmla="*/ 24071 w 2295525" name="T92"/>
                <a:gd fmla="*/ 496162 h 1735138" name="T93"/>
                <a:gd fmla="*/ 271712 w 2295525" name="T94"/>
                <a:gd fmla="*/ 589107 h 1735138" name="T95"/>
                <a:gd fmla="*/ 114945 w 2295525" name="T96"/>
                <a:gd fmla="*/ 167158 h 1735138" name="T97"/>
                <a:gd fmla="*/ 805855 w 2295525" name="T98"/>
                <a:gd fmla="*/ 635663 h 1735138" name="T99"/>
                <a:gd fmla="*/ 259204 w 2295525" name="T100"/>
                <a:gd fmla="*/ 33300 h 1735138" name="T101"/>
                <a:gd fmla="*/ 328699 w 2295525" name="T102"/>
                <a:gd fmla="*/ 129902 h 1735138" name="T103"/>
                <a:gd fmla="*/ 367892 w 2295525" name="T104"/>
                <a:gd fmla="*/ 169466 h 1735138" name="T105"/>
                <a:gd fmla="*/ 336932 w 2295525" name="T106"/>
                <a:gd fmla="*/ 328712 h 1735138" name="T107"/>
                <a:gd fmla="*/ 211447 w 2295525" name="T108"/>
                <a:gd fmla="*/ 381464 h 1735138" name="T109"/>
                <a:gd fmla="*/ 106711 w 2295525" name="T110"/>
                <a:gd fmla="*/ 261452 h 1735138" name="T111"/>
                <a:gd fmla="*/ 105065 w 2295525" name="T112"/>
                <a:gd fmla="*/ 98581 h 1735138" name="T113"/>
                <a:gd fmla="*/ 1739362 w 2295525" name="T114"/>
                <a:gd fmla="*/ 11210 h 1735138" name="T115"/>
                <a:gd fmla="*/ 1780178 w 2295525" name="T116"/>
                <a:gd fmla="*/ 665335 h 1735138" name="T117"/>
                <a:gd fmla="*/ 801905 w 2295525" name="T118"/>
                <a:gd fmla="*/ 719736 h 1735138" name="T119"/>
                <a:gd fmla="*/ 728501 w 2295525" name="T120"/>
                <a:gd fmla="*/ 578954 h 1735138" name="T121"/>
                <a:gd fmla="*/ 797296 w 2295525" name="T122"/>
                <a:gd fmla="*/ 2967 h 173513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735138" w="2295525">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7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CC0000"/>
            </a:solidFill>
            <a:ln>
              <a:noFill/>
            </a:ln>
            <a:effectLst>
              <a:innerShdw blurRad="63500" dir="13500000" dist="50800">
                <a:prstClr val="black">
                  <a:alpha val="50000"/>
                </a:prstClr>
              </a:innerShdw>
            </a:effectLs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latin typeface="+mn-ea"/>
                <a:ea typeface="+mn-ea"/>
              </a:endParaRPr>
            </a:p>
          </p:txBody>
        </p:sp>
        <p:sp>
          <p:nvSpPr>
            <p:cNvPr id="83" name="Rectangle 5"/>
            <p:cNvSpPr/>
            <p:nvPr/>
          </p:nvSpPr>
          <p:spPr bwMode="auto">
            <a:xfrm>
              <a:off x="6448124" y="3868330"/>
              <a:ext cx="1715560" cy="110383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900">
                  <a:solidFill>
                    <a:schemeClr val="tx1">
                      <a:lumMod val="50000"/>
                      <a:lumOff val="50000"/>
                    </a:schemeClr>
                  </a:solidFill>
                  <a:latin typeface="+mn-ea"/>
                  <a:sym charset="0" typeface="Gill Sans"/>
                </a:rPr>
                <a:t>此处添加详细文本描述，建议与标题相关并符合整体语言风格，语言描述尽量简洁生动</a:t>
              </a:r>
            </a:p>
          </p:txBody>
        </p:sp>
      </p:grpSp>
      <p:grpSp>
        <p:nvGrpSpPr>
          <p:cNvPr id="86" name="组合 85"/>
          <p:cNvGrpSpPr/>
          <p:nvPr/>
        </p:nvGrpSpPr>
        <p:grpSpPr>
          <a:xfrm>
            <a:off x="6427133" y="1139734"/>
            <a:ext cx="1533806" cy="3235372"/>
            <a:chOff x="8568023" y="1519176"/>
            <a:chExt cx="2044719" cy="4312498"/>
          </a:xfrm>
        </p:grpSpPr>
        <p:sp>
          <p:nvSpPr>
            <p:cNvPr id="87" name="圆角矩形 86"/>
            <p:cNvSpPr/>
            <p:nvPr/>
          </p:nvSpPr>
          <p:spPr>
            <a:xfrm>
              <a:off x="8568023" y="1519176"/>
              <a:ext cx="2044719" cy="4312498"/>
            </a:xfrm>
            <a:prstGeom prst="roundRect">
              <a:avLst/>
            </a:prstGeom>
            <a:gradFill flip="none" rotWithShape="1">
              <a:gsLst>
                <a:gs pos="0">
                  <a:schemeClr val="bg1"/>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a:off x="8835139" y="1701002"/>
              <a:ext cx="1510486" cy="1510484"/>
            </a:xfrm>
            <a:prstGeom prst="ellipse">
              <a:avLst/>
            </a:prstGeom>
            <a:solidFill>
              <a:srgbClr val="CC0000"/>
            </a:solidFill>
            <a:ln cap="flat" w="14288">
              <a:noFill/>
              <a:prstDash val="solid"/>
              <a:miter lim="800000"/>
            </a:ln>
            <a:effectLst>
              <a:innerShdw blurRad="88900" dir="13500000" dist="635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C00000"/>
                </a:solidFill>
              </a:endParaRPr>
            </a:p>
          </p:txBody>
        </p:sp>
        <p:sp>
          <p:nvSpPr>
            <p:cNvPr id="89" name="椭圆 88"/>
            <p:cNvSpPr/>
            <p:nvPr/>
          </p:nvSpPr>
          <p:spPr>
            <a:xfrm>
              <a:off x="8978387" y="1836279"/>
              <a:ext cx="1223990" cy="1223990"/>
            </a:xfrm>
            <a:prstGeom prst="ellipse">
              <a:avLst/>
            </a:prstGeom>
            <a:gradFill flip="none" rotWithShape="1">
              <a:gsLst>
                <a:gs pos="0">
                  <a:schemeClr val="bg1"/>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a:off x="8946305" y="1804197"/>
              <a:ext cx="1288155" cy="1288153"/>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solidFill>
                  <a:srgbClr val="0087CF"/>
                </a:solidFill>
                <a:latin typeface="+mj-lt"/>
                <a:ea charset="-122" panose="03000509000000000000" pitchFamily="65" typeface="方正超粗黑简体"/>
              </a:endParaRPr>
            </a:p>
          </p:txBody>
        </p:sp>
        <p:sp>
          <p:nvSpPr>
            <p:cNvPr id="91" name="文本框 61"/>
            <p:cNvSpPr txBox="1"/>
            <p:nvPr/>
          </p:nvSpPr>
          <p:spPr>
            <a:xfrm>
              <a:off x="9330536" y="5185492"/>
              <a:ext cx="654359" cy="609412"/>
            </a:xfrm>
            <a:prstGeom prst="rect">
              <a:avLst/>
            </a:prstGeom>
            <a:noFill/>
          </p:spPr>
          <p:txBody>
            <a:bodyPr rtlCol="0" wrap="none">
              <a:spAutoFit/>
            </a:bodyPr>
            <a:lstStyle/>
            <a:p>
              <a:r>
                <a:rPr altLang="zh-CN" lang="en-US" sz="2400">
                  <a:solidFill>
                    <a:schemeClr val="bg1">
                      <a:lumMod val="65000"/>
                    </a:schemeClr>
                  </a:solidFill>
                </a:rPr>
                <a:t>04</a:t>
              </a:r>
            </a:p>
          </p:txBody>
        </p:sp>
        <p:grpSp>
          <p:nvGrpSpPr>
            <p:cNvPr id="92" name="组合 91"/>
            <p:cNvGrpSpPr/>
            <p:nvPr/>
          </p:nvGrpSpPr>
          <p:grpSpPr>
            <a:xfrm>
              <a:off x="8759353" y="5186696"/>
              <a:ext cx="1662059" cy="31862"/>
              <a:chOff x="3060700" y="4724400"/>
              <a:chExt cx="5955507" cy="7880"/>
            </a:xfrm>
          </p:grpSpPr>
          <p:cxnSp>
            <p:nvCxnSpPr>
              <p:cNvPr id="96" name="直接连接符 9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3" name="矩形 92"/>
            <p:cNvSpPr/>
            <p:nvPr/>
          </p:nvSpPr>
          <p:spPr>
            <a:xfrm>
              <a:off x="8960573" y="3364468"/>
              <a:ext cx="1259621" cy="426588"/>
            </a:xfrm>
            <a:prstGeom prst="rect">
              <a:avLst/>
            </a:prstGeom>
          </p:spPr>
          <p:txBody>
            <a:bodyPr wrap="none">
              <a:spAutoFit/>
            </a:bodyPr>
            <a:lstStyle/>
            <a:p>
              <a:pPr algn="ctr"/>
              <a:r>
                <a:rPr altLang="en-US" lang="zh-CN" sz="1500">
                  <a:solidFill>
                    <a:sysClr lastClr="000000" val="windowText"/>
                  </a:solidFill>
                  <a:latin typeface="+mn-ea"/>
                </a:rPr>
                <a:t>利用资源</a:t>
              </a:r>
            </a:p>
          </p:txBody>
        </p:sp>
        <p:sp>
          <p:nvSpPr>
            <p:cNvPr id="94" name="KSO_Shape"/>
            <p:cNvSpPr/>
            <p:nvPr/>
          </p:nvSpPr>
          <p:spPr bwMode="auto">
            <a:xfrm>
              <a:off x="9258256" y="2172770"/>
              <a:ext cx="664252" cy="463922"/>
            </a:xfrm>
            <a:custGeom>
              <a:gdLst>
                <a:gd fmla="*/ 1391139 w 4254" name="T0"/>
                <a:gd fmla="*/ 144776 h 2969" name="T1"/>
                <a:gd fmla="*/ 1364476 w 4254" name="T2"/>
                <a:gd fmla="*/ 0 h 2969" name="T3"/>
                <a:gd fmla="*/ 501944 w 4254" name="T4"/>
                <a:gd fmla="*/ 622705 h 2969" name="T5"/>
                <a:gd fmla="*/ 0 w 4254" name="T6"/>
                <a:gd fmla="*/ 1256840 h 2969" name="T7"/>
                <a:gd fmla="*/ 717366 w 4254" name="T8"/>
                <a:gd fmla="*/ 622705 h 2969" name="T9"/>
                <a:gd fmla="*/ 1335697 w 4254" name="T10"/>
                <a:gd fmla="*/ 496979 h 2969" name="T11"/>
                <a:gd fmla="*/ 1495252 w 4254" name="T12"/>
                <a:gd fmla="*/ 496979 h 2969" name="T13"/>
                <a:gd fmla="*/ 422378 w 4254" name="T14"/>
                <a:gd fmla="*/ 679853 h 2969" name="T15"/>
                <a:gd fmla="*/ 2116 w 4254" name="T16"/>
                <a:gd fmla="*/ 710756 h 2969" name="T17"/>
                <a:gd fmla="*/ 33435 w 4254" name="T18"/>
                <a:gd fmla="*/ 380566 h 2969" name="T19"/>
                <a:gd fmla="*/ 360587 w 4254" name="T20"/>
                <a:gd fmla="*/ 648951 h 2969" name="T21"/>
                <a:gd fmla="*/ 360587 w 4254" name="T22"/>
                <a:gd fmla="*/ 546084 h 2969" name="T23"/>
                <a:gd fmla="*/ 86761 w 4254" name="T24"/>
                <a:gd fmla="*/ 442794 h 2969" name="T25"/>
                <a:gd fmla="*/ 64330 w 4254" name="T26"/>
                <a:gd fmla="*/ 442794 h 2969" name="T27"/>
                <a:gd fmla="*/ 155747 w 4254" name="T28"/>
                <a:gd fmla="*/ 442794 h 2969" name="T29"/>
                <a:gd fmla="*/ 188335 w 4254" name="T30"/>
                <a:gd fmla="*/ 442794 h 2969" name="T31"/>
                <a:gd fmla="*/ 64330 w 4254" name="T32"/>
                <a:gd fmla="*/ 581643 h 2969" name="T33"/>
                <a:gd fmla="*/ 391483 w 4254" name="T34"/>
                <a:gd fmla="*/ 761131 h 2969" name="T35"/>
                <a:gd fmla="*/ 422378 w 4254" name="T36"/>
                <a:gd fmla="*/ 1091321 h 2969" name="T37"/>
                <a:gd fmla="*/ 2116 w 4254" name="T38"/>
                <a:gd fmla="*/ 1060419 h 2969" name="T39"/>
                <a:gd fmla="*/ 391483 w 4254" name="T40"/>
                <a:gd fmla="*/ 761131 h 2969" name="T41"/>
                <a:gd fmla="*/ 325883 w 4254" name="T42"/>
                <a:gd fmla="*/ 1029093 h 2969" name="T43"/>
                <a:gd fmla="*/ 325883 w 4254" name="T44"/>
                <a:gd fmla="*/ 822936 h 2969" name="T45"/>
                <a:gd fmla="*/ 155323 w 4254" name="T46"/>
                <a:gd fmla="*/ 1029093 h 2969" name="T47"/>
                <a:gd fmla="*/ 86761 w 4254" name="T48"/>
                <a:gd fmla="*/ 822936 h 2969" name="T49"/>
                <a:gd fmla="*/ 224309 w 4254" name="T50"/>
                <a:gd fmla="*/ 1029093 h 2969" name="T51"/>
                <a:gd fmla="*/ 224732 w 4254" name="T52"/>
                <a:gd fmla="*/ 822936 h 2969" name="T53"/>
                <a:gd fmla="*/ 86761 w 4254" name="T54"/>
                <a:gd fmla="*/ 1029093 h 2969" name="T55"/>
                <a:gd fmla="*/ 1288295 w 4254" name="T56"/>
                <a:gd fmla="*/ 761131 h 2969" name="T57"/>
                <a:gd fmla="*/ 1257400 w 4254" name="T58"/>
                <a:gd fmla="*/ 1091321 h 2969" name="T59"/>
                <a:gd fmla="*/ 868033 w 4254" name="T60"/>
                <a:gd fmla="*/ 792034 h 2969" name="T61"/>
                <a:gd fmla="*/ 1159212 w 4254" name="T62"/>
                <a:gd fmla="*/ 822936 h 2969" name="T63"/>
                <a:gd fmla="*/ 1123238 w 4254" name="T64"/>
                <a:gd fmla="*/ 822936 h 2969" name="T65"/>
                <a:gd fmla="*/ 1226505 w 4254" name="T66"/>
                <a:gd fmla="*/ 822936 h 2969" name="T67"/>
                <a:gd fmla="*/ 985267 w 4254" name="T68"/>
                <a:gd fmla="*/ 1029093 h 2969" name="T69"/>
                <a:gd fmla="*/ 1053829 w 4254" name="T70"/>
                <a:gd fmla="*/ 1029093 h 2969" name="T71"/>
                <a:gd fmla="*/ 1053829 w 4254" name="T72"/>
                <a:gd fmla="*/ 1029093 h 2969" name="T73"/>
                <a:gd fmla="*/ 1159212 w 4254" name="T74"/>
                <a:gd fmla="*/ 1029093 h 2969" name="T75"/>
                <a:gd fmla="*/ 930247 w 4254" name="T76"/>
                <a:gd fmla="*/ 1029093 h 2969" name="T77"/>
                <a:gd fmla="*/ 1799551 w 4254" name="T78"/>
                <a:gd fmla="*/ 792034 h 2969" name="T79"/>
                <a:gd fmla="*/ 1410184 w 4254" name="T80"/>
                <a:gd fmla="*/ 1091321 h 2969" name="T81"/>
                <a:gd fmla="*/ 1379289 w 4254" name="T82"/>
                <a:gd fmla="*/ 761131 h 2969" name="T83"/>
                <a:gd fmla="*/ 1737337 w 4254" name="T84"/>
                <a:gd fmla="*/ 1024013 h 2969" name="T85"/>
                <a:gd fmla="*/ 1670467 w 4254" name="T86"/>
                <a:gd fmla="*/ 822936 h 2969" name="T87"/>
                <a:gd fmla="*/ 1737337 w 4254" name="T88"/>
                <a:gd fmla="*/ 926650 h 2969" name="T89"/>
                <a:gd fmla="*/ 1441079 w 4254" name="T90"/>
                <a:gd fmla="*/ 864421 h 2969" name="T91"/>
                <a:gd fmla="*/ 1496099 w 4254" name="T92"/>
                <a:gd fmla="*/ 822936 h 2969" name="T93"/>
                <a:gd fmla="*/ 1634070 w 4254" name="T94"/>
                <a:gd fmla="*/ 1029093 h 2969" name="T95"/>
                <a:gd fmla="*/ 1634070 w 4254" name="T96"/>
                <a:gd fmla="*/ 1029093 h 2969" name="T97"/>
                <a:gd fmla="*/ 1441079 w 4254" name="T98"/>
                <a:gd fmla="*/ 962209 h 2969" name="T99"/>
                <a:gd fmla="*/ 1087687 w 4254" name="T100"/>
                <a:gd fmla="*/ 251876 h 2969" name="T101"/>
                <a:gd fmla="*/ 963259 w 4254" name="T102"/>
                <a:gd fmla="*/ 325111 h 2969" name="T103"/>
                <a:gd fmla="*/ 838408 w 4254" name="T104"/>
                <a:gd fmla="*/ 368713 h 2969" name="T105"/>
                <a:gd fmla="*/ 770692 w 4254" name="T106"/>
                <a:gd fmla="*/ 356013 h 2969" name="T107"/>
                <a:gd fmla="*/ 877768 w 4254" name="T108"/>
                <a:gd fmla="*/ 316221 h 2969" name="T109"/>
                <a:gd fmla="*/ 1001772 w 4254" name="T110"/>
                <a:gd fmla="*/ 248066 h 2969" name="T111"/>
                <a:gd fmla="*/ 1156249 w 4254" name="T112"/>
                <a:gd fmla="*/ 184145 h 2969" name="T113"/>
                <a:gd fmla="*/ 1184605 w 4254" name="T114"/>
                <a:gd fmla="*/ 159592 h 2969" name="T115"/>
                <a:gd fmla="*/ 1325116 w 4254" name="T116"/>
                <a:gd fmla="*/ 97364 h 296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969" w="4254">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rgbClr val="CC0000"/>
            </a:solidFill>
            <a:ln>
              <a:noFill/>
            </a:ln>
            <a:effectLst>
              <a:innerShdw blurRad="63500" dir="13500000" dist="50800">
                <a:prstClr val="black">
                  <a:alpha val="50000"/>
                </a:prstClr>
              </a:innerShdw>
            </a:effectLst>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en-US" lang="zh-CN">
                <a:latin typeface="+mn-ea"/>
                <a:ea typeface="+mn-ea"/>
              </a:endParaRPr>
            </a:p>
          </p:txBody>
        </p:sp>
        <p:sp>
          <p:nvSpPr>
            <p:cNvPr id="95" name="Rectangle 5"/>
            <p:cNvSpPr/>
            <p:nvPr/>
          </p:nvSpPr>
          <p:spPr bwMode="auto">
            <a:xfrm>
              <a:off x="8732602" y="3868330"/>
              <a:ext cx="1715560" cy="110383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900">
                  <a:solidFill>
                    <a:schemeClr val="tx1">
                      <a:lumMod val="50000"/>
                      <a:lumOff val="50000"/>
                    </a:schemeClr>
                  </a:solidFill>
                  <a:latin typeface="+mn-ea"/>
                  <a:sym charset="0" typeface="Gill Sans"/>
                </a:rPr>
                <a:t>此处添加详细文本描述，建议与标题相关并符合整体语言风格，语言描述尽量简洁生动</a:t>
              </a:r>
            </a:p>
          </p:txBody>
        </p:sp>
      </p:grpSp>
    </p:spTree>
    <p:extLst>
      <p:ext uri="{BB962C8B-B14F-4D97-AF65-F5344CB8AC3E}">
        <p14:creationId val="322164527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ppt_x"/>
                                          </p:val>
                                        </p:tav>
                                        <p:tav tm="100000">
                                          <p:val>
                                            <p:strVal val="#ppt_x"/>
                                          </p:val>
                                        </p:tav>
                                      </p:tavLst>
                                    </p:anim>
                                    <p:anim calcmode="lin" valueType="num">
                                      <p:cBhvr additive="base">
                                        <p:cTn dur="500" fill="hold" id="8"/>
                                        <p:tgtEl>
                                          <p:spTgt spid="26"/>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20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500" fill="hold" id="11"/>
                                        <p:tgtEl>
                                          <p:spTgt spid="38"/>
                                        </p:tgtEl>
                                        <p:attrNameLst>
                                          <p:attrName>ppt_x</p:attrName>
                                        </p:attrNameLst>
                                      </p:cBhvr>
                                      <p:tavLst>
                                        <p:tav tm="0">
                                          <p:val>
                                            <p:strVal val="#ppt_x"/>
                                          </p:val>
                                        </p:tav>
                                        <p:tav tm="100000">
                                          <p:val>
                                            <p:strVal val="#ppt_x"/>
                                          </p:val>
                                        </p:tav>
                                      </p:tavLst>
                                    </p:anim>
                                    <p:anim calcmode="lin" valueType="num">
                                      <p:cBhvr additive="base">
                                        <p:cTn dur="500" fill="hold" id="12"/>
                                        <p:tgtEl>
                                          <p:spTgt spid="38"/>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400"/>
                                  </p:stCondLst>
                                  <p:childTnLst>
                                    <p:set>
                                      <p:cBhvr>
                                        <p:cTn dur="1" fill="hold" id="14">
                                          <p:stCondLst>
                                            <p:cond delay="0"/>
                                          </p:stCondLst>
                                        </p:cTn>
                                        <p:tgtEl>
                                          <p:spTgt spid="74"/>
                                        </p:tgtEl>
                                        <p:attrNameLst>
                                          <p:attrName>style.visibility</p:attrName>
                                        </p:attrNameLst>
                                      </p:cBhvr>
                                      <p:to>
                                        <p:strVal val="visible"/>
                                      </p:to>
                                    </p:set>
                                    <p:anim calcmode="lin" valueType="num">
                                      <p:cBhvr additive="base">
                                        <p:cTn dur="500" fill="hold" id="15"/>
                                        <p:tgtEl>
                                          <p:spTgt spid="74"/>
                                        </p:tgtEl>
                                        <p:attrNameLst>
                                          <p:attrName>ppt_x</p:attrName>
                                        </p:attrNameLst>
                                      </p:cBhvr>
                                      <p:tavLst>
                                        <p:tav tm="0">
                                          <p:val>
                                            <p:strVal val="#ppt_x"/>
                                          </p:val>
                                        </p:tav>
                                        <p:tav tm="100000">
                                          <p:val>
                                            <p:strVal val="#ppt_x"/>
                                          </p:val>
                                        </p:tav>
                                      </p:tavLst>
                                    </p:anim>
                                    <p:anim calcmode="lin" valueType="num">
                                      <p:cBhvr additive="base">
                                        <p:cTn dur="500" fill="hold" id="16"/>
                                        <p:tgtEl>
                                          <p:spTgt spid="74"/>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600"/>
                                  </p:stCondLst>
                                  <p:childTnLst>
                                    <p:set>
                                      <p:cBhvr>
                                        <p:cTn dur="1" fill="hold" id="18">
                                          <p:stCondLst>
                                            <p:cond delay="0"/>
                                          </p:stCondLst>
                                        </p:cTn>
                                        <p:tgtEl>
                                          <p:spTgt spid="86"/>
                                        </p:tgtEl>
                                        <p:attrNameLst>
                                          <p:attrName>style.visibility</p:attrName>
                                        </p:attrNameLst>
                                      </p:cBhvr>
                                      <p:to>
                                        <p:strVal val="visible"/>
                                      </p:to>
                                    </p:set>
                                    <p:anim calcmode="lin" valueType="num">
                                      <p:cBhvr additive="base">
                                        <p:cTn dur="500" fill="hold" id="19"/>
                                        <p:tgtEl>
                                          <p:spTgt spid="86"/>
                                        </p:tgtEl>
                                        <p:attrNameLst>
                                          <p:attrName>ppt_x</p:attrName>
                                        </p:attrNameLst>
                                      </p:cBhvr>
                                      <p:tavLst>
                                        <p:tav tm="0">
                                          <p:val>
                                            <p:strVal val="#ppt_x"/>
                                          </p:val>
                                        </p:tav>
                                        <p:tav tm="100000">
                                          <p:val>
                                            <p:strVal val="#ppt_x"/>
                                          </p:val>
                                        </p:tav>
                                      </p:tavLst>
                                    </p:anim>
                                    <p:anim calcmode="lin" valueType="num">
                                      <p:cBhvr additive="base">
                                        <p:cTn dur="500" fill="hold" id="20"/>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0" name="组合 59"/>
          <p:cNvGrpSpPr/>
          <p:nvPr/>
        </p:nvGrpSpPr>
        <p:grpSpPr>
          <a:xfrm>
            <a:off x="1622384" y="4037004"/>
            <a:ext cx="1442348" cy="869619"/>
            <a:chOff x="7581180" y="745571"/>
            <a:chExt cx="1922797" cy="1159134"/>
          </a:xfrm>
        </p:grpSpPr>
        <p:sp>
          <p:nvSpPr>
            <p:cNvPr id="61" name="文本框 25"/>
            <p:cNvSpPr txBox="1"/>
            <p:nvPr/>
          </p:nvSpPr>
          <p:spPr bwMode="auto">
            <a:xfrm flipH="1">
              <a:off x="7634813" y="1117040"/>
              <a:ext cx="1815529" cy="780047"/>
            </a:xfrm>
            <a:prstGeom prst="rect">
              <a:avLst/>
            </a:prstGeom>
            <a:noFill/>
          </p:spPr>
          <p:txBody>
            <a:bodyPr wrap="square">
              <a:spAutoFit/>
            </a:bodyPr>
            <a:lstStyle/>
            <a:p>
              <a:pPr algn="just" lvl="0">
                <a:lnSpc>
                  <a:spcPct val="120000"/>
                </a:lnSpc>
                <a:defRPr/>
              </a:pPr>
              <a:r>
                <a:rPr altLang="en-US" lang="zh-CN" sz="900">
                  <a:latin typeface="+mj-ea"/>
                </a:rPr>
                <a:t>单击此处添加文本单击此处添加文本单击此处添加文本单击此处添加</a:t>
              </a:r>
            </a:p>
          </p:txBody>
        </p:sp>
        <p:sp>
          <p:nvSpPr>
            <p:cNvPr id="62" name="文本框 26"/>
            <p:cNvSpPr txBox="1"/>
            <p:nvPr/>
          </p:nvSpPr>
          <p:spPr bwMode="auto">
            <a:xfrm flipH="1">
              <a:off x="7581181" y="745570"/>
              <a:ext cx="1922797" cy="426588"/>
            </a:xfrm>
            <a:prstGeom prst="rect">
              <a:avLst/>
            </a:prstGeom>
            <a:noFill/>
          </p:spPr>
          <p:txBody>
            <a:bodyPr>
              <a:spAutoFit/>
            </a:bodyPr>
            <a:lstStyle/>
            <a:p>
              <a:pPr algn="ctr">
                <a:defRPr/>
              </a:pPr>
              <a:r>
                <a:rPr altLang="en-US" lang="zh-CN" sz="1500">
                  <a:latin charset="-122" panose="02000000000000000000" pitchFamily="2" typeface="方正正黑简体"/>
                  <a:ea charset="-122" panose="02000000000000000000" pitchFamily="2" typeface="方正正黑简体"/>
                </a:rPr>
                <a:t>在此添加标题</a:t>
              </a:r>
            </a:p>
          </p:txBody>
        </p:sp>
      </p:grpSp>
      <p:grpSp>
        <p:nvGrpSpPr>
          <p:cNvPr id="63" name="组合 62"/>
          <p:cNvGrpSpPr/>
          <p:nvPr/>
        </p:nvGrpSpPr>
        <p:grpSpPr>
          <a:xfrm>
            <a:off x="3073610" y="4037004"/>
            <a:ext cx="1442348" cy="869619"/>
            <a:chOff x="7581180" y="745571"/>
            <a:chExt cx="1922797" cy="1159134"/>
          </a:xfrm>
        </p:grpSpPr>
        <p:sp>
          <p:nvSpPr>
            <p:cNvPr id="64" name="文本框 29"/>
            <p:cNvSpPr txBox="1"/>
            <p:nvPr/>
          </p:nvSpPr>
          <p:spPr bwMode="auto">
            <a:xfrm flipH="1">
              <a:off x="7634815" y="1117040"/>
              <a:ext cx="1815529" cy="780047"/>
            </a:xfrm>
            <a:prstGeom prst="rect">
              <a:avLst/>
            </a:prstGeom>
            <a:noFill/>
          </p:spPr>
          <p:txBody>
            <a:bodyPr wrap="square">
              <a:spAutoFit/>
            </a:bodyPr>
            <a:lstStyle/>
            <a:p>
              <a:pPr algn="just" lvl="0">
                <a:lnSpc>
                  <a:spcPct val="120000"/>
                </a:lnSpc>
                <a:defRPr/>
              </a:pPr>
              <a:r>
                <a:rPr altLang="en-US" lang="zh-CN" sz="900">
                  <a:latin typeface="+mj-ea"/>
                </a:rPr>
                <a:t>单击此处添加文本单击此处添加文本单击此处添加文本单击此处添加</a:t>
              </a:r>
            </a:p>
          </p:txBody>
        </p:sp>
        <p:sp>
          <p:nvSpPr>
            <p:cNvPr id="65" name="文本框 30"/>
            <p:cNvSpPr txBox="1"/>
            <p:nvPr/>
          </p:nvSpPr>
          <p:spPr bwMode="auto">
            <a:xfrm flipH="1">
              <a:off x="7581181" y="745570"/>
              <a:ext cx="1922797" cy="426588"/>
            </a:xfrm>
            <a:prstGeom prst="rect">
              <a:avLst/>
            </a:prstGeom>
            <a:noFill/>
          </p:spPr>
          <p:txBody>
            <a:bodyPr>
              <a:spAutoFit/>
            </a:bodyPr>
            <a:lstStyle/>
            <a:p>
              <a:pPr algn="ctr">
                <a:defRPr/>
              </a:pPr>
              <a:r>
                <a:rPr altLang="en-US" lang="zh-CN" sz="1500">
                  <a:latin charset="-122" panose="02000000000000000000" pitchFamily="2" typeface="方正正黑简体"/>
                  <a:ea charset="-122" panose="02000000000000000000" pitchFamily="2" typeface="方正正黑简体"/>
                </a:rPr>
                <a:t>在此添加标题</a:t>
              </a:r>
            </a:p>
          </p:txBody>
        </p:sp>
      </p:grpSp>
      <p:grpSp>
        <p:nvGrpSpPr>
          <p:cNvPr id="66" name="组合 65"/>
          <p:cNvGrpSpPr/>
          <p:nvPr/>
        </p:nvGrpSpPr>
        <p:grpSpPr>
          <a:xfrm>
            <a:off x="4524837" y="4037004"/>
            <a:ext cx="1442348" cy="869619"/>
            <a:chOff x="7581180" y="745571"/>
            <a:chExt cx="1922797" cy="1159134"/>
          </a:xfrm>
        </p:grpSpPr>
        <p:sp>
          <p:nvSpPr>
            <p:cNvPr id="72" name="文本框 32"/>
            <p:cNvSpPr txBox="1"/>
            <p:nvPr/>
          </p:nvSpPr>
          <p:spPr bwMode="auto">
            <a:xfrm flipH="1">
              <a:off x="7634814" y="1117039"/>
              <a:ext cx="1815529" cy="780047"/>
            </a:xfrm>
            <a:prstGeom prst="rect">
              <a:avLst/>
            </a:prstGeom>
            <a:noFill/>
          </p:spPr>
          <p:txBody>
            <a:bodyPr wrap="square">
              <a:spAutoFit/>
            </a:bodyPr>
            <a:lstStyle/>
            <a:p>
              <a:pPr algn="just" lvl="0">
                <a:lnSpc>
                  <a:spcPct val="120000"/>
                </a:lnSpc>
                <a:defRPr/>
              </a:pPr>
              <a:r>
                <a:rPr altLang="en-US" lang="zh-CN" sz="900">
                  <a:latin typeface="+mj-ea"/>
                </a:rPr>
                <a:t>单击此处添加文本单击此处添加文本单击此处添加文本单击此处添加</a:t>
              </a:r>
            </a:p>
          </p:txBody>
        </p:sp>
        <p:sp>
          <p:nvSpPr>
            <p:cNvPr id="73" name="文本框 33"/>
            <p:cNvSpPr txBox="1"/>
            <p:nvPr/>
          </p:nvSpPr>
          <p:spPr bwMode="auto">
            <a:xfrm flipH="1">
              <a:off x="7581181" y="745570"/>
              <a:ext cx="1922797" cy="426588"/>
            </a:xfrm>
            <a:prstGeom prst="rect">
              <a:avLst/>
            </a:prstGeom>
            <a:noFill/>
          </p:spPr>
          <p:txBody>
            <a:bodyPr>
              <a:spAutoFit/>
            </a:bodyPr>
            <a:lstStyle/>
            <a:p>
              <a:pPr algn="ctr">
                <a:defRPr/>
              </a:pPr>
              <a:r>
                <a:rPr altLang="en-US" lang="zh-CN" sz="1500">
                  <a:latin charset="-122" panose="02000000000000000000" pitchFamily="2" typeface="方正正黑简体"/>
                  <a:ea charset="-122" panose="02000000000000000000" pitchFamily="2" typeface="方正正黑简体"/>
                </a:rPr>
                <a:t>在此添加标题</a:t>
              </a:r>
            </a:p>
          </p:txBody>
        </p:sp>
      </p:grpSp>
      <p:grpSp>
        <p:nvGrpSpPr>
          <p:cNvPr id="74" name="组合 73"/>
          <p:cNvGrpSpPr/>
          <p:nvPr/>
        </p:nvGrpSpPr>
        <p:grpSpPr>
          <a:xfrm>
            <a:off x="5976064" y="4037004"/>
            <a:ext cx="1442348" cy="869619"/>
            <a:chOff x="7581180" y="745571"/>
            <a:chExt cx="1922797" cy="1159134"/>
          </a:xfrm>
        </p:grpSpPr>
        <p:sp>
          <p:nvSpPr>
            <p:cNvPr id="76" name="文本框 38"/>
            <p:cNvSpPr txBox="1"/>
            <p:nvPr/>
          </p:nvSpPr>
          <p:spPr bwMode="auto">
            <a:xfrm flipH="1">
              <a:off x="7634814" y="1117039"/>
              <a:ext cx="1815529" cy="780047"/>
            </a:xfrm>
            <a:prstGeom prst="rect">
              <a:avLst/>
            </a:prstGeom>
            <a:noFill/>
          </p:spPr>
          <p:txBody>
            <a:bodyPr wrap="square">
              <a:spAutoFit/>
            </a:bodyPr>
            <a:lstStyle/>
            <a:p>
              <a:pPr algn="just" lvl="0">
                <a:lnSpc>
                  <a:spcPct val="120000"/>
                </a:lnSpc>
                <a:defRPr/>
              </a:pPr>
              <a:r>
                <a:rPr altLang="en-US" lang="zh-CN" sz="900">
                  <a:latin typeface="+mj-ea"/>
                </a:rPr>
                <a:t>单击此处添加文本单击此处添加文本单击此处添加文本单击此处添加</a:t>
              </a:r>
            </a:p>
          </p:txBody>
        </p:sp>
        <p:sp>
          <p:nvSpPr>
            <p:cNvPr id="114" name="文本框 39"/>
            <p:cNvSpPr txBox="1"/>
            <p:nvPr/>
          </p:nvSpPr>
          <p:spPr bwMode="auto">
            <a:xfrm flipH="1">
              <a:off x="7581181" y="745570"/>
              <a:ext cx="1922797" cy="426588"/>
            </a:xfrm>
            <a:prstGeom prst="rect">
              <a:avLst/>
            </a:prstGeom>
            <a:noFill/>
          </p:spPr>
          <p:txBody>
            <a:bodyPr>
              <a:spAutoFit/>
            </a:bodyPr>
            <a:lstStyle/>
            <a:p>
              <a:pPr algn="ctr">
                <a:defRPr/>
              </a:pPr>
              <a:r>
                <a:rPr altLang="en-US" lang="zh-CN" sz="1500">
                  <a:latin charset="-122" panose="02000000000000000000" pitchFamily="2" typeface="方正正黑简体"/>
                  <a:ea charset="-122" panose="02000000000000000000" pitchFamily="2" typeface="方正正黑简体"/>
                </a:rPr>
                <a:t>在此添加标题</a:t>
              </a:r>
            </a:p>
          </p:txBody>
        </p:sp>
      </p:grpSp>
      <p:grpSp>
        <p:nvGrpSpPr>
          <p:cNvPr id="115" name="组合 114"/>
          <p:cNvGrpSpPr/>
          <p:nvPr/>
        </p:nvGrpSpPr>
        <p:grpSpPr>
          <a:xfrm>
            <a:off x="1661211" y="1535963"/>
            <a:ext cx="1721942" cy="1204192"/>
            <a:chOff x="2214563" y="2047319"/>
            <a:chExt cx="2295524" cy="1605094"/>
          </a:xfrm>
        </p:grpSpPr>
        <p:grpSp>
          <p:nvGrpSpPr>
            <p:cNvPr id="116" name="组合 115"/>
            <p:cNvGrpSpPr/>
            <p:nvPr/>
          </p:nvGrpSpPr>
          <p:grpSpPr>
            <a:xfrm>
              <a:off x="2214563" y="2047319"/>
              <a:ext cx="2295524" cy="1605094"/>
              <a:chOff x="2214563" y="1323975"/>
              <a:chExt cx="2295524" cy="1605094"/>
            </a:xfrm>
            <a:effectLst>
              <a:outerShdw algn="t" blurRad="101600" dir="5400000" dist="63500" rotWithShape="0">
                <a:prstClr val="black">
                  <a:alpha val="25000"/>
                </a:prstClr>
              </a:outerShdw>
            </a:effectLst>
          </p:grpSpPr>
          <p:sp>
            <p:nvSpPr>
              <p:cNvPr id="118" name="任意多边形 117"/>
              <p:cNvSpPr/>
              <p:nvPr/>
            </p:nvSpPr>
            <p:spPr>
              <a:xfrm>
                <a:off x="3995737" y="1457325"/>
                <a:ext cx="514350" cy="1252538"/>
              </a:xfrm>
              <a:custGeom>
                <a:gdLst>
                  <a:gd fmla="*/ 28575 w 514350" name="connsiteX0"/>
                  <a:gd fmla="*/ 1252538 h 1252538" name="connsiteY0"/>
                  <a:gd fmla="*/ 366713 w 514350" name="connsiteX1"/>
                  <a:gd fmla="*/ 852488 h 1252538" name="connsiteY1"/>
                  <a:gd fmla="*/ 514350 w 514350" name="connsiteX2"/>
                  <a:gd fmla="*/ 328613 h 1252538" name="connsiteY2"/>
                  <a:gd fmla="*/ 314326 w 514350" name="connsiteX3"/>
                  <a:gd fmla="*/ 0 h 1252538" name="connsiteY3"/>
                  <a:gd fmla="*/ 0 w 514350" name="connsiteX4"/>
                  <a:gd fmla="*/ 619125 h 1252538" name="connsiteY4"/>
                  <a:gd fmla="*/ 28575 w 514350" name="connsiteX5"/>
                  <a:gd fmla="*/ 1252538 h 125253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52538" w="514350">
                    <a:moveTo>
                      <a:pt x="28575" y="1252538"/>
                    </a:moveTo>
                    <a:lnTo>
                      <a:pt x="366713" y="852488"/>
                    </a:lnTo>
                    <a:lnTo>
                      <a:pt x="514350" y="328613"/>
                    </a:lnTo>
                    <a:lnTo>
                      <a:pt x="314326" y="0"/>
                    </a:lnTo>
                    <a:lnTo>
                      <a:pt x="0" y="619125"/>
                    </a:lnTo>
                    <a:lnTo>
                      <a:pt x="28575" y="12525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19" name="任意多边形 118"/>
              <p:cNvSpPr/>
              <p:nvPr/>
            </p:nvSpPr>
            <p:spPr>
              <a:xfrm>
                <a:off x="2214563" y="1323975"/>
                <a:ext cx="2100262" cy="1166813"/>
              </a:xfrm>
              <a:custGeom>
                <a:gdLst>
                  <a:gd fmla="*/ 0 w 2100262" name="connsiteX0"/>
                  <a:gd fmla="*/ 704850 h 1166813" name="connsiteY0"/>
                  <a:gd fmla="*/ 566737 w 2100262" name="connsiteX1"/>
                  <a:gd fmla="*/ 0 h 1166813" name="connsiteY1"/>
                  <a:gd fmla="*/ 2100262 w 2100262" name="connsiteX2"/>
                  <a:gd fmla="*/ 128588 h 1166813" name="connsiteY2"/>
                  <a:gd fmla="*/ 1790700 w 2100262" name="connsiteX3"/>
                  <a:gd fmla="*/ 766763 h 1166813" name="connsiteY3"/>
                  <a:gd fmla="*/ 1276350 w 2100262" name="connsiteX4"/>
                  <a:gd fmla="*/ 1166813 h 1166813" name="connsiteY4"/>
                  <a:gd fmla="*/ 476250 w 2100262" name="connsiteX5"/>
                  <a:gd fmla="*/ 1109663 h 1166813" name="connsiteY5"/>
                  <a:gd fmla="*/ 0 w 2100262" name="connsiteX6"/>
                  <a:gd fmla="*/ 704850 h 11668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66813" w="2100262">
                    <a:moveTo>
                      <a:pt x="0" y="704850"/>
                    </a:moveTo>
                    <a:lnTo>
                      <a:pt x="566737" y="0"/>
                    </a:lnTo>
                    <a:cubicBezTo>
                      <a:pt x="1216024" y="457200"/>
                      <a:pt x="1798637" y="290513"/>
                      <a:pt x="2100262" y="128588"/>
                    </a:cubicBezTo>
                    <a:lnTo>
                      <a:pt x="1790700" y="766763"/>
                    </a:lnTo>
                    <a:lnTo>
                      <a:pt x="1276350" y="1166813"/>
                    </a:lnTo>
                    <a:lnTo>
                      <a:pt x="476250" y="1109663"/>
                    </a:lnTo>
                    <a:lnTo>
                      <a:pt x="0" y="70485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20" name="矩形 2"/>
              <p:cNvSpPr/>
              <p:nvPr/>
            </p:nvSpPr>
            <p:spPr>
              <a:xfrm>
                <a:off x="2225040" y="2034541"/>
                <a:ext cx="1798320" cy="894528"/>
              </a:xfrm>
              <a:custGeom>
                <a:gdLst>
                  <a:gd fmla="*/ 0 w 1798320" name="connsiteX0"/>
                  <a:gd fmla="*/ 0 h 894528" name="connsiteY0"/>
                  <a:gd fmla="*/ 1783080 w 1798320" name="connsiteX1"/>
                  <a:gd fmla="*/ 45720 h 894528" name="connsiteY1"/>
                  <a:gd fmla="*/ 1798320 w 1798320" name="connsiteX2"/>
                  <a:gd fmla="*/ 670560 h 894528" name="connsiteY2"/>
                  <a:gd fmla="*/ 60960 w 1798320" name="connsiteX3"/>
                  <a:gd fmla="*/ 579120 h 894528" name="connsiteY3"/>
                  <a:gd fmla="*/ 0 w 1798320" name="connsiteX4"/>
                  <a:gd fmla="*/ 0 h 8945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4528" w="1798320">
                    <a:moveTo>
                      <a:pt x="0" y="0"/>
                    </a:moveTo>
                    <a:cubicBezTo>
                      <a:pt x="826135" y="447040"/>
                      <a:pt x="1271270" y="344805"/>
                      <a:pt x="1783080" y="45720"/>
                    </a:cubicBezTo>
                    <a:lnTo>
                      <a:pt x="1798320" y="670560"/>
                    </a:lnTo>
                    <a:cubicBezTo>
                      <a:pt x="1254125" y="903605"/>
                      <a:pt x="855980" y="1063625"/>
                      <a:pt x="60960" y="579120"/>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117" name="椭圆 116"/>
            <p:cNvSpPr/>
            <p:nvPr/>
          </p:nvSpPr>
          <p:spPr>
            <a:xfrm>
              <a:off x="3028291" y="2473110"/>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r>
                <a:rPr altLang="zh-CN" lang="en-US" sz="1800">
                  <a:solidFill>
                    <a:srgbClr val="C00000"/>
                  </a:solidFill>
                  <a:latin charset="0" pitchFamily="34" typeface="Impact"/>
                  <a:ea charset="-122" panose="02010600030101010101" pitchFamily="2" typeface="宋体"/>
                </a:rPr>
                <a:t>A</a:t>
              </a:r>
            </a:p>
          </p:txBody>
        </p:sp>
      </p:grpSp>
      <p:grpSp>
        <p:nvGrpSpPr>
          <p:cNvPr id="121" name="组合 120"/>
          <p:cNvGrpSpPr/>
          <p:nvPr/>
        </p:nvGrpSpPr>
        <p:grpSpPr>
          <a:xfrm>
            <a:off x="3086636" y="1564230"/>
            <a:ext cx="1689789" cy="1157962"/>
            <a:chOff x="4114800" y="2084996"/>
            <a:chExt cx="2252661" cy="1543473"/>
          </a:xfrm>
        </p:grpSpPr>
        <p:grpSp>
          <p:nvGrpSpPr>
            <p:cNvPr id="122" name="组合 121"/>
            <p:cNvGrpSpPr/>
            <p:nvPr/>
          </p:nvGrpSpPr>
          <p:grpSpPr>
            <a:xfrm>
              <a:off x="4114800" y="2084996"/>
              <a:ext cx="2252661" cy="1543473"/>
              <a:chOff x="4114800" y="1361652"/>
              <a:chExt cx="2252661" cy="1543473"/>
            </a:xfrm>
            <a:effectLst>
              <a:outerShdw algn="t" blurRad="101600" dir="5400000" dist="63500" rotWithShape="0">
                <a:prstClr val="black">
                  <a:alpha val="25000"/>
                </a:prstClr>
              </a:outerShdw>
            </a:effectLst>
          </p:grpSpPr>
          <p:sp>
            <p:nvSpPr>
              <p:cNvPr id="124" name="任意多边形 123"/>
              <p:cNvSpPr/>
              <p:nvPr/>
            </p:nvSpPr>
            <p:spPr>
              <a:xfrm>
                <a:off x="5895762" y="1724024"/>
                <a:ext cx="471699" cy="1181101"/>
              </a:xfrm>
              <a:custGeom>
                <a:gdLst>
                  <a:gd fmla="*/ 4973 w 471699" name="connsiteX0"/>
                  <a:gd fmla="*/ 1181101 h 1181101" name="connsiteY0"/>
                  <a:gd fmla="*/ 305011 w 471699" name="connsiteX1"/>
                  <a:gd fmla="*/ 928688 h 1181101" name="connsiteY1"/>
                  <a:gd fmla="*/ 471699 w 471699" name="connsiteX2"/>
                  <a:gd fmla="*/ 442913 h 1181101" name="connsiteY2"/>
                  <a:gd fmla="*/ 457411 w 471699" name="connsiteX3"/>
                  <a:gd fmla="*/ 242888 h 1181101" name="connsiteY3"/>
                  <a:gd fmla="*/ 305011 w 471699" name="connsiteX4"/>
                  <a:gd fmla="*/ 0 h 1181101" name="connsiteY4"/>
                  <a:gd fmla="*/ 211 w 471699" name="connsiteX5"/>
                  <a:gd fmla="*/ 595313 h 1181101" name="connsiteY5"/>
                  <a:gd fmla="*/ 4973 w 471699" name="connsiteX6"/>
                  <a:gd fmla="*/ 1181101 h 118110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81101" w="471699">
                    <a:moveTo>
                      <a:pt x="4973" y="1181101"/>
                    </a:moveTo>
                    <a:lnTo>
                      <a:pt x="305011" y="928688"/>
                    </a:lnTo>
                    <a:lnTo>
                      <a:pt x="471699" y="442913"/>
                    </a:lnTo>
                    <a:lnTo>
                      <a:pt x="457411" y="242888"/>
                    </a:lnTo>
                    <a:lnTo>
                      <a:pt x="305011" y="0"/>
                    </a:lnTo>
                    <a:lnTo>
                      <a:pt x="211" y="595313"/>
                    </a:lnTo>
                    <a:cubicBezTo>
                      <a:pt x="-1377" y="793750"/>
                      <a:pt x="6561" y="987426"/>
                      <a:pt x="4973" y="118110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25" name="任意多边形 124"/>
              <p:cNvSpPr/>
              <p:nvPr/>
            </p:nvSpPr>
            <p:spPr>
              <a:xfrm>
                <a:off x="4114800" y="1361652"/>
                <a:ext cx="2092325" cy="1011525"/>
              </a:xfrm>
              <a:custGeom>
                <a:gdLst>
                  <a:gd fmla="*/ 0 w 2092325" name="connsiteX0"/>
                  <a:gd fmla="*/ 708447 h 1011525" name="connsiteY0"/>
                  <a:gd fmla="*/ 336550 w 2092325" name="connsiteX1"/>
                  <a:gd fmla="*/ 63922 h 1011525" name="connsiteY1"/>
                  <a:gd fmla="*/ 1254125 w 2092325" name="connsiteX2"/>
                  <a:gd fmla="*/ 108372 h 1011525" name="connsiteY2"/>
                  <a:gd fmla="*/ 2092325 w 2092325" name="connsiteX3"/>
                  <a:gd fmla="*/ 365547 h 1011525" name="connsiteY3"/>
                  <a:gd fmla="*/ 1803400 w 2092325" name="connsiteX4"/>
                  <a:gd fmla="*/ 959272 h 1011525" name="connsiteY4"/>
                  <a:gd fmla="*/ 0 w 2092325" name="connsiteX5"/>
                  <a:gd fmla="*/ 708447 h 101152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1524" w="2092325">
                    <a:moveTo>
                      <a:pt x="0" y="708447"/>
                    </a:moveTo>
                    <a:lnTo>
                      <a:pt x="336550" y="63922"/>
                    </a:lnTo>
                    <a:cubicBezTo>
                      <a:pt x="781579" y="-66782"/>
                      <a:pt x="989542" y="31114"/>
                      <a:pt x="1254125" y="108372"/>
                    </a:cubicBezTo>
                    <a:cubicBezTo>
                      <a:pt x="1518708" y="185630"/>
                      <a:pt x="1754717" y="402589"/>
                      <a:pt x="2092325" y="365547"/>
                    </a:cubicBezTo>
                    <a:lnTo>
                      <a:pt x="1803400" y="959272"/>
                    </a:lnTo>
                    <a:cubicBezTo>
                      <a:pt x="1678517" y="1142364"/>
                      <a:pt x="601133" y="792055"/>
                      <a:pt x="0" y="708447"/>
                    </a:cubicBez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26" name="任意多边形 125"/>
              <p:cNvSpPr/>
              <p:nvPr/>
            </p:nvSpPr>
            <p:spPr>
              <a:xfrm>
                <a:off x="4117657" y="1991410"/>
                <a:ext cx="1798320" cy="911809"/>
              </a:xfrm>
              <a:custGeom>
                <a:gdLst>
                  <a:gd fmla="*/ 7620 w 1798320" name="connsiteX0"/>
                  <a:gd fmla="*/ 698449 h 911809" name="connsiteY0"/>
                  <a:gd fmla="*/ 0 w 1798320" name="connsiteX1"/>
                  <a:gd fmla="*/ 81229 h 911809" name="connsiteY1"/>
                  <a:gd fmla="*/ 982980 w 1798320" name="connsiteX2"/>
                  <a:gd fmla="*/ 96469 h 911809" name="connsiteY2"/>
                  <a:gd fmla="*/ 1798320 w 1798320" name="connsiteX3"/>
                  <a:gd fmla="*/ 332689 h 911809" name="connsiteY3"/>
                  <a:gd fmla="*/ 1790700 w 1798320" name="connsiteX4"/>
                  <a:gd fmla="*/ 911809 h 911809" name="connsiteY4"/>
                  <a:gd fmla="*/ 906780 w 1798320" name="connsiteX5"/>
                  <a:gd fmla="*/ 629869 h 911809" name="connsiteY5"/>
                  <a:gd fmla="*/ 7620 w 1798320" name="connsiteX6"/>
                  <a:gd fmla="*/ 698449 h 911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11809" w="1798320">
                    <a:moveTo>
                      <a:pt x="7620" y="698449"/>
                    </a:moveTo>
                    <a:lnTo>
                      <a:pt x="0" y="81229"/>
                    </a:lnTo>
                    <a:cubicBezTo>
                      <a:pt x="391160" y="-66726"/>
                      <a:pt x="711200" y="17729"/>
                      <a:pt x="982980" y="96469"/>
                    </a:cubicBezTo>
                    <a:cubicBezTo>
                      <a:pt x="1254760" y="175209"/>
                      <a:pt x="1455102" y="339675"/>
                      <a:pt x="1798320" y="332689"/>
                    </a:cubicBezTo>
                    <a:lnTo>
                      <a:pt x="1790700" y="911809"/>
                    </a:lnTo>
                    <a:cubicBezTo>
                      <a:pt x="1346835" y="894664"/>
                      <a:pt x="1152525" y="686384"/>
                      <a:pt x="906780" y="629869"/>
                    </a:cubicBezTo>
                    <a:cubicBezTo>
                      <a:pt x="661035" y="573354"/>
                      <a:pt x="407352" y="572402"/>
                      <a:pt x="7620" y="69844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123" name="椭圆 122"/>
            <p:cNvSpPr/>
            <p:nvPr/>
          </p:nvSpPr>
          <p:spPr>
            <a:xfrm>
              <a:off x="4861376" y="2268870"/>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r>
                <a:rPr altLang="zh-CN" lang="en-US" sz="1800">
                  <a:solidFill>
                    <a:srgbClr val="C00000"/>
                  </a:solidFill>
                  <a:latin charset="0" pitchFamily="34" typeface="Impact"/>
                  <a:ea charset="-122" panose="02010600030101010101" pitchFamily="2" typeface="宋体"/>
                </a:rPr>
                <a:t>B</a:t>
              </a:r>
            </a:p>
          </p:txBody>
        </p:sp>
      </p:grpSp>
      <p:grpSp>
        <p:nvGrpSpPr>
          <p:cNvPr id="127" name="组合 126"/>
          <p:cNvGrpSpPr/>
          <p:nvPr/>
        </p:nvGrpSpPr>
        <p:grpSpPr>
          <a:xfrm>
            <a:off x="4522779" y="1628623"/>
            <a:ext cx="1550463" cy="1106978"/>
            <a:chOff x="6029325" y="2170827"/>
            <a:chExt cx="2066925" cy="1475515"/>
          </a:xfrm>
        </p:grpSpPr>
        <p:grpSp>
          <p:nvGrpSpPr>
            <p:cNvPr id="128" name="组合 127"/>
            <p:cNvGrpSpPr/>
            <p:nvPr/>
          </p:nvGrpSpPr>
          <p:grpSpPr>
            <a:xfrm>
              <a:off x="6029325" y="2170827"/>
              <a:ext cx="2066925" cy="1475515"/>
              <a:chOff x="6029325" y="1447483"/>
              <a:chExt cx="2066925" cy="1475515"/>
            </a:xfrm>
            <a:effectLst>
              <a:outerShdw algn="t" blurRad="101600" dir="5400000" dist="63500" rotWithShape="0">
                <a:prstClr val="black">
                  <a:alpha val="25000"/>
                </a:prstClr>
              </a:outerShdw>
            </a:effectLst>
          </p:grpSpPr>
          <p:sp>
            <p:nvSpPr>
              <p:cNvPr id="130" name="任意多边形 129"/>
              <p:cNvSpPr/>
              <p:nvPr/>
            </p:nvSpPr>
            <p:spPr>
              <a:xfrm>
                <a:off x="6029325" y="1447483"/>
                <a:ext cx="1900238" cy="976630"/>
              </a:xfrm>
              <a:custGeom>
                <a:gdLst>
                  <a:gd fmla="*/ 0 w 1900238" name="connsiteX0"/>
                  <a:gd fmla="*/ 881380 h 976630" name="connsiteY0"/>
                  <a:gd fmla="*/ 304800 w 1900238" name="connsiteX1"/>
                  <a:gd fmla="*/ 271780 h 976630" name="connsiteY1"/>
                  <a:gd fmla="*/ 1038225 w 1900238" name="connsiteX2"/>
                  <a:gd fmla="*/ 62230 h 976630" name="connsiteY2"/>
                  <a:gd fmla="*/ 1900238 w 1900238" name="connsiteX3"/>
                  <a:gd fmla="*/ 95567 h 976630" name="connsiteY3"/>
                  <a:gd fmla="*/ 1695450 w 1900238" name="connsiteX4"/>
                  <a:gd fmla="*/ 528955 h 976630" name="connsiteY4"/>
                  <a:gd fmla="*/ 842963 w 1900238" name="connsiteX5"/>
                  <a:gd fmla="*/ 905192 h 976630" name="connsiteY5"/>
                  <a:gd fmla="*/ 142875 w 1900238" name="connsiteX6"/>
                  <a:gd fmla="*/ 976630 h 976630" name="connsiteY6"/>
                  <a:gd fmla="*/ 0 w 1900238" name="connsiteX7"/>
                  <a:gd fmla="*/ 881380 h 97663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976630" w="1900238">
                    <a:moveTo>
                      <a:pt x="0" y="881380"/>
                    </a:moveTo>
                    <a:lnTo>
                      <a:pt x="304800" y="271780"/>
                    </a:lnTo>
                    <a:cubicBezTo>
                      <a:pt x="463550" y="311469"/>
                      <a:pt x="810418" y="105887"/>
                      <a:pt x="1038225" y="62230"/>
                    </a:cubicBezTo>
                    <a:cubicBezTo>
                      <a:pt x="1266032" y="18573"/>
                      <a:pt x="1657352" y="-67944"/>
                      <a:pt x="1900238" y="95567"/>
                    </a:cubicBezTo>
                    <a:lnTo>
                      <a:pt x="1695450" y="528955"/>
                    </a:lnTo>
                    <a:lnTo>
                      <a:pt x="842963" y="905192"/>
                    </a:lnTo>
                    <a:lnTo>
                      <a:pt x="142875" y="976630"/>
                    </a:lnTo>
                    <a:lnTo>
                      <a:pt x="0" y="88138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1" name="任意多边形 130"/>
              <p:cNvSpPr/>
              <p:nvPr/>
            </p:nvSpPr>
            <p:spPr>
              <a:xfrm>
                <a:off x="7710487" y="1547813"/>
                <a:ext cx="385763" cy="995362"/>
              </a:xfrm>
              <a:custGeom>
                <a:gdLst>
                  <a:gd fmla="*/ 28575 w 385763" name="connsiteX0"/>
                  <a:gd fmla="*/ 995362 h 995362" name="connsiteY0"/>
                  <a:gd fmla="*/ 361950 w 385763" name="connsiteX1"/>
                  <a:gd fmla="*/ 742950 h 995362" name="connsiteY1"/>
                  <a:gd fmla="*/ 385763 w 385763" name="connsiteX2"/>
                  <a:gd fmla="*/ 195262 h 995362" name="connsiteY2"/>
                  <a:gd fmla="*/ 314325 w 385763" name="connsiteX3"/>
                  <a:gd fmla="*/ 161925 h 995362" name="connsiteY3"/>
                  <a:gd fmla="*/ 219076 w 385763" name="connsiteX4"/>
                  <a:gd fmla="*/ 0 h 995362" name="connsiteY4"/>
                  <a:gd fmla="*/ 0 w 385763" name="connsiteX5"/>
                  <a:gd fmla="*/ 433387 h 995362" name="connsiteY5"/>
                  <a:gd fmla="*/ 28575 w 385763" name="connsiteX6"/>
                  <a:gd fmla="*/ 995362 h 99536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95362" w="385763">
                    <a:moveTo>
                      <a:pt x="28575" y="995362"/>
                    </a:moveTo>
                    <a:lnTo>
                      <a:pt x="361950" y="742950"/>
                    </a:lnTo>
                    <a:lnTo>
                      <a:pt x="385763" y="195262"/>
                    </a:lnTo>
                    <a:lnTo>
                      <a:pt x="314325" y="161925"/>
                    </a:lnTo>
                    <a:lnTo>
                      <a:pt x="219076" y="0"/>
                    </a:lnTo>
                    <a:lnTo>
                      <a:pt x="0" y="433387"/>
                    </a:lnTo>
                    <a:lnTo>
                      <a:pt x="28575" y="99536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2" name="任意多边形 131"/>
              <p:cNvSpPr/>
              <p:nvPr/>
            </p:nvSpPr>
            <p:spPr>
              <a:xfrm>
                <a:off x="6034088" y="1947223"/>
                <a:ext cx="1709737" cy="975775"/>
              </a:xfrm>
              <a:custGeom>
                <a:gdLst>
                  <a:gd fmla="*/ 19050 w 1709737" name="connsiteX0"/>
                  <a:gd fmla="*/ 972189 h 975775" name="connsiteY0"/>
                  <a:gd fmla="*/ 0 w 1709737" name="connsiteX1"/>
                  <a:gd fmla="*/ 372114 h 975775" name="connsiteY1"/>
                  <a:gd fmla="*/ 795337 w 1709737" name="connsiteX2"/>
                  <a:gd fmla="*/ 143514 h 975775" name="connsiteY2"/>
                  <a:gd fmla="*/ 1690687 w 1709737" name="connsiteX3"/>
                  <a:gd fmla="*/ 19689 h 975775" name="connsiteY3"/>
                  <a:gd fmla="*/ 1709737 w 1709737" name="connsiteX4"/>
                  <a:gd fmla="*/ 591189 h 975775" name="connsiteY4"/>
                  <a:gd fmla="*/ 876300 w 1709737" name="connsiteX5"/>
                  <a:gd fmla="*/ 715014 h 975775" name="connsiteY5"/>
                  <a:gd fmla="*/ 19050 w 1709737" name="connsiteX6"/>
                  <a:gd fmla="*/ 972189 h 9757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75774" w="1709736">
                    <a:moveTo>
                      <a:pt x="19050" y="972189"/>
                    </a:moveTo>
                    <a:lnTo>
                      <a:pt x="0" y="372114"/>
                    </a:lnTo>
                    <a:cubicBezTo>
                      <a:pt x="272256" y="424502"/>
                      <a:pt x="592137" y="227652"/>
                      <a:pt x="795337" y="143514"/>
                    </a:cubicBezTo>
                    <a:cubicBezTo>
                      <a:pt x="998537" y="59376"/>
                      <a:pt x="1301749" y="-43811"/>
                      <a:pt x="1690687" y="19689"/>
                    </a:cubicBezTo>
                    <a:lnTo>
                      <a:pt x="1709737" y="591189"/>
                    </a:lnTo>
                    <a:cubicBezTo>
                      <a:pt x="1426368" y="578488"/>
                      <a:pt x="1143793" y="632464"/>
                      <a:pt x="876300" y="715014"/>
                    </a:cubicBezTo>
                    <a:cubicBezTo>
                      <a:pt x="608807" y="797564"/>
                      <a:pt x="460375" y="1005527"/>
                      <a:pt x="19050" y="97218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129" name="椭圆 128"/>
            <p:cNvSpPr/>
            <p:nvPr/>
          </p:nvSpPr>
          <p:spPr>
            <a:xfrm>
              <a:off x="6806722" y="2287376"/>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r>
                <a:rPr altLang="zh-CN" lang="en-US" sz="1800">
                  <a:solidFill>
                    <a:srgbClr val="C00000"/>
                  </a:solidFill>
                  <a:latin charset="0" pitchFamily="34" typeface="Impact"/>
                  <a:ea charset="-122" panose="02010600030101010101" pitchFamily="2" typeface="宋体"/>
                </a:rPr>
                <a:t>C</a:t>
              </a:r>
            </a:p>
          </p:txBody>
        </p:sp>
      </p:grpSp>
      <p:grpSp>
        <p:nvGrpSpPr>
          <p:cNvPr id="133" name="组合 132"/>
          <p:cNvGrpSpPr/>
          <p:nvPr/>
        </p:nvGrpSpPr>
        <p:grpSpPr>
          <a:xfrm>
            <a:off x="5877946" y="1481178"/>
            <a:ext cx="1962491" cy="1114769"/>
            <a:chOff x="7835900" y="1974294"/>
            <a:chExt cx="2616200" cy="1485900"/>
          </a:xfrm>
        </p:grpSpPr>
        <p:grpSp>
          <p:nvGrpSpPr>
            <p:cNvPr id="134" name="组合 133"/>
            <p:cNvGrpSpPr/>
            <p:nvPr/>
          </p:nvGrpSpPr>
          <p:grpSpPr>
            <a:xfrm>
              <a:off x="7835900" y="1974294"/>
              <a:ext cx="2616200" cy="1485900"/>
              <a:chOff x="7835900" y="1250950"/>
              <a:chExt cx="2616200" cy="1485900"/>
            </a:xfrm>
            <a:effectLst>
              <a:outerShdw algn="t" blurRad="101600" dir="5400000" dist="63500" rotWithShape="0">
                <a:prstClr val="black">
                  <a:alpha val="25000"/>
                </a:prstClr>
              </a:outerShdw>
            </a:effectLst>
          </p:grpSpPr>
          <p:sp>
            <p:nvSpPr>
              <p:cNvPr id="136" name="任意多边形 135"/>
              <p:cNvSpPr/>
              <p:nvPr/>
            </p:nvSpPr>
            <p:spPr>
              <a:xfrm>
                <a:off x="7835900" y="1751331"/>
                <a:ext cx="1631950" cy="896886"/>
              </a:xfrm>
              <a:custGeom>
                <a:gdLst>
                  <a:gd fmla="*/ 19050 w 1631950" name="connsiteX0"/>
                  <a:gd fmla="*/ 801370 h 896886" name="connsiteY0"/>
                  <a:gd fmla="*/ 0 w 1631950" name="connsiteX1"/>
                  <a:gd fmla="*/ 229870 h 896886" name="connsiteY1"/>
                  <a:gd fmla="*/ 1593850 w 1631950" name="connsiteX2"/>
                  <a:gd fmla="*/ 0 h 896886" name="connsiteY2"/>
                  <a:gd fmla="*/ 1631950 w 1631950" name="connsiteX3"/>
                  <a:gd fmla="*/ 674370 h 896886" name="connsiteY3"/>
                  <a:gd fmla="*/ 19050 w 1631950" name="connsiteX4"/>
                  <a:gd fmla="*/ 801370 h 8968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6886" w="1631950">
                    <a:moveTo>
                      <a:pt x="19050" y="801370"/>
                    </a:moveTo>
                    <a:lnTo>
                      <a:pt x="0" y="229870"/>
                    </a:lnTo>
                    <a:cubicBezTo>
                      <a:pt x="519853" y="298027"/>
                      <a:pt x="1081617" y="105833"/>
                      <a:pt x="1593850" y="0"/>
                    </a:cubicBezTo>
                    <a:lnTo>
                      <a:pt x="1631950" y="674370"/>
                    </a:lnTo>
                    <a:cubicBezTo>
                      <a:pt x="1087967" y="786553"/>
                      <a:pt x="340783" y="1032087"/>
                      <a:pt x="19050" y="80137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7" name="任意多边形 136"/>
              <p:cNvSpPr/>
              <p:nvPr/>
            </p:nvSpPr>
            <p:spPr>
              <a:xfrm>
                <a:off x="7835900" y="1250950"/>
                <a:ext cx="2552700" cy="901700"/>
              </a:xfrm>
              <a:custGeom>
                <a:gdLst>
                  <a:gd fmla="*/ 0 w 2552700" name="connsiteX0"/>
                  <a:gd fmla="*/ 742950 h 901700" name="connsiteY0"/>
                  <a:gd fmla="*/ 203200 w 2552700" name="connsiteX1"/>
                  <a:gd fmla="*/ 304800 h 901700" name="connsiteY1"/>
                  <a:gd fmla="*/ 1085850 w 2552700" name="connsiteX2"/>
                  <a:gd fmla="*/ 254000 h 901700" name="connsiteY2"/>
                  <a:gd fmla="*/ 1079500 w 2552700" name="connsiteX3"/>
                  <a:gd fmla="*/ 0 h 901700" name="connsiteY3"/>
                  <a:gd fmla="*/ 2552700 w 2552700" name="connsiteX4"/>
                  <a:gd fmla="*/ 203200 h 901700" name="connsiteY4"/>
                  <a:gd fmla="*/ 1606550 w 2552700" name="connsiteX5"/>
                  <a:gd fmla="*/ 901700 h 901700" name="connsiteY5"/>
                  <a:gd fmla="*/ 1593850 w 2552700" name="connsiteX6"/>
                  <a:gd fmla="*/ 584200 h 901700" name="connsiteY6"/>
                  <a:gd fmla="*/ 0 w 2552700" name="connsiteX7"/>
                  <a:gd fmla="*/ 742950 h 9017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901700" w="2552700">
                    <a:moveTo>
                      <a:pt x="0" y="742950"/>
                    </a:moveTo>
                    <a:lnTo>
                      <a:pt x="203200" y="304800"/>
                    </a:lnTo>
                    <a:cubicBezTo>
                      <a:pt x="554567" y="370417"/>
                      <a:pt x="797983" y="296333"/>
                      <a:pt x="1085850" y="254000"/>
                    </a:cubicBezTo>
                    <a:lnTo>
                      <a:pt x="1079500" y="0"/>
                    </a:lnTo>
                    <a:lnTo>
                      <a:pt x="2552700" y="203200"/>
                    </a:lnTo>
                    <a:lnTo>
                      <a:pt x="1606550" y="901700"/>
                    </a:lnTo>
                    <a:lnTo>
                      <a:pt x="1593850" y="584200"/>
                    </a:lnTo>
                    <a:cubicBezTo>
                      <a:pt x="1075267" y="687917"/>
                      <a:pt x="594783" y="937683"/>
                      <a:pt x="0" y="742950"/>
                    </a:cubicBez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38" name="任意多边形 137"/>
              <p:cNvSpPr/>
              <p:nvPr/>
            </p:nvSpPr>
            <p:spPr>
              <a:xfrm>
                <a:off x="9442450" y="1454150"/>
                <a:ext cx="1009650" cy="1282700"/>
              </a:xfrm>
              <a:custGeom>
                <a:gdLst>
                  <a:gd fmla="*/ 31750 w 1009650" name="connsiteX0"/>
                  <a:gd fmla="*/ 1282700 h 1282700" name="connsiteY0"/>
                  <a:gd fmla="*/ 0 w 1009650" name="connsiteX1"/>
                  <a:gd fmla="*/ 698500 h 1282700" name="connsiteY1"/>
                  <a:gd fmla="*/ 939800 w 1009650" name="connsiteX2"/>
                  <a:gd fmla="*/ 0 h 1282700" name="connsiteY2"/>
                  <a:gd fmla="*/ 1009650 w 1009650" name="connsiteX3"/>
                  <a:gd fmla="*/ 615950 h 1282700" name="connsiteY3"/>
                  <a:gd fmla="*/ 31750 w 1009650" name="connsiteX4"/>
                  <a:gd fmla="*/ 1282700 h 12827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2700" w="1009650">
                    <a:moveTo>
                      <a:pt x="31750" y="1282700"/>
                    </a:moveTo>
                    <a:lnTo>
                      <a:pt x="0" y="698500"/>
                    </a:lnTo>
                    <a:lnTo>
                      <a:pt x="939800" y="0"/>
                    </a:lnTo>
                    <a:lnTo>
                      <a:pt x="1009650" y="615950"/>
                    </a:lnTo>
                    <a:lnTo>
                      <a:pt x="31750" y="12827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135" name="椭圆 134"/>
            <p:cNvSpPr/>
            <p:nvPr/>
          </p:nvSpPr>
          <p:spPr>
            <a:xfrm>
              <a:off x="8509181" y="2287376"/>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r>
                <a:rPr altLang="zh-CN" lang="en-US" sz="1800">
                  <a:solidFill>
                    <a:srgbClr val="C00000"/>
                  </a:solidFill>
                  <a:latin charset="0" pitchFamily="34" typeface="Impact"/>
                  <a:ea charset="-122" panose="02010600030101010101" pitchFamily="2" typeface="宋体"/>
                </a:rPr>
                <a:t>D</a:t>
              </a:r>
            </a:p>
          </p:txBody>
        </p:sp>
      </p:grpSp>
      <p:sp>
        <p:nvSpPr>
          <p:cNvPr id="139" name="椭圆 138"/>
          <p:cNvSpPr/>
          <p:nvPr/>
        </p:nvSpPr>
        <p:spPr>
          <a:xfrm>
            <a:off x="2280602" y="2814058"/>
            <a:ext cx="125909" cy="1259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defRPr/>
            </a:pPr>
            <a:endParaRPr altLang="en-US" lang="zh-CN">
              <a:solidFill>
                <a:srgbClr val="FFFFFF"/>
              </a:solidFill>
              <a:latin typeface="Calibri"/>
              <a:ea charset="-122" panose="02010600030101010101" pitchFamily="2" typeface="宋体"/>
            </a:endParaRPr>
          </a:p>
        </p:txBody>
      </p:sp>
      <p:sp>
        <p:nvSpPr>
          <p:cNvPr id="140" name="椭圆 139"/>
          <p:cNvSpPr/>
          <p:nvPr/>
        </p:nvSpPr>
        <p:spPr>
          <a:xfrm>
            <a:off x="5183056" y="2742598"/>
            <a:ext cx="125909" cy="1259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defRPr/>
            </a:pPr>
            <a:endParaRPr altLang="en-US" lang="zh-CN">
              <a:solidFill>
                <a:srgbClr val="FFFFFF"/>
              </a:solidFill>
              <a:latin typeface="Calibri"/>
              <a:ea charset="-122" panose="02010600030101010101" pitchFamily="2" typeface="宋体"/>
            </a:endParaRPr>
          </a:p>
        </p:txBody>
      </p:sp>
      <p:sp>
        <p:nvSpPr>
          <p:cNvPr id="141" name="椭圆 140"/>
          <p:cNvSpPr/>
          <p:nvPr/>
        </p:nvSpPr>
        <p:spPr>
          <a:xfrm>
            <a:off x="3731828" y="2678285"/>
            <a:ext cx="125909" cy="1259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defRPr/>
            </a:pPr>
            <a:endParaRPr altLang="en-US" lang="zh-CN">
              <a:solidFill>
                <a:srgbClr val="FFFFFF"/>
              </a:solidFill>
              <a:latin typeface="Calibri"/>
              <a:ea charset="-122" panose="02010600030101010101" pitchFamily="2" typeface="宋体"/>
            </a:endParaRPr>
          </a:p>
        </p:txBody>
      </p:sp>
      <p:sp>
        <p:nvSpPr>
          <p:cNvPr id="142" name="椭圆 141"/>
          <p:cNvSpPr/>
          <p:nvPr/>
        </p:nvSpPr>
        <p:spPr>
          <a:xfrm>
            <a:off x="6634283" y="2628263"/>
            <a:ext cx="125909" cy="1259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defRPr/>
            </a:pPr>
            <a:endParaRPr altLang="en-US" lang="zh-CN">
              <a:solidFill>
                <a:srgbClr val="FFFFFF"/>
              </a:solidFill>
              <a:latin typeface="Calibri"/>
              <a:ea charset="-122" panose="02010600030101010101" pitchFamily="2" typeface="宋体"/>
            </a:endParaRPr>
          </a:p>
        </p:txBody>
      </p:sp>
      <p:cxnSp>
        <p:nvCxnSpPr>
          <p:cNvPr id="143" name="直接连接符 142"/>
          <p:cNvCxnSpPr/>
          <p:nvPr/>
        </p:nvCxnSpPr>
        <p:spPr>
          <a:xfrm flipH="1">
            <a:off x="2345938" y="2904944"/>
            <a:ext cx="0" cy="337894"/>
          </a:xfrm>
          <a:prstGeom prst="line">
            <a:avLst/>
          </a:prstGeom>
          <a:ln w="158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3794783" y="2753288"/>
            <a:ext cx="0" cy="494712"/>
          </a:xfrm>
          <a:prstGeom prst="line">
            <a:avLst/>
          </a:prstGeom>
          <a:ln w="158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a:off x="5246010" y="2795426"/>
            <a:ext cx="0" cy="449738"/>
          </a:xfrm>
          <a:prstGeom prst="line">
            <a:avLst/>
          </a:prstGeom>
          <a:ln w="158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6697237" y="2705328"/>
            <a:ext cx="0" cy="544183"/>
          </a:xfrm>
          <a:prstGeom prst="line">
            <a:avLst/>
          </a:prstGeom>
          <a:ln w="15875">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nvGrpSpPr>
          <p:cNvPr id="147" name="组合 146"/>
          <p:cNvGrpSpPr/>
          <p:nvPr/>
        </p:nvGrpSpPr>
        <p:grpSpPr>
          <a:xfrm>
            <a:off x="2062954" y="3358615"/>
            <a:ext cx="561206" cy="561282"/>
            <a:chOff x="2750127" y="4476771"/>
            <a:chExt cx="748145" cy="748145"/>
          </a:xfrm>
        </p:grpSpPr>
        <p:sp>
          <p:nvSpPr>
            <p:cNvPr id="148" name="椭圆 147"/>
            <p:cNvSpPr/>
            <p:nvPr/>
          </p:nvSpPr>
          <p:spPr>
            <a:xfrm>
              <a:off x="2750127" y="4476771"/>
              <a:ext cx="748145" cy="7481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49" name="组合 148"/>
            <p:cNvGrpSpPr/>
            <p:nvPr/>
          </p:nvGrpSpPr>
          <p:grpSpPr>
            <a:xfrm>
              <a:off x="2962494" y="4677660"/>
              <a:ext cx="323412" cy="320968"/>
              <a:chOff x="7078908" y="5461438"/>
              <a:chExt cx="430461" cy="427208"/>
            </a:xfrm>
            <a:solidFill>
              <a:schemeClr val="bg1"/>
            </a:solidFill>
          </p:grpSpPr>
          <p:sp>
            <p:nvSpPr>
              <p:cNvPr id="150" name="Freeform 236"/>
              <p:cNvSpPr/>
              <p:nvPr/>
            </p:nvSpPr>
            <p:spPr bwMode="auto">
              <a:xfrm>
                <a:off x="7078908" y="5461438"/>
                <a:ext cx="418534" cy="417450"/>
              </a:xfrm>
              <a:custGeom>
                <a:gdLst>
                  <a:gd fmla="*/ 84 w 163" name="T0"/>
                  <a:gd fmla="*/ 129 h 163" name="T1"/>
                  <a:gd fmla="*/ 46 w 163" name="T2"/>
                  <a:gd fmla="*/ 50 h 163" name="T3"/>
                  <a:gd fmla="*/ 81 w 163" name="T4"/>
                  <a:gd fmla="*/ 34 h 163" name="T5"/>
                  <a:gd fmla="*/ 127 w 163" name="T6"/>
                  <a:gd fmla="*/ 89 h 163" name="T7"/>
                  <a:gd fmla="*/ 147 w 163" name="T8"/>
                  <a:gd fmla="*/ 94 h 163" name="T9"/>
                  <a:gd fmla="*/ 162 w 163" name="T10"/>
                  <a:gd fmla="*/ 86 h 163" name="T11"/>
                  <a:gd fmla="*/ 162 w 163" name="T12"/>
                  <a:gd fmla="*/ 70 h 163" name="T13"/>
                  <a:gd fmla="*/ 144 w 163" name="T14"/>
                  <a:gd fmla="*/ 59 h 163" name="T15"/>
                  <a:gd fmla="*/ 154 w 163" name="T16"/>
                  <a:gd fmla="*/ 45 h 163" name="T17"/>
                  <a:gd fmla="*/ 145 w 163" name="T18"/>
                  <a:gd fmla="*/ 32 h 163" name="T19"/>
                  <a:gd fmla="*/ 125 w 163" name="T20"/>
                  <a:gd fmla="*/ 30 h 163" name="T21"/>
                  <a:gd fmla="*/ 126 w 163" name="T22"/>
                  <a:gd fmla="*/ 13 h 163" name="T23"/>
                  <a:gd fmla="*/ 112 w 163" name="T24"/>
                  <a:gd fmla="*/ 6 h 163" name="T25"/>
                  <a:gd fmla="*/ 93 w 163" name="T26"/>
                  <a:gd fmla="*/ 15 h 163" name="T27"/>
                  <a:gd fmla="*/ 86 w 163" name="T28"/>
                  <a:gd fmla="*/ 0 h 163" name="T29"/>
                  <a:gd fmla="*/ 70 w 163" name="T30"/>
                  <a:gd fmla="*/ 1 h 163" name="T31"/>
                  <a:gd fmla="*/ 58 w 163" name="T32"/>
                  <a:gd fmla="*/ 18 h 163" name="T33"/>
                  <a:gd fmla="*/ 44 w 163" name="T34"/>
                  <a:gd fmla="*/ 9 h 163" name="T35"/>
                  <a:gd fmla="*/ 31 w 163" name="T36"/>
                  <a:gd fmla="*/ 17 h 163" name="T37"/>
                  <a:gd fmla="*/ 31 w 163" name="T38"/>
                  <a:gd fmla="*/ 36 h 163" name="T39"/>
                  <a:gd fmla="*/ 15 w 163" name="T40"/>
                  <a:gd fmla="*/ 33 h 163" name="T41"/>
                  <a:gd fmla="*/ 8 w 163" name="T42"/>
                  <a:gd fmla="*/ 47 h 163" name="T43"/>
                  <a:gd fmla="*/ 18 w 163" name="T44"/>
                  <a:gd fmla="*/ 59 h 163" name="T45"/>
                  <a:gd fmla="*/ 0 w 163" name="T46"/>
                  <a:gd fmla="*/ 73 h 163" name="T47"/>
                  <a:gd fmla="*/ 0 w 163" name="T48"/>
                  <a:gd fmla="*/ 88 h 163" name="T49"/>
                  <a:gd fmla="*/ 15 w 163" name="T50"/>
                  <a:gd fmla="*/ 94 h 163" name="T51"/>
                  <a:gd fmla="*/ 6 w 163" name="T52"/>
                  <a:gd fmla="*/ 114 h 163" name="T53"/>
                  <a:gd fmla="*/ 15 w 163" name="T54"/>
                  <a:gd fmla="*/ 128 h 163" name="T55"/>
                  <a:gd fmla="*/ 30 w 163" name="T56"/>
                  <a:gd fmla="*/ 125 h 163" name="T57"/>
                  <a:gd fmla="*/ 33 w 163" name="T58"/>
                  <a:gd fmla="*/ 148 h 163" name="T59"/>
                  <a:gd fmla="*/ 47 w 163" name="T60"/>
                  <a:gd fmla="*/ 155 h 163" name="T61"/>
                  <a:gd fmla="*/ 59 w 163" name="T62"/>
                  <a:gd fmla="*/ 145 h 163" name="T63"/>
                  <a:gd fmla="*/ 72 w 163" name="T64"/>
                  <a:gd fmla="*/ 163 h 163" name="T65"/>
                  <a:gd fmla="*/ 88 w 163" name="T66"/>
                  <a:gd fmla="*/ 162 h 163" name="T67"/>
                  <a:gd fmla="*/ 94 w 163" name="T68"/>
                  <a:gd fmla="*/ 148 h 163" name="T69"/>
                  <a:gd fmla="*/ 89 w 163" name="T70"/>
                  <a:gd fmla="*/ 128 h 16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3" w="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0" pitchFamily="34" typeface="Calibri"/>
                </a:endParaRPr>
              </a:p>
            </p:txBody>
          </p:sp>
          <p:sp>
            <p:nvSpPr>
              <p:cNvPr id="151" name="Freeform 237"/>
              <p:cNvSpPr/>
              <p:nvPr/>
            </p:nvSpPr>
            <p:spPr bwMode="auto">
              <a:xfrm>
                <a:off x="7197095" y="5576372"/>
                <a:ext cx="312274" cy="312274"/>
              </a:xfrm>
              <a:custGeom>
                <a:gdLst>
                  <a:gd fmla="*/ 122 w 122" name="T0"/>
                  <a:gd fmla="*/ 101 h 122" name="T1"/>
                  <a:gd fmla="*/ 119 w 122" name="T2"/>
                  <a:gd fmla="*/ 94 h 122" name="T3"/>
                  <a:gd fmla="*/ 67 w 122" name="T4"/>
                  <a:gd fmla="*/ 43 h 122" name="T5"/>
                  <a:gd fmla="*/ 58 w 122" name="T6"/>
                  <a:gd fmla="*/ 12 h 122" name="T7"/>
                  <a:gd fmla="*/ 23 w 122" name="T8"/>
                  <a:gd fmla="*/ 5 h 122" name="T9"/>
                  <a:gd fmla="*/ 41 w 122" name="T10"/>
                  <a:gd fmla="*/ 23 h 122" name="T11"/>
                  <a:gd fmla="*/ 41 w 122" name="T12"/>
                  <a:gd fmla="*/ 29 h 122" name="T13"/>
                  <a:gd fmla="*/ 29 w 122" name="T14"/>
                  <a:gd fmla="*/ 41 h 122" name="T15"/>
                  <a:gd fmla="*/ 23 w 122" name="T16"/>
                  <a:gd fmla="*/ 41 h 122" name="T17"/>
                  <a:gd fmla="*/ 5 w 122" name="T18"/>
                  <a:gd fmla="*/ 23 h 122" name="T19"/>
                  <a:gd fmla="*/ 12 w 122" name="T20"/>
                  <a:gd fmla="*/ 58 h 122" name="T21"/>
                  <a:gd fmla="*/ 43 w 122" name="T22"/>
                  <a:gd fmla="*/ 67 h 122" name="T23"/>
                  <a:gd fmla="*/ 94 w 122" name="T24"/>
                  <a:gd fmla="*/ 119 h 122" name="T25"/>
                  <a:gd fmla="*/ 101 w 122" name="T26"/>
                  <a:gd fmla="*/ 122 h 122" name="T27"/>
                  <a:gd fmla="*/ 122 w 122" name="T28"/>
                  <a:gd fmla="*/ 101 h 1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 w="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grpSp>
      </p:grpSp>
      <p:grpSp>
        <p:nvGrpSpPr>
          <p:cNvPr id="152" name="组合 151"/>
          <p:cNvGrpSpPr/>
          <p:nvPr/>
        </p:nvGrpSpPr>
        <p:grpSpPr>
          <a:xfrm>
            <a:off x="3514181" y="3358615"/>
            <a:ext cx="561206" cy="561282"/>
            <a:chOff x="4684761" y="4476771"/>
            <a:chExt cx="748145" cy="748145"/>
          </a:xfrm>
        </p:grpSpPr>
        <p:sp>
          <p:nvSpPr>
            <p:cNvPr id="153" name="椭圆 152"/>
            <p:cNvSpPr/>
            <p:nvPr/>
          </p:nvSpPr>
          <p:spPr>
            <a:xfrm>
              <a:off x="4684761" y="4476771"/>
              <a:ext cx="748145" cy="7481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54" name="组合 153"/>
            <p:cNvGrpSpPr/>
            <p:nvPr/>
          </p:nvGrpSpPr>
          <p:grpSpPr>
            <a:xfrm>
              <a:off x="4876761" y="4629189"/>
              <a:ext cx="364144" cy="417910"/>
              <a:chOff x="2733098" y="4187405"/>
              <a:chExt cx="484675" cy="556238"/>
            </a:xfrm>
            <a:solidFill>
              <a:schemeClr val="bg1"/>
            </a:solidFill>
          </p:grpSpPr>
          <p:sp>
            <p:nvSpPr>
              <p:cNvPr id="155" name="Oval 302"/>
              <p:cNvSpPr>
                <a:spLocks noChangeArrowheads="1"/>
              </p:cNvSpPr>
              <p:nvPr/>
            </p:nvSpPr>
            <p:spPr bwMode="auto">
              <a:xfrm>
                <a:off x="2849117" y="4187405"/>
                <a:ext cx="84574" cy="10734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6" name="Freeform 303"/>
              <p:cNvSpPr>
                <a:spLocks noEditPoints="1"/>
              </p:cNvSpPr>
              <p:nvPr/>
            </p:nvSpPr>
            <p:spPr bwMode="auto">
              <a:xfrm>
                <a:off x="2733098" y="4304508"/>
                <a:ext cx="310105" cy="439135"/>
              </a:xfrm>
              <a:custGeom>
                <a:gdLst>
                  <a:gd fmla="*/ 121 w 121" name="T0"/>
                  <a:gd fmla="*/ 26 h 171" name="T1"/>
                  <a:gd fmla="*/ 120 w 121" name="T2"/>
                  <a:gd fmla="*/ 26 h 171" name="T3"/>
                  <a:gd fmla="*/ 114 w 121" name="T4"/>
                  <a:gd fmla="*/ 21 h 171" name="T5"/>
                  <a:gd fmla="*/ 90 w 121" name="T6"/>
                  <a:gd fmla="*/ 3 h 171" name="T7"/>
                  <a:gd fmla="*/ 84 w 121" name="T8"/>
                  <a:gd fmla="*/ 1 h 171" name="T9"/>
                  <a:gd fmla="*/ 76 w 121" name="T10"/>
                  <a:gd fmla="*/ 1 h 171" name="T11"/>
                  <a:gd fmla="*/ 74 w 121" name="T12"/>
                  <a:gd fmla="*/ 11 h 171" name="T13"/>
                  <a:gd fmla="*/ 67 w 121" name="T14"/>
                  <a:gd fmla="*/ 42 h 171" name="T15"/>
                  <a:gd fmla="*/ 67 w 121" name="T16"/>
                  <a:gd fmla="*/ 7 h 171" name="T17"/>
                  <a:gd fmla="*/ 58 w 121" name="T18"/>
                  <a:gd fmla="*/ 0 h 171" name="T19"/>
                  <a:gd fmla="*/ 58 w 121" name="T20"/>
                  <a:gd fmla="*/ 9 h 171" name="T21"/>
                  <a:gd fmla="*/ 45 w 121" name="T22"/>
                  <a:gd fmla="*/ 18 h 171" name="T23"/>
                  <a:gd fmla="*/ 40 w 121" name="T24"/>
                  <a:gd fmla="*/ 7 h 171" name="T25"/>
                  <a:gd fmla="*/ 47 w 121" name="T26"/>
                  <a:gd fmla="*/ 0 h 171" name="T27"/>
                  <a:gd fmla="*/ 38 w 121" name="T28"/>
                  <a:gd fmla="*/ 1 h 171" name="T29"/>
                  <a:gd fmla="*/ 3 w 121" name="T30"/>
                  <a:gd fmla="*/ 35 h 171" name="T31"/>
                  <a:gd fmla="*/ 3 w 121" name="T32"/>
                  <a:gd fmla="*/ 36 h 171" name="T33"/>
                  <a:gd fmla="*/ 1 w 121" name="T34"/>
                  <a:gd fmla="*/ 48 h 171" name="T35"/>
                  <a:gd fmla="*/ 2 w 121" name="T36"/>
                  <a:gd fmla="*/ 48 h 171" name="T37"/>
                  <a:gd fmla="*/ 2 w 121" name="T38"/>
                  <a:gd fmla="*/ 50 h 171" name="T39"/>
                  <a:gd fmla="*/ 6 w 121" name="T40"/>
                  <a:gd fmla="*/ 57 h 171" name="T41"/>
                  <a:gd fmla="*/ 20 w 121" name="T42"/>
                  <a:gd fmla="*/ 85 h 171" name="T43"/>
                  <a:gd fmla="*/ 33 w 121" name="T44"/>
                  <a:gd fmla="*/ 90 h 171" name="T45"/>
                  <a:gd fmla="*/ 35 w 121" name="T46"/>
                  <a:gd fmla="*/ 90 h 171" name="T47"/>
                  <a:gd fmla="*/ 60 w 121" name="T48"/>
                  <a:gd fmla="*/ 171 h 171" name="T49"/>
                  <a:gd fmla="*/ 56 w 121" name="T50"/>
                  <a:gd fmla="*/ 110 h 171" name="T51"/>
                  <a:gd fmla="*/ 89 w 121" name="T52"/>
                  <a:gd fmla="*/ 33 h 171" name="T53"/>
                  <a:gd fmla="*/ 93 w 121" name="T54"/>
                  <a:gd fmla="*/ 31 h 171" name="T55"/>
                  <a:gd fmla="*/ 75 w 121" name="T56"/>
                  <a:gd fmla="*/ 45 h 171" name="T57"/>
                  <a:gd fmla="*/ 89 w 121" name="T58"/>
                  <a:gd fmla="*/ 33 h 171" name="T59"/>
                  <a:gd fmla="*/ 30 w 121" name="T60"/>
                  <a:gd fmla="*/ 55 h 171" name="T61"/>
                  <a:gd fmla="*/ 24 w 121" name="T62"/>
                  <a:gd fmla="*/ 44 h 171" name="T63"/>
                  <a:gd fmla="*/ 33 w 121" name="T64"/>
                  <a:gd fmla="*/ 60 h 1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1" w="120">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7" name="Freeform 304"/>
              <p:cNvSpPr/>
              <p:nvPr/>
            </p:nvSpPr>
            <p:spPr bwMode="auto">
              <a:xfrm>
                <a:off x="2897909" y="4668827"/>
                <a:ext cx="60720" cy="74816"/>
              </a:xfrm>
              <a:custGeom>
                <a:gdLst>
                  <a:gd fmla="*/ 0 w 24" name="T0"/>
                  <a:gd fmla="*/ 0 h 29" name="T1"/>
                  <a:gd fmla="*/ 1 w 24" name="T2"/>
                  <a:gd fmla="*/ 29 h 29" name="T3"/>
                  <a:gd fmla="*/ 24 w 24" name="T4"/>
                  <a:gd fmla="*/ 29 h 29" name="T5"/>
                  <a:gd fmla="*/ 24 w 24" name="T6"/>
                  <a:gd fmla="*/ 26 h 29" name="T7"/>
                  <a:gd fmla="*/ 0 w 24" name="T8"/>
                  <a:gd fmla="*/ 0 h 29" name="T9"/>
                </a:gdLst>
                <a:cxnLst>
                  <a:cxn ang="0">
                    <a:pos x="T0" y="T1"/>
                  </a:cxn>
                  <a:cxn ang="0">
                    <a:pos x="T2" y="T3"/>
                  </a:cxn>
                  <a:cxn ang="0">
                    <a:pos x="T4" y="T5"/>
                  </a:cxn>
                  <a:cxn ang="0">
                    <a:pos x="T6" y="T7"/>
                  </a:cxn>
                  <a:cxn ang="0">
                    <a:pos x="T8" y="T9"/>
                  </a:cxn>
                </a:cxnLst>
                <a:rect b="b" l="0" r="r" t="0"/>
                <a:pathLst>
                  <a:path h="28" w="24">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8" name="Freeform 305"/>
              <p:cNvSpPr/>
              <p:nvPr/>
            </p:nvSpPr>
            <p:spPr bwMode="auto">
              <a:xfrm>
                <a:off x="3035614" y="4422694"/>
                <a:ext cx="54214" cy="41203"/>
              </a:xfrm>
              <a:custGeom>
                <a:gdLst>
                  <a:gd fmla="*/ 43 w 50" name="T0"/>
                  <a:gd fmla="*/ 0 h 38" name="T1"/>
                  <a:gd fmla="*/ 36 w 50" name="T2"/>
                  <a:gd fmla="*/ 0 h 38" name="T3"/>
                  <a:gd fmla="*/ 14 w 50" name="T4"/>
                  <a:gd fmla="*/ 0 h 38" name="T5"/>
                  <a:gd fmla="*/ 7 w 50" name="T6"/>
                  <a:gd fmla="*/ 0 h 38" name="T7"/>
                  <a:gd fmla="*/ 0 w 50" name="T8"/>
                  <a:gd fmla="*/ 38 h 38" name="T9"/>
                  <a:gd fmla="*/ 14 w 50" name="T10"/>
                  <a:gd fmla="*/ 38 h 38" name="T11"/>
                  <a:gd fmla="*/ 36 w 50" name="T12"/>
                  <a:gd fmla="*/ 38 h 38" name="T13"/>
                  <a:gd fmla="*/ 50 w 50" name="T14"/>
                  <a:gd fmla="*/ 38 h 38" name="T15"/>
                  <a:gd fmla="*/ 43 w 50" name="T16"/>
                  <a:gd fmla="*/ 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50">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59" name="Freeform 306"/>
              <p:cNvSpPr/>
              <p:nvPr/>
            </p:nvSpPr>
            <p:spPr bwMode="auto">
              <a:xfrm>
                <a:off x="2964051" y="4430285"/>
                <a:ext cx="61805" cy="59636"/>
              </a:xfrm>
              <a:custGeom>
                <a:gdLst>
                  <a:gd fmla="*/ 33 w 57" name="T0"/>
                  <a:gd fmla="*/ 0 h 55" name="T1"/>
                  <a:gd fmla="*/ 26 w 57" name="T2"/>
                  <a:gd fmla="*/ 5 h 55" name="T3"/>
                  <a:gd fmla="*/ 7 w 57" name="T4"/>
                  <a:gd fmla="*/ 14 h 55" name="T5"/>
                  <a:gd fmla="*/ 0 w 57" name="T6"/>
                  <a:gd fmla="*/ 19 h 55" name="T7"/>
                  <a:gd fmla="*/ 14 w 57" name="T8"/>
                  <a:gd fmla="*/ 55 h 55" name="T9"/>
                  <a:gd fmla="*/ 28 w 57" name="T10"/>
                  <a:gd fmla="*/ 47 h 55" name="T11"/>
                  <a:gd fmla="*/ 45 w 57" name="T12"/>
                  <a:gd fmla="*/ 38 h 55" name="T13"/>
                  <a:gd fmla="*/ 57 w 57" name="T14"/>
                  <a:gd fmla="*/ 31 h 55" name="T15"/>
                  <a:gd fmla="*/ 33 w 57" name="T16"/>
                  <a:gd fmla="*/ 0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0" name="Freeform 307"/>
              <p:cNvSpPr/>
              <p:nvPr/>
            </p:nvSpPr>
            <p:spPr bwMode="auto">
              <a:xfrm>
                <a:off x="2909837" y="4479077"/>
                <a:ext cx="61805" cy="61805"/>
              </a:xfrm>
              <a:custGeom>
                <a:gdLst>
                  <a:gd fmla="*/ 19 w 57" name="T0"/>
                  <a:gd fmla="*/ 0 h 57" name="T1"/>
                  <a:gd fmla="*/ 15 w 57" name="T2"/>
                  <a:gd fmla="*/ 7 h 57" name="T3"/>
                  <a:gd fmla="*/ 5 w 57" name="T4"/>
                  <a:gd fmla="*/ 26 h 57" name="T5"/>
                  <a:gd fmla="*/ 0 w 57" name="T6"/>
                  <a:gd fmla="*/ 33 h 57" name="T7"/>
                  <a:gd fmla="*/ 31 w 57" name="T8"/>
                  <a:gd fmla="*/ 57 h 57" name="T9"/>
                  <a:gd fmla="*/ 38 w 57" name="T10"/>
                  <a:gd fmla="*/ 45 h 57" name="T11"/>
                  <a:gd fmla="*/ 50 w 57" name="T12"/>
                  <a:gd fmla="*/ 26 h 57" name="T13"/>
                  <a:gd fmla="*/ 57 w 57" name="T14"/>
                  <a:gd fmla="*/ 14 h 57" name="T15"/>
                  <a:gd fmla="*/ 19 w 57" name="T16"/>
                  <a:gd fmla="*/ 0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1" name="Freeform 308"/>
              <p:cNvSpPr/>
              <p:nvPr/>
            </p:nvSpPr>
            <p:spPr bwMode="auto">
              <a:xfrm>
                <a:off x="2897909" y="4550640"/>
                <a:ext cx="40119" cy="52046"/>
              </a:xfrm>
              <a:custGeom>
                <a:gdLst>
                  <a:gd fmla="*/ 0 w 37" name="T0"/>
                  <a:gd fmla="*/ 5 h 48" name="T1"/>
                  <a:gd fmla="*/ 0 w 37" name="T2"/>
                  <a:gd fmla="*/ 14 h 48" name="T3"/>
                  <a:gd fmla="*/ 0 w 37" name="T4"/>
                  <a:gd fmla="*/ 33 h 48" name="T5"/>
                  <a:gd fmla="*/ 0 w 37" name="T6"/>
                  <a:gd fmla="*/ 43 h 48" name="T7"/>
                  <a:gd fmla="*/ 37 w 37" name="T8"/>
                  <a:gd fmla="*/ 48 h 48" name="T9"/>
                  <a:gd fmla="*/ 37 w 37" name="T10"/>
                  <a:gd fmla="*/ 33 h 48" name="T11"/>
                  <a:gd fmla="*/ 37 w 37" name="T12"/>
                  <a:gd fmla="*/ 14 h 48" name="T13"/>
                  <a:gd fmla="*/ 37 w 37" name="T14"/>
                  <a:gd fmla="*/ 0 h 48" name="T15"/>
                  <a:gd fmla="*/ 0 w 37" name="T16"/>
                  <a:gd fmla="*/ 5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37">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2" name="Freeform 309"/>
              <p:cNvSpPr/>
              <p:nvPr/>
            </p:nvSpPr>
            <p:spPr bwMode="auto">
              <a:xfrm>
                <a:off x="2905500" y="4612444"/>
                <a:ext cx="58551" cy="61805"/>
              </a:xfrm>
              <a:custGeom>
                <a:gdLst>
                  <a:gd fmla="*/ 0 w 54" name="T0"/>
                  <a:gd fmla="*/ 26 h 57" name="T1"/>
                  <a:gd fmla="*/ 4 w 54" name="T2"/>
                  <a:gd fmla="*/ 33 h 57" name="T3"/>
                  <a:gd fmla="*/ 14 w 54" name="T4"/>
                  <a:gd fmla="*/ 50 h 57" name="T5"/>
                  <a:gd fmla="*/ 19 w 54" name="T6"/>
                  <a:gd fmla="*/ 57 h 57" name="T7"/>
                  <a:gd fmla="*/ 54 w 54" name="T8"/>
                  <a:gd fmla="*/ 43 h 57" name="T9"/>
                  <a:gd fmla="*/ 47 w 54" name="T10"/>
                  <a:gd fmla="*/ 31 h 57" name="T11"/>
                  <a:gd fmla="*/ 37 w 54" name="T12"/>
                  <a:gd fmla="*/ 14 h 57" name="T13"/>
                  <a:gd fmla="*/ 30 w 54" name="T14"/>
                  <a:gd fmla="*/ 0 h 57" name="T15"/>
                  <a:gd fmla="*/ 0 w 54" name="T16"/>
                  <a:gd fmla="*/ 2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4">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3" name="Freeform 310"/>
              <p:cNvSpPr/>
              <p:nvPr/>
            </p:nvSpPr>
            <p:spPr bwMode="auto">
              <a:xfrm>
                <a:off x="2954292" y="4668827"/>
                <a:ext cx="60720" cy="58551"/>
              </a:xfrm>
              <a:custGeom>
                <a:gdLst>
                  <a:gd fmla="*/ 0 w 56" name="T0"/>
                  <a:gd fmla="*/ 35 h 54" name="T1"/>
                  <a:gd fmla="*/ 7 w 56" name="T2"/>
                  <a:gd fmla="*/ 40 h 54" name="T3"/>
                  <a:gd fmla="*/ 26 w 56" name="T4"/>
                  <a:gd fmla="*/ 50 h 54" name="T5"/>
                  <a:gd fmla="*/ 30 w 56" name="T6"/>
                  <a:gd fmla="*/ 54 h 54" name="T7"/>
                  <a:gd fmla="*/ 56 w 56" name="T8"/>
                  <a:gd fmla="*/ 24 h 54" name="T9"/>
                  <a:gd fmla="*/ 45 w 56" name="T10"/>
                  <a:gd fmla="*/ 17 h 54" name="T11"/>
                  <a:gd fmla="*/ 26 w 56" name="T12"/>
                  <a:gd fmla="*/ 7 h 54" name="T13"/>
                  <a:gd fmla="*/ 14 w 56" name="T14"/>
                  <a:gd fmla="*/ 0 h 54" name="T15"/>
                  <a:gd fmla="*/ 0 w 56" name="T16"/>
                  <a:gd fmla="*/ 35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4" name="Freeform 311"/>
              <p:cNvSpPr/>
              <p:nvPr/>
            </p:nvSpPr>
            <p:spPr bwMode="auto">
              <a:xfrm>
                <a:off x="3022602" y="4699187"/>
                <a:ext cx="54214" cy="44456"/>
              </a:xfrm>
              <a:custGeom>
                <a:gdLst>
                  <a:gd fmla="*/ 8 w 50" name="T0"/>
                  <a:gd fmla="*/ 41 h 41" name="T1"/>
                  <a:gd fmla="*/ 15 w 50" name="T2"/>
                  <a:gd fmla="*/ 41 h 41" name="T3"/>
                  <a:gd fmla="*/ 36 w 50" name="T4"/>
                  <a:gd fmla="*/ 41 h 41" name="T5"/>
                  <a:gd fmla="*/ 43 w 50" name="T6"/>
                  <a:gd fmla="*/ 41 h 41" name="T7"/>
                  <a:gd fmla="*/ 50 w 50" name="T8"/>
                  <a:gd fmla="*/ 0 h 41" name="T9"/>
                  <a:gd fmla="*/ 36 w 50" name="T10"/>
                  <a:gd fmla="*/ 0 h 41" name="T11"/>
                  <a:gd fmla="*/ 15 w 50" name="T12"/>
                  <a:gd fmla="*/ 0 h 41" name="T13"/>
                  <a:gd fmla="*/ 0 w 50" name="T14"/>
                  <a:gd fmla="*/ 0 h 41" name="T15"/>
                  <a:gd fmla="*/ 8 w 50" name="T16"/>
                  <a:gd fmla="*/ 41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50">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mn-lt"/>
                  <a:ea charset="-122" panose="02010600030101010101" pitchFamily="2" typeface="宋体"/>
                </a:endParaRPr>
              </a:p>
            </p:txBody>
          </p:sp>
          <p:sp>
            <p:nvSpPr>
              <p:cNvPr id="165" name="Freeform 312"/>
              <p:cNvSpPr/>
              <p:nvPr/>
            </p:nvSpPr>
            <p:spPr bwMode="auto">
              <a:xfrm>
                <a:off x="3087659" y="4674248"/>
                <a:ext cx="60720" cy="58551"/>
              </a:xfrm>
              <a:custGeom>
                <a:gdLst>
                  <a:gd fmla="*/ 26 w 56" name="T0"/>
                  <a:gd fmla="*/ 54 h 54" name="T1"/>
                  <a:gd fmla="*/ 30 w 56" name="T2"/>
                  <a:gd fmla="*/ 52 h 54" name="T3"/>
                  <a:gd fmla="*/ 49 w 56" name="T4"/>
                  <a:gd fmla="*/ 40 h 54" name="T5"/>
                  <a:gd fmla="*/ 56 w 56" name="T6"/>
                  <a:gd fmla="*/ 38 h 54" name="T7"/>
                  <a:gd fmla="*/ 42 w 56" name="T8"/>
                  <a:gd fmla="*/ 0 h 54" name="T9"/>
                  <a:gd fmla="*/ 30 w 56" name="T10"/>
                  <a:gd fmla="*/ 7 h 54" name="T11"/>
                  <a:gd fmla="*/ 11 w 56" name="T12"/>
                  <a:gd fmla="*/ 19 h 54" name="T13"/>
                  <a:gd fmla="*/ 0 w 56" name="T14"/>
                  <a:gd fmla="*/ 26 h 54" name="T15"/>
                  <a:gd fmla="*/ 26 w 56"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6" name="Freeform 313"/>
              <p:cNvSpPr/>
              <p:nvPr/>
            </p:nvSpPr>
            <p:spPr bwMode="auto">
              <a:xfrm>
                <a:off x="3144042" y="4625456"/>
                <a:ext cx="58551" cy="58551"/>
              </a:xfrm>
              <a:custGeom>
                <a:gdLst>
                  <a:gd fmla="*/ 35 w 54" name="T0"/>
                  <a:gd fmla="*/ 54 h 54" name="T1"/>
                  <a:gd fmla="*/ 40 w 54" name="T2"/>
                  <a:gd fmla="*/ 47 h 54" name="T3"/>
                  <a:gd fmla="*/ 49 w 54" name="T4"/>
                  <a:gd fmla="*/ 31 h 54" name="T5"/>
                  <a:gd fmla="*/ 54 w 54" name="T6"/>
                  <a:gd fmla="*/ 23 h 54" name="T7"/>
                  <a:gd fmla="*/ 23 w 54" name="T8"/>
                  <a:gd fmla="*/ 0 h 54" name="T9"/>
                  <a:gd fmla="*/ 16 w 54" name="T10"/>
                  <a:gd fmla="*/ 12 h 54" name="T11"/>
                  <a:gd fmla="*/ 7 w 54" name="T12"/>
                  <a:gd fmla="*/ 28 h 54" name="T13"/>
                  <a:gd fmla="*/ 0 w 54" name="T14"/>
                  <a:gd fmla="*/ 40 h 54" name="T15"/>
                  <a:gd fmla="*/ 35 w 54"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7" name="Freeform 314"/>
              <p:cNvSpPr/>
              <p:nvPr/>
            </p:nvSpPr>
            <p:spPr bwMode="auto">
              <a:xfrm>
                <a:off x="3174402" y="4563651"/>
                <a:ext cx="43371" cy="50962"/>
              </a:xfrm>
              <a:custGeom>
                <a:gdLst>
                  <a:gd fmla="*/ 40 w 40" name="T0"/>
                  <a:gd fmla="*/ 43 h 47" name="T1"/>
                  <a:gd fmla="*/ 40 w 40" name="T2"/>
                  <a:gd fmla="*/ 33 h 47" name="T3"/>
                  <a:gd fmla="*/ 40 w 40" name="T4"/>
                  <a:gd fmla="*/ 14 h 47" name="T5"/>
                  <a:gd fmla="*/ 40 w 40" name="T6"/>
                  <a:gd fmla="*/ 5 h 47" name="T7"/>
                  <a:gd fmla="*/ 0 w 40" name="T8"/>
                  <a:gd fmla="*/ 0 h 47" name="T9"/>
                  <a:gd fmla="*/ 0 w 40" name="T10"/>
                  <a:gd fmla="*/ 14 h 47" name="T11"/>
                  <a:gd fmla="*/ 0 w 40" name="T12"/>
                  <a:gd fmla="*/ 33 h 47" name="T13"/>
                  <a:gd fmla="*/ 0 w 40" name="T14"/>
                  <a:gd fmla="*/ 47 h 47" name="T15"/>
                  <a:gd fmla="*/ 40 w 40" name="T16"/>
                  <a:gd fmla="*/ 43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40">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8" name="Freeform 315"/>
              <p:cNvSpPr/>
              <p:nvPr/>
            </p:nvSpPr>
            <p:spPr bwMode="auto">
              <a:xfrm>
                <a:off x="3148379" y="4492088"/>
                <a:ext cx="59636" cy="58551"/>
              </a:xfrm>
              <a:custGeom>
                <a:gdLst>
                  <a:gd fmla="*/ 55 w 55" name="T0"/>
                  <a:gd fmla="*/ 31 h 54" name="T1"/>
                  <a:gd fmla="*/ 52 w 55" name="T2"/>
                  <a:gd fmla="*/ 24 h 54" name="T3"/>
                  <a:gd fmla="*/ 40 w 55" name="T4"/>
                  <a:gd fmla="*/ 7 h 54" name="T5"/>
                  <a:gd fmla="*/ 38 w 55" name="T6"/>
                  <a:gd fmla="*/ 0 h 54" name="T7"/>
                  <a:gd fmla="*/ 0 w 55" name="T8"/>
                  <a:gd fmla="*/ 14 h 54" name="T9"/>
                  <a:gd fmla="*/ 7 w 55" name="T10"/>
                  <a:gd fmla="*/ 26 h 54" name="T11"/>
                  <a:gd fmla="*/ 17 w 55" name="T12"/>
                  <a:gd fmla="*/ 42 h 54" name="T13"/>
                  <a:gd fmla="*/ 24 w 55" name="T14"/>
                  <a:gd fmla="*/ 54 h 54" name="T15"/>
                  <a:gd fmla="*/ 55 w 55" name="T16"/>
                  <a:gd fmla="*/ 31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5">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69" name="Freeform 316"/>
              <p:cNvSpPr/>
              <p:nvPr/>
            </p:nvSpPr>
            <p:spPr bwMode="auto">
              <a:xfrm>
                <a:off x="3097418" y="4437874"/>
                <a:ext cx="61805" cy="59636"/>
              </a:xfrm>
              <a:custGeom>
                <a:gdLst>
                  <a:gd fmla="*/ 57 w 57" name="T0"/>
                  <a:gd fmla="*/ 17 h 55" name="T1"/>
                  <a:gd fmla="*/ 50 w 57" name="T2"/>
                  <a:gd fmla="*/ 14 h 55" name="T3"/>
                  <a:gd fmla="*/ 33 w 57" name="T4"/>
                  <a:gd fmla="*/ 3 h 55" name="T5"/>
                  <a:gd fmla="*/ 26 w 57" name="T6"/>
                  <a:gd fmla="*/ 0 h 55" name="T7"/>
                  <a:gd fmla="*/ 0 w 57" name="T8"/>
                  <a:gd fmla="*/ 31 h 55" name="T9"/>
                  <a:gd fmla="*/ 14 w 57" name="T10"/>
                  <a:gd fmla="*/ 38 h 55" name="T11"/>
                  <a:gd fmla="*/ 31 w 57" name="T12"/>
                  <a:gd fmla="*/ 48 h 55" name="T13"/>
                  <a:gd fmla="*/ 43 w 57" name="T14"/>
                  <a:gd fmla="*/ 55 h 55" name="T15"/>
                  <a:gd fmla="*/ 57 w 57" name="T16"/>
                  <a:gd fmla="*/ 17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70" name="Freeform 317"/>
              <p:cNvSpPr>
                <a:spLocks noEditPoints="1"/>
              </p:cNvSpPr>
              <p:nvPr/>
            </p:nvSpPr>
            <p:spPr bwMode="auto">
              <a:xfrm>
                <a:off x="2926101" y="4448717"/>
                <a:ext cx="263481" cy="266734"/>
              </a:xfrm>
              <a:custGeom>
                <a:gdLst>
                  <a:gd fmla="*/ 51 w 103" name="T0"/>
                  <a:gd fmla="*/ 104 h 104" name="T1"/>
                  <a:gd fmla="*/ 0 w 103" name="T2"/>
                  <a:gd fmla="*/ 52 h 104" name="T3"/>
                  <a:gd fmla="*/ 51 w 103" name="T4"/>
                  <a:gd fmla="*/ 0 h 104" name="T5"/>
                  <a:gd fmla="*/ 103 w 103" name="T6"/>
                  <a:gd fmla="*/ 52 h 104" name="T7"/>
                  <a:gd fmla="*/ 51 w 103" name="T8"/>
                  <a:gd fmla="*/ 104 h 104" name="T9"/>
                  <a:gd fmla="*/ 51 w 103" name="T10"/>
                  <a:gd fmla="*/ 16 h 104" name="T11"/>
                  <a:gd fmla="*/ 15 w 103" name="T12"/>
                  <a:gd fmla="*/ 52 h 104" name="T13"/>
                  <a:gd fmla="*/ 51 w 103" name="T14"/>
                  <a:gd fmla="*/ 89 h 104" name="T15"/>
                  <a:gd fmla="*/ 87 w 103" name="T16"/>
                  <a:gd fmla="*/ 52 h 104" name="T17"/>
                  <a:gd fmla="*/ 51 w 103" name="T18"/>
                  <a:gd fmla="*/ 16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103">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71" name="Oval 318"/>
              <p:cNvSpPr>
                <a:spLocks noChangeArrowheads="1"/>
              </p:cNvSpPr>
              <p:nvPr/>
            </p:nvSpPr>
            <p:spPr bwMode="auto">
              <a:xfrm>
                <a:off x="2999832" y="4525702"/>
                <a:ext cx="112766" cy="11276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0" pitchFamily="34" typeface="Calibri"/>
                  <a:ea charset="-122" panose="02010600030101010101" pitchFamily="2" typeface="宋体"/>
                </a:endParaRPr>
              </a:p>
            </p:txBody>
          </p:sp>
        </p:grpSp>
      </p:grpSp>
      <p:grpSp>
        <p:nvGrpSpPr>
          <p:cNvPr id="172" name="组合 171"/>
          <p:cNvGrpSpPr/>
          <p:nvPr/>
        </p:nvGrpSpPr>
        <p:grpSpPr>
          <a:xfrm>
            <a:off x="4965408" y="3358615"/>
            <a:ext cx="561206" cy="561282"/>
            <a:chOff x="6619394" y="4476771"/>
            <a:chExt cx="748145" cy="748145"/>
          </a:xfrm>
        </p:grpSpPr>
        <p:sp>
          <p:nvSpPr>
            <p:cNvPr id="173" name="椭圆 172"/>
            <p:cNvSpPr/>
            <p:nvPr/>
          </p:nvSpPr>
          <p:spPr>
            <a:xfrm>
              <a:off x="6619394" y="4476771"/>
              <a:ext cx="748145" cy="7481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74" name="组合 173"/>
            <p:cNvGrpSpPr/>
            <p:nvPr/>
          </p:nvGrpSpPr>
          <p:grpSpPr>
            <a:xfrm>
              <a:off x="6778809" y="4691916"/>
              <a:ext cx="429315" cy="292455"/>
              <a:chOff x="4895160" y="4287159"/>
              <a:chExt cx="571418" cy="389258"/>
            </a:xfrm>
            <a:solidFill>
              <a:schemeClr val="bg1"/>
            </a:solidFill>
          </p:grpSpPr>
          <p:sp>
            <p:nvSpPr>
              <p:cNvPr id="175"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76"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77"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78"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0" pitchFamily="34" typeface="Arial"/>
                  <a:ea charset="-122" panose="02010600030101010101" pitchFamily="2" typeface="宋体"/>
                </a:endParaRPr>
              </a:p>
            </p:txBody>
          </p:sp>
          <p:sp>
            <p:nvSpPr>
              <p:cNvPr id="179"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80"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81"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82"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83"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grpSp>
      </p:grpSp>
      <p:grpSp>
        <p:nvGrpSpPr>
          <p:cNvPr id="184" name="组合 183"/>
          <p:cNvGrpSpPr/>
          <p:nvPr/>
        </p:nvGrpSpPr>
        <p:grpSpPr>
          <a:xfrm>
            <a:off x="6416635" y="3358615"/>
            <a:ext cx="561206" cy="561282"/>
            <a:chOff x="8554027" y="4476771"/>
            <a:chExt cx="748145" cy="748145"/>
          </a:xfrm>
        </p:grpSpPr>
        <p:sp>
          <p:nvSpPr>
            <p:cNvPr id="185" name="椭圆 184"/>
            <p:cNvSpPr/>
            <p:nvPr/>
          </p:nvSpPr>
          <p:spPr>
            <a:xfrm>
              <a:off x="8554027" y="4476771"/>
              <a:ext cx="748145" cy="7481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86" name="组合 185"/>
            <p:cNvGrpSpPr/>
            <p:nvPr/>
          </p:nvGrpSpPr>
          <p:grpSpPr>
            <a:xfrm>
              <a:off x="8742362" y="4660960"/>
              <a:ext cx="371476" cy="354368"/>
              <a:chOff x="8145843" y="5425657"/>
              <a:chExt cx="494435" cy="471664"/>
            </a:xfrm>
            <a:solidFill>
              <a:schemeClr val="bg1"/>
            </a:solidFill>
          </p:grpSpPr>
          <p:sp>
            <p:nvSpPr>
              <p:cNvPr id="187" name="Freeform 850"/>
              <p:cNvSpPr/>
              <p:nvPr/>
            </p:nvSpPr>
            <p:spPr bwMode="auto">
              <a:xfrm>
                <a:off x="8294391" y="5425657"/>
                <a:ext cx="89996" cy="101923"/>
              </a:xfrm>
              <a:custGeom>
                <a:gdLst>
                  <a:gd fmla="*/ 9 w 35" name="T0"/>
                  <a:gd fmla="*/ 35 h 40" name="T1"/>
                  <a:gd fmla="*/ 5 w 35" name="T2"/>
                  <a:gd fmla="*/ 13 h 40" name="T3"/>
                  <a:gd fmla="*/ 27 w 35" name="T4"/>
                  <a:gd fmla="*/ 4 h 40" name="T5"/>
                  <a:gd fmla="*/ 30 w 35" name="T6"/>
                  <a:gd fmla="*/ 27 h 40" name="T7"/>
                  <a:gd fmla="*/ 9 w 35" name="T8"/>
                  <a:gd fmla="*/ 35 h 40" name="T9"/>
                </a:gdLst>
                <a:cxnLst>
                  <a:cxn ang="0">
                    <a:pos x="T0" y="T1"/>
                  </a:cxn>
                  <a:cxn ang="0">
                    <a:pos x="T2" y="T3"/>
                  </a:cxn>
                  <a:cxn ang="0">
                    <a:pos x="T4" y="T5"/>
                  </a:cxn>
                  <a:cxn ang="0">
                    <a:pos x="T6" y="T7"/>
                  </a:cxn>
                  <a:cxn ang="0">
                    <a:pos x="T8" y="T9"/>
                  </a:cxn>
                </a:cxnLst>
                <a:rect b="b" l="0" r="r" t="0"/>
                <a:pathLst>
                  <a:path h="40" w="35">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88" name="Freeform 851"/>
              <p:cNvSpPr/>
              <p:nvPr/>
            </p:nvSpPr>
            <p:spPr bwMode="auto">
              <a:xfrm>
                <a:off x="8145843" y="5499388"/>
                <a:ext cx="489012" cy="397933"/>
              </a:xfrm>
              <a:custGeom>
                <a:gdLst>
                  <a:gd fmla="*/ 3 w 191" name="T0"/>
                  <a:gd fmla="*/ 12 h 155" name="T1"/>
                  <a:gd fmla="*/ 4 w 191" name="T2"/>
                  <a:gd fmla="*/ 12 h 155" name="T3"/>
                  <a:gd fmla="*/ 10 w 191" name="T4"/>
                  <a:gd fmla="*/ 10 h 155" name="T5"/>
                  <a:gd fmla="*/ 35 w 191" name="T6"/>
                  <a:gd fmla="*/ 1 h 155" name="T7"/>
                  <a:gd fmla="*/ 58 w 191" name="T8"/>
                  <a:gd fmla="*/ 6 h 155" name="T9"/>
                  <a:gd fmla="*/ 52 w 191" name="T10"/>
                  <a:gd fmla="*/ 9 h 155" name="T11"/>
                  <a:gd fmla="*/ 50 w 191" name="T12"/>
                  <a:gd fmla="*/ 19 h 155" name="T13"/>
                  <a:gd fmla="*/ 60 w 191" name="T14"/>
                  <a:gd fmla="*/ 14 h 155" name="T15"/>
                  <a:gd fmla="*/ 64 w 191" name="T16"/>
                  <a:gd fmla="*/ 7 h 155" name="T17"/>
                  <a:gd fmla="*/ 65 w 191" name="T18"/>
                  <a:gd fmla="*/ 15 h 155" name="T19"/>
                  <a:gd fmla="*/ 53 w 191" name="T20"/>
                  <a:gd fmla="*/ 41 h 155" name="T21"/>
                  <a:gd fmla="*/ 65 w 191" name="T22"/>
                  <a:gd fmla="*/ 20 h 155" name="T23"/>
                  <a:gd fmla="*/ 70 w 191" name="T24"/>
                  <a:gd fmla="*/ 19 h 155" name="T25"/>
                  <a:gd fmla="*/ 75 w 191" name="T26"/>
                  <a:gd fmla="*/ 50 h 155" name="T27"/>
                  <a:gd fmla="*/ 95 w 191" name="T28"/>
                  <a:gd fmla="*/ 63 h 155" name="T29"/>
                  <a:gd fmla="*/ 130 w 191" name="T30"/>
                  <a:gd fmla="*/ 35 h 155" name="T31"/>
                  <a:gd fmla="*/ 191 w 191" name="T32"/>
                  <a:gd fmla="*/ 79 h 155" name="T33"/>
                  <a:gd fmla="*/ 183 w 191" name="T34"/>
                  <a:gd fmla="*/ 81 h 155" name="T35"/>
                  <a:gd fmla="*/ 92 w 191" name="T36"/>
                  <a:gd fmla="*/ 81 h 155" name="T37"/>
                  <a:gd fmla="*/ 77 w 191" name="T38"/>
                  <a:gd fmla="*/ 79 h 155" name="T39"/>
                  <a:gd fmla="*/ 71 w 191" name="T40"/>
                  <a:gd fmla="*/ 71 h 155" name="T41"/>
                  <a:gd fmla="*/ 61 w 191" name="T42"/>
                  <a:gd fmla="*/ 63 h 155" name="T43"/>
                  <a:gd fmla="*/ 61 w 191" name="T44"/>
                  <a:gd fmla="*/ 63 h 155" name="T45"/>
                  <a:gd fmla="*/ 61 w 191" name="T46"/>
                  <a:gd fmla="*/ 63 h 155" name="T47"/>
                  <a:gd fmla="*/ 57 w 191" name="T48"/>
                  <a:gd fmla="*/ 57 h 155" name="T49"/>
                  <a:gd fmla="*/ 57 w 191" name="T50"/>
                  <a:gd fmla="*/ 55 h 155" name="T51"/>
                  <a:gd fmla="*/ 56 w 191" name="T52"/>
                  <a:gd fmla="*/ 50 h 155" name="T53"/>
                  <a:gd fmla="*/ 60 w 191" name="T54"/>
                  <a:gd fmla="*/ 94 h 155" name="T55"/>
                  <a:gd fmla="*/ 46 w 191" name="T56"/>
                  <a:gd fmla="*/ 155 h 155" name="T57"/>
                  <a:gd fmla="*/ 41 w 191" name="T58"/>
                  <a:gd fmla="*/ 105 h 155" name="T59"/>
                  <a:gd fmla="*/ 40 w 191" name="T60"/>
                  <a:gd fmla="*/ 104 h 155" name="T61"/>
                  <a:gd fmla="*/ 32 w 191" name="T62"/>
                  <a:gd fmla="*/ 87 h 155" name="T63"/>
                  <a:gd fmla="*/ 5 w 191" name="T64"/>
                  <a:gd fmla="*/ 152 h 155" name="T65"/>
                  <a:gd fmla="*/ 2 w 191" name="T66"/>
                  <a:gd fmla="*/ 66 h 155" name="T67"/>
                  <a:gd fmla="*/ 15 w 191" name="T68"/>
                  <a:gd fmla="*/ 40 h 155" name="T69"/>
                  <a:gd fmla="*/ 1 w 191" name="T70"/>
                  <a:gd fmla="*/ 29 h 155" name="T71"/>
                  <a:gd fmla="*/ 0 w 191" name="T72"/>
                  <a:gd fmla="*/ 28 h 155" name="T73"/>
                  <a:gd fmla="*/ 3 w 191" name="T74"/>
                  <a:gd fmla="*/ 12 h 1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5" w="191">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89" name="Freeform 852"/>
              <p:cNvSpPr>
                <a:spLocks noEditPoints="1"/>
              </p:cNvSpPr>
              <p:nvPr/>
            </p:nvSpPr>
            <p:spPr bwMode="auto">
              <a:xfrm>
                <a:off x="8337762" y="5711908"/>
                <a:ext cx="302516" cy="176739"/>
              </a:xfrm>
              <a:custGeom>
                <a:gdLst>
                  <a:gd fmla="*/ 63 w 118" name="T0"/>
                  <a:gd fmla="*/ 46 h 69" name="T1"/>
                  <a:gd fmla="*/ 118 w 118" name="T2"/>
                  <a:gd fmla="*/ 0 h 69" name="T3"/>
                  <a:gd fmla="*/ 118 w 118" name="T4"/>
                  <a:gd fmla="*/ 63 h 69" name="T5"/>
                  <a:gd fmla="*/ 112 w 118" name="T6"/>
                  <a:gd fmla="*/ 69 h 69" name="T7"/>
                  <a:gd fmla="*/ 5 w 118" name="T8"/>
                  <a:gd fmla="*/ 69 h 69" name="T9"/>
                  <a:gd fmla="*/ 0 w 118" name="T10"/>
                  <a:gd fmla="*/ 63 h 69" name="T11"/>
                  <a:gd fmla="*/ 0 w 118" name="T12"/>
                  <a:gd fmla="*/ 0 h 69" name="T13"/>
                  <a:gd fmla="*/ 55 w 118" name="T14"/>
                  <a:gd fmla="*/ 46 h 69" name="T15"/>
                  <a:gd fmla="*/ 63 w 118" name="T16"/>
                  <a:gd fmla="*/ 46 h 69" name="T17"/>
                  <a:gd fmla="*/ 84 w 118" name="T18"/>
                  <a:gd fmla="*/ 39 h 69" name="T19"/>
                  <a:gd fmla="*/ 110 w 118" name="T20"/>
                  <a:gd fmla="*/ 64 h 69" name="T21"/>
                  <a:gd fmla="*/ 111 w 118" name="T22"/>
                  <a:gd fmla="*/ 64 h 69" name="T23"/>
                  <a:gd fmla="*/ 113 w 118" name="T24"/>
                  <a:gd fmla="*/ 64 h 69" name="T25"/>
                  <a:gd fmla="*/ 113 w 118" name="T26"/>
                  <a:gd fmla="*/ 61 h 69" name="T27"/>
                  <a:gd fmla="*/ 87 w 118" name="T28"/>
                  <a:gd fmla="*/ 36 h 69" name="T29"/>
                  <a:gd fmla="*/ 84 w 118" name="T30"/>
                  <a:gd fmla="*/ 37 h 69" name="T31"/>
                  <a:gd fmla="*/ 84 w 118" name="T32"/>
                  <a:gd fmla="*/ 39 h 69" name="T33"/>
                  <a:gd fmla="*/ 34 w 118" name="T34"/>
                  <a:gd fmla="*/ 37 h 69" name="T35"/>
                  <a:gd fmla="*/ 31 w 118" name="T36"/>
                  <a:gd fmla="*/ 36 h 69" name="T37"/>
                  <a:gd fmla="*/ 5 w 118" name="T38"/>
                  <a:gd fmla="*/ 61 h 69" name="T39"/>
                  <a:gd fmla="*/ 5 w 118" name="T40"/>
                  <a:gd fmla="*/ 64 h 69" name="T41"/>
                  <a:gd fmla="*/ 6 w 118" name="T42"/>
                  <a:gd fmla="*/ 64 h 69" name="T43"/>
                  <a:gd fmla="*/ 8 w 118" name="T44"/>
                  <a:gd fmla="*/ 64 h 69" name="T45"/>
                  <a:gd fmla="*/ 34 w 118" name="T46"/>
                  <a:gd fmla="*/ 39 h 69" name="T47"/>
                  <a:gd fmla="*/ 34 w 118" name="T48"/>
                  <a:gd fmla="*/ 37 h 6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9" w="118">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90" name="Freeform 853"/>
              <p:cNvSpPr/>
              <p:nvPr/>
            </p:nvSpPr>
            <p:spPr bwMode="auto">
              <a:xfrm>
                <a:off x="8414746" y="5709740"/>
                <a:ext cx="169148" cy="43371"/>
              </a:xfrm>
              <a:custGeom>
                <a:gdLst>
                  <a:gd fmla="*/ 4 w 66" name="T0"/>
                  <a:gd fmla="*/ 1 h 17" name="T1"/>
                  <a:gd fmla="*/ 63 w 66" name="T2"/>
                  <a:gd fmla="*/ 11 h 17" name="T3"/>
                  <a:gd fmla="*/ 66 w 66" name="T4"/>
                  <a:gd fmla="*/ 15 h 17" name="T5"/>
                  <a:gd fmla="*/ 62 w 66" name="T6"/>
                  <a:gd fmla="*/ 17 h 17" name="T7"/>
                  <a:gd fmla="*/ 62 w 66" name="T8"/>
                  <a:gd fmla="*/ 17 h 17" name="T9"/>
                  <a:gd fmla="*/ 2 w 66" name="T10"/>
                  <a:gd fmla="*/ 7 h 17" name="T11"/>
                  <a:gd fmla="*/ 0 w 66" name="T12"/>
                  <a:gd fmla="*/ 3 h 17" name="T13"/>
                  <a:gd fmla="*/ 4 w 66"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66">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sp>
            <p:nvSpPr>
              <p:cNvPr id="191" name="Freeform 854"/>
              <p:cNvSpPr/>
              <p:nvPr/>
            </p:nvSpPr>
            <p:spPr bwMode="auto">
              <a:xfrm>
                <a:off x="8407156" y="5743352"/>
                <a:ext cx="135536" cy="35782"/>
              </a:xfrm>
              <a:custGeom>
                <a:gdLst>
                  <a:gd fmla="*/ 1 w 53" name="T0"/>
                  <a:gd fmla="*/ 3 h 14" name="T1"/>
                  <a:gd fmla="*/ 4 w 53" name="T2"/>
                  <a:gd fmla="*/ 0 h 14" name="T3"/>
                  <a:gd fmla="*/ 50 w 53" name="T4"/>
                  <a:gd fmla="*/ 8 h 14" name="T5"/>
                  <a:gd fmla="*/ 53 w 53" name="T6"/>
                  <a:gd fmla="*/ 12 h 14" name="T7"/>
                  <a:gd fmla="*/ 50 w 53" name="T8"/>
                  <a:gd fmla="*/ 14 h 14" name="T9"/>
                  <a:gd fmla="*/ 49 w 53" name="T10"/>
                  <a:gd fmla="*/ 14 h 14" name="T11"/>
                  <a:gd fmla="*/ 3 w 53" name="T12"/>
                  <a:gd fmla="*/ 7 h 14" name="T13"/>
                  <a:gd fmla="*/ 1 w 53" name="T14"/>
                  <a:gd fmla="*/ 3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charset="0" pitchFamily="34" typeface="Arial"/>
                  <a:ea charset="-122" panose="02010600030101010101" pitchFamily="2" typeface="宋体"/>
                </a:endParaRPr>
              </a:p>
            </p:txBody>
          </p:sp>
          <p:sp>
            <p:nvSpPr>
              <p:cNvPr id="192" name="Freeform 855"/>
              <p:cNvSpPr/>
              <p:nvPr/>
            </p:nvSpPr>
            <p:spPr bwMode="auto">
              <a:xfrm>
                <a:off x="8450527" y="5784555"/>
                <a:ext cx="61805" cy="22770"/>
              </a:xfrm>
              <a:custGeom>
                <a:gdLst>
                  <a:gd fmla="*/ 21 w 24" name="T0"/>
                  <a:gd fmla="*/ 3 h 9" name="T1"/>
                  <a:gd fmla="*/ 24 w 24" name="T2"/>
                  <a:gd fmla="*/ 6 h 9" name="T3"/>
                  <a:gd fmla="*/ 21 w 24" name="T4"/>
                  <a:gd fmla="*/ 9 h 9" name="T5"/>
                  <a:gd fmla="*/ 20 w 24" name="T6"/>
                  <a:gd fmla="*/ 9 h 9" name="T7"/>
                  <a:gd fmla="*/ 3 w 24" name="T8"/>
                  <a:gd fmla="*/ 6 h 9" name="T9"/>
                  <a:gd fmla="*/ 0 w 24" name="T10"/>
                  <a:gd fmla="*/ 3 h 9" name="T11"/>
                  <a:gd fmla="*/ 4 w 24" name="T12"/>
                  <a:gd fmla="*/ 0 h 9" name="T13"/>
                  <a:gd fmla="*/ 21 w 24"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4">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srgbClr val="000000"/>
                  </a:solidFill>
                  <a:latin typeface="Calibri"/>
                  <a:ea charset="-122" panose="02010600030101010101" pitchFamily="2" typeface="宋体"/>
                </a:endParaRPr>
              </a:p>
            </p:txBody>
          </p:sp>
        </p:grpSp>
      </p:grpSp>
    </p:spTree>
    <p:extLst>
      <p:ext uri="{BB962C8B-B14F-4D97-AF65-F5344CB8AC3E}">
        <p14:creationId val="28156110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5"/>
                                        </p:tgtEl>
                                        <p:attrNameLst>
                                          <p:attrName>style.visibility</p:attrName>
                                        </p:attrNameLst>
                                      </p:cBhvr>
                                      <p:to>
                                        <p:strVal val="visible"/>
                                      </p:to>
                                    </p:set>
                                    <p:animEffect filter="wipe(left)" transition="in">
                                      <p:cBhvr>
                                        <p:cTn dur="500" id="7"/>
                                        <p:tgtEl>
                                          <p:spTgt spid="11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21"/>
                                        </p:tgtEl>
                                        <p:attrNameLst>
                                          <p:attrName>style.visibility</p:attrName>
                                        </p:attrNameLst>
                                      </p:cBhvr>
                                      <p:to>
                                        <p:strVal val="visible"/>
                                      </p:to>
                                    </p:set>
                                    <p:animEffect filter="wipe(left)" transition="in">
                                      <p:cBhvr>
                                        <p:cTn dur="500" id="11"/>
                                        <p:tgtEl>
                                          <p:spTgt spid="121"/>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27"/>
                                        </p:tgtEl>
                                        <p:attrNameLst>
                                          <p:attrName>style.visibility</p:attrName>
                                        </p:attrNameLst>
                                      </p:cBhvr>
                                      <p:to>
                                        <p:strVal val="visible"/>
                                      </p:to>
                                    </p:set>
                                    <p:animEffect filter="wipe(left)" transition="in">
                                      <p:cBhvr>
                                        <p:cTn dur="500" id="15"/>
                                        <p:tgtEl>
                                          <p:spTgt spid="127"/>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33"/>
                                        </p:tgtEl>
                                        <p:attrNameLst>
                                          <p:attrName>style.visibility</p:attrName>
                                        </p:attrNameLst>
                                      </p:cBhvr>
                                      <p:to>
                                        <p:strVal val="visible"/>
                                      </p:to>
                                    </p:set>
                                    <p:animEffect filter="wipe(left)" transition="in">
                                      <p:cBhvr>
                                        <p:cTn dur="500" id="19"/>
                                        <p:tgtEl>
                                          <p:spTgt spid="133"/>
                                        </p:tgtEl>
                                      </p:cBhvr>
                                    </p:animEffect>
                                  </p:childTnLst>
                                </p:cTn>
                              </p:par>
                            </p:childTnLst>
                          </p:cTn>
                        </p:par>
                        <p:par>
                          <p:cTn fill="hold" id="20" nodeType="afterGroup">
                            <p:stCondLst>
                              <p:cond delay="2000"/>
                            </p:stCondLst>
                            <p:childTnLst>
                              <p:par>
                                <p:cTn fill="hold" grpId="0" id="21" nodeType="afterEffect" presetClass="entr" presetID="22" presetSubtype="1">
                                  <p:stCondLst>
                                    <p:cond delay="0"/>
                                  </p:stCondLst>
                                  <p:childTnLst>
                                    <p:set>
                                      <p:cBhvr>
                                        <p:cTn dur="1" fill="hold" id="22">
                                          <p:stCondLst>
                                            <p:cond delay="0"/>
                                          </p:stCondLst>
                                        </p:cTn>
                                        <p:tgtEl>
                                          <p:spTgt spid="139"/>
                                        </p:tgtEl>
                                        <p:attrNameLst>
                                          <p:attrName>style.visibility</p:attrName>
                                        </p:attrNameLst>
                                      </p:cBhvr>
                                      <p:to>
                                        <p:strVal val="visible"/>
                                      </p:to>
                                    </p:set>
                                    <p:animEffect filter="wipe(up)" transition="in">
                                      <p:cBhvr>
                                        <p:cTn dur="500" id="23"/>
                                        <p:tgtEl>
                                          <p:spTgt spid="139"/>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140"/>
                                        </p:tgtEl>
                                        <p:attrNameLst>
                                          <p:attrName>style.visibility</p:attrName>
                                        </p:attrNameLst>
                                      </p:cBhvr>
                                      <p:to>
                                        <p:strVal val="visible"/>
                                      </p:to>
                                    </p:set>
                                    <p:animEffect filter="wipe(up)" transition="in">
                                      <p:cBhvr>
                                        <p:cTn dur="500" id="26"/>
                                        <p:tgtEl>
                                          <p:spTgt spid="140"/>
                                        </p:tgtEl>
                                      </p:cBhvr>
                                    </p:animEffect>
                                  </p:childTnLst>
                                </p:cTn>
                              </p:par>
                              <p:par>
                                <p:cTn fill="hold" grpId="0" id="27" nodeType="withEffect" presetClass="entr" presetID="22" presetSubtype="1">
                                  <p:stCondLst>
                                    <p:cond delay="0"/>
                                  </p:stCondLst>
                                  <p:childTnLst>
                                    <p:set>
                                      <p:cBhvr>
                                        <p:cTn dur="1" fill="hold" id="28">
                                          <p:stCondLst>
                                            <p:cond delay="0"/>
                                          </p:stCondLst>
                                        </p:cTn>
                                        <p:tgtEl>
                                          <p:spTgt spid="141"/>
                                        </p:tgtEl>
                                        <p:attrNameLst>
                                          <p:attrName>style.visibility</p:attrName>
                                        </p:attrNameLst>
                                      </p:cBhvr>
                                      <p:to>
                                        <p:strVal val="visible"/>
                                      </p:to>
                                    </p:set>
                                    <p:animEffect filter="wipe(up)" transition="in">
                                      <p:cBhvr>
                                        <p:cTn dur="500" id="29"/>
                                        <p:tgtEl>
                                          <p:spTgt spid="141"/>
                                        </p:tgtEl>
                                      </p:cBhvr>
                                    </p:animEffect>
                                  </p:childTnLst>
                                </p:cTn>
                              </p:par>
                              <p:par>
                                <p:cTn fill="hold" grpId="0" id="30" nodeType="withEffect" presetClass="entr" presetID="22" presetSubtype="1">
                                  <p:stCondLst>
                                    <p:cond delay="0"/>
                                  </p:stCondLst>
                                  <p:childTnLst>
                                    <p:set>
                                      <p:cBhvr>
                                        <p:cTn dur="1" fill="hold" id="31">
                                          <p:stCondLst>
                                            <p:cond delay="0"/>
                                          </p:stCondLst>
                                        </p:cTn>
                                        <p:tgtEl>
                                          <p:spTgt spid="142"/>
                                        </p:tgtEl>
                                        <p:attrNameLst>
                                          <p:attrName>style.visibility</p:attrName>
                                        </p:attrNameLst>
                                      </p:cBhvr>
                                      <p:to>
                                        <p:strVal val="visible"/>
                                      </p:to>
                                    </p:set>
                                    <p:animEffect filter="wipe(up)" transition="in">
                                      <p:cBhvr>
                                        <p:cTn dur="500" id="32"/>
                                        <p:tgtEl>
                                          <p:spTgt spid="142"/>
                                        </p:tgtEl>
                                      </p:cBhvr>
                                    </p:animEffect>
                                  </p:childTnLst>
                                </p:cTn>
                              </p:par>
                              <p:par>
                                <p:cTn fill="hold" id="33" nodeType="withEffect" presetClass="entr" presetID="22" presetSubtype="1">
                                  <p:stCondLst>
                                    <p:cond delay="0"/>
                                  </p:stCondLst>
                                  <p:childTnLst>
                                    <p:set>
                                      <p:cBhvr>
                                        <p:cTn dur="1" fill="hold" id="34">
                                          <p:stCondLst>
                                            <p:cond delay="0"/>
                                          </p:stCondLst>
                                        </p:cTn>
                                        <p:tgtEl>
                                          <p:spTgt spid="143"/>
                                        </p:tgtEl>
                                        <p:attrNameLst>
                                          <p:attrName>style.visibility</p:attrName>
                                        </p:attrNameLst>
                                      </p:cBhvr>
                                      <p:to>
                                        <p:strVal val="visible"/>
                                      </p:to>
                                    </p:set>
                                    <p:animEffect filter="wipe(up)" transition="in">
                                      <p:cBhvr>
                                        <p:cTn dur="500" id="35"/>
                                        <p:tgtEl>
                                          <p:spTgt spid="143"/>
                                        </p:tgtEl>
                                      </p:cBhvr>
                                    </p:animEffect>
                                  </p:childTnLst>
                                </p:cTn>
                              </p:par>
                              <p:par>
                                <p:cTn fill="hold" id="36" nodeType="withEffect" presetClass="entr" presetID="22" presetSubtype="1">
                                  <p:stCondLst>
                                    <p:cond delay="0"/>
                                  </p:stCondLst>
                                  <p:childTnLst>
                                    <p:set>
                                      <p:cBhvr>
                                        <p:cTn dur="1" fill="hold" id="37">
                                          <p:stCondLst>
                                            <p:cond delay="0"/>
                                          </p:stCondLst>
                                        </p:cTn>
                                        <p:tgtEl>
                                          <p:spTgt spid="144"/>
                                        </p:tgtEl>
                                        <p:attrNameLst>
                                          <p:attrName>style.visibility</p:attrName>
                                        </p:attrNameLst>
                                      </p:cBhvr>
                                      <p:to>
                                        <p:strVal val="visible"/>
                                      </p:to>
                                    </p:set>
                                    <p:animEffect filter="wipe(up)" transition="in">
                                      <p:cBhvr>
                                        <p:cTn dur="500" id="38"/>
                                        <p:tgtEl>
                                          <p:spTgt spid="144"/>
                                        </p:tgtEl>
                                      </p:cBhvr>
                                    </p:animEffect>
                                  </p:childTnLst>
                                </p:cTn>
                              </p:par>
                              <p:par>
                                <p:cTn fill="hold" id="39" nodeType="withEffect" presetClass="entr" presetID="22" presetSubtype="1">
                                  <p:stCondLst>
                                    <p:cond delay="0"/>
                                  </p:stCondLst>
                                  <p:childTnLst>
                                    <p:set>
                                      <p:cBhvr>
                                        <p:cTn dur="1" fill="hold" id="40">
                                          <p:stCondLst>
                                            <p:cond delay="0"/>
                                          </p:stCondLst>
                                        </p:cTn>
                                        <p:tgtEl>
                                          <p:spTgt spid="145"/>
                                        </p:tgtEl>
                                        <p:attrNameLst>
                                          <p:attrName>style.visibility</p:attrName>
                                        </p:attrNameLst>
                                      </p:cBhvr>
                                      <p:to>
                                        <p:strVal val="visible"/>
                                      </p:to>
                                    </p:set>
                                    <p:animEffect filter="wipe(up)" transition="in">
                                      <p:cBhvr>
                                        <p:cTn dur="500" id="41"/>
                                        <p:tgtEl>
                                          <p:spTgt spid="145"/>
                                        </p:tgtEl>
                                      </p:cBhvr>
                                    </p:animEffect>
                                  </p:childTnLst>
                                </p:cTn>
                              </p:par>
                              <p:par>
                                <p:cTn fill="hold" id="42" nodeType="withEffect" presetClass="entr" presetID="22" presetSubtype="1">
                                  <p:stCondLst>
                                    <p:cond delay="0"/>
                                  </p:stCondLst>
                                  <p:childTnLst>
                                    <p:set>
                                      <p:cBhvr>
                                        <p:cTn dur="1" fill="hold" id="43">
                                          <p:stCondLst>
                                            <p:cond delay="0"/>
                                          </p:stCondLst>
                                        </p:cTn>
                                        <p:tgtEl>
                                          <p:spTgt spid="146"/>
                                        </p:tgtEl>
                                        <p:attrNameLst>
                                          <p:attrName>style.visibility</p:attrName>
                                        </p:attrNameLst>
                                      </p:cBhvr>
                                      <p:to>
                                        <p:strVal val="visible"/>
                                      </p:to>
                                    </p:set>
                                    <p:animEffect filter="wipe(up)" transition="in">
                                      <p:cBhvr>
                                        <p:cTn dur="500" id="44"/>
                                        <p:tgtEl>
                                          <p:spTgt spid="146"/>
                                        </p:tgtEl>
                                      </p:cBhvr>
                                    </p:animEffect>
                                  </p:childTnLst>
                                </p:cTn>
                              </p:par>
                            </p:childTnLst>
                          </p:cTn>
                        </p:par>
                        <p:par>
                          <p:cTn fill="hold" id="45" nodeType="afterGroup">
                            <p:stCondLst>
                              <p:cond delay="2500"/>
                            </p:stCondLst>
                            <p:childTnLst>
                              <p:par>
                                <p:cTn fill="hold" id="46" nodeType="afterEffect" presetClass="entr" presetID="53" presetSubtype="0">
                                  <p:stCondLst>
                                    <p:cond delay="0"/>
                                  </p:stCondLst>
                                  <p:childTnLst>
                                    <p:set>
                                      <p:cBhvr>
                                        <p:cTn dur="1" fill="hold" id="47">
                                          <p:stCondLst>
                                            <p:cond delay="0"/>
                                          </p:stCondLst>
                                        </p:cTn>
                                        <p:tgtEl>
                                          <p:spTgt spid="184"/>
                                        </p:tgtEl>
                                        <p:attrNameLst>
                                          <p:attrName>style.visibility</p:attrName>
                                        </p:attrNameLst>
                                      </p:cBhvr>
                                      <p:to>
                                        <p:strVal val="visible"/>
                                      </p:to>
                                    </p:set>
                                    <p:anim calcmode="lin" valueType="num">
                                      <p:cBhvr>
                                        <p:cTn dur="500" fill="hold" id="48"/>
                                        <p:tgtEl>
                                          <p:spTgt spid="184"/>
                                        </p:tgtEl>
                                        <p:attrNameLst>
                                          <p:attrName>ppt_w</p:attrName>
                                        </p:attrNameLst>
                                      </p:cBhvr>
                                      <p:tavLst>
                                        <p:tav tm="0">
                                          <p:val>
                                            <p:fltVal val="0"/>
                                          </p:val>
                                        </p:tav>
                                        <p:tav tm="100000">
                                          <p:val>
                                            <p:strVal val="#ppt_w"/>
                                          </p:val>
                                        </p:tav>
                                      </p:tavLst>
                                    </p:anim>
                                    <p:anim calcmode="lin" valueType="num">
                                      <p:cBhvr>
                                        <p:cTn dur="500" fill="hold" id="49"/>
                                        <p:tgtEl>
                                          <p:spTgt spid="184"/>
                                        </p:tgtEl>
                                        <p:attrNameLst>
                                          <p:attrName>ppt_h</p:attrName>
                                        </p:attrNameLst>
                                      </p:cBhvr>
                                      <p:tavLst>
                                        <p:tav tm="0">
                                          <p:val>
                                            <p:fltVal val="0"/>
                                          </p:val>
                                        </p:tav>
                                        <p:tav tm="100000">
                                          <p:val>
                                            <p:strVal val="#ppt_h"/>
                                          </p:val>
                                        </p:tav>
                                      </p:tavLst>
                                    </p:anim>
                                    <p:animEffect filter="fade" transition="in">
                                      <p:cBhvr>
                                        <p:cTn dur="500" id="50"/>
                                        <p:tgtEl>
                                          <p:spTgt spid="184"/>
                                        </p:tgtEl>
                                      </p:cBhvr>
                                    </p:animEffect>
                                  </p:childTnLst>
                                </p:cTn>
                              </p:par>
                              <p:par>
                                <p:cTn fill="hold" id="51" nodeType="withEffect" presetClass="entr" presetID="53" presetSubtype="0">
                                  <p:stCondLst>
                                    <p:cond delay="0"/>
                                  </p:stCondLst>
                                  <p:childTnLst>
                                    <p:set>
                                      <p:cBhvr>
                                        <p:cTn dur="1" fill="hold" id="52">
                                          <p:stCondLst>
                                            <p:cond delay="0"/>
                                          </p:stCondLst>
                                        </p:cTn>
                                        <p:tgtEl>
                                          <p:spTgt spid="172"/>
                                        </p:tgtEl>
                                        <p:attrNameLst>
                                          <p:attrName>style.visibility</p:attrName>
                                        </p:attrNameLst>
                                      </p:cBhvr>
                                      <p:to>
                                        <p:strVal val="visible"/>
                                      </p:to>
                                    </p:set>
                                    <p:anim calcmode="lin" valueType="num">
                                      <p:cBhvr>
                                        <p:cTn dur="500" fill="hold" id="53"/>
                                        <p:tgtEl>
                                          <p:spTgt spid="172"/>
                                        </p:tgtEl>
                                        <p:attrNameLst>
                                          <p:attrName>ppt_w</p:attrName>
                                        </p:attrNameLst>
                                      </p:cBhvr>
                                      <p:tavLst>
                                        <p:tav tm="0">
                                          <p:val>
                                            <p:fltVal val="0"/>
                                          </p:val>
                                        </p:tav>
                                        <p:tav tm="100000">
                                          <p:val>
                                            <p:strVal val="#ppt_w"/>
                                          </p:val>
                                        </p:tav>
                                      </p:tavLst>
                                    </p:anim>
                                    <p:anim calcmode="lin" valueType="num">
                                      <p:cBhvr>
                                        <p:cTn dur="500" fill="hold" id="54"/>
                                        <p:tgtEl>
                                          <p:spTgt spid="172"/>
                                        </p:tgtEl>
                                        <p:attrNameLst>
                                          <p:attrName>ppt_h</p:attrName>
                                        </p:attrNameLst>
                                      </p:cBhvr>
                                      <p:tavLst>
                                        <p:tav tm="0">
                                          <p:val>
                                            <p:fltVal val="0"/>
                                          </p:val>
                                        </p:tav>
                                        <p:tav tm="100000">
                                          <p:val>
                                            <p:strVal val="#ppt_h"/>
                                          </p:val>
                                        </p:tav>
                                      </p:tavLst>
                                    </p:anim>
                                    <p:animEffect filter="fade" transition="in">
                                      <p:cBhvr>
                                        <p:cTn dur="500" id="55"/>
                                        <p:tgtEl>
                                          <p:spTgt spid="172"/>
                                        </p:tgtEl>
                                      </p:cBhvr>
                                    </p:animEffect>
                                  </p:childTnLst>
                                </p:cTn>
                              </p:par>
                              <p:par>
                                <p:cTn fill="hold" id="56" nodeType="withEffect" presetClass="entr" presetID="53" presetSubtype="0">
                                  <p:stCondLst>
                                    <p:cond delay="0"/>
                                  </p:stCondLst>
                                  <p:childTnLst>
                                    <p:set>
                                      <p:cBhvr>
                                        <p:cTn dur="1" fill="hold" id="57">
                                          <p:stCondLst>
                                            <p:cond delay="0"/>
                                          </p:stCondLst>
                                        </p:cTn>
                                        <p:tgtEl>
                                          <p:spTgt spid="152"/>
                                        </p:tgtEl>
                                        <p:attrNameLst>
                                          <p:attrName>style.visibility</p:attrName>
                                        </p:attrNameLst>
                                      </p:cBhvr>
                                      <p:to>
                                        <p:strVal val="visible"/>
                                      </p:to>
                                    </p:set>
                                    <p:anim calcmode="lin" valueType="num">
                                      <p:cBhvr>
                                        <p:cTn dur="500" fill="hold" id="58"/>
                                        <p:tgtEl>
                                          <p:spTgt spid="152"/>
                                        </p:tgtEl>
                                        <p:attrNameLst>
                                          <p:attrName>ppt_w</p:attrName>
                                        </p:attrNameLst>
                                      </p:cBhvr>
                                      <p:tavLst>
                                        <p:tav tm="0">
                                          <p:val>
                                            <p:fltVal val="0"/>
                                          </p:val>
                                        </p:tav>
                                        <p:tav tm="100000">
                                          <p:val>
                                            <p:strVal val="#ppt_w"/>
                                          </p:val>
                                        </p:tav>
                                      </p:tavLst>
                                    </p:anim>
                                    <p:anim calcmode="lin" valueType="num">
                                      <p:cBhvr>
                                        <p:cTn dur="500" fill="hold" id="59"/>
                                        <p:tgtEl>
                                          <p:spTgt spid="152"/>
                                        </p:tgtEl>
                                        <p:attrNameLst>
                                          <p:attrName>ppt_h</p:attrName>
                                        </p:attrNameLst>
                                      </p:cBhvr>
                                      <p:tavLst>
                                        <p:tav tm="0">
                                          <p:val>
                                            <p:fltVal val="0"/>
                                          </p:val>
                                        </p:tav>
                                        <p:tav tm="100000">
                                          <p:val>
                                            <p:strVal val="#ppt_h"/>
                                          </p:val>
                                        </p:tav>
                                      </p:tavLst>
                                    </p:anim>
                                    <p:animEffect filter="fade" transition="in">
                                      <p:cBhvr>
                                        <p:cTn dur="500" id="60"/>
                                        <p:tgtEl>
                                          <p:spTgt spid="152"/>
                                        </p:tgtEl>
                                      </p:cBhvr>
                                    </p:animEffect>
                                  </p:childTnLst>
                                </p:cTn>
                              </p:par>
                              <p:par>
                                <p:cTn fill="hold" id="61" nodeType="withEffect" presetClass="entr" presetID="53" presetSubtype="0">
                                  <p:stCondLst>
                                    <p:cond delay="0"/>
                                  </p:stCondLst>
                                  <p:childTnLst>
                                    <p:set>
                                      <p:cBhvr>
                                        <p:cTn dur="1" fill="hold" id="62">
                                          <p:stCondLst>
                                            <p:cond delay="0"/>
                                          </p:stCondLst>
                                        </p:cTn>
                                        <p:tgtEl>
                                          <p:spTgt spid="147"/>
                                        </p:tgtEl>
                                        <p:attrNameLst>
                                          <p:attrName>style.visibility</p:attrName>
                                        </p:attrNameLst>
                                      </p:cBhvr>
                                      <p:to>
                                        <p:strVal val="visible"/>
                                      </p:to>
                                    </p:set>
                                    <p:anim calcmode="lin" valueType="num">
                                      <p:cBhvr>
                                        <p:cTn dur="500" fill="hold" id="63"/>
                                        <p:tgtEl>
                                          <p:spTgt spid="147"/>
                                        </p:tgtEl>
                                        <p:attrNameLst>
                                          <p:attrName>ppt_w</p:attrName>
                                        </p:attrNameLst>
                                      </p:cBhvr>
                                      <p:tavLst>
                                        <p:tav tm="0">
                                          <p:val>
                                            <p:fltVal val="0"/>
                                          </p:val>
                                        </p:tav>
                                        <p:tav tm="100000">
                                          <p:val>
                                            <p:strVal val="#ppt_w"/>
                                          </p:val>
                                        </p:tav>
                                      </p:tavLst>
                                    </p:anim>
                                    <p:anim calcmode="lin" valueType="num">
                                      <p:cBhvr>
                                        <p:cTn dur="500" fill="hold" id="64"/>
                                        <p:tgtEl>
                                          <p:spTgt spid="147"/>
                                        </p:tgtEl>
                                        <p:attrNameLst>
                                          <p:attrName>ppt_h</p:attrName>
                                        </p:attrNameLst>
                                      </p:cBhvr>
                                      <p:tavLst>
                                        <p:tav tm="0">
                                          <p:val>
                                            <p:fltVal val="0"/>
                                          </p:val>
                                        </p:tav>
                                        <p:tav tm="100000">
                                          <p:val>
                                            <p:strVal val="#ppt_h"/>
                                          </p:val>
                                        </p:tav>
                                      </p:tavLst>
                                    </p:anim>
                                    <p:animEffect filter="fade" transition="in">
                                      <p:cBhvr>
                                        <p:cTn dur="500" id="65"/>
                                        <p:tgtEl>
                                          <p:spTgt spid="147"/>
                                        </p:tgtEl>
                                      </p:cBhvr>
                                    </p:animEffect>
                                  </p:childTnLst>
                                </p:cTn>
                              </p:par>
                            </p:childTnLst>
                          </p:cTn>
                        </p:par>
                        <p:par>
                          <p:cTn fill="hold" id="66" nodeType="afterGroup">
                            <p:stCondLst>
                              <p:cond delay="3000"/>
                            </p:stCondLst>
                            <p:childTnLst>
                              <p:par>
                                <p:cTn fill="hold" id="67" nodeType="afterEffect" presetClass="entr" presetID="42" presetSubtype="0">
                                  <p:stCondLst>
                                    <p:cond delay="0"/>
                                  </p:stCondLst>
                                  <p:childTnLst>
                                    <p:set>
                                      <p:cBhvr>
                                        <p:cTn dur="1" fill="hold" id="68">
                                          <p:stCondLst>
                                            <p:cond delay="0"/>
                                          </p:stCondLst>
                                        </p:cTn>
                                        <p:tgtEl>
                                          <p:spTgt spid="60"/>
                                        </p:tgtEl>
                                        <p:attrNameLst>
                                          <p:attrName>style.visibility</p:attrName>
                                        </p:attrNameLst>
                                      </p:cBhvr>
                                      <p:to>
                                        <p:strVal val="visible"/>
                                      </p:to>
                                    </p:set>
                                    <p:animEffect filter="fade" transition="in">
                                      <p:cBhvr>
                                        <p:cTn dur="1000" id="69"/>
                                        <p:tgtEl>
                                          <p:spTgt spid="60"/>
                                        </p:tgtEl>
                                      </p:cBhvr>
                                    </p:animEffect>
                                    <p:anim calcmode="lin" valueType="num">
                                      <p:cBhvr>
                                        <p:cTn dur="1000" fill="hold" id="70"/>
                                        <p:tgtEl>
                                          <p:spTgt spid="60"/>
                                        </p:tgtEl>
                                        <p:attrNameLst>
                                          <p:attrName>ppt_x</p:attrName>
                                        </p:attrNameLst>
                                      </p:cBhvr>
                                      <p:tavLst>
                                        <p:tav tm="0">
                                          <p:val>
                                            <p:strVal val="#ppt_x"/>
                                          </p:val>
                                        </p:tav>
                                        <p:tav tm="100000">
                                          <p:val>
                                            <p:strVal val="#ppt_x"/>
                                          </p:val>
                                        </p:tav>
                                      </p:tavLst>
                                    </p:anim>
                                    <p:anim calcmode="lin" valueType="num">
                                      <p:cBhvr>
                                        <p:cTn dur="1000" fill="hold" id="71"/>
                                        <p:tgtEl>
                                          <p:spTgt spid="60"/>
                                        </p:tgtEl>
                                        <p:attrNameLst>
                                          <p:attrName>ppt_y</p:attrName>
                                        </p:attrNameLst>
                                      </p:cBhvr>
                                      <p:tavLst>
                                        <p:tav tm="0">
                                          <p:val>
                                            <p:strVal val="#ppt_y+.1"/>
                                          </p:val>
                                        </p:tav>
                                        <p:tav tm="100000">
                                          <p:val>
                                            <p:strVal val="#ppt_y"/>
                                          </p:val>
                                        </p:tav>
                                      </p:tavLst>
                                    </p:anim>
                                  </p:childTnLst>
                                </p:cTn>
                              </p:par>
                              <p:par>
                                <p:cTn fill="hold" id="72" nodeType="withEffect" presetClass="entr" presetID="42" presetSubtype="0">
                                  <p:stCondLst>
                                    <p:cond delay="0"/>
                                  </p:stCondLst>
                                  <p:childTnLst>
                                    <p:set>
                                      <p:cBhvr>
                                        <p:cTn dur="1" fill="hold" id="73">
                                          <p:stCondLst>
                                            <p:cond delay="0"/>
                                          </p:stCondLst>
                                        </p:cTn>
                                        <p:tgtEl>
                                          <p:spTgt spid="63"/>
                                        </p:tgtEl>
                                        <p:attrNameLst>
                                          <p:attrName>style.visibility</p:attrName>
                                        </p:attrNameLst>
                                      </p:cBhvr>
                                      <p:to>
                                        <p:strVal val="visible"/>
                                      </p:to>
                                    </p:set>
                                    <p:animEffect filter="fade" transition="in">
                                      <p:cBhvr>
                                        <p:cTn dur="1000" id="74"/>
                                        <p:tgtEl>
                                          <p:spTgt spid="63"/>
                                        </p:tgtEl>
                                      </p:cBhvr>
                                    </p:animEffect>
                                    <p:anim calcmode="lin" valueType="num">
                                      <p:cBhvr>
                                        <p:cTn dur="1000" fill="hold" id="75"/>
                                        <p:tgtEl>
                                          <p:spTgt spid="63"/>
                                        </p:tgtEl>
                                        <p:attrNameLst>
                                          <p:attrName>ppt_x</p:attrName>
                                        </p:attrNameLst>
                                      </p:cBhvr>
                                      <p:tavLst>
                                        <p:tav tm="0">
                                          <p:val>
                                            <p:strVal val="#ppt_x"/>
                                          </p:val>
                                        </p:tav>
                                        <p:tav tm="100000">
                                          <p:val>
                                            <p:strVal val="#ppt_x"/>
                                          </p:val>
                                        </p:tav>
                                      </p:tavLst>
                                    </p:anim>
                                    <p:anim calcmode="lin" valueType="num">
                                      <p:cBhvr>
                                        <p:cTn dur="1000" fill="hold" id="76"/>
                                        <p:tgtEl>
                                          <p:spTgt spid="63"/>
                                        </p:tgtEl>
                                        <p:attrNameLst>
                                          <p:attrName>ppt_y</p:attrName>
                                        </p:attrNameLst>
                                      </p:cBhvr>
                                      <p:tavLst>
                                        <p:tav tm="0">
                                          <p:val>
                                            <p:strVal val="#ppt_y+.1"/>
                                          </p:val>
                                        </p:tav>
                                        <p:tav tm="100000">
                                          <p:val>
                                            <p:strVal val="#ppt_y"/>
                                          </p:val>
                                        </p:tav>
                                      </p:tavLst>
                                    </p:anim>
                                  </p:childTnLst>
                                </p:cTn>
                              </p:par>
                              <p:par>
                                <p:cTn fill="hold" id="77" nodeType="withEffect" presetClass="entr" presetID="42" presetSubtype="0">
                                  <p:stCondLst>
                                    <p:cond delay="0"/>
                                  </p:stCondLst>
                                  <p:childTnLst>
                                    <p:set>
                                      <p:cBhvr>
                                        <p:cTn dur="1" fill="hold" id="78">
                                          <p:stCondLst>
                                            <p:cond delay="0"/>
                                          </p:stCondLst>
                                        </p:cTn>
                                        <p:tgtEl>
                                          <p:spTgt spid="66"/>
                                        </p:tgtEl>
                                        <p:attrNameLst>
                                          <p:attrName>style.visibility</p:attrName>
                                        </p:attrNameLst>
                                      </p:cBhvr>
                                      <p:to>
                                        <p:strVal val="visible"/>
                                      </p:to>
                                    </p:set>
                                    <p:animEffect filter="fade" transition="in">
                                      <p:cBhvr>
                                        <p:cTn dur="1000" id="79"/>
                                        <p:tgtEl>
                                          <p:spTgt spid="66"/>
                                        </p:tgtEl>
                                      </p:cBhvr>
                                    </p:animEffect>
                                    <p:anim calcmode="lin" valueType="num">
                                      <p:cBhvr>
                                        <p:cTn dur="1000" fill="hold" id="80"/>
                                        <p:tgtEl>
                                          <p:spTgt spid="66"/>
                                        </p:tgtEl>
                                        <p:attrNameLst>
                                          <p:attrName>ppt_x</p:attrName>
                                        </p:attrNameLst>
                                      </p:cBhvr>
                                      <p:tavLst>
                                        <p:tav tm="0">
                                          <p:val>
                                            <p:strVal val="#ppt_x"/>
                                          </p:val>
                                        </p:tav>
                                        <p:tav tm="100000">
                                          <p:val>
                                            <p:strVal val="#ppt_x"/>
                                          </p:val>
                                        </p:tav>
                                      </p:tavLst>
                                    </p:anim>
                                    <p:anim calcmode="lin" valueType="num">
                                      <p:cBhvr>
                                        <p:cTn dur="1000" fill="hold" id="81"/>
                                        <p:tgtEl>
                                          <p:spTgt spid="66"/>
                                        </p:tgtEl>
                                        <p:attrNameLst>
                                          <p:attrName>ppt_y</p:attrName>
                                        </p:attrNameLst>
                                      </p:cBhvr>
                                      <p:tavLst>
                                        <p:tav tm="0">
                                          <p:val>
                                            <p:strVal val="#ppt_y+.1"/>
                                          </p:val>
                                        </p:tav>
                                        <p:tav tm="100000">
                                          <p:val>
                                            <p:strVal val="#ppt_y"/>
                                          </p:val>
                                        </p:tav>
                                      </p:tavLst>
                                    </p:anim>
                                  </p:childTnLst>
                                </p:cTn>
                              </p:par>
                              <p:par>
                                <p:cTn fill="hold" id="82" nodeType="withEffect" presetClass="entr" presetID="42" presetSubtype="0">
                                  <p:stCondLst>
                                    <p:cond delay="0"/>
                                  </p:stCondLst>
                                  <p:childTnLst>
                                    <p:set>
                                      <p:cBhvr>
                                        <p:cTn dur="1" fill="hold" id="83">
                                          <p:stCondLst>
                                            <p:cond delay="0"/>
                                          </p:stCondLst>
                                        </p:cTn>
                                        <p:tgtEl>
                                          <p:spTgt spid="74"/>
                                        </p:tgtEl>
                                        <p:attrNameLst>
                                          <p:attrName>style.visibility</p:attrName>
                                        </p:attrNameLst>
                                      </p:cBhvr>
                                      <p:to>
                                        <p:strVal val="visible"/>
                                      </p:to>
                                    </p:set>
                                    <p:animEffect filter="fade" transition="in">
                                      <p:cBhvr>
                                        <p:cTn dur="1000" id="84"/>
                                        <p:tgtEl>
                                          <p:spTgt spid="74"/>
                                        </p:tgtEl>
                                      </p:cBhvr>
                                    </p:animEffect>
                                    <p:anim calcmode="lin" valueType="num">
                                      <p:cBhvr>
                                        <p:cTn dur="1000" fill="hold" id="85"/>
                                        <p:tgtEl>
                                          <p:spTgt spid="74"/>
                                        </p:tgtEl>
                                        <p:attrNameLst>
                                          <p:attrName>ppt_x</p:attrName>
                                        </p:attrNameLst>
                                      </p:cBhvr>
                                      <p:tavLst>
                                        <p:tav tm="0">
                                          <p:val>
                                            <p:strVal val="#ppt_x"/>
                                          </p:val>
                                        </p:tav>
                                        <p:tav tm="100000">
                                          <p:val>
                                            <p:strVal val="#ppt_x"/>
                                          </p:val>
                                        </p:tav>
                                      </p:tavLst>
                                    </p:anim>
                                    <p:anim calcmode="lin" valueType="num">
                                      <p:cBhvr>
                                        <p:cTn dur="1000" fill="hold" id="86"/>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9"/>
      <p:bldP grpId="0" spid="140"/>
      <p:bldP grpId="0" spid="141"/>
      <p:bldP grpId="0" spid="14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Freeform 10"/>
          <p:cNvSpPr/>
          <p:nvPr/>
        </p:nvSpPr>
        <p:spPr bwMode="auto">
          <a:xfrm>
            <a:off x="2841721" y="1272392"/>
            <a:ext cx="1460540" cy="1613764"/>
          </a:xfrm>
          <a:custGeom>
            <a:gdLst>
              <a:gd fmla="*/ 1606 w 3207" name="T0"/>
              <a:gd fmla="*/ 3189 h 3541" name="T1"/>
              <a:gd fmla="*/ 2390 w 3207" name="T2"/>
              <a:gd fmla="*/ 3541 h 3541" name="T3"/>
              <a:gd fmla="*/ 3206 w 3207" name="T4"/>
              <a:gd fmla="*/ 2917 h 3541" name="T5"/>
              <a:gd fmla="*/ 3207 w 3207" name="T6"/>
              <a:gd fmla="*/ 2918 h 3541" name="T7"/>
              <a:gd fmla="*/ 6 w 3207" name="T8"/>
              <a:gd fmla="*/ 5 h 3541" name="T9"/>
              <a:gd fmla="*/ 3 w 3207" name="T10"/>
              <a:gd fmla="*/ 0 h 3541" name="T11"/>
              <a:gd fmla="*/ 6 w 3207" name="T12"/>
              <a:gd fmla="*/ 5 h 3541" name="T13"/>
              <a:gd fmla="*/ 598 w 3207" name="T14"/>
              <a:gd fmla="*/ 805 h 3541" name="T15"/>
              <a:gd fmla="*/ 230 w 3207" name="T16"/>
              <a:gd fmla="*/ 1621 h 3541" name="T17"/>
              <a:gd fmla="*/ 231 w 3207" name="T18"/>
              <a:gd fmla="*/ 1625 h 3541" name="T19"/>
              <a:gd fmla="*/ 1606 w 3207" name="T20"/>
              <a:gd fmla="*/ 3189 h 35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41" w="3206">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C00000"/>
          </a:solidFill>
          <a:ln w="15875">
            <a:gradFill>
              <a:gsLst>
                <a:gs pos="0">
                  <a:srgbClr val="F3F3F3"/>
                </a:gs>
                <a:gs pos="100000">
                  <a:schemeClr val="bg1"/>
                </a:gs>
              </a:gsLst>
              <a:lin ang="5400000" scaled="1"/>
            </a:gradFill>
          </a:ln>
          <a:effectLst>
            <a:innerShdw blurRad="76200" dir="16200000" dist="381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5" compatLnSpc="1" forceAA="0" fromWordArt="0" horzOverflow="overflow" lIns="68589" numCol="1" rIns="68589" rot="0" rtlCol="0" spcCol="0" spcFirstLastPara="0" tIns="34295" vert="horz" vertOverflow="overflow" wrap="square">
            <a:prstTxWarp prst="textNoShape">
              <a:avLst/>
            </a:prstTxWarp>
            <a:noAutofit/>
          </a:bodyPr>
          <a:lstStyle/>
          <a:p>
            <a:pPr algn="ctr"/>
            <a:endParaRPr altLang="en-US" lang="zh-CN">
              <a:solidFill>
                <a:schemeClr val="tx1"/>
              </a:solidFill>
            </a:endParaRPr>
          </a:p>
        </p:txBody>
      </p:sp>
      <p:sp>
        <p:nvSpPr>
          <p:cNvPr id="68" name="矩形 67"/>
          <p:cNvSpPr/>
          <p:nvPr/>
        </p:nvSpPr>
        <p:spPr>
          <a:xfrm rot="3203510">
            <a:off x="1811829" y="1709965"/>
            <a:ext cx="2063438" cy="2063158"/>
          </a:xfrm>
          <a:prstGeom prst="rect">
            <a:avLst/>
          </a:prstGeom>
          <a:noFill/>
          <a:ln algn="ctr" cap="flat" cmpd="sng" w="25400">
            <a:noFill/>
            <a:prstDash val="solid"/>
          </a:ln>
          <a:effectLst/>
        </p:spPr>
        <p:txBody>
          <a:bodyPr anchor="ctr" bIns="33610" lIns="67217" numCol="1" rIns="67217" spcFirstLastPara="1" tIns="33610">
            <a:prstTxWarp prst="textArchUp">
              <a:avLst/>
            </a:prstTxWarp>
          </a:bodyPr>
          <a:lstStyle/>
          <a:p>
            <a:pPr algn="ctr" defTabSz="685874">
              <a:defRPr/>
            </a:pPr>
            <a:r>
              <a:rPr altLang="en-US" kern="0" lang="zh-CN">
                <a:solidFill>
                  <a:srgbClr val="F9F9F9"/>
                </a:solidFill>
                <a:latin charset="-122" panose="020b0503020204020204" pitchFamily="34" typeface="微软雅黑"/>
                <a:ea charset="-122" pitchFamily="34" typeface="微软雅黑"/>
              </a:rPr>
              <a:t>此处添加文本</a:t>
            </a:r>
          </a:p>
        </p:txBody>
      </p:sp>
      <p:sp>
        <p:nvSpPr>
          <p:cNvPr id="69" name="Freeform 7"/>
          <p:cNvSpPr/>
          <p:nvPr/>
        </p:nvSpPr>
        <p:spPr bwMode="auto">
          <a:xfrm>
            <a:off x="1388463" y="1269957"/>
            <a:ext cx="1613641" cy="1461867"/>
          </a:xfrm>
          <a:custGeom>
            <a:gdLst>
              <a:gd fmla="*/ 1625 w 3541" name="T0"/>
              <a:gd fmla="*/ 2978 h 3207" name="T1"/>
              <a:gd fmla="*/ 3189 w 3541" name="T2"/>
              <a:gd fmla="*/ 1591 h 3207" name="T3"/>
              <a:gd fmla="*/ 3541 w 3541" name="T4"/>
              <a:gd fmla="*/ 823 h 3207" name="T5"/>
              <a:gd fmla="*/ 2917 w 3541" name="T6"/>
              <a:gd fmla="*/ 7 h 3207" name="T7"/>
              <a:gd fmla="*/ 2916 w 3541" name="T8"/>
              <a:gd fmla="*/ 0 h 3207" name="T9"/>
              <a:gd fmla="*/ 5 w 3541" name="T10"/>
              <a:gd fmla="*/ 3207 h 3207" name="T11"/>
              <a:gd fmla="*/ 0 w 3541" name="T12"/>
              <a:gd fmla="*/ 3205 h 3207" name="T13"/>
              <a:gd fmla="*/ 5 w 3541" name="T14"/>
              <a:gd fmla="*/ 3207 h 3207" name="T15"/>
              <a:gd fmla="*/ 805 w 3541" name="T16"/>
              <a:gd fmla="*/ 2599 h 3207" name="T17"/>
              <a:gd fmla="*/ 1621 w 3541" name="T18"/>
              <a:gd fmla="*/ 2983 h 3207" name="T19"/>
              <a:gd fmla="*/ 1625 w 3541" name="T20"/>
              <a:gd fmla="*/ 2978 h 320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06" w="3541">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chemeClr val="bg1">
              <a:lumMod val="50000"/>
            </a:schemeClr>
          </a:solidFill>
          <a:ln w="15875">
            <a:gradFill>
              <a:gsLst>
                <a:gs pos="0">
                  <a:srgbClr val="F3F3F3"/>
                </a:gs>
                <a:gs pos="100000">
                  <a:schemeClr val="bg1"/>
                </a:gs>
              </a:gsLst>
              <a:lin ang="5400000" scaled="1"/>
            </a:gradFill>
          </a:ln>
          <a:effectLst>
            <a:innerShdw blurRad="76200" dir="16200000" dist="38100">
              <a:prstClr val="black">
                <a:alpha val="37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34295" compatLnSpc="1" forceAA="0" fromWordArt="0" horzOverflow="overflow" lIns="68589" numCol="1" rIns="68589" rot="0" rtlCol="0" spcCol="0" spcFirstLastPara="0" tIns="34295" vert="horz" vertOverflow="overflow" wrap="square">
            <a:prstTxWarp prst="textNoShape">
              <a:avLst/>
            </a:prstTxWarp>
            <a:noAutofit/>
          </a:bodyPr>
          <a:lstStyle/>
          <a:p>
            <a:pPr algn="ctr"/>
            <a:endParaRPr altLang="en-US" lang="zh-CN"/>
          </a:p>
        </p:txBody>
      </p:sp>
      <p:sp>
        <p:nvSpPr>
          <p:cNvPr id="70" name="矩形 69"/>
          <p:cNvSpPr/>
          <p:nvPr/>
        </p:nvSpPr>
        <p:spPr>
          <a:xfrm rot="19403510">
            <a:off x="1789211" y="1707496"/>
            <a:ext cx="2063158" cy="2063438"/>
          </a:xfrm>
          <a:prstGeom prst="rect">
            <a:avLst/>
          </a:prstGeom>
          <a:noFill/>
          <a:ln algn="ctr" cap="flat" cmpd="sng" w="25400">
            <a:noFill/>
            <a:prstDash val="solid"/>
          </a:ln>
          <a:effectLst/>
        </p:spPr>
        <p:txBody>
          <a:bodyPr anchor="ctr" bIns="33610" lIns="67217" numCol="1" rIns="67217" spcFirstLastPara="1" tIns="33610">
            <a:prstTxWarp prst="textArchUp">
              <a:avLst/>
            </a:prstTxWarp>
          </a:bodyPr>
          <a:lstStyle/>
          <a:p>
            <a:pPr algn="ctr" defTabSz="685874">
              <a:defRPr/>
            </a:pPr>
            <a:r>
              <a:rPr altLang="en-US" kern="0" lang="zh-CN">
                <a:solidFill>
                  <a:schemeClr val="bg1"/>
                </a:solidFill>
                <a:latin charset="-122" panose="020b0503020204020204" pitchFamily="34" typeface="微软雅黑"/>
                <a:ea charset="-122" pitchFamily="34" typeface="微软雅黑"/>
              </a:rPr>
              <a:t>此处添加文本</a:t>
            </a:r>
          </a:p>
        </p:txBody>
      </p:sp>
      <p:sp>
        <p:nvSpPr>
          <p:cNvPr id="71" name="Freeform 8"/>
          <p:cNvSpPr/>
          <p:nvPr/>
        </p:nvSpPr>
        <p:spPr bwMode="auto">
          <a:xfrm>
            <a:off x="1382396" y="2594509"/>
            <a:ext cx="1461755" cy="1611335"/>
          </a:xfrm>
          <a:custGeom>
            <a:gdLst>
              <a:gd fmla="*/ 2976 w 3207" name="T0"/>
              <a:gd fmla="*/ 1912 h 3537" name="T1"/>
              <a:gd fmla="*/ 1591 w 3207" name="T2"/>
              <a:gd fmla="*/ 352 h 3537" name="T3"/>
              <a:gd fmla="*/ 823 w 3207" name="T4"/>
              <a:gd fmla="*/ 0 h 3537" name="T5"/>
              <a:gd fmla="*/ 7 w 3207" name="T6"/>
              <a:gd fmla="*/ 624 h 3537" name="T7"/>
              <a:gd fmla="*/ 0 w 3207" name="T8"/>
              <a:gd fmla="*/ 619 h 3537" name="T9"/>
              <a:gd fmla="*/ 3207 w 3207" name="T10"/>
              <a:gd fmla="*/ 3536 h 3537" name="T11"/>
              <a:gd fmla="*/ 3204 w 3207" name="T12"/>
              <a:gd fmla="*/ 3537 h 3537" name="T13"/>
              <a:gd fmla="*/ 3207 w 3207" name="T14"/>
              <a:gd fmla="*/ 3536 h 3537" name="T15"/>
              <a:gd fmla="*/ 2599 w 3207" name="T16"/>
              <a:gd fmla="*/ 2736 h 3537" name="T17"/>
              <a:gd fmla="*/ 2983 w 3207" name="T18"/>
              <a:gd fmla="*/ 1904 h 3537" name="T19"/>
              <a:gd fmla="*/ 2976 w 3207" name="T20"/>
              <a:gd fmla="*/ 1912 h 35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37" w="3206">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C00000"/>
          </a:solidFill>
          <a:ln w="15875">
            <a:gradFill>
              <a:gsLst>
                <a:gs pos="0">
                  <a:srgbClr val="F3F3F3"/>
                </a:gs>
                <a:gs pos="100000">
                  <a:schemeClr val="bg1"/>
                </a:gs>
              </a:gsLst>
              <a:lin ang="5400000" scaled="1"/>
            </a:gradFill>
          </a:ln>
          <a:effectLst>
            <a:innerShdw blurRad="76200" dir="16200000" dist="381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5" compatLnSpc="1" forceAA="0" fromWordArt="0" horzOverflow="overflow" lIns="68589" numCol="1" rIns="68589" rot="0" rtlCol="0" spcCol="0" spcFirstLastPara="0" tIns="34295" vert="horz" vertOverflow="overflow" wrap="square">
            <a:prstTxWarp prst="textNoShape">
              <a:avLst/>
            </a:prstTxWarp>
            <a:noAutofit/>
          </a:bodyPr>
          <a:lstStyle/>
          <a:p>
            <a:pPr algn="ctr"/>
            <a:endParaRPr altLang="en-US" lang="zh-CN"/>
          </a:p>
        </p:txBody>
      </p:sp>
      <p:sp>
        <p:nvSpPr>
          <p:cNvPr id="72" name="矩形 71"/>
          <p:cNvSpPr/>
          <p:nvPr/>
        </p:nvSpPr>
        <p:spPr>
          <a:xfrm rot="14003510">
            <a:off x="1811825" y="1709969"/>
            <a:ext cx="2063437" cy="2063159"/>
          </a:xfrm>
          <a:prstGeom prst="rect">
            <a:avLst/>
          </a:prstGeom>
          <a:noFill/>
          <a:ln algn="ctr" cap="flat" cmpd="sng" w="25400">
            <a:noFill/>
            <a:prstDash val="solid"/>
          </a:ln>
          <a:effectLst/>
        </p:spPr>
        <p:txBody>
          <a:bodyPr anchor="ctr" bIns="33610" lIns="67217" numCol="1" rIns="67217" spcFirstLastPara="1" tIns="33610">
            <a:prstTxWarp prst="textArchUp">
              <a:avLst/>
            </a:prstTxWarp>
          </a:bodyPr>
          <a:lstStyle/>
          <a:p>
            <a:pPr algn="ctr" defTabSz="685874">
              <a:defRPr/>
            </a:pPr>
            <a:r>
              <a:rPr altLang="en-US" kern="0" lang="zh-CN">
                <a:solidFill>
                  <a:schemeClr val="bg1"/>
                </a:solidFill>
                <a:latin charset="-122" panose="020b0503020204020204" pitchFamily="34" typeface="微软雅黑"/>
                <a:ea charset="-122" pitchFamily="34" typeface="微软雅黑"/>
              </a:rPr>
              <a:t>此处添加文本</a:t>
            </a:r>
          </a:p>
        </p:txBody>
      </p:sp>
      <p:sp>
        <p:nvSpPr>
          <p:cNvPr id="73" name="Freeform 12"/>
          <p:cNvSpPr/>
          <p:nvPr/>
        </p:nvSpPr>
        <p:spPr bwMode="auto">
          <a:xfrm>
            <a:off x="2698341" y="2737902"/>
            <a:ext cx="1611211" cy="1461867"/>
          </a:xfrm>
          <a:custGeom>
            <a:gdLst>
              <a:gd fmla="*/ 1910 w 3536" name="T0"/>
              <a:gd fmla="*/ 230 h 3207" name="T1"/>
              <a:gd fmla="*/ 352 w 3536" name="T2"/>
              <a:gd fmla="*/ 1604 h 3207" name="T3"/>
              <a:gd fmla="*/ 0 w 3536" name="T4"/>
              <a:gd fmla="*/ 2388 h 3207" name="T5"/>
              <a:gd fmla="*/ 624 w 3536" name="T6"/>
              <a:gd fmla="*/ 3204 h 3207" name="T7"/>
              <a:gd fmla="*/ 618 w 3536" name="T8"/>
              <a:gd fmla="*/ 3207 h 3207" name="T9"/>
              <a:gd fmla="*/ 3536 w 3536" name="T10"/>
              <a:gd fmla="*/ 4 h 3207" name="T11"/>
              <a:gd fmla="*/ 3534 w 3536" name="T12"/>
              <a:gd fmla="*/ 2 h 3207" name="T13"/>
              <a:gd fmla="*/ 3536 w 3536" name="T14"/>
              <a:gd fmla="*/ 4 h 3207" name="T15"/>
              <a:gd fmla="*/ 2736 w 3536" name="T16"/>
              <a:gd fmla="*/ 596 h 3207" name="T17"/>
              <a:gd fmla="*/ 1904 w 3536" name="T18"/>
              <a:gd fmla="*/ 228 h 3207" name="T19"/>
              <a:gd fmla="*/ 1910 w 3536" name="T20"/>
              <a:gd fmla="*/ 230 h 320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06" w="3536">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chemeClr val="bg1">
              <a:lumMod val="50000"/>
            </a:schemeClr>
          </a:solidFill>
          <a:ln w="15875">
            <a:gradFill>
              <a:gsLst>
                <a:gs pos="0">
                  <a:srgbClr val="F3F3F3"/>
                </a:gs>
                <a:gs pos="100000">
                  <a:schemeClr val="bg1"/>
                </a:gs>
              </a:gsLst>
              <a:lin ang="5400000" scaled="1"/>
            </a:gradFill>
          </a:ln>
          <a:effectLst>
            <a:innerShdw blurRad="76200" dir="16200000" dist="381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5" compatLnSpc="1" forceAA="0" fromWordArt="0" horzOverflow="overflow" lIns="68589" numCol="1" rIns="68589" rot="0" rtlCol="0" spcCol="0" spcFirstLastPara="0" tIns="34295" vert="horz" vertOverflow="overflow" wrap="square">
            <a:prstTxWarp prst="textNoShape">
              <a:avLst/>
            </a:prstTxWarp>
            <a:noAutofit/>
          </a:bodyPr>
          <a:lstStyle/>
          <a:p>
            <a:pPr algn="ctr"/>
            <a:endParaRPr altLang="en-US" lang="zh-CN"/>
          </a:p>
        </p:txBody>
      </p:sp>
      <p:sp>
        <p:nvSpPr>
          <p:cNvPr id="74" name="矩形 73"/>
          <p:cNvSpPr/>
          <p:nvPr/>
        </p:nvSpPr>
        <p:spPr>
          <a:xfrm rot="8603510">
            <a:off x="1811964" y="1709830"/>
            <a:ext cx="2063158" cy="2063438"/>
          </a:xfrm>
          <a:prstGeom prst="rect">
            <a:avLst/>
          </a:prstGeom>
          <a:noFill/>
          <a:ln algn="ctr" cap="flat" cmpd="sng" w="25400">
            <a:noFill/>
            <a:prstDash val="solid"/>
          </a:ln>
          <a:effectLst/>
        </p:spPr>
        <p:txBody>
          <a:bodyPr anchor="ctr" bIns="33610" lIns="67217" numCol="1" rIns="67217" spcFirstLastPara="1" tIns="33610">
            <a:prstTxWarp prst="textArchUp">
              <a:avLst/>
            </a:prstTxWarp>
          </a:bodyPr>
          <a:lstStyle/>
          <a:p>
            <a:pPr algn="ctr" defTabSz="685874">
              <a:defRPr/>
            </a:pPr>
            <a:r>
              <a:rPr altLang="en-US" kern="0" lang="zh-CN">
                <a:solidFill>
                  <a:schemeClr val="bg1"/>
                </a:solidFill>
                <a:latin charset="-122" panose="020b0503020204020204" pitchFamily="34" typeface="微软雅黑"/>
                <a:ea charset="-122" pitchFamily="34" typeface="微软雅黑"/>
              </a:rPr>
              <a:t>此处添加文本</a:t>
            </a:r>
          </a:p>
        </p:txBody>
      </p:sp>
      <p:grpSp>
        <p:nvGrpSpPr>
          <p:cNvPr id="76" name="组合 75"/>
          <p:cNvGrpSpPr/>
          <p:nvPr/>
        </p:nvGrpSpPr>
        <p:grpSpPr>
          <a:xfrm>
            <a:off x="2282584" y="2159255"/>
            <a:ext cx="1144992" cy="1145147"/>
            <a:chOff x="3042917" y="2878118"/>
            <a:chExt cx="1526391" cy="1526391"/>
          </a:xfrm>
        </p:grpSpPr>
        <p:sp>
          <p:nvSpPr>
            <p:cNvPr id="77" name="椭圆 76"/>
            <p:cNvSpPr/>
            <p:nvPr/>
          </p:nvSpPr>
          <p:spPr>
            <a:xfrm>
              <a:off x="3042917" y="2878118"/>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gradFill>
            </a:ln>
            <a:effectLst>
              <a:outerShdw algn="tl" blurRad="139700" dir="2700000" dist="889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任意多边形 77"/>
            <p:cNvSpPr/>
            <p:nvPr/>
          </p:nvSpPr>
          <p:spPr>
            <a:xfrm>
              <a:off x="3357075" y="3261471"/>
              <a:ext cx="898071" cy="658587"/>
            </a:xfrm>
            <a:custGeom>
              <a:rect b="b" l="l" r="r" t="t"/>
              <a:pathLst>
                <a:path h="658586" w="898070">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9" name="组合 78"/>
          <p:cNvGrpSpPr/>
          <p:nvPr/>
        </p:nvGrpSpPr>
        <p:grpSpPr>
          <a:xfrm>
            <a:off x="4928945" y="1482535"/>
            <a:ext cx="476412" cy="493169"/>
            <a:chOff x="6242320" y="1105727"/>
            <a:chExt cx="635106" cy="657357"/>
          </a:xfrm>
        </p:grpSpPr>
        <p:sp>
          <p:nvSpPr>
            <p:cNvPr id="80" name="TextBox 6"/>
            <p:cNvSpPr txBox="1"/>
            <p:nvPr/>
          </p:nvSpPr>
          <p:spPr>
            <a:xfrm>
              <a:off x="6327225" y="1108183"/>
              <a:ext cx="448425" cy="487530"/>
            </a:xfrm>
            <a:prstGeom prst="rect">
              <a:avLst/>
            </a:prstGeom>
            <a:noFill/>
          </p:spPr>
          <p:txBody>
            <a:bodyPr anchor="ctr" bIns="0" lIns="0" rIns="0" rtlCol="0" tIns="0" vert="horz" wrap="square">
              <a:spAutoFit/>
            </a:bodyPr>
            <a:lstStyle/>
            <a:p>
              <a:pPr algn="l"/>
              <a:r>
                <a:rPr altLang="zh-CN" lang="en-US" sz="2400">
                  <a:solidFill>
                    <a:srgbClr val="C00000"/>
                  </a:solidFill>
                  <a:latin charset="0" pitchFamily="34" typeface="Impact"/>
                  <a:ea charset="-122" pitchFamily="34" typeface="微软雅黑"/>
                </a:rPr>
                <a:t>01</a:t>
              </a:r>
            </a:p>
          </p:txBody>
        </p:sp>
        <p:sp>
          <p:nvSpPr>
            <p:cNvPr id="81" name="文本框 22"/>
            <p:cNvSpPr txBox="1"/>
            <p:nvPr/>
          </p:nvSpPr>
          <p:spPr>
            <a:xfrm>
              <a:off x="6242319" y="1516938"/>
              <a:ext cx="631081" cy="243765"/>
            </a:xfrm>
            <a:prstGeom prst="rect">
              <a:avLst/>
            </a:prstGeom>
            <a:noFill/>
          </p:spPr>
          <p:txBody>
            <a:bodyPr rtlCol="0" wrap="none">
              <a:spAutoFit/>
            </a:bodyPr>
            <a:lstStyle/>
            <a:p>
              <a:r>
                <a:rPr altLang="zh-CN" b="1" lang="en-US" sz="600">
                  <a:solidFill>
                    <a:srgbClr val="818181"/>
                  </a:solidFill>
                  <a:latin charset="-34" panose="020b0502040204020203" pitchFamily="34" typeface="Leelawadee"/>
                  <a:cs charset="-34" panose="020b0502040204020203" pitchFamily="34" typeface="Leelawadee"/>
                </a:rPr>
                <a:t>OPTION</a:t>
              </a:r>
            </a:p>
          </p:txBody>
        </p:sp>
      </p:grpSp>
      <p:grpSp>
        <p:nvGrpSpPr>
          <p:cNvPr id="82" name="组合 81"/>
          <p:cNvGrpSpPr/>
          <p:nvPr/>
        </p:nvGrpSpPr>
        <p:grpSpPr>
          <a:xfrm>
            <a:off x="4928945" y="2209824"/>
            <a:ext cx="476412" cy="497001"/>
            <a:chOff x="6242320" y="2373233"/>
            <a:chExt cx="635106" cy="662463"/>
          </a:xfrm>
        </p:grpSpPr>
        <p:sp>
          <p:nvSpPr>
            <p:cNvPr id="83" name="TextBox 6"/>
            <p:cNvSpPr txBox="1"/>
            <p:nvPr/>
          </p:nvSpPr>
          <p:spPr>
            <a:xfrm>
              <a:off x="6327225" y="2375690"/>
              <a:ext cx="448425" cy="487529"/>
            </a:xfrm>
            <a:prstGeom prst="rect">
              <a:avLst/>
            </a:prstGeom>
            <a:noFill/>
          </p:spPr>
          <p:txBody>
            <a:bodyPr anchor="ctr" bIns="0" lIns="0" rIns="0" rtlCol="0" tIns="0" vert="horz" wrap="square">
              <a:spAutoFit/>
            </a:bodyPr>
            <a:lstStyle/>
            <a:p>
              <a:pPr algn="l"/>
              <a:r>
                <a:rPr altLang="zh-CN" lang="en-US" sz="2400">
                  <a:solidFill>
                    <a:schemeClr val="bg1">
                      <a:lumMod val="50000"/>
                    </a:schemeClr>
                  </a:solidFill>
                  <a:latin charset="0" pitchFamily="34" typeface="Impact"/>
                  <a:ea charset="-122" pitchFamily="34" typeface="微软雅黑"/>
                </a:rPr>
                <a:t>02</a:t>
              </a:r>
            </a:p>
          </p:txBody>
        </p:sp>
        <p:sp>
          <p:nvSpPr>
            <p:cNvPr id="84" name="文本框 23"/>
            <p:cNvSpPr txBox="1"/>
            <p:nvPr/>
          </p:nvSpPr>
          <p:spPr>
            <a:xfrm>
              <a:off x="6242319" y="2789551"/>
              <a:ext cx="631081" cy="243765"/>
            </a:xfrm>
            <a:prstGeom prst="rect">
              <a:avLst/>
            </a:prstGeom>
            <a:noFill/>
          </p:spPr>
          <p:txBody>
            <a:bodyPr rtlCol="0" wrap="none">
              <a:spAutoFit/>
            </a:bodyPr>
            <a:lstStyle/>
            <a:p>
              <a:r>
                <a:rPr altLang="zh-CN" b="1" lang="en-US" sz="600">
                  <a:solidFill>
                    <a:srgbClr val="818181"/>
                  </a:solidFill>
                  <a:latin charset="-34" panose="020b0502040204020203" pitchFamily="34" typeface="Leelawadee"/>
                  <a:cs charset="-34" panose="020b0502040204020203" pitchFamily="34" typeface="Leelawadee"/>
                </a:rPr>
                <a:t>OPTION</a:t>
              </a:r>
            </a:p>
          </p:txBody>
        </p:sp>
      </p:grpSp>
      <p:grpSp>
        <p:nvGrpSpPr>
          <p:cNvPr id="85" name="组合 84"/>
          <p:cNvGrpSpPr/>
          <p:nvPr/>
        </p:nvGrpSpPr>
        <p:grpSpPr>
          <a:xfrm>
            <a:off x="4928945" y="2940948"/>
            <a:ext cx="476412" cy="488547"/>
            <a:chOff x="6242320" y="3640739"/>
            <a:chExt cx="635106" cy="651195"/>
          </a:xfrm>
        </p:grpSpPr>
        <p:sp>
          <p:nvSpPr>
            <p:cNvPr id="86" name="TextBox 6"/>
            <p:cNvSpPr txBox="1"/>
            <p:nvPr/>
          </p:nvSpPr>
          <p:spPr>
            <a:xfrm>
              <a:off x="6327225" y="3643195"/>
              <a:ext cx="448425" cy="487530"/>
            </a:xfrm>
            <a:prstGeom prst="rect">
              <a:avLst/>
            </a:prstGeom>
            <a:noFill/>
          </p:spPr>
          <p:txBody>
            <a:bodyPr anchor="ctr" bIns="0" lIns="0" rIns="0" rtlCol="0" tIns="0" vert="horz" wrap="square">
              <a:spAutoFit/>
            </a:bodyPr>
            <a:lstStyle/>
            <a:p>
              <a:pPr algn="l"/>
              <a:r>
                <a:rPr altLang="zh-CN" lang="en-US" sz="2400">
                  <a:solidFill>
                    <a:srgbClr val="C00000"/>
                  </a:solidFill>
                  <a:latin charset="0" pitchFamily="34" typeface="Impact"/>
                  <a:ea charset="-122" pitchFamily="34" typeface="微软雅黑"/>
                </a:rPr>
                <a:t>03</a:t>
              </a:r>
            </a:p>
          </p:txBody>
        </p:sp>
        <p:sp>
          <p:nvSpPr>
            <p:cNvPr id="87" name="文本框 24"/>
            <p:cNvSpPr txBox="1"/>
            <p:nvPr/>
          </p:nvSpPr>
          <p:spPr>
            <a:xfrm>
              <a:off x="6242319" y="4045789"/>
              <a:ext cx="631081" cy="243765"/>
            </a:xfrm>
            <a:prstGeom prst="rect">
              <a:avLst/>
            </a:prstGeom>
            <a:noFill/>
          </p:spPr>
          <p:txBody>
            <a:bodyPr rtlCol="0" wrap="none">
              <a:spAutoFit/>
            </a:bodyPr>
            <a:lstStyle/>
            <a:p>
              <a:r>
                <a:rPr altLang="zh-CN" b="1" lang="en-US" sz="600">
                  <a:solidFill>
                    <a:srgbClr val="818181"/>
                  </a:solidFill>
                  <a:latin charset="-34" panose="020b0502040204020203" pitchFamily="34" typeface="Leelawadee"/>
                  <a:cs charset="-34" panose="020b0502040204020203" pitchFamily="34" typeface="Leelawadee"/>
                </a:rPr>
                <a:t>OPTION</a:t>
              </a:r>
            </a:p>
          </p:txBody>
        </p:sp>
      </p:grpSp>
      <p:grpSp>
        <p:nvGrpSpPr>
          <p:cNvPr id="115" name="组合 114"/>
          <p:cNvGrpSpPr/>
          <p:nvPr/>
        </p:nvGrpSpPr>
        <p:grpSpPr>
          <a:xfrm>
            <a:off x="4928945" y="3663617"/>
            <a:ext cx="476412" cy="480094"/>
            <a:chOff x="6250444" y="4908245"/>
            <a:chExt cx="635106" cy="639927"/>
          </a:xfrm>
        </p:grpSpPr>
        <p:sp>
          <p:nvSpPr>
            <p:cNvPr id="116" name="TextBox 6"/>
            <p:cNvSpPr txBox="1"/>
            <p:nvPr/>
          </p:nvSpPr>
          <p:spPr>
            <a:xfrm>
              <a:off x="6327224" y="4910702"/>
              <a:ext cx="448425" cy="487529"/>
            </a:xfrm>
            <a:prstGeom prst="rect">
              <a:avLst/>
            </a:prstGeom>
            <a:noFill/>
          </p:spPr>
          <p:txBody>
            <a:bodyPr anchor="ctr" bIns="0" lIns="0" rIns="0" rtlCol="0" tIns="0" vert="horz" wrap="square">
              <a:spAutoFit/>
            </a:bodyPr>
            <a:lstStyle/>
            <a:p>
              <a:pPr algn="l"/>
              <a:r>
                <a:rPr altLang="zh-CN" lang="en-US" sz="2400">
                  <a:solidFill>
                    <a:schemeClr val="bg1">
                      <a:lumMod val="50000"/>
                    </a:schemeClr>
                  </a:solidFill>
                  <a:latin charset="0" pitchFamily="34" typeface="Impact"/>
                  <a:ea charset="-122" pitchFamily="34" typeface="微软雅黑"/>
                </a:rPr>
                <a:t>04</a:t>
              </a:r>
            </a:p>
          </p:txBody>
        </p:sp>
        <p:sp>
          <p:nvSpPr>
            <p:cNvPr id="117" name="文本框 25"/>
            <p:cNvSpPr txBox="1"/>
            <p:nvPr/>
          </p:nvSpPr>
          <p:spPr>
            <a:xfrm>
              <a:off x="6250444" y="5302027"/>
              <a:ext cx="631081" cy="243764"/>
            </a:xfrm>
            <a:prstGeom prst="rect">
              <a:avLst/>
            </a:prstGeom>
            <a:noFill/>
          </p:spPr>
          <p:txBody>
            <a:bodyPr rtlCol="0" wrap="none">
              <a:spAutoFit/>
            </a:bodyPr>
            <a:lstStyle/>
            <a:p>
              <a:r>
                <a:rPr altLang="zh-CN" b="1" lang="en-US" sz="600">
                  <a:solidFill>
                    <a:srgbClr val="818181"/>
                  </a:solidFill>
                  <a:latin charset="-34" panose="020b0502040204020203" pitchFamily="34" typeface="Leelawadee"/>
                  <a:cs charset="-34" panose="020b0502040204020203" pitchFamily="34" typeface="Leelawadee"/>
                </a:rPr>
                <a:t>OPTION</a:t>
              </a:r>
            </a:p>
          </p:txBody>
        </p:sp>
      </p:grpSp>
      <p:grpSp>
        <p:nvGrpSpPr>
          <p:cNvPr id="118" name="组合 117"/>
          <p:cNvGrpSpPr/>
          <p:nvPr/>
        </p:nvGrpSpPr>
        <p:grpSpPr>
          <a:xfrm>
            <a:off x="4992635" y="2023703"/>
            <a:ext cx="2484431" cy="7145"/>
            <a:chOff x="6327224" y="1896619"/>
            <a:chExt cx="2624395" cy="9524"/>
          </a:xfrm>
        </p:grpSpPr>
        <p:cxnSp>
          <p:nvCxnSpPr>
            <p:cNvPr id="119" name="直接连接符 118"/>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a:off x="4992635" y="2722695"/>
            <a:ext cx="2484431" cy="7145"/>
            <a:chOff x="6327224" y="1896619"/>
            <a:chExt cx="2624395" cy="9524"/>
          </a:xfrm>
        </p:grpSpPr>
        <p:cxnSp>
          <p:nvCxnSpPr>
            <p:cNvPr id="122" name="直接连接符 121"/>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a:off x="4992635" y="3421685"/>
            <a:ext cx="2484431" cy="7145"/>
            <a:chOff x="6327224" y="1896619"/>
            <a:chExt cx="2624395" cy="9524"/>
          </a:xfrm>
        </p:grpSpPr>
        <p:cxnSp>
          <p:nvCxnSpPr>
            <p:cNvPr id="125" name="直接连接符 124"/>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7" name="组合 126"/>
          <p:cNvGrpSpPr/>
          <p:nvPr/>
        </p:nvGrpSpPr>
        <p:grpSpPr>
          <a:xfrm>
            <a:off x="4992635" y="4120678"/>
            <a:ext cx="2484431" cy="7145"/>
            <a:chOff x="6327224" y="1896619"/>
            <a:chExt cx="2624395" cy="9524"/>
          </a:xfrm>
        </p:grpSpPr>
        <p:cxnSp>
          <p:nvCxnSpPr>
            <p:cNvPr id="128" name="直接连接符 127"/>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30" name="文本框 44"/>
          <p:cNvSpPr txBox="1"/>
          <p:nvPr/>
        </p:nvSpPr>
        <p:spPr>
          <a:xfrm>
            <a:off x="5562094" y="1500638"/>
            <a:ext cx="1914972" cy="397774"/>
          </a:xfrm>
          <a:prstGeom prst="rect">
            <a:avLst/>
          </a:prstGeom>
          <a:noFill/>
        </p:spPr>
        <p:txBody>
          <a:bodyPr bIns="34295" lIns="68589" rIns="68589" rtlCol="0" tIns="34295" wrap="square">
            <a:spAutoFit/>
          </a:bodyPr>
          <a:lstStyle/>
          <a:p>
            <a:pPr>
              <a:lnSpc>
                <a:spcPct val="120000"/>
              </a:lnSpc>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在此添加内容在此添加内容在此添加内容在此添加内容在此添加内容</a:t>
            </a:r>
          </a:p>
        </p:txBody>
      </p:sp>
      <p:sp>
        <p:nvSpPr>
          <p:cNvPr id="131" name="文本框 45"/>
          <p:cNvSpPr txBox="1"/>
          <p:nvPr/>
        </p:nvSpPr>
        <p:spPr>
          <a:xfrm>
            <a:off x="5562094" y="2247254"/>
            <a:ext cx="1914972" cy="397774"/>
          </a:xfrm>
          <a:prstGeom prst="rect">
            <a:avLst/>
          </a:prstGeom>
          <a:noFill/>
        </p:spPr>
        <p:txBody>
          <a:bodyPr bIns="34295" lIns="68589" rIns="68589" rtlCol="0" tIns="34295" wrap="square">
            <a:spAutoFit/>
          </a:bodyPr>
          <a:lstStyle/>
          <a:p>
            <a:pPr>
              <a:lnSpc>
                <a:spcPct val="120000"/>
              </a:lnSpc>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在此添加内容在此添加内容在此添加内容在此添加内容在此添加内容</a:t>
            </a:r>
          </a:p>
        </p:txBody>
      </p:sp>
      <p:sp>
        <p:nvSpPr>
          <p:cNvPr id="132" name="文本框 46"/>
          <p:cNvSpPr txBox="1"/>
          <p:nvPr/>
        </p:nvSpPr>
        <p:spPr>
          <a:xfrm>
            <a:off x="5562094" y="2940951"/>
            <a:ext cx="1914972" cy="397774"/>
          </a:xfrm>
          <a:prstGeom prst="rect">
            <a:avLst/>
          </a:prstGeom>
          <a:noFill/>
        </p:spPr>
        <p:txBody>
          <a:bodyPr bIns="34295" lIns="68589" rIns="68589" rtlCol="0" tIns="34295" wrap="square">
            <a:spAutoFit/>
          </a:bodyPr>
          <a:lstStyle/>
          <a:p>
            <a:pPr>
              <a:lnSpc>
                <a:spcPct val="120000"/>
              </a:lnSpc>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在此添加内容在此添加内容在此添加内容在此添加内容在此添加内容</a:t>
            </a:r>
          </a:p>
        </p:txBody>
      </p:sp>
      <p:sp>
        <p:nvSpPr>
          <p:cNvPr id="133" name="文本框 47"/>
          <p:cNvSpPr txBox="1"/>
          <p:nvPr/>
        </p:nvSpPr>
        <p:spPr>
          <a:xfrm>
            <a:off x="5562094" y="3647458"/>
            <a:ext cx="1914972" cy="397774"/>
          </a:xfrm>
          <a:prstGeom prst="rect">
            <a:avLst/>
          </a:prstGeom>
          <a:noFill/>
        </p:spPr>
        <p:txBody>
          <a:bodyPr bIns="34295" lIns="68589" rIns="68589" rtlCol="0" tIns="34295" wrap="square">
            <a:spAutoFit/>
          </a:bodyPr>
          <a:lstStyle/>
          <a:p>
            <a:pPr>
              <a:lnSpc>
                <a:spcPct val="120000"/>
              </a:lnSpc>
            </a:pPr>
            <a:r>
              <a:rPr altLang="en-US" lang="zh-CN" sz="900">
                <a:solidFill>
                  <a:schemeClr val="tx1">
                    <a:lumMod val="65000"/>
                    <a:lumOff val="35000"/>
                  </a:schemeClr>
                </a:solidFill>
                <a:latin charset="-122" panose="020b0503020204020204" pitchFamily="34" typeface="微软雅黑"/>
                <a:ea charset="-122" pitchFamily="34" typeface="微软雅黑"/>
                <a:cs charset="-34" panose="020b0502040204020203" pitchFamily="34" typeface="Leelawadee"/>
              </a:rPr>
              <a:t>在此添加内容在此添加内容在此添加内容在此添加内容在此添加内容</a:t>
            </a:r>
          </a:p>
        </p:txBody>
      </p:sp>
    </p:spTree>
    <p:extLst>
      <p:ext uri="{BB962C8B-B14F-4D97-AF65-F5344CB8AC3E}">
        <p14:creationId val="369126219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6"/>
                                        </p:tgtEl>
                                        <p:attrNameLst>
                                          <p:attrName>style.visibility</p:attrName>
                                        </p:attrNameLst>
                                      </p:cBhvr>
                                      <p:to>
                                        <p:strVal val="visible"/>
                                      </p:to>
                                    </p:set>
                                    <p:anim calcmode="lin" valueType="num">
                                      <p:cBhvr>
                                        <p:cTn dur="500" fill="hold" id="7"/>
                                        <p:tgtEl>
                                          <p:spTgt spid="76"/>
                                        </p:tgtEl>
                                        <p:attrNameLst>
                                          <p:attrName>ppt_w</p:attrName>
                                        </p:attrNameLst>
                                      </p:cBhvr>
                                      <p:tavLst>
                                        <p:tav tm="0">
                                          <p:val>
                                            <p:fltVal val="0"/>
                                          </p:val>
                                        </p:tav>
                                        <p:tav tm="100000">
                                          <p:val>
                                            <p:strVal val="#ppt_w"/>
                                          </p:val>
                                        </p:tav>
                                      </p:tavLst>
                                    </p:anim>
                                    <p:anim calcmode="lin" valueType="num">
                                      <p:cBhvr>
                                        <p:cTn dur="500" fill="hold" id="8"/>
                                        <p:tgtEl>
                                          <p:spTgt spid="76"/>
                                        </p:tgtEl>
                                        <p:attrNameLst>
                                          <p:attrName>ppt_h</p:attrName>
                                        </p:attrNameLst>
                                      </p:cBhvr>
                                      <p:tavLst>
                                        <p:tav tm="0">
                                          <p:val>
                                            <p:fltVal val="0"/>
                                          </p:val>
                                        </p:tav>
                                        <p:tav tm="100000">
                                          <p:val>
                                            <p:strVal val="#ppt_h"/>
                                          </p:val>
                                        </p:tav>
                                      </p:tavLst>
                                    </p:anim>
                                    <p:animEffect filter="fade" transition="in">
                                      <p:cBhvr>
                                        <p:cTn dur="500" id="9"/>
                                        <p:tgtEl>
                                          <p:spTgt spid="76"/>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69"/>
                                        </p:tgtEl>
                                        <p:attrNameLst>
                                          <p:attrName>style.visibility</p:attrName>
                                        </p:attrNameLst>
                                      </p:cBhvr>
                                      <p:to>
                                        <p:strVal val="visible"/>
                                      </p:to>
                                    </p:set>
                                    <p:animEffect filter="wipe(down)" transition="in">
                                      <p:cBhvr>
                                        <p:cTn dur="500" id="13"/>
                                        <p:tgtEl>
                                          <p:spTgt spid="69"/>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67"/>
                                        </p:tgtEl>
                                        <p:attrNameLst>
                                          <p:attrName>style.visibility</p:attrName>
                                        </p:attrNameLst>
                                      </p:cBhvr>
                                      <p:to>
                                        <p:strVal val="visible"/>
                                      </p:to>
                                    </p:set>
                                    <p:animEffect filter="wipe(left)" transition="in">
                                      <p:cBhvr>
                                        <p:cTn dur="500" id="17"/>
                                        <p:tgtEl>
                                          <p:spTgt spid="67"/>
                                        </p:tgtEl>
                                      </p:cBhvr>
                                    </p:animEffect>
                                  </p:childTnLst>
                                </p:cTn>
                              </p:par>
                            </p:childTnLst>
                          </p:cTn>
                        </p:par>
                        <p:par>
                          <p:cTn fill="hold" id="18" nodeType="afterGroup">
                            <p:stCondLst>
                              <p:cond delay="1500"/>
                            </p:stCondLst>
                            <p:childTnLst>
                              <p:par>
                                <p:cTn fill="hold" grpId="0" id="19" nodeType="afterEffect" presetClass="entr" presetID="22" presetSubtype="1">
                                  <p:stCondLst>
                                    <p:cond delay="0"/>
                                  </p:stCondLst>
                                  <p:childTnLst>
                                    <p:set>
                                      <p:cBhvr>
                                        <p:cTn dur="1" fill="hold" id="20">
                                          <p:stCondLst>
                                            <p:cond delay="0"/>
                                          </p:stCondLst>
                                        </p:cTn>
                                        <p:tgtEl>
                                          <p:spTgt spid="73"/>
                                        </p:tgtEl>
                                        <p:attrNameLst>
                                          <p:attrName>style.visibility</p:attrName>
                                        </p:attrNameLst>
                                      </p:cBhvr>
                                      <p:to>
                                        <p:strVal val="visible"/>
                                      </p:to>
                                    </p:set>
                                    <p:animEffect filter="wipe(up)" transition="in">
                                      <p:cBhvr>
                                        <p:cTn dur="500" id="21"/>
                                        <p:tgtEl>
                                          <p:spTgt spid="73"/>
                                        </p:tgtEl>
                                      </p:cBhvr>
                                    </p:animEffect>
                                  </p:childTnLst>
                                </p:cTn>
                              </p:par>
                            </p:childTnLst>
                          </p:cTn>
                        </p:par>
                        <p:par>
                          <p:cTn fill="hold" id="22" nodeType="afterGroup">
                            <p:stCondLst>
                              <p:cond delay="2000"/>
                            </p:stCondLst>
                            <p:childTnLst>
                              <p:par>
                                <p:cTn fill="hold" grpId="0" id="23" nodeType="afterEffect" presetClass="entr" presetID="22" presetSubtype="2">
                                  <p:stCondLst>
                                    <p:cond delay="0"/>
                                  </p:stCondLst>
                                  <p:childTnLst>
                                    <p:set>
                                      <p:cBhvr>
                                        <p:cTn dur="1" fill="hold" id="24">
                                          <p:stCondLst>
                                            <p:cond delay="0"/>
                                          </p:stCondLst>
                                        </p:cTn>
                                        <p:tgtEl>
                                          <p:spTgt spid="71"/>
                                        </p:tgtEl>
                                        <p:attrNameLst>
                                          <p:attrName>style.visibility</p:attrName>
                                        </p:attrNameLst>
                                      </p:cBhvr>
                                      <p:to>
                                        <p:strVal val="visible"/>
                                      </p:to>
                                    </p:set>
                                    <p:animEffect filter="wipe(right)" transition="in">
                                      <p:cBhvr>
                                        <p:cTn dur="500" id="25"/>
                                        <p:tgtEl>
                                          <p:spTgt spid="7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70"/>
                                        </p:tgtEl>
                                        <p:attrNameLst>
                                          <p:attrName>style.visibility</p:attrName>
                                        </p:attrNameLst>
                                      </p:cBhvr>
                                      <p:to>
                                        <p:strVal val="visible"/>
                                      </p:to>
                                    </p:set>
                                    <p:animEffect filter="fade" transition="in">
                                      <p:cBhvr>
                                        <p:cTn dur="500" id="28"/>
                                        <p:tgtEl>
                                          <p:spTgt spid="70"/>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68"/>
                                        </p:tgtEl>
                                        <p:attrNameLst>
                                          <p:attrName>style.visibility</p:attrName>
                                        </p:attrNameLst>
                                      </p:cBhvr>
                                      <p:to>
                                        <p:strVal val="visible"/>
                                      </p:to>
                                    </p:set>
                                    <p:animEffect filter="fade" transition="in">
                                      <p:cBhvr>
                                        <p:cTn dur="500" id="31"/>
                                        <p:tgtEl>
                                          <p:spTgt spid="68"/>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72"/>
                                        </p:tgtEl>
                                        <p:attrNameLst>
                                          <p:attrName>style.visibility</p:attrName>
                                        </p:attrNameLst>
                                      </p:cBhvr>
                                      <p:to>
                                        <p:strVal val="visible"/>
                                      </p:to>
                                    </p:set>
                                    <p:animEffect filter="fade" transition="in">
                                      <p:cBhvr>
                                        <p:cTn dur="500" id="34"/>
                                        <p:tgtEl>
                                          <p:spTgt spid="72"/>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74"/>
                                        </p:tgtEl>
                                        <p:attrNameLst>
                                          <p:attrName>style.visibility</p:attrName>
                                        </p:attrNameLst>
                                      </p:cBhvr>
                                      <p:to>
                                        <p:strVal val="visible"/>
                                      </p:to>
                                    </p:set>
                                    <p:animEffect filter="fade" transition="in">
                                      <p:cBhvr>
                                        <p:cTn dur="500" id="37"/>
                                        <p:tgtEl>
                                          <p:spTgt spid="74"/>
                                        </p:tgtEl>
                                      </p:cBhvr>
                                    </p:animEffect>
                                  </p:childTnLst>
                                </p:cTn>
                              </p:par>
                            </p:childTnLst>
                          </p:cTn>
                        </p:par>
                        <p:par>
                          <p:cTn fill="hold" id="38" nodeType="afterGroup">
                            <p:stCondLst>
                              <p:cond delay="2500"/>
                            </p:stCondLst>
                            <p:childTnLst>
                              <p:par>
                                <p:cTn fill="hold" id="39" nodeType="afterEffect" presetClass="entr" presetID="22" presetSubtype="4">
                                  <p:stCondLst>
                                    <p:cond delay="0"/>
                                  </p:stCondLst>
                                  <p:childTnLst>
                                    <p:set>
                                      <p:cBhvr>
                                        <p:cTn dur="1" fill="hold" id="40">
                                          <p:stCondLst>
                                            <p:cond delay="0"/>
                                          </p:stCondLst>
                                        </p:cTn>
                                        <p:tgtEl>
                                          <p:spTgt spid="79"/>
                                        </p:tgtEl>
                                        <p:attrNameLst>
                                          <p:attrName>style.visibility</p:attrName>
                                        </p:attrNameLst>
                                      </p:cBhvr>
                                      <p:to>
                                        <p:strVal val="visible"/>
                                      </p:to>
                                    </p:set>
                                    <p:animEffect filter="wipe(down)" transition="in">
                                      <p:cBhvr>
                                        <p:cTn dur="500" id="41"/>
                                        <p:tgtEl>
                                          <p:spTgt spid="79"/>
                                        </p:tgtEl>
                                      </p:cBhvr>
                                    </p:animEffect>
                                  </p:childTnLst>
                                </p:cTn>
                              </p:par>
                              <p:par>
                                <p:cTn fill="hold" id="42" nodeType="withEffect" presetClass="entr" presetID="22" presetSubtype="4">
                                  <p:stCondLst>
                                    <p:cond delay="0"/>
                                  </p:stCondLst>
                                  <p:childTnLst>
                                    <p:set>
                                      <p:cBhvr>
                                        <p:cTn dur="1" fill="hold" id="43">
                                          <p:stCondLst>
                                            <p:cond delay="0"/>
                                          </p:stCondLst>
                                        </p:cTn>
                                        <p:tgtEl>
                                          <p:spTgt spid="82"/>
                                        </p:tgtEl>
                                        <p:attrNameLst>
                                          <p:attrName>style.visibility</p:attrName>
                                        </p:attrNameLst>
                                      </p:cBhvr>
                                      <p:to>
                                        <p:strVal val="visible"/>
                                      </p:to>
                                    </p:set>
                                    <p:animEffect filter="wipe(down)" transition="in">
                                      <p:cBhvr>
                                        <p:cTn dur="500" id="44"/>
                                        <p:tgtEl>
                                          <p:spTgt spid="82"/>
                                        </p:tgtEl>
                                      </p:cBhvr>
                                    </p:animEffect>
                                  </p:childTnLst>
                                </p:cTn>
                              </p:par>
                              <p:par>
                                <p:cTn fill="hold" id="45" nodeType="withEffect" presetClass="entr" presetID="22" presetSubtype="4">
                                  <p:stCondLst>
                                    <p:cond delay="0"/>
                                  </p:stCondLst>
                                  <p:childTnLst>
                                    <p:set>
                                      <p:cBhvr>
                                        <p:cTn dur="1" fill="hold" id="46">
                                          <p:stCondLst>
                                            <p:cond delay="0"/>
                                          </p:stCondLst>
                                        </p:cTn>
                                        <p:tgtEl>
                                          <p:spTgt spid="85"/>
                                        </p:tgtEl>
                                        <p:attrNameLst>
                                          <p:attrName>style.visibility</p:attrName>
                                        </p:attrNameLst>
                                      </p:cBhvr>
                                      <p:to>
                                        <p:strVal val="visible"/>
                                      </p:to>
                                    </p:set>
                                    <p:animEffect filter="wipe(down)" transition="in">
                                      <p:cBhvr>
                                        <p:cTn dur="500" id="47"/>
                                        <p:tgtEl>
                                          <p:spTgt spid="85"/>
                                        </p:tgtEl>
                                      </p:cBhvr>
                                    </p:animEffect>
                                  </p:childTnLst>
                                </p:cTn>
                              </p:par>
                              <p:par>
                                <p:cTn fill="hold" id="48" nodeType="withEffect" presetClass="entr" presetID="22" presetSubtype="4">
                                  <p:stCondLst>
                                    <p:cond delay="0"/>
                                  </p:stCondLst>
                                  <p:childTnLst>
                                    <p:set>
                                      <p:cBhvr>
                                        <p:cTn dur="1" fill="hold" id="49">
                                          <p:stCondLst>
                                            <p:cond delay="0"/>
                                          </p:stCondLst>
                                        </p:cTn>
                                        <p:tgtEl>
                                          <p:spTgt spid="115"/>
                                        </p:tgtEl>
                                        <p:attrNameLst>
                                          <p:attrName>style.visibility</p:attrName>
                                        </p:attrNameLst>
                                      </p:cBhvr>
                                      <p:to>
                                        <p:strVal val="visible"/>
                                      </p:to>
                                    </p:set>
                                    <p:animEffect filter="wipe(down)" transition="in">
                                      <p:cBhvr>
                                        <p:cTn dur="500" id="50"/>
                                        <p:tgtEl>
                                          <p:spTgt spid="115"/>
                                        </p:tgtEl>
                                      </p:cBhvr>
                                    </p:animEffect>
                                  </p:childTnLst>
                                </p:cTn>
                              </p:par>
                              <p:par>
                                <p:cTn fill="hold" id="51" nodeType="withEffect" presetClass="entr" presetID="22" presetSubtype="4">
                                  <p:stCondLst>
                                    <p:cond delay="0"/>
                                  </p:stCondLst>
                                  <p:childTnLst>
                                    <p:set>
                                      <p:cBhvr>
                                        <p:cTn dur="1" fill="hold" id="52">
                                          <p:stCondLst>
                                            <p:cond delay="0"/>
                                          </p:stCondLst>
                                        </p:cTn>
                                        <p:tgtEl>
                                          <p:spTgt spid="118"/>
                                        </p:tgtEl>
                                        <p:attrNameLst>
                                          <p:attrName>style.visibility</p:attrName>
                                        </p:attrNameLst>
                                      </p:cBhvr>
                                      <p:to>
                                        <p:strVal val="visible"/>
                                      </p:to>
                                    </p:set>
                                    <p:animEffect filter="wipe(down)" transition="in">
                                      <p:cBhvr>
                                        <p:cTn dur="500" id="53"/>
                                        <p:tgtEl>
                                          <p:spTgt spid="118"/>
                                        </p:tgtEl>
                                      </p:cBhvr>
                                    </p:animEffect>
                                  </p:childTnLst>
                                </p:cTn>
                              </p:par>
                              <p:par>
                                <p:cTn fill="hold" id="54" nodeType="withEffect" presetClass="entr" presetID="22" presetSubtype="4">
                                  <p:stCondLst>
                                    <p:cond delay="0"/>
                                  </p:stCondLst>
                                  <p:childTnLst>
                                    <p:set>
                                      <p:cBhvr>
                                        <p:cTn dur="1" fill="hold" id="55">
                                          <p:stCondLst>
                                            <p:cond delay="0"/>
                                          </p:stCondLst>
                                        </p:cTn>
                                        <p:tgtEl>
                                          <p:spTgt spid="121"/>
                                        </p:tgtEl>
                                        <p:attrNameLst>
                                          <p:attrName>style.visibility</p:attrName>
                                        </p:attrNameLst>
                                      </p:cBhvr>
                                      <p:to>
                                        <p:strVal val="visible"/>
                                      </p:to>
                                    </p:set>
                                    <p:animEffect filter="wipe(down)" transition="in">
                                      <p:cBhvr>
                                        <p:cTn dur="500" id="56"/>
                                        <p:tgtEl>
                                          <p:spTgt spid="121"/>
                                        </p:tgtEl>
                                      </p:cBhvr>
                                    </p:animEffect>
                                  </p:childTnLst>
                                </p:cTn>
                              </p:par>
                              <p:par>
                                <p:cTn fill="hold" id="57" nodeType="withEffect" presetClass="entr" presetID="22" presetSubtype="4">
                                  <p:stCondLst>
                                    <p:cond delay="0"/>
                                  </p:stCondLst>
                                  <p:childTnLst>
                                    <p:set>
                                      <p:cBhvr>
                                        <p:cTn dur="1" fill="hold" id="58">
                                          <p:stCondLst>
                                            <p:cond delay="0"/>
                                          </p:stCondLst>
                                        </p:cTn>
                                        <p:tgtEl>
                                          <p:spTgt spid="124"/>
                                        </p:tgtEl>
                                        <p:attrNameLst>
                                          <p:attrName>style.visibility</p:attrName>
                                        </p:attrNameLst>
                                      </p:cBhvr>
                                      <p:to>
                                        <p:strVal val="visible"/>
                                      </p:to>
                                    </p:set>
                                    <p:animEffect filter="wipe(down)" transition="in">
                                      <p:cBhvr>
                                        <p:cTn dur="500" id="59"/>
                                        <p:tgtEl>
                                          <p:spTgt spid="124"/>
                                        </p:tgtEl>
                                      </p:cBhvr>
                                    </p:animEffect>
                                  </p:childTnLst>
                                </p:cTn>
                              </p:par>
                              <p:par>
                                <p:cTn fill="hold" id="60" nodeType="withEffect" presetClass="entr" presetID="22" presetSubtype="4">
                                  <p:stCondLst>
                                    <p:cond delay="0"/>
                                  </p:stCondLst>
                                  <p:childTnLst>
                                    <p:set>
                                      <p:cBhvr>
                                        <p:cTn dur="1" fill="hold" id="61">
                                          <p:stCondLst>
                                            <p:cond delay="0"/>
                                          </p:stCondLst>
                                        </p:cTn>
                                        <p:tgtEl>
                                          <p:spTgt spid="127"/>
                                        </p:tgtEl>
                                        <p:attrNameLst>
                                          <p:attrName>style.visibility</p:attrName>
                                        </p:attrNameLst>
                                      </p:cBhvr>
                                      <p:to>
                                        <p:strVal val="visible"/>
                                      </p:to>
                                    </p:set>
                                    <p:animEffect filter="wipe(down)" transition="in">
                                      <p:cBhvr>
                                        <p:cTn dur="500" id="62"/>
                                        <p:tgtEl>
                                          <p:spTgt spid="127"/>
                                        </p:tgtEl>
                                      </p:cBhvr>
                                    </p:animEffect>
                                  </p:childTnLst>
                                </p:cTn>
                              </p:par>
                              <p:par>
                                <p:cTn fill="hold" grpId="0" id="63" nodeType="withEffect" presetClass="entr" presetID="22" presetSubtype="4">
                                  <p:stCondLst>
                                    <p:cond delay="0"/>
                                  </p:stCondLst>
                                  <p:childTnLst>
                                    <p:set>
                                      <p:cBhvr>
                                        <p:cTn dur="1" fill="hold" id="64">
                                          <p:stCondLst>
                                            <p:cond delay="0"/>
                                          </p:stCondLst>
                                        </p:cTn>
                                        <p:tgtEl>
                                          <p:spTgt spid="130"/>
                                        </p:tgtEl>
                                        <p:attrNameLst>
                                          <p:attrName>style.visibility</p:attrName>
                                        </p:attrNameLst>
                                      </p:cBhvr>
                                      <p:to>
                                        <p:strVal val="visible"/>
                                      </p:to>
                                    </p:set>
                                    <p:animEffect filter="wipe(down)" transition="in">
                                      <p:cBhvr>
                                        <p:cTn dur="500" id="65"/>
                                        <p:tgtEl>
                                          <p:spTgt spid="130"/>
                                        </p:tgtEl>
                                      </p:cBhvr>
                                    </p:animEffect>
                                  </p:childTnLst>
                                </p:cTn>
                              </p:par>
                              <p:par>
                                <p:cTn fill="hold" grpId="0" id="66" nodeType="withEffect" presetClass="entr" presetID="22" presetSubtype="4">
                                  <p:stCondLst>
                                    <p:cond delay="0"/>
                                  </p:stCondLst>
                                  <p:childTnLst>
                                    <p:set>
                                      <p:cBhvr>
                                        <p:cTn dur="1" fill="hold" id="67">
                                          <p:stCondLst>
                                            <p:cond delay="0"/>
                                          </p:stCondLst>
                                        </p:cTn>
                                        <p:tgtEl>
                                          <p:spTgt spid="131"/>
                                        </p:tgtEl>
                                        <p:attrNameLst>
                                          <p:attrName>style.visibility</p:attrName>
                                        </p:attrNameLst>
                                      </p:cBhvr>
                                      <p:to>
                                        <p:strVal val="visible"/>
                                      </p:to>
                                    </p:set>
                                    <p:animEffect filter="wipe(down)" transition="in">
                                      <p:cBhvr>
                                        <p:cTn dur="500" id="68"/>
                                        <p:tgtEl>
                                          <p:spTgt spid="131"/>
                                        </p:tgtEl>
                                      </p:cBhvr>
                                    </p:animEffect>
                                  </p:childTnLst>
                                </p:cTn>
                              </p:par>
                              <p:par>
                                <p:cTn fill="hold" grpId="0" id="69" nodeType="withEffect" presetClass="entr" presetID="22" presetSubtype="4">
                                  <p:stCondLst>
                                    <p:cond delay="0"/>
                                  </p:stCondLst>
                                  <p:childTnLst>
                                    <p:set>
                                      <p:cBhvr>
                                        <p:cTn dur="1" fill="hold" id="70">
                                          <p:stCondLst>
                                            <p:cond delay="0"/>
                                          </p:stCondLst>
                                        </p:cTn>
                                        <p:tgtEl>
                                          <p:spTgt spid="132"/>
                                        </p:tgtEl>
                                        <p:attrNameLst>
                                          <p:attrName>style.visibility</p:attrName>
                                        </p:attrNameLst>
                                      </p:cBhvr>
                                      <p:to>
                                        <p:strVal val="visible"/>
                                      </p:to>
                                    </p:set>
                                    <p:animEffect filter="wipe(down)" transition="in">
                                      <p:cBhvr>
                                        <p:cTn dur="500" id="71"/>
                                        <p:tgtEl>
                                          <p:spTgt spid="132"/>
                                        </p:tgtEl>
                                      </p:cBhvr>
                                    </p:animEffect>
                                  </p:childTnLst>
                                </p:cTn>
                              </p:par>
                              <p:par>
                                <p:cTn fill="hold" grpId="0" id="72" nodeType="withEffect" presetClass="entr" presetID="22" presetSubtype="4">
                                  <p:stCondLst>
                                    <p:cond delay="0"/>
                                  </p:stCondLst>
                                  <p:childTnLst>
                                    <p:set>
                                      <p:cBhvr>
                                        <p:cTn dur="1" fill="hold" id="73">
                                          <p:stCondLst>
                                            <p:cond delay="0"/>
                                          </p:stCondLst>
                                        </p:cTn>
                                        <p:tgtEl>
                                          <p:spTgt spid="133"/>
                                        </p:tgtEl>
                                        <p:attrNameLst>
                                          <p:attrName>style.visibility</p:attrName>
                                        </p:attrNameLst>
                                      </p:cBhvr>
                                      <p:to>
                                        <p:strVal val="visible"/>
                                      </p:to>
                                    </p:set>
                                    <p:animEffect filter="wipe(down)" transition="in">
                                      <p:cBhvr>
                                        <p:cTn dur="500" id="74"/>
                                        <p:tgtEl>
                                          <p:spTgt spid="1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71"/>
      <p:bldP grpId="0" spid="72"/>
      <p:bldP grpId="0" spid="73"/>
      <p:bldP grpId="0" spid="74"/>
      <p:bldP grpId="0" spid="130"/>
      <p:bldP grpId="0" spid="131"/>
      <p:bldP grpId="0" spid="132"/>
      <p:bldP grpId="0" spid="13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7" name="组合 66"/>
          <p:cNvGrpSpPr/>
          <p:nvPr/>
        </p:nvGrpSpPr>
        <p:grpSpPr>
          <a:xfrm>
            <a:off x="2843808" y="881755"/>
            <a:ext cx="3528392" cy="4282283"/>
            <a:chOff x="4649787" y="0"/>
            <a:chExt cx="4926013" cy="5978526"/>
          </a:xfrm>
        </p:grpSpPr>
        <p:sp>
          <p:nvSpPr>
            <p:cNvPr id="68" name="Freeform 31"/>
            <p:cNvSpPr/>
            <p:nvPr/>
          </p:nvSpPr>
          <p:spPr bwMode="auto">
            <a:xfrm>
              <a:off x="4649787" y="0"/>
              <a:ext cx="4926013" cy="5978526"/>
            </a:xfrm>
            <a:custGeom>
              <a:gdLst>
                <a:gd fmla="*/ 22 w 338" name="T0"/>
                <a:gd fmla="*/ 184 h 411" name="T1"/>
                <a:gd fmla="*/ 20 w 338" name="T2"/>
                <a:gd fmla="*/ 77 h 411" name="T3"/>
                <a:gd fmla="*/ 150 w 338" name="T4"/>
                <a:gd fmla="*/ 0 h 411" name="T5"/>
                <a:gd fmla="*/ 288 w 338" name="T6"/>
                <a:gd fmla="*/ 84 h 411" name="T7"/>
                <a:gd fmla="*/ 303 w 338" name="T8"/>
                <a:gd fmla="*/ 143 h 411" name="T9"/>
                <a:gd fmla="*/ 302 w 338" name="T10"/>
                <a:gd fmla="*/ 169 h 411" name="T11"/>
                <a:gd fmla="*/ 334 w 338" name="T12"/>
                <a:gd fmla="*/ 211 h 411" name="T13"/>
                <a:gd fmla="*/ 330 w 338" name="T14"/>
                <a:gd fmla="*/ 223 h 411" name="T15"/>
                <a:gd fmla="*/ 312 w 338" name="T16"/>
                <a:gd fmla="*/ 230 h 411" name="T17"/>
                <a:gd fmla="*/ 312 w 338" name="T18"/>
                <a:gd fmla="*/ 242 h 411" name="T19"/>
                <a:gd fmla="*/ 311 w 338" name="T20"/>
                <a:gd fmla="*/ 257 h 411" name="T21"/>
                <a:gd fmla="*/ 305 w 338" name="T22"/>
                <a:gd fmla="*/ 261 h 411" name="T23"/>
                <a:gd fmla="*/ 306 w 338" name="T24"/>
                <a:gd fmla="*/ 274 h 411" name="T25"/>
                <a:gd fmla="*/ 300 w 338" name="T26"/>
                <a:gd fmla="*/ 290 h 411" name="T27"/>
                <a:gd fmla="*/ 302 w 338" name="T28"/>
                <a:gd fmla="*/ 307 h 411" name="T29"/>
                <a:gd fmla="*/ 278 w 338" name="T30"/>
                <a:gd fmla="*/ 320 h 411" name="T31"/>
                <a:gd fmla="*/ 236 w 338" name="T32"/>
                <a:gd fmla="*/ 320 h 411" name="T33"/>
                <a:gd fmla="*/ 228 w 338" name="T34"/>
                <a:gd fmla="*/ 322 h 411" name="T35"/>
                <a:gd fmla="*/ 214 w 338" name="T36"/>
                <a:gd fmla="*/ 345 h 411" name="T37"/>
                <a:gd fmla="*/ 210 w 338" name="T38"/>
                <a:gd fmla="*/ 371 h 411" name="T39"/>
                <a:gd fmla="*/ 251 w 338" name="T40"/>
                <a:gd fmla="*/ 411 h 411" name="T41"/>
                <a:gd fmla="*/ 28 w 338" name="T42"/>
                <a:gd fmla="*/ 411 h 411" name="T43"/>
                <a:gd fmla="*/ 75 w 338" name="T44"/>
                <a:gd fmla="*/ 317 h 411" name="T45"/>
                <a:gd fmla="*/ 79 w 338" name="T46"/>
                <a:gd fmla="*/ 280 h 411" name="T47"/>
                <a:gd fmla="*/ 65 w 338" name="T48"/>
                <a:gd fmla="*/ 250 h 411" name="T49"/>
                <a:gd fmla="*/ 24 w 338" name="T50"/>
                <a:gd fmla="*/ 190 h 411" name="T51"/>
                <a:gd fmla="*/ 22 w 338" name="T52"/>
                <a:gd fmla="*/ 184 h 41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1" w="338">
                  <a:moveTo>
                    <a:pt x="22" y="184"/>
                  </a:moveTo>
                  <a:cubicBezTo>
                    <a:pt x="22" y="184"/>
                    <a:pt x="0" y="132"/>
                    <a:pt x="20" y="77"/>
                  </a:cubicBezTo>
                  <a:cubicBezTo>
                    <a:pt x="40" y="22"/>
                    <a:pt x="105" y="0"/>
                    <a:pt x="150" y="0"/>
                  </a:cubicBezTo>
                  <a:cubicBezTo>
                    <a:pt x="195" y="0"/>
                    <a:pt x="255" y="15"/>
                    <a:pt x="288" y="84"/>
                  </a:cubicBezTo>
                  <a:cubicBezTo>
                    <a:pt x="288" y="84"/>
                    <a:pt x="304" y="123"/>
                    <a:pt x="303" y="143"/>
                  </a:cubicBezTo>
                  <a:cubicBezTo>
                    <a:pt x="303" y="143"/>
                    <a:pt x="289" y="155"/>
                    <a:pt x="302" y="169"/>
                  </a:cubicBezTo>
                  <a:cubicBezTo>
                    <a:pt x="313" y="182"/>
                    <a:pt x="334" y="211"/>
                    <a:pt x="334" y="211"/>
                  </a:cubicBezTo>
                  <a:cubicBezTo>
                    <a:pt x="334" y="211"/>
                    <a:pt x="338" y="219"/>
                    <a:pt x="330" y="223"/>
                  </a:cubicBezTo>
                  <a:cubicBezTo>
                    <a:pt x="322" y="226"/>
                    <a:pt x="317" y="226"/>
                    <a:pt x="312" y="230"/>
                  </a:cubicBezTo>
                  <a:cubicBezTo>
                    <a:pt x="307" y="234"/>
                    <a:pt x="306" y="237"/>
                    <a:pt x="312" y="242"/>
                  </a:cubicBezTo>
                  <a:cubicBezTo>
                    <a:pt x="317" y="247"/>
                    <a:pt x="315" y="255"/>
                    <a:pt x="311" y="257"/>
                  </a:cubicBezTo>
                  <a:cubicBezTo>
                    <a:pt x="307" y="260"/>
                    <a:pt x="305" y="261"/>
                    <a:pt x="305" y="261"/>
                  </a:cubicBezTo>
                  <a:cubicBezTo>
                    <a:pt x="305" y="261"/>
                    <a:pt x="314" y="267"/>
                    <a:pt x="306" y="274"/>
                  </a:cubicBezTo>
                  <a:cubicBezTo>
                    <a:pt x="298" y="281"/>
                    <a:pt x="299" y="285"/>
                    <a:pt x="300" y="290"/>
                  </a:cubicBezTo>
                  <a:cubicBezTo>
                    <a:pt x="301" y="294"/>
                    <a:pt x="305" y="301"/>
                    <a:pt x="302" y="307"/>
                  </a:cubicBezTo>
                  <a:cubicBezTo>
                    <a:pt x="299" y="313"/>
                    <a:pt x="293" y="318"/>
                    <a:pt x="278" y="320"/>
                  </a:cubicBezTo>
                  <a:cubicBezTo>
                    <a:pt x="278" y="320"/>
                    <a:pt x="244" y="318"/>
                    <a:pt x="236" y="320"/>
                  </a:cubicBezTo>
                  <a:cubicBezTo>
                    <a:pt x="228" y="321"/>
                    <a:pt x="228" y="322"/>
                    <a:pt x="228" y="322"/>
                  </a:cubicBezTo>
                  <a:cubicBezTo>
                    <a:pt x="228" y="322"/>
                    <a:pt x="217" y="327"/>
                    <a:pt x="214" y="345"/>
                  </a:cubicBezTo>
                  <a:cubicBezTo>
                    <a:pt x="211" y="363"/>
                    <a:pt x="210" y="371"/>
                    <a:pt x="210" y="371"/>
                  </a:cubicBezTo>
                  <a:cubicBezTo>
                    <a:pt x="210" y="371"/>
                    <a:pt x="210" y="388"/>
                    <a:pt x="251" y="411"/>
                  </a:cubicBezTo>
                  <a:cubicBezTo>
                    <a:pt x="28" y="411"/>
                    <a:pt x="28" y="411"/>
                    <a:pt x="28" y="411"/>
                  </a:cubicBezTo>
                  <a:cubicBezTo>
                    <a:pt x="28" y="411"/>
                    <a:pt x="67" y="359"/>
                    <a:pt x="75" y="317"/>
                  </a:cubicBezTo>
                  <a:cubicBezTo>
                    <a:pt x="75" y="317"/>
                    <a:pt x="80" y="291"/>
                    <a:pt x="79" y="280"/>
                  </a:cubicBezTo>
                  <a:cubicBezTo>
                    <a:pt x="77" y="270"/>
                    <a:pt x="78" y="268"/>
                    <a:pt x="65" y="250"/>
                  </a:cubicBezTo>
                  <a:cubicBezTo>
                    <a:pt x="51" y="231"/>
                    <a:pt x="28" y="199"/>
                    <a:pt x="24" y="190"/>
                  </a:cubicBezTo>
                  <a:cubicBezTo>
                    <a:pt x="24" y="189"/>
                    <a:pt x="22" y="184"/>
                    <a:pt x="22" y="184"/>
                  </a:cubicBezTo>
                  <a:close/>
                </a:path>
              </a:pathLst>
            </a:custGeom>
            <a:solidFill>
              <a:srgbClr val="C00000"/>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69" name="任意多边形 68"/>
            <p:cNvSpPr/>
            <p:nvPr/>
          </p:nvSpPr>
          <p:spPr bwMode="auto">
            <a:xfrm>
              <a:off x="5077437" y="4378960"/>
              <a:ext cx="3987412" cy="1599566"/>
            </a:xfrm>
            <a:custGeom>
              <a:gdLst>
                <a:gd fmla="*/ 2019634 w 3987412" name="connsiteX0"/>
                <a:gd fmla="*/ 0 h 1599566" name="connsiteY0"/>
                <a:gd fmla="*/ 3984907 w 3987412" name="connsiteX1"/>
                <a:gd fmla="*/ 0 h 1599566" name="connsiteY1"/>
                <a:gd fmla="*/ 3987412 w 3987412" name="connsiteX2"/>
                <a:gd fmla="*/ 19475 h 1599566" name="connsiteY2"/>
                <a:gd fmla="*/ 3971471 w 3987412" name="connsiteX3"/>
                <a:gd fmla="*/ 86752 h 1599566" name="connsiteY3"/>
                <a:gd fmla="*/ 3621695 w 3987412" name="connsiteX4"/>
                <a:gd fmla="*/ 275854 h 1599566" name="connsiteY4"/>
                <a:gd fmla="*/ 3009587 w 3987412" name="connsiteX5"/>
                <a:gd fmla="*/ 275854 h 1599566" name="connsiteY5"/>
                <a:gd fmla="*/ 2892995 w 3987412" name="connsiteX6"/>
                <a:gd fmla="*/ 304946 h 1599566" name="connsiteY6"/>
                <a:gd fmla="*/ 2688959 w 3987412" name="connsiteX7"/>
                <a:gd fmla="*/ 639511 h 1599566" name="connsiteY7"/>
                <a:gd fmla="*/ 2630663 w 3987412" name="connsiteX8"/>
                <a:gd fmla="*/ 1017715 h 1599566" name="connsiteY8"/>
                <a:gd fmla="*/ 3228197 w 3987412" name="connsiteX9"/>
                <a:gd fmla="*/ 1599566 h 1599566" name="connsiteY9"/>
                <a:gd fmla="*/ 28976 w 3987412" name="connsiteX10"/>
                <a:gd fmla="*/ 1599566 h 1599566" name="connsiteY10"/>
                <a:gd fmla="*/ 0 w 3987412" name="connsiteX11"/>
                <a:gd fmla="*/ 1599566 h 1599566" name="connsiteY11"/>
                <a:gd fmla="*/ 30814 w 3987412" name="connsiteX12"/>
                <a:gd fmla="*/ 1597660 h 1599566" name="connsiteY12"/>
                <a:gd fmla="*/ 216234 w 3987412" name="connsiteX13"/>
                <a:gd fmla="*/ 1320800 h 1599566" name="connsiteY13"/>
                <a:gd fmla="*/ 444834 w 3987412" name="connsiteX14"/>
                <a:gd fmla="*/ 1320800 h 1599566" name="connsiteY14"/>
                <a:gd fmla="*/ 444834 w 3987412" name="connsiteX15"/>
                <a:gd fmla="*/ 1066800 h 1599566" name="connsiteY15"/>
                <a:gd fmla="*/ 851234 w 3987412" name="connsiteX16"/>
                <a:gd fmla="*/ 1066800 h 1599566" name="connsiteY16"/>
                <a:gd fmla="*/ 851234 w 3987412" name="connsiteX17"/>
                <a:gd fmla="*/ 774700 h 1599566" name="connsiteY17"/>
                <a:gd fmla="*/ 1244934 w 3987412" name="connsiteX18"/>
                <a:gd fmla="*/ 774700 h 1599566" name="connsiteY18"/>
                <a:gd fmla="*/ 1244934 w 3987412" name="connsiteX19"/>
                <a:gd fmla="*/ 533400 h 1599566" name="connsiteY19"/>
                <a:gd fmla="*/ 1638634 w 3987412" name="connsiteX20"/>
                <a:gd fmla="*/ 533400 h 1599566" name="connsiteY20"/>
                <a:gd fmla="*/ 1638634 w 3987412" name="connsiteX21"/>
                <a:gd fmla="*/ 266700 h 1599566" name="connsiteY21"/>
                <a:gd fmla="*/ 2019634 w 3987412" name="connsiteX22"/>
                <a:gd fmla="*/ 266700 h 159956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599566" w="3987412">
                  <a:moveTo>
                    <a:pt x="2019634" y="0"/>
                  </a:moveTo>
                  <a:lnTo>
                    <a:pt x="3984907" y="0"/>
                  </a:lnTo>
                  <a:lnTo>
                    <a:pt x="3987412" y="19475"/>
                  </a:lnTo>
                  <a:cubicBezTo>
                    <a:pt x="3986956" y="42204"/>
                    <a:pt x="3982402" y="64932"/>
                    <a:pt x="3971471" y="86752"/>
                  </a:cubicBezTo>
                  <a:cubicBezTo>
                    <a:pt x="3927749" y="174030"/>
                    <a:pt x="3840305" y="246761"/>
                    <a:pt x="3621695" y="275854"/>
                  </a:cubicBezTo>
                  <a:cubicBezTo>
                    <a:pt x="3621695" y="275854"/>
                    <a:pt x="3126179" y="246761"/>
                    <a:pt x="3009587" y="275854"/>
                  </a:cubicBezTo>
                  <a:cubicBezTo>
                    <a:pt x="2892995" y="290400"/>
                    <a:pt x="2892995" y="304946"/>
                    <a:pt x="2892995" y="304946"/>
                  </a:cubicBezTo>
                  <a:cubicBezTo>
                    <a:pt x="2892995" y="304946"/>
                    <a:pt x="2732681" y="377678"/>
                    <a:pt x="2688959" y="639511"/>
                  </a:cubicBezTo>
                  <a:cubicBezTo>
                    <a:pt x="2645237" y="901344"/>
                    <a:pt x="2630663" y="1017715"/>
                    <a:pt x="2630663" y="1017715"/>
                  </a:cubicBezTo>
                  <a:cubicBezTo>
                    <a:pt x="2630663" y="1017715"/>
                    <a:pt x="2630663" y="1265002"/>
                    <a:pt x="3228197" y="1599566"/>
                  </a:cubicBezTo>
                  <a:cubicBezTo>
                    <a:pt x="790695" y="1599566"/>
                    <a:pt x="181320" y="1599566"/>
                    <a:pt x="28976" y="1599566"/>
                  </a:cubicBezTo>
                  <a:lnTo>
                    <a:pt x="0" y="1599566"/>
                  </a:lnTo>
                  <a:lnTo>
                    <a:pt x="30814" y="1597660"/>
                  </a:lnTo>
                  <a:lnTo>
                    <a:pt x="216234" y="1320800"/>
                  </a:lnTo>
                  <a:lnTo>
                    <a:pt x="444834" y="1320800"/>
                  </a:lnTo>
                  <a:lnTo>
                    <a:pt x="444834" y="1066800"/>
                  </a:lnTo>
                  <a:lnTo>
                    <a:pt x="851234" y="1066800"/>
                  </a:lnTo>
                  <a:lnTo>
                    <a:pt x="851234" y="774700"/>
                  </a:lnTo>
                  <a:lnTo>
                    <a:pt x="1244934" y="774700"/>
                  </a:lnTo>
                  <a:lnTo>
                    <a:pt x="1244934" y="533400"/>
                  </a:lnTo>
                  <a:lnTo>
                    <a:pt x="1638634" y="533400"/>
                  </a:lnTo>
                  <a:lnTo>
                    <a:pt x="1638634" y="266700"/>
                  </a:lnTo>
                  <a:lnTo>
                    <a:pt x="2019634" y="266700"/>
                  </a:lnTo>
                  <a:close/>
                </a:path>
              </a:pathLst>
            </a:custGeom>
            <a:solidFill>
              <a:schemeClr val="bg1">
                <a:lumMod val="50000"/>
              </a:schemeClr>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noAutofit/>
            </a:bodyPr>
            <a:lstStyle/>
            <a:p>
              <a:endParaRPr altLang="en-US" lang="zh-CN">
                <a:latin charset="-122" panose="020b0503020204020204" pitchFamily="34" typeface="微软雅黑"/>
                <a:ea charset="-122" pitchFamily="34" typeface="微软雅黑"/>
              </a:endParaRPr>
            </a:p>
          </p:txBody>
        </p:sp>
        <p:sp>
          <p:nvSpPr>
            <p:cNvPr id="70" name="任意多边形 69"/>
            <p:cNvSpPr/>
            <p:nvPr/>
          </p:nvSpPr>
          <p:spPr bwMode="auto">
            <a:xfrm>
              <a:off x="5495195" y="1146632"/>
              <a:ext cx="4032980" cy="3222475"/>
            </a:xfrm>
            <a:custGeom>
              <a:gdLst>
                <a:gd fmla="*/ 1898650 w 4032980" name="connsiteX0"/>
                <a:gd fmla="*/ 0 h 3222475" name="connsiteY0"/>
                <a:gd fmla="*/ 3305478 w 4032980" name="connsiteX1"/>
                <a:gd fmla="*/ 0 h 3222475" name="connsiteY1"/>
                <a:gd fmla="*/ 3348002 w 4032980" name="connsiteX2"/>
                <a:gd fmla="*/ 80487 h 3222475" name="connsiteY2"/>
                <a:gd fmla="*/ 3566612 w 4032980" name="connsiteX3"/>
                <a:gd fmla="*/ 938718 h 3222475" name="connsiteY3"/>
                <a:gd fmla="*/ 3552038 w 4032980" name="connsiteX4"/>
                <a:gd fmla="*/ 1316921 h 3222475" name="connsiteY4"/>
                <a:gd fmla="*/ 4018406 w 4032980" name="connsiteX5"/>
                <a:gd fmla="*/ 1927866 h 3222475" name="connsiteY5"/>
                <a:gd fmla="*/ 3960110 w 4032980" name="connsiteX6"/>
                <a:gd fmla="*/ 2102421 h 3222475" name="connsiteY6"/>
                <a:gd fmla="*/ 3697778 w 4032980" name="connsiteX7"/>
                <a:gd fmla="*/ 2204245 h 3222475" name="connsiteY7"/>
                <a:gd fmla="*/ 3697778 w 4032980" name="connsiteX8"/>
                <a:gd fmla="*/ 2378801 h 3222475" name="connsiteY8"/>
                <a:gd fmla="*/ 3683204 w 4032980" name="connsiteX9"/>
                <a:gd fmla="*/ 2596995 h 3222475" name="connsiteY9"/>
                <a:gd fmla="*/ 3595760 w 4032980" name="connsiteX10"/>
                <a:gd fmla="*/ 2655180 h 3222475" name="connsiteY10"/>
                <a:gd fmla="*/ 3610334 w 4032980" name="connsiteX11"/>
                <a:gd fmla="*/ 2844282 h 3222475" name="connsiteY11"/>
                <a:gd fmla="*/ 3522890 w 4032980" name="connsiteX12"/>
                <a:gd fmla="*/ 3077023 h 3222475" name="connsiteY12"/>
                <a:gd fmla="*/ 3559325 w 4032980" name="connsiteX13"/>
                <a:gd fmla="*/ 3189757 h 3222475" name="connsiteY13"/>
                <a:gd fmla="*/ 3563534 w 4032980" name="connsiteX14"/>
                <a:gd fmla="*/ 3222475 h 3222475" name="connsiteY14"/>
                <a:gd fmla="*/ 3129532 w 4032980" name="connsiteX15"/>
                <a:gd fmla="*/ 3222475 h 3222475" name="connsiteY15"/>
                <a:gd fmla="*/ 3129532 w 4032980" name="connsiteX16"/>
                <a:gd fmla="*/ 3217712 h 3222475" name="connsiteY16"/>
                <a:gd fmla="*/ 3138702 w 4032980" name="connsiteX17"/>
                <a:gd fmla="*/ 3217712 h 3222475" name="connsiteY17"/>
                <a:gd fmla="*/ 3138702 w 4032980" name="connsiteX18"/>
                <a:gd fmla="*/ 3201832 h 3222475" name="connsiteY18"/>
                <a:gd fmla="*/ 3138702 w 4032980" name="connsiteX19"/>
                <a:gd fmla="*/ 2997797 h 3222475" name="connsiteY19"/>
                <a:gd fmla="*/ 3133086 w 4032980" name="connsiteX20"/>
                <a:gd fmla="*/ 2997797 h 3222475" name="connsiteY20"/>
                <a:gd fmla="*/ 3131082 w 4032980" name="connsiteX21"/>
                <a:gd fmla="*/ 2924972 h 3222475" name="connsiteY21"/>
                <a:gd fmla="*/ 2902482 w 4032980" name="connsiteX22"/>
                <a:gd fmla="*/ 2924972 h 3222475" name="connsiteY22"/>
                <a:gd fmla="*/ 2902482 w 4032980" name="connsiteX23"/>
                <a:gd fmla="*/ 2670972 h 3222475" name="connsiteY23"/>
                <a:gd fmla="*/ 2496082 w 4032980" name="connsiteX24"/>
                <a:gd fmla="*/ 2670972 h 3222475" name="connsiteY24"/>
                <a:gd fmla="*/ 2496082 w 4032980" name="connsiteX25"/>
                <a:gd fmla="*/ 2378872 h 3222475" name="connsiteY25"/>
                <a:gd fmla="*/ 2102382 w 4032980" name="connsiteX26"/>
                <a:gd fmla="*/ 2378872 h 3222475" name="connsiteY26"/>
                <a:gd fmla="*/ 2102382 w 4032980" name="connsiteX27"/>
                <a:gd fmla="*/ 2137572 h 3222475" name="connsiteY27"/>
                <a:gd fmla="*/ 1708682 w 4032980" name="connsiteX28"/>
                <a:gd fmla="*/ 2137572 h 3222475" name="connsiteY28"/>
                <a:gd fmla="*/ 1708682 w 4032980" name="connsiteX29"/>
                <a:gd fmla="*/ 1870872 h 3222475" name="connsiteY29"/>
                <a:gd fmla="*/ 1327682 w 4032980" name="connsiteX30"/>
                <a:gd fmla="*/ 1870872 h 3222475" name="connsiteY30"/>
                <a:gd fmla="*/ 1327682 w 4032980" name="connsiteX31"/>
                <a:gd fmla="*/ 1604172 h 3222475" name="connsiteY31"/>
                <a:gd fmla="*/ 5080 w 4032980" name="connsiteX32"/>
                <a:gd fmla="*/ 1604172 h 3222475" name="connsiteY32"/>
                <a:gd fmla="*/ 0 w 4032980" name="connsiteX33"/>
                <a:gd fmla="*/ 1320800 h 3222475" name="connsiteY33"/>
                <a:gd fmla="*/ 323850 w 4032980" name="connsiteX34"/>
                <a:gd fmla="*/ 1320800 h 3222475" name="connsiteY34"/>
                <a:gd fmla="*/ 323850 w 4032980" name="connsiteX35"/>
                <a:gd fmla="*/ 1066800 h 3222475" name="connsiteY35"/>
                <a:gd fmla="*/ 730250 w 4032980" name="connsiteX36"/>
                <a:gd fmla="*/ 1066800 h 3222475" name="connsiteY36"/>
                <a:gd fmla="*/ 730250 w 4032980" name="connsiteX37"/>
                <a:gd fmla="*/ 774700 h 3222475" name="connsiteY37"/>
                <a:gd fmla="*/ 1123950 w 4032980" name="connsiteX38"/>
                <a:gd fmla="*/ 774700 h 3222475" name="connsiteY38"/>
                <a:gd fmla="*/ 1123950 w 4032980" name="connsiteX39"/>
                <a:gd fmla="*/ 533400 h 3222475" name="connsiteY39"/>
                <a:gd fmla="*/ 1517650 w 4032980" name="connsiteX40"/>
                <a:gd fmla="*/ 533400 h 3222475" name="connsiteY40"/>
                <a:gd fmla="*/ 1517650 w 4032980" name="connsiteX41"/>
                <a:gd fmla="*/ 266700 h 3222475" name="connsiteY41"/>
                <a:gd fmla="*/ 1898650 w 4032980" name="connsiteX42"/>
                <a:gd fmla="*/ 266700 h 3222475" name="connsiteY42"/>
                <a:gd fmla="*/ 1898650 w 4032980" name="connsiteX43"/>
                <a:gd fmla="*/ 0 h 3222475" name="connsiteY43"/>
                <a:gd fmla="*/ 1906270 w 4040600" name="connsiteX44"/>
                <a:gd fmla="*/ 0 h 3222475" name="connsiteY44"/>
                <a:gd fmla="*/ 1811020 w 3945350" name="connsiteX45"/>
                <a:gd fmla="*/ 0 h 3222475"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222475" w="4032980">
                  <a:moveTo>
                    <a:pt x="1898650" y="0"/>
                  </a:moveTo>
                  <a:lnTo>
                    <a:pt x="3305478" y="0"/>
                  </a:lnTo>
                  <a:lnTo>
                    <a:pt x="3348002" y="80487"/>
                  </a:lnTo>
                  <a:cubicBezTo>
                    <a:pt x="3348002" y="80487"/>
                    <a:pt x="3581186" y="647792"/>
                    <a:pt x="3566612" y="938718"/>
                  </a:cubicBezTo>
                  <a:cubicBezTo>
                    <a:pt x="3566612" y="938718"/>
                    <a:pt x="3362576" y="1113273"/>
                    <a:pt x="3552038" y="1316921"/>
                  </a:cubicBezTo>
                  <a:cubicBezTo>
                    <a:pt x="3712352" y="1506023"/>
                    <a:pt x="4018406" y="1927866"/>
                    <a:pt x="4018406" y="1927866"/>
                  </a:cubicBezTo>
                  <a:cubicBezTo>
                    <a:pt x="4018406" y="1927866"/>
                    <a:pt x="4076702" y="2044236"/>
                    <a:pt x="3960110" y="2102421"/>
                  </a:cubicBezTo>
                  <a:cubicBezTo>
                    <a:pt x="3843518" y="2146060"/>
                    <a:pt x="3770648" y="2146060"/>
                    <a:pt x="3697778" y="2204245"/>
                  </a:cubicBezTo>
                  <a:cubicBezTo>
                    <a:pt x="3624908" y="2262430"/>
                    <a:pt x="3610334" y="2306069"/>
                    <a:pt x="3697778" y="2378801"/>
                  </a:cubicBezTo>
                  <a:cubicBezTo>
                    <a:pt x="3770648" y="2451532"/>
                    <a:pt x="3741500" y="2567903"/>
                    <a:pt x="3683204" y="2596995"/>
                  </a:cubicBezTo>
                  <a:cubicBezTo>
                    <a:pt x="3624908" y="2640634"/>
                    <a:pt x="3595760" y="2655180"/>
                    <a:pt x="3595760" y="2655180"/>
                  </a:cubicBezTo>
                  <a:cubicBezTo>
                    <a:pt x="3595760" y="2655180"/>
                    <a:pt x="3726926" y="2742458"/>
                    <a:pt x="3610334" y="2844282"/>
                  </a:cubicBezTo>
                  <a:cubicBezTo>
                    <a:pt x="3493742" y="2946106"/>
                    <a:pt x="3508316" y="3004291"/>
                    <a:pt x="3522890" y="3077023"/>
                  </a:cubicBezTo>
                  <a:cubicBezTo>
                    <a:pt x="3530177" y="3106116"/>
                    <a:pt x="3548395" y="3146118"/>
                    <a:pt x="3559325" y="3189757"/>
                  </a:cubicBezTo>
                  <a:lnTo>
                    <a:pt x="3563534" y="3222475"/>
                  </a:lnTo>
                  <a:lnTo>
                    <a:pt x="3129532" y="3222475"/>
                  </a:lnTo>
                  <a:lnTo>
                    <a:pt x="3129532" y="3217712"/>
                  </a:lnTo>
                  <a:lnTo>
                    <a:pt x="3138702" y="3217712"/>
                  </a:lnTo>
                  <a:lnTo>
                    <a:pt x="3138702" y="3201832"/>
                  </a:lnTo>
                  <a:lnTo>
                    <a:pt x="3138702" y="2997797"/>
                  </a:lnTo>
                  <a:lnTo>
                    <a:pt x="3133086" y="2997797"/>
                  </a:lnTo>
                  <a:lnTo>
                    <a:pt x="3131082" y="2924972"/>
                  </a:lnTo>
                  <a:lnTo>
                    <a:pt x="2902482" y="2924972"/>
                  </a:lnTo>
                  <a:lnTo>
                    <a:pt x="2902482" y="2670972"/>
                  </a:lnTo>
                  <a:lnTo>
                    <a:pt x="2496082" y="2670972"/>
                  </a:lnTo>
                  <a:lnTo>
                    <a:pt x="2496082" y="2378872"/>
                  </a:lnTo>
                  <a:lnTo>
                    <a:pt x="2102382" y="2378872"/>
                  </a:lnTo>
                  <a:lnTo>
                    <a:pt x="2102382" y="2137572"/>
                  </a:lnTo>
                  <a:lnTo>
                    <a:pt x="1708682" y="2137572"/>
                  </a:lnTo>
                  <a:lnTo>
                    <a:pt x="1708682" y="1870872"/>
                  </a:lnTo>
                  <a:lnTo>
                    <a:pt x="1327682" y="1870872"/>
                  </a:lnTo>
                  <a:lnTo>
                    <a:pt x="1327682"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lnTo>
                    <a:pt x="1898650" y="0"/>
                  </a:lnTo>
                  <a:close/>
                </a:path>
              </a:pathLst>
            </a:custGeom>
            <a:solidFill>
              <a:schemeClr val="bg1">
                <a:lumMod val="50000"/>
              </a:schemeClr>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noAutofit/>
            </a:bodyPr>
            <a:lstStyle/>
            <a:p>
              <a:endParaRPr altLang="en-US" lang="zh-CN">
                <a:latin charset="-122" panose="020b0503020204020204" pitchFamily="34" typeface="微软雅黑"/>
                <a:ea charset="-122" pitchFamily="34" typeface="微软雅黑"/>
              </a:endParaRPr>
            </a:p>
          </p:txBody>
        </p:sp>
        <p:sp>
          <p:nvSpPr>
            <p:cNvPr id="71" name="任意多边形 70"/>
            <p:cNvSpPr/>
            <p:nvPr/>
          </p:nvSpPr>
          <p:spPr bwMode="auto">
            <a:xfrm>
              <a:off x="5000184" y="2760657"/>
              <a:ext cx="3628517" cy="3213107"/>
            </a:xfrm>
            <a:custGeom>
              <a:gdLst>
                <a:gd fmla="*/ 3243329 w 3628517" name="connsiteX0"/>
                <a:gd fmla="*/ 1877104 h 3213107" name="connsiteY0"/>
                <a:gd fmla="*/ 3236158 w 3628517" name="connsiteX1"/>
                <a:gd fmla="*/ 1877299 h 3213107" name="connsiteY1"/>
                <a:gd fmla="*/ 3240021 w 3628517" name="connsiteX2"/>
                <a:gd fmla="*/ 1877121 h 3213107" name="connsiteY2"/>
                <a:gd fmla="*/ 3340104 w 3628517" name="connsiteX3"/>
                <a:gd fmla="*/ 1876609 h 3213107" name="connsiteY3"/>
                <a:gd fmla="*/ 3628054 w 3628517" name="connsiteX4"/>
                <a:gd fmla="*/ 1885303 h 3213107" name="connsiteY4"/>
                <a:gd fmla="*/ 3628517 w 3628517" name="connsiteX5"/>
                <a:gd fmla="*/ 1885326 h 3213107" name="connsiteY5"/>
                <a:gd fmla="*/ 3628517 w 3628517" name="connsiteX6"/>
                <a:gd fmla="*/ 1885637 h 3213107" name="connsiteY6"/>
                <a:gd fmla="*/ 3621684 w 3628517" name="connsiteX7"/>
                <a:gd fmla="*/ 1885304 h 3213107" name="connsiteY7"/>
                <a:gd fmla="*/ 3489621 w 3628517" name="connsiteX8"/>
                <a:gd fmla="*/ 1879998 h 3213107" name="connsiteY8"/>
                <a:gd fmla="*/ 3334912 w 3628517" name="connsiteX9"/>
                <a:gd fmla="*/ 1876636 h 3213107" name="connsiteY9"/>
                <a:gd fmla="*/ 0 w 3628517" name="connsiteX10"/>
                <a:gd fmla="*/ 0 h 3213107" name="connsiteY10"/>
                <a:gd fmla="*/ 1817497 w 3628517" name="connsiteX11"/>
                <a:gd fmla="*/ 0 h 3213107" name="connsiteY11"/>
                <a:gd fmla="*/ 1817497 w 3628517" name="connsiteX12"/>
                <a:gd fmla="*/ 266700 h 3213107" name="connsiteY12"/>
                <a:gd fmla="*/ 2198497 w 3628517" name="connsiteX13"/>
                <a:gd fmla="*/ 266700 h 3213107" name="connsiteY13"/>
                <a:gd fmla="*/ 2198497 w 3628517" name="connsiteX14"/>
                <a:gd fmla="*/ 533400 h 3213107" name="connsiteY14"/>
                <a:gd fmla="*/ 2592197 w 3628517" name="connsiteX15"/>
                <a:gd fmla="*/ 533400 h 3213107" name="connsiteY15"/>
                <a:gd fmla="*/ 2592197 w 3628517" name="connsiteX16"/>
                <a:gd fmla="*/ 774700 h 3213107" name="connsiteY16"/>
                <a:gd fmla="*/ 2985897 w 3628517" name="connsiteX17"/>
                <a:gd fmla="*/ 774700 h 3213107" name="connsiteY17"/>
                <a:gd fmla="*/ 2985897 w 3628517" name="connsiteX18"/>
                <a:gd fmla="*/ 1066800 h 3213107" name="connsiteY18"/>
                <a:gd fmla="*/ 3392297 w 3628517" name="connsiteX19"/>
                <a:gd fmla="*/ 1066800 h 3213107" name="connsiteY19"/>
                <a:gd fmla="*/ 3392297 w 3628517" name="connsiteX20"/>
                <a:gd fmla="*/ 1320800 h 3213107" name="connsiteY20"/>
                <a:gd fmla="*/ 3620897 w 3628517" name="connsiteX21"/>
                <a:gd fmla="*/ 1320800 h 3213107" name="connsiteY21"/>
                <a:gd fmla="*/ 3622901 w 3628517" name="connsiteX22"/>
                <a:gd fmla="*/ 1393625 h 3213107" name="connsiteY22"/>
                <a:gd fmla="*/ 3628517 w 3628517" name="connsiteX23"/>
                <a:gd fmla="*/ 1393625 h 3213107" name="connsiteY23"/>
                <a:gd fmla="*/ 3628517 w 3628517" name="connsiteX24"/>
                <a:gd fmla="*/ 1597660 h 3213107" name="connsiteY24"/>
                <a:gd fmla="*/ 3628517 w 3628517" name="connsiteX25"/>
                <a:gd fmla="*/ 1613540 h 3213107" name="connsiteY25"/>
                <a:gd fmla="*/ 2105239 w 3628517" name="connsiteX26"/>
                <a:gd fmla="*/ 1613540 h 3213107" name="connsiteY26"/>
                <a:gd fmla="*/ 2105239 w 3628517" name="connsiteX27"/>
                <a:gd fmla="*/ 1880240 h 3213107" name="connsiteY27"/>
                <a:gd fmla="*/ 1724239 w 3628517" name="connsiteX28"/>
                <a:gd fmla="*/ 1880240 h 3213107" name="connsiteY28"/>
                <a:gd fmla="*/ 1724239 w 3628517" name="connsiteX29"/>
                <a:gd fmla="*/ 2146940 h 3213107" name="connsiteY29"/>
                <a:gd fmla="*/ 1330539 w 3628517" name="connsiteX30"/>
                <a:gd fmla="*/ 2146940 h 3213107" name="connsiteY30"/>
                <a:gd fmla="*/ 1330539 w 3628517" name="connsiteX31"/>
                <a:gd fmla="*/ 2388240 h 3213107" name="connsiteY31"/>
                <a:gd fmla="*/ 936839 w 3628517" name="connsiteX32"/>
                <a:gd fmla="*/ 2388240 h 3213107" name="connsiteY32"/>
                <a:gd fmla="*/ 936839 w 3628517" name="connsiteX33"/>
                <a:gd fmla="*/ 2680340 h 3213107" name="connsiteY33"/>
                <a:gd fmla="*/ 530439 w 3628517" name="connsiteX34"/>
                <a:gd fmla="*/ 2680340 h 3213107" name="connsiteY34"/>
                <a:gd fmla="*/ 530439 w 3628517" name="connsiteX35"/>
                <a:gd fmla="*/ 2934340 h 3213107" name="connsiteY35"/>
                <a:gd fmla="*/ 301839 w 3628517" name="connsiteX36"/>
                <a:gd fmla="*/ 2934340 h 3213107" name="connsiteY36"/>
                <a:gd fmla="*/ 116419 w 3628517" name="connsiteX37"/>
                <a:gd fmla="*/ 3211200 h 3213107" name="connsiteY37"/>
                <a:gd fmla="*/ 85605 w 3628517" name="connsiteX38"/>
                <a:gd fmla="*/ 3213106 h 3213107" name="connsiteY38"/>
                <a:gd fmla="*/ 114581 w 3628517" name="connsiteX39"/>
                <a:gd fmla="*/ 3213106 h 3213107" name="connsiteY39"/>
                <a:gd fmla="*/ 3090600 w 3628517" name="connsiteX40"/>
                <a:gd fmla="*/ 3213106 h 3213107" name="connsiteY40"/>
                <a:gd fmla="*/ 3307430 w 3628517" name="connsiteX41"/>
                <a:gd fmla="*/ 3213106 h 3213107" name="connsiteY41"/>
                <a:gd fmla="*/ 3307432 w 3628517" name="connsiteX42"/>
                <a:gd fmla="*/ 3213107 h 3213107" name="connsiteY42"/>
                <a:gd fmla="*/ 57429 w 3628517" name="connsiteX43"/>
                <a:gd fmla="*/ 3213107 h 3213107" name="connsiteY43"/>
                <a:gd fmla="*/ 742407 w 3628517" name="connsiteX44"/>
                <a:gd fmla="*/ 1845756 h 3213107" name="connsiteY44"/>
                <a:gd fmla="*/ 800703 w 3628517" name="connsiteX45"/>
                <a:gd fmla="*/ 1307543 h 3213107" name="connsiteY45"/>
                <a:gd fmla="*/ 596667 w 3628517" name="connsiteX46"/>
                <a:gd fmla="*/ 871154 h 3213107" name="connsiteY46"/>
                <a:gd fmla="*/ 33177 w 3628517" name="connsiteX47"/>
                <a:gd fmla="*/ 62130 h 3213107"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213107" w="3628516">
                  <a:moveTo>
                    <a:pt x="3243329" y="1877104"/>
                  </a:moveTo>
                  <a:lnTo>
                    <a:pt x="3236158" y="1877299"/>
                  </a:lnTo>
                  <a:lnTo>
                    <a:pt x="3240021" y="1877121"/>
                  </a:lnTo>
                  <a:close/>
                  <a:moveTo>
                    <a:pt x="3340104" y="1876609"/>
                  </a:moveTo>
                  <a:cubicBezTo>
                    <a:pt x="3444285" y="1877462"/>
                    <a:pt x="3555639" y="1881894"/>
                    <a:pt x="3628054" y="1885303"/>
                  </a:cubicBezTo>
                  <a:lnTo>
                    <a:pt x="3628517" y="1885326"/>
                  </a:lnTo>
                  <a:lnTo>
                    <a:pt x="3628517" y="1885637"/>
                  </a:lnTo>
                  <a:lnTo>
                    <a:pt x="3621684" y="1885304"/>
                  </a:lnTo>
                  <a:cubicBezTo>
                    <a:pt x="3585477" y="1883599"/>
                    <a:pt x="3539535" y="1881639"/>
                    <a:pt x="3489621" y="1879998"/>
                  </a:cubicBezTo>
                  <a:lnTo>
                    <a:pt x="3334912" y="1876636"/>
                  </a:lnTo>
                  <a:close/>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2901" y="1393625"/>
                  </a:lnTo>
                  <a:lnTo>
                    <a:pt x="3628517" y="1393625"/>
                  </a:lnTo>
                  <a:lnTo>
                    <a:pt x="3628517" y="1597660"/>
                  </a:lnTo>
                  <a:lnTo>
                    <a:pt x="3628517" y="1613540"/>
                  </a:lnTo>
                  <a:lnTo>
                    <a:pt x="2105239" y="1613540"/>
                  </a:lnTo>
                  <a:lnTo>
                    <a:pt x="2105239" y="1880240"/>
                  </a:lnTo>
                  <a:lnTo>
                    <a:pt x="1724239" y="1880240"/>
                  </a:lnTo>
                  <a:lnTo>
                    <a:pt x="1724239" y="2146940"/>
                  </a:lnTo>
                  <a:lnTo>
                    <a:pt x="1330539" y="2146940"/>
                  </a:lnTo>
                  <a:lnTo>
                    <a:pt x="1330539" y="2388240"/>
                  </a:lnTo>
                  <a:lnTo>
                    <a:pt x="936839" y="2388240"/>
                  </a:lnTo>
                  <a:lnTo>
                    <a:pt x="936839" y="2680340"/>
                  </a:lnTo>
                  <a:lnTo>
                    <a:pt x="530439" y="2680340"/>
                  </a:lnTo>
                  <a:lnTo>
                    <a:pt x="530439" y="2934340"/>
                  </a:lnTo>
                  <a:lnTo>
                    <a:pt x="301839" y="2934340"/>
                  </a:lnTo>
                  <a:lnTo>
                    <a:pt x="116419" y="3211200"/>
                  </a:lnTo>
                  <a:lnTo>
                    <a:pt x="85605" y="3213106"/>
                  </a:lnTo>
                  <a:lnTo>
                    <a:pt x="114581" y="3213106"/>
                  </a:lnTo>
                  <a:cubicBezTo>
                    <a:pt x="262164" y="3213106"/>
                    <a:pt x="838660" y="3213106"/>
                    <a:pt x="3090600" y="3213106"/>
                  </a:cubicBezTo>
                  <a:lnTo>
                    <a:pt x="3307430" y="3213106"/>
                  </a:lnTo>
                  <a:lnTo>
                    <a:pt x="3307432" y="3213107"/>
                  </a:lnTo>
                  <a:cubicBezTo>
                    <a:pt x="57429" y="3213107"/>
                    <a:pt x="57429" y="3213107"/>
                    <a:pt x="57429" y="3213107"/>
                  </a:cubicBezTo>
                  <a:cubicBezTo>
                    <a:pt x="57429" y="3213107"/>
                    <a:pt x="625815" y="2456700"/>
                    <a:pt x="742407" y="1845756"/>
                  </a:cubicBezTo>
                  <a:cubicBezTo>
                    <a:pt x="742407" y="1845756"/>
                    <a:pt x="815277" y="1467552"/>
                    <a:pt x="800703" y="1307543"/>
                  </a:cubicBezTo>
                  <a:cubicBezTo>
                    <a:pt x="771555" y="1162080"/>
                    <a:pt x="786129" y="1132987"/>
                    <a:pt x="596667" y="871154"/>
                  </a:cubicBezTo>
                  <a:cubicBezTo>
                    <a:pt x="418136" y="629322"/>
                    <a:pt x="139180" y="242709"/>
                    <a:pt x="33177" y="62130"/>
                  </a:cubicBezTo>
                  <a:close/>
                </a:path>
              </a:pathLst>
            </a:custGeom>
            <a:solidFill>
              <a:srgbClr val="C00000"/>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noAutofit/>
            </a:bodyPr>
            <a:lstStyle/>
            <a:p>
              <a:endParaRPr altLang="en-US" lang="zh-CN">
                <a:latin charset="-122" panose="020b0503020204020204" pitchFamily="34" typeface="微软雅黑"/>
                <a:ea charset="-122" pitchFamily="34" typeface="微软雅黑"/>
              </a:endParaRPr>
            </a:p>
          </p:txBody>
        </p:sp>
        <p:sp>
          <p:nvSpPr>
            <p:cNvPr id="75" name="任意多边形 74"/>
            <p:cNvSpPr/>
            <p:nvPr/>
          </p:nvSpPr>
          <p:spPr bwMode="auto">
            <a:xfrm>
              <a:off x="5075301" y="4355459"/>
              <a:ext cx="3968504" cy="1618616"/>
            </a:xfrm>
            <a:custGeom>
              <a:gdLst>
                <a:gd fmla="*/ 2000726 w 3968504" name="connsiteX0"/>
                <a:gd fmla="*/ 0 h 1618616" name="connsiteY0"/>
                <a:gd fmla="*/ 3965999 w 3968504" name="connsiteX1"/>
                <a:gd fmla="*/ 0 h 1618616" name="connsiteY1"/>
                <a:gd fmla="*/ 3968504 w 3968504" name="connsiteX2"/>
                <a:gd fmla="*/ 19475 h 1618616" name="connsiteY2"/>
                <a:gd fmla="*/ 3965897 w 3968504" name="connsiteX3"/>
                <a:gd fmla="*/ 30480 h 1618616" name="connsiteY3"/>
                <a:gd fmla="*/ 2030102 w 3968504" name="connsiteX4"/>
                <a:gd fmla="*/ 30480 h 1618616" name="connsiteY4"/>
                <a:gd fmla="*/ 2030102 w 3968504" name="connsiteX5"/>
                <a:gd fmla="*/ 297180 h 1618616" name="connsiteY5"/>
                <a:gd fmla="*/ 1649102 w 3968504" name="connsiteX6"/>
                <a:gd fmla="*/ 297180 h 1618616" name="connsiteY6"/>
                <a:gd fmla="*/ 1649102 w 3968504" name="connsiteX7"/>
                <a:gd fmla="*/ 563880 h 1618616" name="connsiteY7"/>
                <a:gd fmla="*/ 1255402 w 3968504" name="connsiteX8"/>
                <a:gd fmla="*/ 563880 h 1618616" name="connsiteY8"/>
                <a:gd fmla="*/ 1255402 w 3968504" name="connsiteX9"/>
                <a:gd fmla="*/ 805180 h 1618616" name="connsiteY9"/>
                <a:gd fmla="*/ 861702 w 3968504" name="connsiteX10"/>
                <a:gd fmla="*/ 805180 h 1618616" name="connsiteY10"/>
                <a:gd fmla="*/ 861702 w 3968504" name="connsiteX11"/>
                <a:gd fmla="*/ 1097280 h 1618616" name="connsiteY11"/>
                <a:gd fmla="*/ 455302 w 3968504" name="connsiteX12"/>
                <a:gd fmla="*/ 1097280 h 1618616" name="connsiteY12"/>
                <a:gd fmla="*/ 455302 w 3968504" name="connsiteX13"/>
                <a:gd fmla="*/ 1351280 h 1618616" name="connsiteY13"/>
                <a:gd fmla="*/ 226702 w 3968504" name="connsiteX14"/>
                <a:gd fmla="*/ 1351280 h 1618616" name="connsiteY14"/>
                <a:gd fmla="*/ 50894 w 3968504" name="connsiteX15"/>
                <a:gd fmla="*/ 1618616 h 1618616" name="connsiteY15"/>
                <a:gd fmla="*/ 0 w 3968504" name="connsiteX16"/>
                <a:gd fmla="*/ 1616710 h 1618616" name="connsiteY16"/>
                <a:gd fmla="*/ 197326 w 3968504" name="connsiteX17"/>
                <a:gd fmla="*/ 1320800 h 1618616" name="connsiteY17"/>
                <a:gd fmla="*/ 425926 w 3968504" name="connsiteX18"/>
                <a:gd fmla="*/ 1320800 h 1618616" name="connsiteY18"/>
                <a:gd fmla="*/ 425926 w 3968504" name="connsiteX19"/>
                <a:gd fmla="*/ 1066800 h 1618616" name="connsiteY19"/>
                <a:gd fmla="*/ 832326 w 3968504" name="connsiteX20"/>
                <a:gd fmla="*/ 1066800 h 1618616" name="connsiteY20"/>
                <a:gd fmla="*/ 832326 w 3968504" name="connsiteX21"/>
                <a:gd fmla="*/ 774700 h 1618616" name="connsiteY21"/>
                <a:gd fmla="*/ 1226026 w 3968504" name="connsiteX22"/>
                <a:gd fmla="*/ 774700 h 1618616" name="connsiteY22"/>
                <a:gd fmla="*/ 1226026 w 3968504" name="connsiteX23"/>
                <a:gd fmla="*/ 533400 h 1618616" name="connsiteY23"/>
                <a:gd fmla="*/ 1619726 w 3968504" name="connsiteX24"/>
                <a:gd fmla="*/ 533400 h 1618616" name="connsiteY24"/>
                <a:gd fmla="*/ 1619726 w 3968504" name="connsiteX25"/>
                <a:gd fmla="*/ 266700 h 1618616" name="connsiteY25"/>
                <a:gd fmla="*/ 2000726 w 3968504" name="connsiteX26"/>
                <a:gd fmla="*/ 266700 h 1618616" name="connsiteY26"/>
                <a:gd fmla="*/ 2000726 w 3968504" name="connsiteX27"/>
                <a:gd fmla="*/ 0 h 1618616" name="connsiteY27"/>
                <a:gd fmla="*/ 2000726 w 3968504" name="connsiteX28"/>
                <a:gd fmla="*/ 0 h 1618616"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618616" w="3968504">
                  <a:moveTo>
                    <a:pt x="2000726" y="0"/>
                  </a:moveTo>
                  <a:lnTo>
                    <a:pt x="3965999" y="0"/>
                  </a:lnTo>
                  <a:lnTo>
                    <a:pt x="3968504" y="19475"/>
                  </a:lnTo>
                  <a:lnTo>
                    <a:pt x="3965897" y="30480"/>
                  </a:lnTo>
                  <a:lnTo>
                    <a:pt x="2030102" y="30480"/>
                  </a:lnTo>
                  <a:lnTo>
                    <a:pt x="2030102" y="297180"/>
                  </a:lnTo>
                  <a:lnTo>
                    <a:pt x="1649102" y="297180"/>
                  </a:lnTo>
                  <a:lnTo>
                    <a:pt x="1649102" y="563880"/>
                  </a:lnTo>
                  <a:lnTo>
                    <a:pt x="1255402" y="563880"/>
                  </a:lnTo>
                  <a:lnTo>
                    <a:pt x="1255402" y="805180"/>
                  </a:lnTo>
                  <a:lnTo>
                    <a:pt x="861702" y="805180"/>
                  </a:lnTo>
                  <a:lnTo>
                    <a:pt x="861702" y="1097280"/>
                  </a:lnTo>
                  <a:lnTo>
                    <a:pt x="455302" y="1097280"/>
                  </a:lnTo>
                  <a:lnTo>
                    <a:pt x="455302" y="1351280"/>
                  </a:lnTo>
                  <a:lnTo>
                    <a:pt x="226702" y="1351280"/>
                  </a:lnTo>
                  <a:lnTo>
                    <a:pt x="50894" y="1618616"/>
                  </a:lnTo>
                  <a:lnTo>
                    <a:pt x="0" y="1616710"/>
                  </a:lnTo>
                  <a:lnTo>
                    <a:pt x="197326" y="1320800"/>
                  </a:lnTo>
                  <a:lnTo>
                    <a:pt x="425926" y="1320800"/>
                  </a:lnTo>
                  <a:lnTo>
                    <a:pt x="425926" y="1066800"/>
                  </a:lnTo>
                  <a:lnTo>
                    <a:pt x="832326" y="1066800"/>
                  </a:lnTo>
                  <a:lnTo>
                    <a:pt x="832326" y="774700"/>
                  </a:lnTo>
                  <a:lnTo>
                    <a:pt x="1226026" y="774700"/>
                  </a:lnTo>
                  <a:lnTo>
                    <a:pt x="1226026" y="533400"/>
                  </a:lnTo>
                  <a:lnTo>
                    <a:pt x="1619726" y="533400"/>
                  </a:lnTo>
                  <a:lnTo>
                    <a:pt x="1619726" y="266700"/>
                  </a:lnTo>
                  <a:lnTo>
                    <a:pt x="2000726" y="266700"/>
                  </a:lnTo>
                  <a:lnTo>
                    <a:pt x="2000726" y="0"/>
                  </a:lnTo>
                  <a:close/>
                </a:path>
              </a:pathLst>
            </a:custGeom>
            <a:solidFill>
              <a:srgbClr val="F7F7F7"/>
            </a:solidFill>
            <a:ln>
              <a:noFill/>
            </a:ln>
            <a:extLst/>
          </p:spPr>
          <p:txBody>
            <a:bodyPr anchor="t" anchorCtr="0" bIns="45720" compatLnSpc="1" lIns="91440" numCol="1" rIns="91440" tIns="45720" vert="horz" wrap="square">
              <a:prstTxWarp prst="textNoShape">
                <a:avLst/>
              </a:prstTxWarp>
              <a:noAutofit/>
            </a:bodyPr>
            <a:lstStyle/>
            <a:p>
              <a:endParaRPr altLang="en-US" lang="zh-CN">
                <a:latin charset="-122" panose="020b0503020204020204" pitchFamily="34" typeface="微软雅黑"/>
                <a:ea charset="-122" pitchFamily="34" typeface="微软雅黑"/>
              </a:endParaRPr>
            </a:p>
          </p:txBody>
        </p:sp>
        <p:sp>
          <p:nvSpPr>
            <p:cNvPr id="77" name="任意多边形 76"/>
            <p:cNvSpPr/>
            <p:nvPr/>
          </p:nvSpPr>
          <p:spPr bwMode="auto">
            <a:xfrm>
              <a:off x="4996654" y="2737793"/>
              <a:ext cx="3642206" cy="1613540"/>
            </a:xfrm>
            <a:custGeom>
              <a:gdLst>
                <a:gd fmla="*/ 0 w 3628517" name="connsiteX0"/>
                <a:gd fmla="*/ 0 h 1613540" name="connsiteY0"/>
                <a:gd fmla="*/ 1817497 w 3628517" name="connsiteX1"/>
                <a:gd fmla="*/ 0 h 1613540" name="connsiteY1"/>
                <a:gd fmla="*/ 1817497 w 3628517" name="connsiteX2"/>
                <a:gd fmla="*/ 266700 h 1613540" name="connsiteY2"/>
                <a:gd fmla="*/ 2198497 w 3628517" name="connsiteX3"/>
                <a:gd fmla="*/ 266700 h 1613540" name="connsiteY3"/>
                <a:gd fmla="*/ 2198497 w 3628517" name="connsiteX4"/>
                <a:gd fmla="*/ 533400 h 1613540" name="connsiteY4"/>
                <a:gd fmla="*/ 2592197 w 3628517" name="connsiteX5"/>
                <a:gd fmla="*/ 533400 h 1613540" name="connsiteY5"/>
                <a:gd fmla="*/ 2592197 w 3628517" name="connsiteX6"/>
                <a:gd fmla="*/ 774700 h 1613540" name="connsiteY6"/>
                <a:gd fmla="*/ 2985897 w 3628517" name="connsiteX7"/>
                <a:gd fmla="*/ 774700 h 1613540" name="connsiteY7"/>
                <a:gd fmla="*/ 2985897 w 3628517" name="connsiteX8"/>
                <a:gd fmla="*/ 1066800 h 1613540" name="connsiteY8"/>
                <a:gd fmla="*/ 3392297 w 3628517" name="connsiteX9"/>
                <a:gd fmla="*/ 1066800 h 1613540" name="connsiteY9"/>
                <a:gd fmla="*/ 3392297 w 3628517" name="connsiteX10"/>
                <a:gd fmla="*/ 1320800 h 1613540" name="connsiteY10"/>
                <a:gd fmla="*/ 3620897 w 3628517" name="connsiteX11"/>
                <a:gd fmla="*/ 1320800 h 1613540" name="connsiteY11"/>
                <a:gd fmla="*/ 3628517 w 3628517" name="connsiteX12"/>
                <a:gd fmla="*/ 1613540 h 1613540" name="connsiteY12"/>
                <a:gd fmla="*/ 3592909 w 3628517" name="connsiteX13"/>
                <a:gd fmla="*/ 1613540 h 1613540" name="connsiteY13"/>
                <a:gd fmla="*/ 3592909 w 3628517" name="connsiteX14"/>
                <a:gd fmla="*/ 1431725 h 1613540" name="connsiteY14"/>
                <a:gd fmla="*/ 3587293 w 3628517" name="connsiteX15"/>
                <a:gd fmla="*/ 1431725 h 1613540" name="connsiteY15"/>
                <a:gd fmla="*/ 3585289 w 3628517" name="connsiteX16"/>
                <a:gd fmla="*/ 1358900 h 1613540" name="connsiteY16"/>
                <a:gd fmla="*/ 3356689 w 3628517" name="connsiteX17"/>
                <a:gd fmla="*/ 1358900 h 1613540" name="connsiteY17"/>
                <a:gd fmla="*/ 3356689 w 3628517" name="connsiteX18"/>
                <a:gd fmla="*/ 1104900 h 1613540" name="connsiteY18"/>
                <a:gd fmla="*/ 2950289 w 3628517" name="connsiteX19"/>
                <a:gd fmla="*/ 1104900 h 1613540" name="connsiteY19"/>
                <a:gd fmla="*/ 2950289 w 3628517" name="connsiteX20"/>
                <a:gd fmla="*/ 812800 h 1613540" name="connsiteY20"/>
                <a:gd fmla="*/ 2556589 w 3628517" name="connsiteX21"/>
                <a:gd fmla="*/ 812800 h 1613540" name="connsiteY21"/>
                <a:gd fmla="*/ 2556589 w 3628517" name="connsiteX22"/>
                <a:gd fmla="*/ 571500 h 1613540" name="connsiteY22"/>
                <a:gd fmla="*/ 2162889 w 3628517" name="connsiteX23"/>
                <a:gd fmla="*/ 571500 h 1613540" name="connsiteY23"/>
                <a:gd fmla="*/ 2162889 w 3628517" name="connsiteX24"/>
                <a:gd fmla="*/ 304800 h 1613540" name="connsiteY24"/>
                <a:gd fmla="*/ 1781889 w 3628517" name="connsiteX25"/>
                <a:gd fmla="*/ 304800 h 1613540" name="connsiteY25"/>
                <a:gd fmla="*/ 1781889 w 3628517" name="connsiteX26"/>
                <a:gd fmla="*/ 38100 h 1613540" name="connsiteY26"/>
                <a:gd fmla="*/ 20345 w 3628517" name="connsiteX27"/>
                <a:gd fmla="*/ 38100 h 1613540" name="connsiteY27"/>
                <a:gd fmla="*/ 0 w 3628517" name="connsiteX28"/>
                <a:gd fmla="*/ 0 h 1613540" name="connsiteY28"/>
                <a:gd fmla="*/ 0 w 3628517" name="connsiteX29"/>
                <a:gd fmla="*/ 0 h 1613540" name="connsiteY29"/>
                <a:gd fmla="*/ 0 w 3628517" name="connsiteX30"/>
                <a:gd fmla="*/ 0 h 1613540" name="connsiteY30"/>
                <a:gd fmla="*/ 0 w 3628517" name="connsiteX31"/>
                <a:gd fmla="*/ 0 h 1613540" name="connsiteY31"/>
                <a:gd fmla="*/ 1781889 w 3628517" name="connsiteX32"/>
                <a:gd fmla="*/ 38100 h 1885326" name="connsiteY32"/>
                <a:gd fmla="*/ 20345 w 3628517" name="connsiteX33"/>
                <a:gd fmla="*/ 38100 h 1885326" name="connsiteY33"/>
                <a:gd fmla="*/ 0 w 3628517" name="connsiteX34"/>
                <a:gd fmla="*/ 0 h 1885326" name="connsiteY34"/>
                <a:gd fmla="*/ 0 w 3628517" name="connsiteX35"/>
                <a:gd fmla="*/ 0 h 1885637" name="connsiteY35"/>
                <a:gd fmla="*/ 0 w 3628517" name="connsiteX36"/>
                <a:gd fmla="*/ 0 h 1885637" name="connsiteY36"/>
                <a:gd fmla="*/ 0 w 3628517" name="connsiteX37"/>
                <a:gd fmla="*/ 0 h 1885637" name="connsiteY37"/>
                <a:gd fmla="*/ 0 w 3628517" name="connsiteX38"/>
                <a:gd fmla="*/ 0 h 1885637" name="connsiteY38"/>
                <a:gd fmla="*/ 0 w 3628517" name="connsiteX39"/>
                <a:gd fmla="*/ 0 h 1885637" name="connsiteY39"/>
                <a:gd fmla="*/ 1781889 w 3628517" name="connsiteX40"/>
                <a:gd fmla="*/ 38100 h 1885637" name="connsiteY40"/>
                <a:gd fmla="*/ 20345 w 3628517" name="connsiteX41"/>
                <a:gd fmla="*/ 38100 h 1885637" name="connsiteY41"/>
                <a:gd fmla="*/ 0 w 3628517" name="connsiteX42"/>
                <a:gd fmla="*/ 0 h 1885637"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1613540" w="3628516">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8517" y="1613540"/>
                  </a:lnTo>
                  <a:lnTo>
                    <a:pt x="3592909" y="1613540"/>
                  </a:lnTo>
                  <a:lnTo>
                    <a:pt x="3592909" y="1431725"/>
                  </a:lnTo>
                  <a:lnTo>
                    <a:pt x="3587293" y="1431725"/>
                  </a:lnTo>
                  <a:lnTo>
                    <a:pt x="3585289" y="1358900"/>
                  </a:lnTo>
                  <a:lnTo>
                    <a:pt x="3356689" y="1358900"/>
                  </a:lnTo>
                  <a:lnTo>
                    <a:pt x="3356689" y="1104900"/>
                  </a:lnTo>
                  <a:lnTo>
                    <a:pt x="2950289" y="1104900"/>
                  </a:lnTo>
                  <a:lnTo>
                    <a:pt x="2950289" y="812800"/>
                  </a:lnTo>
                  <a:lnTo>
                    <a:pt x="2556589" y="812800"/>
                  </a:lnTo>
                  <a:lnTo>
                    <a:pt x="2556589" y="571500"/>
                  </a:lnTo>
                  <a:lnTo>
                    <a:pt x="2162889" y="571500"/>
                  </a:lnTo>
                  <a:lnTo>
                    <a:pt x="2162889" y="304800"/>
                  </a:lnTo>
                  <a:lnTo>
                    <a:pt x="1781889" y="304800"/>
                  </a:lnTo>
                  <a:lnTo>
                    <a:pt x="1781889" y="38100"/>
                  </a:lnTo>
                  <a:lnTo>
                    <a:pt x="20345" y="38100"/>
                  </a:lnTo>
                  <a:lnTo>
                    <a:pt x="0" y="0"/>
                  </a:lnTo>
                  <a:close/>
                </a:path>
              </a:pathLst>
            </a:custGeom>
            <a:solidFill>
              <a:srgbClr val="F7F7F7"/>
            </a:solidFill>
            <a:ln>
              <a:noFill/>
            </a:ln>
            <a:extLst/>
          </p:spPr>
          <p:txBody>
            <a:bodyPr anchor="t" anchorCtr="0" bIns="45720" compatLnSpc="1" lIns="91440" numCol="1" rIns="91440" tIns="45720" vert="horz" wrap="square">
              <a:prstTxWarp prst="textNoShape">
                <a:avLst/>
              </a:prstTxWarp>
              <a:noAutofit/>
            </a:bodyPr>
            <a:lstStyle/>
            <a:p>
              <a:endParaRPr altLang="en-US" lang="zh-CN">
                <a:latin charset="-122" panose="020b0503020204020204" pitchFamily="34" typeface="微软雅黑"/>
                <a:ea charset="-122" pitchFamily="34" typeface="微软雅黑"/>
              </a:endParaRPr>
            </a:p>
          </p:txBody>
        </p:sp>
        <p:sp>
          <p:nvSpPr>
            <p:cNvPr id="78" name="任意多边形 77"/>
            <p:cNvSpPr/>
            <p:nvPr/>
          </p:nvSpPr>
          <p:spPr bwMode="auto">
            <a:xfrm>
              <a:off x="5482969" y="1139012"/>
              <a:ext cx="3329634" cy="1604172"/>
            </a:xfrm>
            <a:custGeom>
              <a:gdLst>
                <a:gd fmla="*/ 1898650 w 3329634" name="connsiteX0"/>
                <a:gd fmla="*/ 0 h 1604172" name="connsiteY0"/>
                <a:gd fmla="*/ 3305478 w 3329634" name="connsiteX1"/>
                <a:gd fmla="*/ 0 h 1604172" name="connsiteY1"/>
                <a:gd fmla="*/ 3329634 w 3329634" name="connsiteX2"/>
                <a:gd fmla="*/ 45720 h 1604172" name="connsiteY2"/>
                <a:gd fmla="*/ 1946785 w 3329634" name="connsiteX3"/>
                <a:gd fmla="*/ 45720 h 1604172" name="connsiteY3"/>
                <a:gd fmla="*/ 1946785 w 3329634" name="connsiteX4"/>
                <a:gd fmla="*/ 312420 h 1604172" name="connsiteY4"/>
                <a:gd fmla="*/ 1565785 w 3329634" name="connsiteX5"/>
                <a:gd fmla="*/ 312420 h 1604172" name="connsiteY5"/>
                <a:gd fmla="*/ 1565785 w 3329634" name="connsiteX6"/>
                <a:gd fmla="*/ 579120 h 1604172" name="connsiteY6"/>
                <a:gd fmla="*/ 1172085 w 3329634" name="connsiteX7"/>
                <a:gd fmla="*/ 579120 h 1604172" name="connsiteY7"/>
                <a:gd fmla="*/ 1172085 w 3329634" name="connsiteX8"/>
                <a:gd fmla="*/ 820420 h 1604172" name="connsiteY8"/>
                <a:gd fmla="*/ 778385 w 3329634" name="connsiteX9"/>
                <a:gd fmla="*/ 820420 h 1604172" name="connsiteY9"/>
                <a:gd fmla="*/ 778385 w 3329634" name="connsiteX10"/>
                <a:gd fmla="*/ 1112520 h 1604172" name="connsiteY10"/>
                <a:gd fmla="*/ 371985 w 3329634" name="connsiteX11"/>
                <a:gd fmla="*/ 1112520 h 1604172" name="connsiteY11"/>
                <a:gd fmla="*/ 371985 w 3329634" name="connsiteX12"/>
                <a:gd fmla="*/ 1366520 h 1604172" name="connsiteY12"/>
                <a:gd fmla="*/ 48135 w 3329634" name="connsiteX13"/>
                <a:gd fmla="*/ 1366520 h 1604172" name="connsiteY13"/>
                <a:gd fmla="*/ 52395 w 3329634" name="connsiteX14"/>
                <a:gd fmla="*/ 1604172 h 1604172" name="connsiteY14"/>
                <a:gd fmla="*/ 5080 w 3329634" name="connsiteX15"/>
                <a:gd fmla="*/ 1604172 h 1604172" name="connsiteY15"/>
                <a:gd fmla="*/ 0 w 3329634" name="connsiteX16"/>
                <a:gd fmla="*/ 1320800 h 1604172" name="connsiteY16"/>
                <a:gd fmla="*/ 323850 w 3329634" name="connsiteX17"/>
                <a:gd fmla="*/ 1320800 h 1604172" name="connsiteY17"/>
                <a:gd fmla="*/ 323850 w 3329634" name="connsiteX18"/>
                <a:gd fmla="*/ 1066800 h 1604172" name="connsiteY18"/>
                <a:gd fmla="*/ 730250 w 3329634" name="connsiteX19"/>
                <a:gd fmla="*/ 1066800 h 1604172" name="connsiteY19"/>
                <a:gd fmla="*/ 730250 w 3329634" name="connsiteX20"/>
                <a:gd fmla="*/ 774700 h 1604172" name="connsiteY20"/>
                <a:gd fmla="*/ 1123950 w 3329634" name="connsiteX21"/>
                <a:gd fmla="*/ 774700 h 1604172" name="connsiteY21"/>
                <a:gd fmla="*/ 1123950 w 3329634" name="connsiteX22"/>
                <a:gd fmla="*/ 533400 h 1604172" name="connsiteY22"/>
                <a:gd fmla="*/ 1517650 w 3329634" name="connsiteX23"/>
                <a:gd fmla="*/ 533400 h 1604172" name="connsiteY23"/>
                <a:gd fmla="*/ 1517650 w 3329634" name="connsiteX24"/>
                <a:gd fmla="*/ 266700 h 1604172" name="connsiteY24"/>
                <a:gd fmla="*/ 1898650 w 3329634" name="connsiteX25"/>
                <a:gd fmla="*/ 266700 h 1604172"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604172" w="3329634">
                  <a:moveTo>
                    <a:pt x="1898650" y="0"/>
                  </a:moveTo>
                  <a:lnTo>
                    <a:pt x="3305478" y="0"/>
                  </a:lnTo>
                  <a:lnTo>
                    <a:pt x="3329634" y="45720"/>
                  </a:lnTo>
                  <a:lnTo>
                    <a:pt x="1946785" y="45720"/>
                  </a:lnTo>
                  <a:lnTo>
                    <a:pt x="1946785" y="312420"/>
                  </a:lnTo>
                  <a:lnTo>
                    <a:pt x="1565785" y="312420"/>
                  </a:lnTo>
                  <a:lnTo>
                    <a:pt x="1565785" y="579120"/>
                  </a:lnTo>
                  <a:lnTo>
                    <a:pt x="1172085" y="579120"/>
                  </a:lnTo>
                  <a:lnTo>
                    <a:pt x="1172085" y="820420"/>
                  </a:lnTo>
                  <a:lnTo>
                    <a:pt x="778385" y="820420"/>
                  </a:lnTo>
                  <a:lnTo>
                    <a:pt x="778385" y="1112520"/>
                  </a:lnTo>
                  <a:lnTo>
                    <a:pt x="371985" y="1112520"/>
                  </a:lnTo>
                  <a:lnTo>
                    <a:pt x="371985" y="1366520"/>
                  </a:lnTo>
                  <a:lnTo>
                    <a:pt x="48135" y="1366520"/>
                  </a:lnTo>
                  <a:lnTo>
                    <a:pt x="52395"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close/>
                </a:path>
              </a:pathLst>
            </a:custGeom>
            <a:solidFill>
              <a:srgbClr val="F7F7F7"/>
            </a:solidFill>
            <a:ln>
              <a:noFill/>
            </a:ln>
            <a:extLst/>
          </p:spPr>
          <p:txBody>
            <a:bodyPr anchor="t" anchorCtr="0" bIns="45720" compatLnSpc="1" lIns="91440" numCol="1" rIns="91440" tIns="45720" vert="horz" wrap="square">
              <a:prstTxWarp prst="textNoShape">
                <a:avLst/>
              </a:prstTxWarp>
              <a:noAutofit/>
            </a:bodyPr>
            <a:lstStyle/>
            <a:p>
              <a:endParaRPr altLang="en-US" lang="zh-CN">
                <a:latin charset="-122" panose="020b0503020204020204" pitchFamily="34" typeface="微软雅黑"/>
                <a:ea charset="-122" pitchFamily="34" typeface="微软雅黑"/>
              </a:endParaRPr>
            </a:p>
          </p:txBody>
        </p:sp>
      </p:grpSp>
      <p:sp>
        <p:nvSpPr>
          <p:cNvPr id="79" name="文本框 12"/>
          <p:cNvSpPr txBox="1"/>
          <p:nvPr/>
        </p:nvSpPr>
        <p:spPr>
          <a:xfrm>
            <a:off x="4241252" y="3028032"/>
            <a:ext cx="426648" cy="754380"/>
          </a:xfrm>
          <a:prstGeom prst="rect">
            <a:avLst/>
          </a:prstGeom>
          <a:noFill/>
        </p:spPr>
        <p:txBody>
          <a:bodyPr bIns="34290" lIns="68580" rIns="68580" rtlCol="0" tIns="34290" wrap="square">
            <a:spAutoFit/>
          </a:bodyPr>
          <a:lstStyle/>
          <a:p>
            <a:r>
              <a:rPr altLang="zh-CN" lang="en-US" sz="4500">
                <a:solidFill>
                  <a:schemeClr val="bg1"/>
                </a:solidFill>
                <a:latin charset="-122" panose="020b0503020204020204" pitchFamily="34" typeface="微软雅黑"/>
                <a:ea charset="-122" pitchFamily="34" typeface="微软雅黑"/>
              </a:rPr>
              <a:t>1</a:t>
            </a:r>
          </a:p>
        </p:txBody>
      </p:sp>
      <p:sp>
        <p:nvSpPr>
          <p:cNvPr id="80" name="文本框 13"/>
          <p:cNvSpPr txBox="1"/>
          <p:nvPr/>
        </p:nvSpPr>
        <p:spPr>
          <a:xfrm>
            <a:off x="3320347" y="1137032"/>
            <a:ext cx="426648" cy="754380"/>
          </a:xfrm>
          <a:prstGeom prst="rect">
            <a:avLst/>
          </a:prstGeom>
          <a:noFill/>
        </p:spPr>
        <p:txBody>
          <a:bodyPr bIns="34290" lIns="68580" rIns="68580" rtlCol="0" tIns="34290" wrap="square">
            <a:spAutoFit/>
          </a:bodyPr>
          <a:lstStyle/>
          <a:p>
            <a:r>
              <a:rPr altLang="zh-CN" lang="en-US" sz="4500">
                <a:solidFill>
                  <a:schemeClr val="bg1"/>
                </a:solidFill>
                <a:latin charset="-122" panose="020b0503020204020204" pitchFamily="34" typeface="微软雅黑"/>
                <a:ea charset="-122" pitchFamily="34" typeface="微软雅黑"/>
              </a:rPr>
              <a:t>3</a:t>
            </a:r>
          </a:p>
        </p:txBody>
      </p:sp>
      <p:sp>
        <p:nvSpPr>
          <p:cNvPr id="81" name="文本框 14"/>
          <p:cNvSpPr txBox="1"/>
          <p:nvPr/>
        </p:nvSpPr>
        <p:spPr>
          <a:xfrm>
            <a:off x="5150877" y="1901236"/>
            <a:ext cx="426648" cy="754380"/>
          </a:xfrm>
          <a:prstGeom prst="rect">
            <a:avLst/>
          </a:prstGeom>
          <a:noFill/>
        </p:spPr>
        <p:txBody>
          <a:bodyPr bIns="34290" lIns="68580" rIns="68580" rtlCol="0" tIns="34290" wrap="square">
            <a:spAutoFit/>
          </a:bodyPr>
          <a:lstStyle/>
          <a:p>
            <a:r>
              <a:rPr altLang="zh-CN" lang="en-US" sz="4500">
                <a:solidFill>
                  <a:schemeClr val="bg1"/>
                </a:solidFill>
                <a:latin charset="-122" panose="020b0503020204020204" pitchFamily="34" typeface="微软雅黑"/>
                <a:ea charset="-122" pitchFamily="34" typeface="微软雅黑"/>
              </a:rPr>
              <a:t>2</a:t>
            </a:r>
          </a:p>
        </p:txBody>
      </p:sp>
      <p:sp>
        <p:nvSpPr>
          <p:cNvPr id="82" name="文本框 15"/>
          <p:cNvSpPr txBox="1"/>
          <p:nvPr/>
        </p:nvSpPr>
        <p:spPr>
          <a:xfrm>
            <a:off x="3228578" y="1733195"/>
            <a:ext cx="627533" cy="251460"/>
          </a:xfrm>
          <a:prstGeom prst="rect">
            <a:avLst/>
          </a:prstGeom>
          <a:noFill/>
        </p:spPr>
        <p:txBody>
          <a:bodyPr bIns="34290" lIns="68580" rIns="68580" rtlCol="0" tIns="34290" wrap="square">
            <a:spAutoFit/>
          </a:bodyPr>
          <a:lstStyle/>
          <a:p>
            <a:pPr algn="ctr"/>
            <a:r>
              <a:rPr altLang="zh-CN" lang="en-US" sz="1200">
                <a:solidFill>
                  <a:schemeClr val="bg1"/>
                </a:solidFill>
                <a:latin charset="-122" panose="020b0503020204020204" pitchFamily="34" typeface="微软雅黑"/>
                <a:ea charset="-122" pitchFamily="34" typeface="微软雅黑"/>
              </a:rPr>
              <a:t>STEP</a:t>
            </a:r>
          </a:p>
        </p:txBody>
      </p:sp>
      <p:sp>
        <p:nvSpPr>
          <p:cNvPr id="83" name="文本框 16"/>
          <p:cNvSpPr txBox="1"/>
          <p:nvPr/>
        </p:nvSpPr>
        <p:spPr>
          <a:xfrm>
            <a:off x="5043092" y="2479236"/>
            <a:ext cx="627533" cy="251460"/>
          </a:xfrm>
          <a:prstGeom prst="rect">
            <a:avLst/>
          </a:prstGeom>
          <a:noFill/>
        </p:spPr>
        <p:txBody>
          <a:bodyPr bIns="34290" lIns="68580" rIns="68580" rtlCol="0" tIns="34290" wrap="square">
            <a:spAutoFit/>
          </a:bodyPr>
          <a:lstStyle/>
          <a:p>
            <a:pPr algn="ctr"/>
            <a:r>
              <a:rPr altLang="zh-CN" lang="en-US" sz="1200">
                <a:solidFill>
                  <a:schemeClr val="bg1"/>
                </a:solidFill>
                <a:latin charset="-122" panose="020b0503020204020204" pitchFamily="34" typeface="微软雅黑"/>
                <a:ea charset="-122" pitchFamily="34" typeface="微软雅黑"/>
              </a:rPr>
              <a:t>STEP</a:t>
            </a:r>
          </a:p>
        </p:txBody>
      </p:sp>
      <p:sp>
        <p:nvSpPr>
          <p:cNvPr id="84" name="文本框 17"/>
          <p:cNvSpPr txBox="1"/>
          <p:nvPr/>
        </p:nvSpPr>
        <p:spPr>
          <a:xfrm>
            <a:off x="4137853" y="3597506"/>
            <a:ext cx="627533" cy="251460"/>
          </a:xfrm>
          <a:prstGeom prst="rect">
            <a:avLst/>
          </a:prstGeom>
          <a:noFill/>
        </p:spPr>
        <p:txBody>
          <a:bodyPr bIns="34290" lIns="68580" rIns="68580" rtlCol="0" tIns="34290" wrap="square">
            <a:spAutoFit/>
          </a:bodyPr>
          <a:lstStyle/>
          <a:p>
            <a:pPr algn="ctr"/>
            <a:r>
              <a:rPr altLang="zh-CN" lang="en-US" sz="1200">
                <a:solidFill>
                  <a:schemeClr val="bg1"/>
                </a:solidFill>
                <a:latin charset="-122" panose="020b0503020204020204" pitchFamily="34" typeface="微软雅黑"/>
                <a:ea charset="-122" pitchFamily="34" typeface="微软雅黑"/>
              </a:rPr>
              <a:t>STEP</a:t>
            </a:r>
          </a:p>
        </p:txBody>
      </p:sp>
      <p:sp>
        <p:nvSpPr>
          <p:cNvPr id="85" name="文本框 18"/>
          <p:cNvSpPr txBox="1"/>
          <p:nvPr/>
        </p:nvSpPr>
        <p:spPr>
          <a:xfrm>
            <a:off x="2082814" y="3387492"/>
            <a:ext cx="1240219" cy="281940"/>
          </a:xfrm>
          <a:prstGeom prst="rect">
            <a:avLst/>
          </a:prstGeom>
          <a:noFill/>
        </p:spPr>
        <p:txBody>
          <a:bodyPr bIns="34290" lIns="68580" rIns="68580" rtlCol="0" tIns="34290" wrap="square">
            <a:spAutoFit/>
          </a:bodyPr>
          <a:lstStyle/>
          <a:p>
            <a:r>
              <a:rPr altLang="en-US" lang="zh-CN" sz="1400">
                <a:solidFill>
                  <a:schemeClr val="tx1">
                    <a:lumMod val="75000"/>
                    <a:lumOff val="25000"/>
                  </a:schemeClr>
                </a:solidFill>
                <a:latin charset="-122" panose="020b0503020204020204" pitchFamily="34" typeface="微软雅黑"/>
                <a:ea charset="-122" pitchFamily="34" typeface="微软雅黑"/>
              </a:rPr>
              <a:t>在此添加标题</a:t>
            </a:r>
          </a:p>
        </p:txBody>
      </p:sp>
      <p:sp>
        <p:nvSpPr>
          <p:cNvPr id="86" name="文本框 19"/>
          <p:cNvSpPr txBox="1"/>
          <p:nvPr/>
        </p:nvSpPr>
        <p:spPr>
          <a:xfrm>
            <a:off x="1693667" y="3604679"/>
            <a:ext cx="1570380" cy="722376"/>
          </a:xfrm>
          <a:prstGeom prst="rect">
            <a:avLst/>
          </a:prstGeom>
          <a:noFill/>
        </p:spPr>
        <p:txBody>
          <a:bodyPr bIns="34290" lIns="68580" rIns="68580" rtlCol="0" tIns="34290" wrap="square">
            <a:spAutoFit/>
          </a:bodyPr>
          <a:lstStyle/>
          <a:p>
            <a:pPr>
              <a:lnSpc>
                <a:spcPct val="130000"/>
              </a:lnSpc>
              <a:spcBef>
                <a:spcPct val="0"/>
              </a:spcBef>
            </a:pPr>
            <a:r>
              <a:rPr altLang="en-US" lang="zh-CN" sz="1100">
                <a:latin charset="-122" panose="020b0503020204020204" pitchFamily="34" typeface="微软雅黑"/>
                <a:ea charset="-122" pitchFamily="34" typeface="微软雅黑"/>
                <a:sym charset="-122" panose="02000000000000000000" pitchFamily="2" typeface="方正兰亭黑_GBK"/>
              </a:rPr>
              <a:t>在此录入图表的综合描述说明。在此录入上述图表的综合描述</a:t>
            </a:r>
          </a:p>
        </p:txBody>
      </p:sp>
      <p:grpSp>
        <p:nvGrpSpPr>
          <p:cNvPr id="87" name="组合 86"/>
          <p:cNvGrpSpPr/>
          <p:nvPr/>
        </p:nvGrpSpPr>
        <p:grpSpPr>
          <a:xfrm>
            <a:off x="1784443" y="3362064"/>
            <a:ext cx="309233" cy="279810"/>
            <a:chOff x="8578850" y="285750"/>
            <a:chExt cx="817563" cy="739775"/>
          </a:xfrm>
          <a:solidFill>
            <a:srgbClr val="C00000"/>
          </a:solidFill>
        </p:grpSpPr>
        <p:sp>
          <p:nvSpPr>
            <p:cNvPr id="106" name="Freeform 35"/>
            <p:cNvSpPr/>
            <p:nvPr/>
          </p:nvSpPr>
          <p:spPr bwMode="auto">
            <a:xfrm>
              <a:off x="8578850" y="530225"/>
              <a:ext cx="615950" cy="495300"/>
            </a:xfrm>
            <a:custGeom>
              <a:gdLst>
                <a:gd fmla="*/ 164 w 164" name="T0"/>
                <a:gd fmla="*/ 59 h 132" name="T1"/>
                <a:gd fmla="*/ 131 w 164" name="T2"/>
                <a:gd fmla="*/ 63 h 132" name="T3"/>
                <a:gd fmla="*/ 108 w 164" name="T4"/>
                <a:gd fmla="*/ 61 h 132" name="T5"/>
                <a:gd fmla="*/ 76 w 164" name="T6"/>
                <a:gd fmla="*/ 83 h 132" name="T7"/>
                <a:gd fmla="*/ 77 w 164" name="T8"/>
                <a:gd fmla="*/ 50 h 132" name="T9"/>
                <a:gd fmla="*/ 41 w 164" name="T10"/>
                <a:gd fmla="*/ 0 h 132" name="T11"/>
                <a:gd fmla="*/ 0 w 164" name="T12"/>
                <a:gd fmla="*/ 48 h 132" name="T13"/>
                <a:gd fmla="*/ 83 w 164" name="T14"/>
                <a:gd fmla="*/ 105 h 132" name="T15"/>
                <a:gd fmla="*/ 108 w 164" name="T16"/>
                <a:gd fmla="*/ 102 h 132" name="T17"/>
                <a:gd fmla="*/ 138 w 164" name="T18"/>
                <a:gd fmla="*/ 132 h 132" name="T19"/>
                <a:gd fmla="*/ 130 w 164" name="T20"/>
                <a:gd fmla="*/ 95 h 132" name="T21"/>
                <a:gd fmla="*/ 164 w 164" name="T22"/>
                <a:gd fmla="*/ 59 h 1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2" w="164">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07" name="Freeform 36"/>
            <p:cNvSpPr/>
            <p:nvPr/>
          </p:nvSpPr>
          <p:spPr bwMode="auto">
            <a:xfrm>
              <a:off x="8777288" y="285750"/>
              <a:ext cx="619125" cy="469900"/>
            </a:xfrm>
            <a:custGeom>
              <a:gdLst>
                <a:gd fmla="*/ 83 w 165" name="T0"/>
                <a:gd fmla="*/ 0 h 125" name="T1"/>
                <a:gd fmla="*/ 0 w 165" name="T2"/>
                <a:gd fmla="*/ 56 h 125" name="T3"/>
                <a:gd fmla="*/ 36 w 165" name="T4"/>
                <a:gd fmla="*/ 102 h 125" name="T5"/>
                <a:gd fmla="*/ 35 w 165" name="T6"/>
                <a:gd fmla="*/ 125 h 125" name="T7"/>
                <a:gd fmla="*/ 57 w 165" name="T8"/>
                <a:gd fmla="*/ 110 h 125" name="T9"/>
                <a:gd fmla="*/ 83 w 165" name="T10"/>
                <a:gd fmla="*/ 113 h 125" name="T11"/>
                <a:gd fmla="*/ 165 w 165" name="T12"/>
                <a:gd fmla="*/ 56 h 125" name="T13"/>
                <a:gd fmla="*/ 83 w 165" name="T14"/>
                <a:gd fmla="*/ 0 h 1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6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sp>
        <p:nvSpPr>
          <p:cNvPr id="108" name="Freeform 32"/>
          <p:cNvSpPr>
            <a:spLocks noEditPoints="1"/>
          </p:cNvSpPr>
          <p:nvPr/>
        </p:nvSpPr>
        <p:spPr bwMode="auto">
          <a:xfrm>
            <a:off x="1258828" y="1578066"/>
            <a:ext cx="380294" cy="272205"/>
          </a:xfrm>
          <a:custGeom>
            <a:gdLst>
              <a:gd fmla="*/ 92 w 244" name="T0"/>
              <a:gd fmla="*/ 48 h 175" name="T1"/>
              <a:gd fmla="*/ 102 w 244" name="T2"/>
              <a:gd fmla="*/ 27 h 175" name="T3"/>
              <a:gd fmla="*/ 75 w 244" name="T4"/>
              <a:gd fmla="*/ 0 h 175" name="T5"/>
              <a:gd fmla="*/ 48 w 244" name="T6"/>
              <a:gd fmla="*/ 27 h 175" name="T7"/>
              <a:gd fmla="*/ 58 w 244" name="T8"/>
              <a:gd fmla="*/ 48 h 175" name="T9"/>
              <a:gd fmla="*/ 10 w 244" name="T10"/>
              <a:gd fmla="*/ 123 h 175" name="T11"/>
              <a:gd fmla="*/ 46 w 244" name="T12"/>
              <a:gd fmla="*/ 97 h 175" name="T13"/>
              <a:gd fmla="*/ 32 w 244" name="T14"/>
              <a:gd fmla="*/ 175 h 175" name="T15"/>
              <a:gd fmla="*/ 57 w 244" name="T16"/>
              <a:gd fmla="*/ 175 h 175" name="T17"/>
              <a:gd fmla="*/ 75 w 244" name="T18"/>
              <a:gd fmla="*/ 142 h 175" name="T19"/>
              <a:gd fmla="*/ 93 w 244" name="T20"/>
              <a:gd fmla="*/ 175 h 175" name="T21"/>
              <a:gd fmla="*/ 118 w 244" name="T22"/>
              <a:gd fmla="*/ 175 h 175" name="T23"/>
              <a:gd fmla="*/ 104 w 244" name="T24"/>
              <a:gd fmla="*/ 97 h 175" name="T25"/>
              <a:gd fmla="*/ 140 w 244" name="T26"/>
              <a:gd fmla="*/ 123 h 175" name="T27"/>
              <a:gd fmla="*/ 92 w 244" name="T28"/>
              <a:gd fmla="*/ 48 h 175" name="T29"/>
              <a:gd fmla="*/ 208 w 244" name="T30"/>
              <a:gd fmla="*/ 97 h 175" name="T31"/>
              <a:gd fmla="*/ 214 w 244" name="T32"/>
              <a:gd fmla="*/ 84 h 175" name="T33"/>
              <a:gd fmla="*/ 198 w 244" name="T34"/>
              <a:gd fmla="*/ 68 h 175" name="T35"/>
              <a:gd fmla="*/ 181 w 244" name="T36"/>
              <a:gd fmla="*/ 84 h 175" name="T37"/>
              <a:gd fmla="*/ 187 w 244" name="T38"/>
              <a:gd fmla="*/ 97 h 175" name="T39"/>
              <a:gd fmla="*/ 158 w 244" name="T40"/>
              <a:gd fmla="*/ 143 h 175" name="T41"/>
              <a:gd fmla="*/ 180 w 244" name="T42"/>
              <a:gd fmla="*/ 127 h 175" name="T43"/>
              <a:gd fmla="*/ 171 w 244" name="T44"/>
              <a:gd fmla="*/ 175 h 175" name="T45"/>
              <a:gd fmla="*/ 186 w 244" name="T46"/>
              <a:gd fmla="*/ 175 h 175" name="T47"/>
              <a:gd fmla="*/ 198 w 244" name="T48"/>
              <a:gd fmla="*/ 155 h 175" name="T49"/>
              <a:gd fmla="*/ 209 w 244" name="T50"/>
              <a:gd fmla="*/ 175 h 175" name="T51"/>
              <a:gd fmla="*/ 224 w 244" name="T52"/>
              <a:gd fmla="*/ 175 h 175" name="T53"/>
              <a:gd fmla="*/ 216 w 244" name="T54"/>
              <a:gd fmla="*/ 127 h 175" name="T55"/>
              <a:gd fmla="*/ 237 w 244" name="T56"/>
              <a:gd fmla="*/ 143 h 175" name="T57"/>
              <a:gd fmla="*/ 208 w 244" name="T58"/>
              <a:gd fmla="*/ 97 h 17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5" w="244">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C00000"/>
          </a:solidFill>
          <a:ln>
            <a:noFill/>
          </a:ln>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nvGrpSpPr>
          <p:cNvPr id="109" name="组合 108"/>
          <p:cNvGrpSpPr/>
          <p:nvPr/>
        </p:nvGrpSpPr>
        <p:grpSpPr>
          <a:xfrm>
            <a:off x="6639980" y="2041896"/>
            <a:ext cx="269557" cy="304205"/>
            <a:chOff x="10815638" y="1174750"/>
            <a:chExt cx="728663" cy="822325"/>
          </a:xfrm>
          <a:solidFill>
            <a:schemeClr val="bg1">
              <a:lumMod val="50000"/>
            </a:schemeClr>
          </a:solidFill>
        </p:grpSpPr>
        <p:sp>
          <p:nvSpPr>
            <p:cNvPr id="110" name="Freeform 33"/>
            <p:cNvSpPr>
              <a:spLocks noEditPoints="1"/>
            </p:cNvSpPr>
            <p:nvPr/>
          </p:nvSpPr>
          <p:spPr bwMode="auto">
            <a:xfrm>
              <a:off x="10815638" y="1174750"/>
              <a:ext cx="728663" cy="822325"/>
            </a:xfrm>
            <a:custGeom>
              <a:gdLst>
                <a:gd fmla="*/ 103 w 194" name="T0"/>
                <a:gd fmla="*/ 26 h 219" name="T1"/>
                <a:gd fmla="*/ 103 w 194" name="T2"/>
                <a:gd fmla="*/ 18 h 219" name="T3"/>
                <a:gd fmla="*/ 120 w 194" name="T4"/>
                <a:gd fmla="*/ 18 h 219" name="T5"/>
                <a:gd fmla="*/ 120 w 194" name="T6"/>
                <a:gd fmla="*/ 0 h 219" name="T7"/>
                <a:gd fmla="*/ 74 w 194" name="T8"/>
                <a:gd fmla="*/ 0 h 219" name="T9"/>
                <a:gd fmla="*/ 74 w 194" name="T10"/>
                <a:gd fmla="*/ 18 h 219" name="T11"/>
                <a:gd fmla="*/ 91 w 194" name="T12"/>
                <a:gd fmla="*/ 18 h 219" name="T13"/>
                <a:gd fmla="*/ 91 w 194" name="T14"/>
                <a:gd fmla="*/ 26 h 219" name="T15"/>
                <a:gd fmla="*/ 0 w 194" name="T16"/>
                <a:gd fmla="*/ 122 h 219" name="T17"/>
                <a:gd fmla="*/ 97 w 194" name="T18"/>
                <a:gd fmla="*/ 219 h 219" name="T19"/>
                <a:gd fmla="*/ 194 w 194" name="T20"/>
                <a:gd fmla="*/ 122 h 219" name="T21"/>
                <a:gd fmla="*/ 103 w 194" name="T22"/>
                <a:gd fmla="*/ 26 h 219" name="T23"/>
                <a:gd fmla="*/ 158 w 194" name="T24"/>
                <a:gd fmla="*/ 180 h 219" name="T25"/>
                <a:gd fmla="*/ 145 w 194" name="T26"/>
                <a:gd fmla="*/ 167 h 219" name="T27"/>
                <a:gd fmla="*/ 142 w 194" name="T28"/>
                <a:gd fmla="*/ 171 h 219" name="T29"/>
                <a:gd fmla="*/ 154 w 194" name="T30"/>
                <a:gd fmla="*/ 183 h 219" name="T31"/>
                <a:gd fmla="*/ 100 w 194" name="T32"/>
                <a:gd fmla="*/ 206 h 219" name="T33"/>
                <a:gd fmla="*/ 100 w 194" name="T34"/>
                <a:gd fmla="*/ 188 h 219" name="T35"/>
                <a:gd fmla="*/ 95 w 194" name="T36"/>
                <a:gd fmla="*/ 188 h 219" name="T37"/>
                <a:gd fmla="*/ 95 w 194" name="T38"/>
                <a:gd fmla="*/ 206 h 219" name="T39"/>
                <a:gd fmla="*/ 40 w 194" name="T40"/>
                <a:gd fmla="*/ 183 h 219" name="T41"/>
                <a:gd fmla="*/ 52 w 194" name="T42"/>
                <a:gd fmla="*/ 171 h 219" name="T43"/>
                <a:gd fmla="*/ 49 w 194" name="T44"/>
                <a:gd fmla="*/ 167 h 219" name="T45"/>
                <a:gd fmla="*/ 36 w 194" name="T46"/>
                <a:gd fmla="*/ 180 h 219" name="T47"/>
                <a:gd fmla="*/ 14 w 194" name="T48"/>
                <a:gd fmla="*/ 125 h 219" name="T49"/>
                <a:gd fmla="*/ 31 w 194" name="T50"/>
                <a:gd fmla="*/ 125 h 219" name="T51"/>
                <a:gd fmla="*/ 31 w 194" name="T52"/>
                <a:gd fmla="*/ 120 h 219" name="T53"/>
                <a:gd fmla="*/ 14 w 194" name="T54"/>
                <a:gd fmla="*/ 120 h 219" name="T55"/>
                <a:gd fmla="*/ 36 w 194" name="T56"/>
                <a:gd fmla="*/ 65 h 219" name="T57"/>
                <a:gd fmla="*/ 49 w 194" name="T58"/>
                <a:gd fmla="*/ 78 h 219" name="T59"/>
                <a:gd fmla="*/ 52 w 194" name="T60"/>
                <a:gd fmla="*/ 74 h 219" name="T61"/>
                <a:gd fmla="*/ 40 w 194" name="T62"/>
                <a:gd fmla="*/ 62 h 219" name="T63"/>
                <a:gd fmla="*/ 95 w 194" name="T64"/>
                <a:gd fmla="*/ 39 h 219" name="T65"/>
                <a:gd fmla="*/ 95 w 194" name="T66"/>
                <a:gd fmla="*/ 56 h 219" name="T67"/>
                <a:gd fmla="*/ 100 w 194" name="T68"/>
                <a:gd fmla="*/ 56 h 219" name="T69"/>
                <a:gd fmla="*/ 100 w 194" name="T70"/>
                <a:gd fmla="*/ 39 h 219" name="T71"/>
                <a:gd fmla="*/ 154 w 194" name="T72"/>
                <a:gd fmla="*/ 62 h 219" name="T73"/>
                <a:gd fmla="*/ 142 w 194" name="T74"/>
                <a:gd fmla="*/ 74 h 219" name="T75"/>
                <a:gd fmla="*/ 145 w 194" name="T76"/>
                <a:gd fmla="*/ 78 h 219" name="T77"/>
                <a:gd fmla="*/ 158 w 194" name="T78"/>
                <a:gd fmla="*/ 65 h 219" name="T79"/>
                <a:gd fmla="*/ 180 w 194" name="T80"/>
                <a:gd fmla="*/ 120 h 219" name="T81"/>
                <a:gd fmla="*/ 163 w 194" name="T82"/>
                <a:gd fmla="*/ 120 h 219" name="T83"/>
                <a:gd fmla="*/ 163 w 194" name="T84"/>
                <a:gd fmla="*/ 125 h 219" name="T85"/>
                <a:gd fmla="*/ 180 w 194" name="T86"/>
                <a:gd fmla="*/ 125 h 219" name="T87"/>
                <a:gd fmla="*/ 158 w 194" name="T88"/>
                <a:gd fmla="*/ 180 h 21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9" w="194">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1" name="Freeform 34"/>
            <p:cNvSpPr/>
            <p:nvPr/>
          </p:nvSpPr>
          <p:spPr bwMode="auto">
            <a:xfrm>
              <a:off x="11153775" y="1404937"/>
              <a:ext cx="160338" cy="273050"/>
            </a:xfrm>
            <a:custGeom>
              <a:gdLst>
                <a:gd fmla="*/ 101 w 101" name="T0"/>
                <a:gd fmla="*/ 66 h 172" name="T1"/>
                <a:gd fmla="*/ 94 w 101" name="T2"/>
                <a:gd fmla="*/ 59 h 172" name="T3"/>
                <a:gd fmla="*/ 21 w 101" name="T4"/>
                <a:gd fmla="*/ 132 h 172" name="T5"/>
                <a:gd fmla="*/ 21 w 101" name="T6"/>
                <a:gd fmla="*/ 0 h 172" name="T7"/>
                <a:gd fmla="*/ 11 w 101" name="T8"/>
                <a:gd fmla="*/ 0 h 172" name="T9"/>
                <a:gd fmla="*/ 11 w 101" name="T10"/>
                <a:gd fmla="*/ 141 h 172" name="T11"/>
                <a:gd fmla="*/ 0 w 101" name="T12"/>
                <a:gd fmla="*/ 153 h 172" name="T13"/>
                <a:gd fmla="*/ 7 w 101" name="T14"/>
                <a:gd fmla="*/ 163 h 172" name="T15"/>
                <a:gd fmla="*/ 11 w 101" name="T16"/>
                <a:gd fmla="*/ 158 h 172" name="T17"/>
                <a:gd fmla="*/ 11 w 101" name="T18"/>
                <a:gd fmla="*/ 172 h 172" name="T19"/>
                <a:gd fmla="*/ 21 w 101" name="T20"/>
                <a:gd fmla="*/ 172 h 172" name="T21"/>
                <a:gd fmla="*/ 21 w 101" name="T22"/>
                <a:gd fmla="*/ 146 h 172" name="T23"/>
                <a:gd fmla="*/ 101 w 101" name="T24"/>
                <a:gd fmla="*/ 66 h 1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2" w="100">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charset="-122" pitchFamily="34" typeface="微软雅黑"/>
              </a:endParaRPr>
            </a:p>
          </p:txBody>
        </p:sp>
      </p:grpSp>
      <p:grpSp>
        <p:nvGrpSpPr>
          <p:cNvPr id="112" name="Group 195"/>
          <p:cNvGrpSpPr>
            <a:grpSpLocks noChangeAspect="1"/>
          </p:cNvGrpSpPr>
          <p:nvPr/>
        </p:nvGrpSpPr>
        <p:grpSpPr>
          <a:xfrm>
            <a:off x="4068569" y="1103030"/>
            <a:ext cx="656546" cy="825758"/>
            <a:chOff x="2980" y="105"/>
            <a:chExt cx="1649" cy="2074"/>
          </a:xfrm>
          <a:solidFill>
            <a:srgbClr val="F8F8F8"/>
          </a:solidFill>
        </p:grpSpPr>
        <p:sp>
          <p:nvSpPr>
            <p:cNvPr id="113" name="Freeform 196"/>
            <p:cNvSpPr/>
            <p:nvPr/>
          </p:nvSpPr>
          <p:spPr bwMode="auto">
            <a:xfrm>
              <a:off x="3549" y="105"/>
              <a:ext cx="470" cy="469"/>
            </a:xfrm>
            <a:custGeom>
              <a:gdLst>
                <a:gd fmla="*/ 79 w 198" name="T0"/>
                <a:gd fmla="*/ 187 h 198" name="T1"/>
                <a:gd fmla="*/ 187 w 198" name="T2"/>
                <a:gd fmla="*/ 120 h 198" name="T3"/>
                <a:gd fmla="*/ 120 w 198" name="T4"/>
                <a:gd fmla="*/ 12 h 198" name="T5"/>
                <a:gd fmla="*/ 12 w 198" name="T6"/>
                <a:gd fmla="*/ 79 h 198" name="T7"/>
                <a:gd fmla="*/ 79 w 198" name="T8"/>
                <a:gd fmla="*/ 187 h 198" name="T9"/>
              </a:gdLst>
              <a:cxnLst>
                <a:cxn ang="0">
                  <a:pos x="T0" y="T1"/>
                </a:cxn>
                <a:cxn ang="0">
                  <a:pos x="T2" y="T3"/>
                </a:cxn>
                <a:cxn ang="0">
                  <a:pos x="T4" y="T5"/>
                </a:cxn>
                <a:cxn ang="0">
                  <a:pos x="T6" y="T7"/>
                </a:cxn>
                <a:cxn ang="0">
                  <a:pos x="T8" y="T9"/>
                </a:cxn>
              </a:cxnLst>
              <a:rect b="b" l="0" r="r" t="0"/>
              <a:pathLst>
                <a:path h="198" w="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4" name="Freeform 197"/>
            <p:cNvSpPr>
              <a:spLocks noEditPoints="1"/>
            </p:cNvSpPr>
            <p:nvPr/>
          </p:nvSpPr>
          <p:spPr bwMode="auto">
            <a:xfrm>
              <a:off x="2980" y="558"/>
              <a:ext cx="1649" cy="1621"/>
            </a:xfrm>
            <a:custGeom>
              <a:gdLst>
                <a:gd fmla="*/ 244 w 695" name="T0"/>
                <a:gd fmla="*/ 499 h 684" name="T1"/>
                <a:gd fmla="*/ 299 w 695" name="T2"/>
                <a:gd fmla="*/ 454 h 684" name="T3"/>
                <a:gd fmla="*/ 298 w 695" name="T4"/>
                <a:gd fmla="*/ 617 h 684" name="T5"/>
                <a:gd fmla="*/ 345 w 695" name="T6"/>
                <a:gd fmla="*/ 684 h 684" name="T7"/>
                <a:gd fmla="*/ 415 w 695" name="T8"/>
                <a:gd fmla="*/ 529 h 684" name="T9"/>
                <a:gd fmla="*/ 306 w 695" name="T10"/>
                <a:gd fmla="*/ 306 h 684" name="T11"/>
                <a:gd fmla="*/ 316 w 695" name="T12"/>
                <a:gd fmla="*/ 155 h 684" name="T13"/>
                <a:gd fmla="*/ 430 w 695" name="T14"/>
                <a:gd fmla="*/ 214 h 684" name="T15"/>
                <a:gd fmla="*/ 481 w 695" name="T16"/>
                <a:gd fmla="*/ 205 h 684" name="T17"/>
                <a:gd fmla="*/ 505 w 695" name="T18"/>
                <a:gd fmla="*/ 226 h 684" name="T19"/>
                <a:gd fmla="*/ 495 w 695" name="T20"/>
                <a:gd fmla="*/ 283 h 684" name="T21"/>
                <a:gd fmla="*/ 614 w 695" name="T22"/>
                <a:gd fmla="*/ 323 h 684" name="T23"/>
                <a:gd fmla="*/ 683 w 695" name="T24"/>
                <a:gd fmla="*/ 144 h 684" name="T25"/>
                <a:gd fmla="*/ 565 w 695" name="T26"/>
                <a:gd fmla="*/ 104 h 684" name="T27"/>
                <a:gd fmla="*/ 543 w 695" name="T28"/>
                <a:gd fmla="*/ 137 h 684" name="T29"/>
                <a:gd fmla="*/ 470 w 695" name="T30"/>
                <a:gd fmla="*/ 140 h 684" name="T31"/>
                <a:gd fmla="*/ 392 w 695" name="T32"/>
                <a:gd fmla="*/ 138 h 684" name="T33"/>
                <a:gd fmla="*/ 335 w 695" name="T34"/>
                <a:gd fmla="*/ 66 h 684" name="T35"/>
                <a:gd fmla="*/ 332 w 695" name="T36"/>
                <a:gd fmla="*/ 58 h 684" name="T37"/>
                <a:gd fmla="*/ 331 w 695" name="T38"/>
                <a:gd fmla="*/ 57 h 684" name="T39"/>
                <a:gd fmla="*/ 331 w 695" name="T40"/>
                <a:gd fmla="*/ 57 h 684" name="T41"/>
                <a:gd fmla="*/ 290 w 695" name="T42"/>
                <a:gd fmla="*/ 2 h 684" name="T43"/>
                <a:gd fmla="*/ 246 w 695" name="T44"/>
                <a:gd fmla="*/ 0 h 684" name="T45"/>
                <a:gd fmla="*/ 81 w 695" name="T46"/>
                <a:gd fmla="*/ 97 h 684" name="T47"/>
                <a:gd fmla="*/ 65 w 695" name="T48"/>
                <a:gd fmla="*/ 262 h 684" name="T49"/>
                <a:gd fmla="*/ 101 w 695" name="T50"/>
                <a:gd fmla="*/ 290 h 684" name="T51"/>
                <a:gd fmla="*/ 125 w 695" name="T52"/>
                <a:gd fmla="*/ 201 h 684" name="T53"/>
                <a:gd fmla="*/ 184 w 695" name="T54"/>
                <a:gd fmla="*/ 78 h 684" name="T55"/>
                <a:gd fmla="*/ 176 w 695" name="T56"/>
                <a:gd fmla="*/ 328 h 684" name="T57"/>
                <a:gd fmla="*/ 153 w 695" name="T58"/>
                <a:gd fmla="*/ 457 h 684" name="T59"/>
                <a:gd fmla="*/ 12 w 695" name="T60"/>
                <a:gd fmla="*/ 640 h 684" name="T61"/>
                <a:gd fmla="*/ 538 w 695" name="T62"/>
                <a:gd fmla="*/ 148 h 684" name="T63"/>
                <a:gd fmla="*/ 511 w 695" name="T64"/>
                <a:gd fmla="*/ 215 h 684" name="T65"/>
                <a:gd fmla="*/ 492 w 695" name="T66"/>
                <a:gd fmla="*/ 200 h 684" name="T67"/>
                <a:gd fmla="*/ 513 w 695" name="T68"/>
                <a:gd fmla="*/ 153 h 684" name="T69"/>
                <a:gd fmla="*/ 538 w 695" name="T70"/>
                <a:gd fmla="*/ 148 h 6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84" w="695">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15" name="Group 200"/>
          <p:cNvGrpSpPr>
            <a:grpSpLocks noChangeAspect="1"/>
          </p:cNvGrpSpPr>
          <p:nvPr/>
        </p:nvGrpSpPr>
        <p:grpSpPr>
          <a:xfrm>
            <a:off x="3822536" y="3444150"/>
            <a:ext cx="378958" cy="1053111"/>
            <a:chOff x="6048" y="2140"/>
            <a:chExt cx="466" cy="1295"/>
          </a:xfrm>
          <a:solidFill>
            <a:srgbClr val="F8F8F8"/>
          </a:solidFill>
        </p:grpSpPr>
        <p:sp>
          <p:nvSpPr>
            <p:cNvPr id="116" name="Freeform 202"/>
            <p:cNvSpPr/>
            <p:nvPr/>
          </p:nvSpPr>
          <p:spPr bwMode="auto">
            <a:xfrm>
              <a:off x="6181" y="2140"/>
              <a:ext cx="250" cy="249"/>
            </a:xfrm>
            <a:custGeom>
              <a:gdLst>
                <a:gd fmla="*/ 44 w 105" name="T0"/>
                <a:gd fmla="*/ 100 h 105" name="T1"/>
                <a:gd fmla="*/ 100 w 105" name="T2"/>
                <a:gd fmla="*/ 62 h 105" name="T3"/>
                <a:gd fmla="*/ 61 w 105" name="T4"/>
                <a:gd fmla="*/ 5 h 105" name="T5"/>
                <a:gd fmla="*/ 5 w 105" name="T6"/>
                <a:gd fmla="*/ 44 h 105" name="T7"/>
                <a:gd fmla="*/ 44 w 105" name="T8"/>
                <a:gd fmla="*/ 100 h 105" name="T9"/>
              </a:gdLst>
              <a:cxnLst>
                <a:cxn ang="0">
                  <a:pos x="T0" y="T1"/>
                </a:cxn>
                <a:cxn ang="0">
                  <a:pos x="T2" y="T3"/>
                </a:cxn>
                <a:cxn ang="0">
                  <a:pos x="T4" y="T5"/>
                </a:cxn>
                <a:cxn ang="0">
                  <a:pos x="T6" y="T7"/>
                </a:cxn>
                <a:cxn ang="0">
                  <a:pos x="T8" y="T9"/>
                </a:cxn>
              </a:cxnLst>
              <a:rect b="b" l="0" r="r" t="0"/>
              <a:pathLst>
                <a:path h="105" w="105">
                  <a:moveTo>
                    <a:pt x="44" y="100"/>
                  </a:moveTo>
                  <a:cubicBezTo>
                    <a:pt x="70" y="105"/>
                    <a:pt x="95" y="88"/>
                    <a:pt x="100" y="62"/>
                  </a:cubicBezTo>
                  <a:cubicBezTo>
                    <a:pt x="105" y="35"/>
                    <a:pt x="87" y="10"/>
                    <a:pt x="61" y="5"/>
                  </a:cubicBezTo>
                  <a:cubicBezTo>
                    <a:pt x="35" y="0"/>
                    <a:pt x="10" y="18"/>
                    <a:pt x="5" y="44"/>
                  </a:cubicBezTo>
                  <a:cubicBezTo>
                    <a:pt x="0" y="70"/>
                    <a:pt x="17" y="95"/>
                    <a:pt x="44" y="10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7" name="Freeform 203"/>
            <p:cNvSpPr/>
            <p:nvPr/>
          </p:nvSpPr>
          <p:spPr bwMode="auto">
            <a:xfrm>
              <a:off x="6048" y="2365"/>
              <a:ext cx="373" cy="1070"/>
            </a:xfrm>
            <a:custGeom>
              <a:gdLst>
                <a:gd fmla="*/ 20 w 157" name="T0"/>
                <a:gd fmla="*/ 448 h 451" name="T1"/>
                <a:gd fmla="*/ 30 w 157" name="T2"/>
                <a:gd fmla="*/ 451 h 451" name="T3"/>
                <a:gd fmla="*/ 55 w 157" name="T4"/>
                <a:gd fmla="*/ 435 h 451" name="T5"/>
                <a:gd fmla="*/ 85 w 157" name="T6"/>
                <a:gd fmla="*/ 287 h 451" name="T7"/>
                <a:gd fmla="*/ 84 w 157" name="T8"/>
                <a:gd fmla="*/ 253 h 451" name="T9"/>
                <a:gd fmla="*/ 94 w 157" name="T10"/>
                <a:gd fmla="*/ 269 h 451" name="T11"/>
                <a:gd fmla="*/ 103 w 157" name="T12"/>
                <a:gd fmla="*/ 312 h 451" name="T13"/>
                <a:gd fmla="*/ 101 w 157" name="T14"/>
                <a:gd fmla="*/ 340 h 451" name="T15"/>
                <a:gd fmla="*/ 123 w 157" name="T16"/>
                <a:gd fmla="*/ 371 h 451" name="T17"/>
                <a:gd fmla="*/ 153 w 157" name="T18"/>
                <a:gd fmla="*/ 349 h 451" name="T19"/>
                <a:gd fmla="*/ 153 w 157" name="T20"/>
                <a:gd fmla="*/ 349 h 451" name="T21"/>
                <a:gd fmla="*/ 157 w 157" name="T22"/>
                <a:gd fmla="*/ 312 h 451" name="T23"/>
                <a:gd fmla="*/ 141 w 157" name="T24"/>
                <a:gd fmla="*/ 242 h 451" name="T25"/>
                <a:gd fmla="*/ 95 w 157" name="T26"/>
                <a:gd fmla="*/ 193 h 451" name="T27"/>
                <a:gd fmla="*/ 95 w 157" name="T28"/>
                <a:gd fmla="*/ 189 h 451" name="T29"/>
                <a:gd fmla="*/ 95 w 157" name="T30"/>
                <a:gd fmla="*/ 123 h 451" name="T31"/>
                <a:gd fmla="*/ 64 w 157" name="T32"/>
                <a:gd fmla="*/ 81 h 451" name="T33"/>
                <a:gd fmla="*/ 52 w 157" name="T34"/>
                <a:gd fmla="*/ 53 h 451" name="T35"/>
                <a:gd fmla="*/ 64 w 157" name="T36"/>
                <a:gd fmla="*/ 32 h 451" name="T37"/>
                <a:gd fmla="*/ 85 w 157" name="T38"/>
                <a:gd fmla="*/ 43 h 451" name="T39"/>
                <a:gd fmla="*/ 85 w 157" name="T40"/>
                <a:gd fmla="*/ 43 h 451" name="T41"/>
                <a:gd fmla="*/ 94 w 157" name="T42"/>
                <a:gd fmla="*/ 65 h 451" name="T43"/>
                <a:gd fmla="*/ 106 w 157" name="T44"/>
                <a:gd fmla="*/ 83 h 451" name="T45"/>
                <a:gd fmla="*/ 107 w 157" name="T46"/>
                <a:gd fmla="*/ 81 h 451" name="T47"/>
                <a:gd fmla="*/ 93 w 157" name="T48"/>
                <a:gd fmla="*/ 16 h 451" name="T49"/>
                <a:gd fmla="*/ 30 w 157" name="T50"/>
                <a:gd fmla="*/ 40 h 451" name="T51"/>
                <a:gd fmla="*/ 7 w 157" name="T52"/>
                <a:gd fmla="*/ 187 h 451" name="T53"/>
                <a:gd fmla="*/ 27 w 157" name="T54"/>
                <a:gd fmla="*/ 232 h 451" name="T55"/>
                <a:gd fmla="*/ 32 w 157" name="T56"/>
                <a:gd fmla="*/ 287 h 451" name="T57"/>
                <a:gd fmla="*/ 6 w 157" name="T58"/>
                <a:gd fmla="*/ 413 h 451" name="T59"/>
                <a:gd fmla="*/ 20 w 157" name="T60"/>
                <a:gd fmla="*/ 448 h 4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51" w="157">
                  <a:moveTo>
                    <a:pt x="20" y="448"/>
                  </a:moveTo>
                  <a:cubicBezTo>
                    <a:pt x="23" y="450"/>
                    <a:pt x="27" y="451"/>
                    <a:pt x="30" y="451"/>
                  </a:cubicBezTo>
                  <a:cubicBezTo>
                    <a:pt x="41" y="451"/>
                    <a:pt x="50" y="445"/>
                    <a:pt x="55" y="435"/>
                  </a:cubicBezTo>
                  <a:cubicBezTo>
                    <a:pt x="79" y="380"/>
                    <a:pt x="85" y="328"/>
                    <a:pt x="85" y="287"/>
                  </a:cubicBezTo>
                  <a:cubicBezTo>
                    <a:pt x="85" y="274"/>
                    <a:pt x="85" y="263"/>
                    <a:pt x="84" y="253"/>
                  </a:cubicBezTo>
                  <a:cubicBezTo>
                    <a:pt x="88" y="257"/>
                    <a:pt x="91" y="263"/>
                    <a:pt x="94" y="269"/>
                  </a:cubicBezTo>
                  <a:cubicBezTo>
                    <a:pt x="99" y="280"/>
                    <a:pt x="103" y="293"/>
                    <a:pt x="103" y="312"/>
                  </a:cubicBezTo>
                  <a:cubicBezTo>
                    <a:pt x="103" y="320"/>
                    <a:pt x="102" y="330"/>
                    <a:pt x="101" y="340"/>
                  </a:cubicBezTo>
                  <a:cubicBezTo>
                    <a:pt x="98" y="355"/>
                    <a:pt x="108" y="369"/>
                    <a:pt x="123" y="371"/>
                  </a:cubicBezTo>
                  <a:cubicBezTo>
                    <a:pt x="137" y="373"/>
                    <a:pt x="151" y="364"/>
                    <a:pt x="153" y="349"/>
                  </a:cubicBezTo>
                  <a:cubicBezTo>
                    <a:pt x="153" y="349"/>
                    <a:pt x="153" y="349"/>
                    <a:pt x="153" y="349"/>
                  </a:cubicBezTo>
                  <a:cubicBezTo>
                    <a:pt x="156" y="336"/>
                    <a:pt x="157" y="324"/>
                    <a:pt x="157" y="312"/>
                  </a:cubicBezTo>
                  <a:cubicBezTo>
                    <a:pt x="157" y="284"/>
                    <a:pt x="151" y="261"/>
                    <a:pt x="141" y="242"/>
                  </a:cubicBezTo>
                  <a:cubicBezTo>
                    <a:pt x="128" y="218"/>
                    <a:pt x="111" y="203"/>
                    <a:pt x="95" y="193"/>
                  </a:cubicBezTo>
                  <a:cubicBezTo>
                    <a:pt x="95" y="191"/>
                    <a:pt x="95" y="190"/>
                    <a:pt x="95" y="189"/>
                  </a:cubicBezTo>
                  <a:cubicBezTo>
                    <a:pt x="91" y="166"/>
                    <a:pt x="92" y="144"/>
                    <a:pt x="95" y="123"/>
                  </a:cubicBezTo>
                  <a:cubicBezTo>
                    <a:pt x="81" y="109"/>
                    <a:pt x="71" y="94"/>
                    <a:pt x="64" y="81"/>
                  </a:cubicBezTo>
                  <a:cubicBezTo>
                    <a:pt x="56" y="66"/>
                    <a:pt x="52" y="54"/>
                    <a:pt x="52" y="53"/>
                  </a:cubicBezTo>
                  <a:cubicBezTo>
                    <a:pt x="49" y="44"/>
                    <a:pt x="55" y="35"/>
                    <a:pt x="64" y="32"/>
                  </a:cubicBezTo>
                  <a:cubicBezTo>
                    <a:pt x="73" y="29"/>
                    <a:pt x="82" y="34"/>
                    <a:pt x="85" y="43"/>
                  </a:cubicBezTo>
                  <a:cubicBezTo>
                    <a:pt x="85" y="43"/>
                    <a:pt x="85" y="43"/>
                    <a:pt x="85" y="43"/>
                  </a:cubicBezTo>
                  <a:cubicBezTo>
                    <a:pt x="85" y="44"/>
                    <a:pt x="88" y="53"/>
                    <a:pt x="94" y="65"/>
                  </a:cubicBezTo>
                  <a:cubicBezTo>
                    <a:pt x="97" y="70"/>
                    <a:pt x="101" y="77"/>
                    <a:pt x="106" y="83"/>
                  </a:cubicBezTo>
                  <a:cubicBezTo>
                    <a:pt x="106" y="82"/>
                    <a:pt x="106" y="81"/>
                    <a:pt x="107" y="81"/>
                  </a:cubicBezTo>
                  <a:cubicBezTo>
                    <a:pt x="115" y="59"/>
                    <a:pt x="110" y="32"/>
                    <a:pt x="93" y="16"/>
                  </a:cubicBezTo>
                  <a:cubicBezTo>
                    <a:pt x="75" y="0"/>
                    <a:pt x="44" y="7"/>
                    <a:pt x="30" y="40"/>
                  </a:cubicBezTo>
                  <a:cubicBezTo>
                    <a:pt x="10" y="85"/>
                    <a:pt x="2" y="135"/>
                    <a:pt x="7" y="187"/>
                  </a:cubicBezTo>
                  <a:cubicBezTo>
                    <a:pt x="9" y="206"/>
                    <a:pt x="17" y="221"/>
                    <a:pt x="27" y="232"/>
                  </a:cubicBezTo>
                  <a:cubicBezTo>
                    <a:pt x="30" y="246"/>
                    <a:pt x="32" y="265"/>
                    <a:pt x="32" y="287"/>
                  </a:cubicBezTo>
                  <a:cubicBezTo>
                    <a:pt x="32" y="322"/>
                    <a:pt x="26" y="367"/>
                    <a:pt x="6" y="413"/>
                  </a:cubicBezTo>
                  <a:cubicBezTo>
                    <a:pt x="0" y="427"/>
                    <a:pt x="6" y="443"/>
                    <a:pt x="20" y="4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18" name="Freeform 204"/>
            <p:cNvSpPr/>
            <p:nvPr/>
          </p:nvSpPr>
          <p:spPr bwMode="auto">
            <a:xfrm>
              <a:off x="6177" y="2448"/>
              <a:ext cx="337" cy="297"/>
            </a:xfrm>
            <a:custGeom>
              <a:gdLst>
                <a:gd fmla="*/ 50 w 142" name="T0"/>
                <a:gd fmla="*/ 53 h 125" name="T1"/>
                <a:gd fmla="*/ 37 w 142" name="T2"/>
                <a:gd fmla="*/ 32 h 125" name="T3"/>
                <a:gd fmla="*/ 27 w 142" name="T4"/>
                <a:gd fmla="*/ 10 h 125" name="T5"/>
                <a:gd fmla="*/ 21 w 142" name="T6"/>
                <a:gd fmla="*/ 2 h 125" name="T7"/>
                <a:gd fmla="*/ 11 w 142" name="T8"/>
                <a:gd fmla="*/ 1 h 125" name="T9"/>
                <a:gd fmla="*/ 8 w 142" name="T10"/>
                <a:gd fmla="*/ 2 h 125" name="T11"/>
                <a:gd fmla="*/ 2 w 142" name="T12"/>
                <a:gd fmla="*/ 17 h 125" name="T13"/>
                <a:gd fmla="*/ 14 w 142" name="T14"/>
                <a:gd fmla="*/ 44 h 125" name="T15"/>
                <a:gd fmla="*/ 42 w 142" name="T16"/>
                <a:gd fmla="*/ 83 h 125" name="T17"/>
                <a:gd fmla="*/ 53 w 142" name="T18"/>
                <a:gd fmla="*/ 93 h 125" name="T19"/>
                <a:gd fmla="*/ 128 w 142" name="T20"/>
                <a:gd fmla="*/ 125 h 125" name="T21"/>
                <a:gd fmla="*/ 135 w 142" name="T22"/>
                <a:gd fmla="*/ 123 h 125" name="T23"/>
                <a:gd fmla="*/ 142 w 142" name="T24"/>
                <a:gd fmla="*/ 113 h 125" name="T25"/>
                <a:gd fmla="*/ 139 w 142" name="T26"/>
                <a:gd fmla="*/ 104 h 125" name="T27"/>
                <a:gd fmla="*/ 130 w 142" name="T28"/>
                <a:gd fmla="*/ 99 h 125" name="T29"/>
                <a:gd fmla="*/ 69 w 142" name="T30"/>
                <a:gd fmla="*/ 74 h 125" name="T31"/>
                <a:gd fmla="*/ 50 w 142" name="T32"/>
                <a:gd fmla="*/ 53 h 12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5" w="142">
                  <a:moveTo>
                    <a:pt x="50" y="53"/>
                  </a:moveTo>
                  <a:cubicBezTo>
                    <a:pt x="44" y="45"/>
                    <a:pt x="40" y="38"/>
                    <a:pt x="37" y="32"/>
                  </a:cubicBezTo>
                  <a:cubicBezTo>
                    <a:pt x="30" y="19"/>
                    <a:pt x="27" y="10"/>
                    <a:pt x="27" y="10"/>
                  </a:cubicBezTo>
                  <a:cubicBezTo>
                    <a:pt x="26" y="6"/>
                    <a:pt x="24" y="4"/>
                    <a:pt x="21" y="2"/>
                  </a:cubicBezTo>
                  <a:cubicBezTo>
                    <a:pt x="18" y="0"/>
                    <a:pt x="14" y="0"/>
                    <a:pt x="11" y="1"/>
                  </a:cubicBezTo>
                  <a:cubicBezTo>
                    <a:pt x="10" y="1"/>
                    <a:pt x="9" y="2"/>
                    <a:pt x="8" y="2"/>
                  </a:cubicBezTo>
                  <a:cubicBezTo>
                    <a:pt x="3" y="5"/>
                    <a:pt x="0" y="11"/>
                    <a:pt x="2" y="17"/>
                  </a:cubicBezTo>
                  <a:cubicBezTo>
                    <a:pt x="3" y="19"/>
                    <a:pt x="6" y="30"/>
                    <a:pt x="14" y="44"/>
                  </a:cubicBezTo>
                  <a:cubicBezTo>
                    <a:pt x="22" y="59"/>
                    <a:pt x="31" y="72"/>
                    <a:pt x="42" y="83"/>
                  </a:cubicBezTo>
                  <a:cubicBezTo>
                    <a:pt x="45" y="87"/>
                    <a:pt x="49" y="90"/>
                    <a:pt x="53" y="93"/>
                  </a:cubicBezTo>
                  <a:cubicBezTo>
                    <a:pt x="68" y="106"/>
                    <a:pt x="93" y="122"/>
                    <a:pt x="128" y="125"/>
                  </a:cubicBezTo>
                  <a:cubicBezTo>
                    <a:pt x="130" y="125"/>
                    <a:pt x="133" y="125"/>
                    <a:pt x="135" y="123"/>
                  </a:cubicBezTo>
                  <a:cubicBezTo>
                    <a:pt x="139" y="121"/>
                    <a:pt x="141" y="117"/>
                    <a:pt x="142" y="113"/>
                  </a:cubicBezTo>
                  <a:cubicBezTo>
                    <a:pt x="142" y="110"/>
                    <a:pt x="141" y="106"/>
                    <a:pt x="139" y="104"/>
                  </a:cubicBezTo>
                  <a:cubicBezTo>
                    <a:pt x="136" y="101"/>
                    <a:pt x="133" y="99"/>
                    <a:pt x="130" y="99"/>
                  </a:cubicBezTo>
                  <a:cubicBezTo>
                    <a:pt x="107" y="97"/>
                    <a:pt x="87" y="89"/>
                    <a:pt x="69" y="74"/>
                  </a:cubicBezTo>
                  <a:cubicBezTo>
                    <a:pt x="62" y="67"/>
                    <a:pt x="55" y="60"/>
                    <a:pt x="50"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grpSp>
        <p:nvGrpSpPr>
          <p:cNvPr id="119" name="Group 207"/>
          <p:cNvGrpSpPr>
            <a:grpSpLocks noChangeAspect="1"/>
          </p:cNvGrpSpPr>
          <p:nvPr/>
        </p:nvGrpSpPr>
        <p:grpSpPr>
          <a:xfrm>
            <a:off x="5010686" y="2943819"/>
            <a:ext cx="478765" cy="603958"/>
            <a:chOff x="6566" y="246"/>
            <a:chExt cx="1262" cy="1592"/>
          </a:xfrm>
          <a:solidFill>
            <a:srgbClr val="F8F8F8"/>
          </a:solidFill>
        </p:grpSpPr>
        <p:sp>
          <p:nvSpPr>
            <p:cNvPr id="120" name="Freeform 208"/>
            <p:cNvSpPr/>
            <p:nvPr/>
          </p:nvSpPr>
          <p:spPr bwMode="auto">
            <a:xfrm>
              <a:off x="7350" y="246"/>
              <a:ext cx="478" cy="446"/>
            </a:xfrm>
            <a:custGeom>
              <a:gdLst>
                <a:gd fmla="*/ 130 w 201" name="T0"/>
                <a:gd fmla="*/ 16 h 188" name="T1"/>
                <a:gd fmla="*/ 15 w 201" name="T2"/>
                <a:gd fmla="*/ 71 h 188" name="T3"/>
                <a:gd fmla="*/ 56 w 201" name="T4"/>
                <a:gd fmla="*/ 180 h 188" name="T5"/>
                <a:gd fmla="*/ 72 w 201" name="T6"/>
                <a:gd fmla="*/ 139 h 188" name="T7"/>
                <a:gd fmla="*/ 113 w 201" name="T8"/>
                <a:gd fmla="*/ 120 h 188" name="T9"/>
                <a:gd fmla="*/ 132 w 201" name="T10"/>
                <a:gd fmla="*/ 161 h 188" name="T11"/>
                <a:gd fmla="*/ 122 w 201" name="T12"/>
                <a:gd fmla="*/ 188 h 188" name="T13"/>
                <a:gd fmla="*/ 185 w 201" name="T14"/>
                <a:gd fmla="*/ 131 h 188" name="T15"/>
                <a:gd fmla="*/ 130 w 201" name="T16"/>
                <a:gd fmla="*/ 16 h 1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8" w="201">
                  <a:moveTo>
                    <a:pt x="130" y="16"/>
                  </a:moveTo>
                  <a:cubicBezTo>
                    <a:pt x="83" y="0"/>
                    <a:pt x="32" y="24"/>
                    <a:pt x="15" y="71"/>
                  </a:cubicBezTo>
                  <a:cubicBezTo>
                    <a:pt x="0" y="113"/>
                    <a:pt x="18" y="159"/>
                    <a:pt x="56" y="180"/>
                  </a:cubicBezTo>
                  <a:cubicBezTo>
                    <a:pt x="62" y="168"/>
                    <a:pt x="67" y="154"/>
                    <a:pt x="72" y="139"/>
                  </a:cubicBezTo>
                  <a:cubicBezTo>
                    <a:pt x="78" y="123"/>
                    <a:pt x="96" y="114"/>
                    <a:pt x="113" y="120"/>
                  </a:cubicBezTo>
                  <a:cubicBezTo>
                    <a:pt x="130" y="126"/>
                    <a:pt x="138" y="144"/>
                    <a:pt x="132" y="161"/>
                  </a:cubicBezTo>
                  <a:cubicBezTo>
                    <a:pt x="129" y="170"/>
                    <a:pt x="126" y="180"/>
                    <a:pt x="122" y="188"/>
                  </a:cubicBezTo>
                  <a:cubicBezTo>
                    <a:pt x="150" y="181"/>
                    <a:pt x="174" y="160"/>
                    <a:pt x="185" y="131"/>
                  </a:cubicBezTo>
                  <a:cubicBezTo>
                    <a:pt x="201" y="84"/>
                    <a:pt x="177" y="33"/>
                    <a:pt x="13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1" name="Freeform 209"/>
            <p:cNvSpPr/>
            <p:nvPr/>
          </p:nvSpPr>
          <p:spPr bwMode="auto">
            <a:xfrm>
              <a:off x="6566" y="401"/>
              <a:ext cx="1005" cy="1437"/>
            </a:xfrm>
            <a:custGeom>
              <a:gdLst>
                <a:gd fmla="*/ 372 w 423" name="T0"/>
                <a:gd fmla="*/ 299 h 606" name="T1"/>
                <a:gd fmla="*/ 329 w 423" name="T2"/>
                <a:gd fmla="*/ 263 h 606" name="T3"/>
                <a:gd fmla="*/ 192 w 423" name="T4"/>
                <a:gd fmla="*/ 263 h 606" name="T5"/>
                <a:gd fmla="*/ 263 w 423" name="T6"/>
                <a:gd fmla="*/ 186 h 606" name="T7"/>
                <a:gd fmla="*/ 257 w 423" name="T8"/>
                <a:gd fmla="*/ 173 h 606" name="T9"/>
                <a:gd fmla="*/ 239 w 423" name="T10"/>
                <a:gd fmla="*/ 104 h 606" name="T11"/>
                <a:gd fmla="*/ 266 w 423" name="T12"/>
                <a:gd fmla="*/ 67 h 606" name="T13"/>
                <a:gd fmla="*/ 302 w 423" name="T14"/>
                <a:gd fmla="*/ 93 h 606" name="T15"/>
                <a:gd fmla="*/ 303 w 423" name="T16"/>
                <a:gd fmla="*/ 95 h 606" name="T17"/>
                <a:gd fmla="*/ 304 w 423" name="T18"/>
                <a:gd fmla="*/ 101 h 606" name="T19"/>
                <a:gd fmla="*/ 309 w 423" name="T20"/>
                <a:gd fmla="*/ 123 h 606" name="T21"/>
                <a:gd fmla="*/ 314 w 423" name="T22"/>
                <a:gd fmla="*/ 139 h 606" name="T23"/>
                <a:gd fmla="*/ 324 w 423" name="T24"/>
                <a:gd fmla="*/ 53 h 606" name="T25"/>
                <a:gd fmla="*/ 192 w 423" name="T26"/>
                <a:gd fmla="*/ 38 h 606" name="T27"/>
                <a:gd fmla="*/ 32 w 423" name="T28"/>
                <a:gd fmla="*/ 217 h 606" name="T29"/>
                <a:gd fmla="*/ 61 w 423" name="T30"/>
                <a:gd fmla="*/ 347 h 606" name="T31"/>
                <a:gd fmla="*/ 81 w 423" name="T32"/>
                <a:gd fmla="*/ 350 h 606" name="T33"/>
                <a:gd fmla="*/ 92 w 423" name="T34"/>
                <a:gd fmla="*/ 351 h 606" name="T35"/>
                <a:gd fmla="*/ 92 w 423" name="T36"/>
                <a:gd fmla="*/ 351 h 606" name="T37"/>
                <a:gd fmla="*/ 292 w 423" name="T38"/>
                <a:gd fmla="*/ 351 h 606" name="T39"/>
                <a:gd fmla="*/ 332 w 423" name="T40"/>
                <a:gd fmla="*/ 570 h 606" name="T41"/>
                <a:gd fmla="*/ 375 w 423" name="T42"/>
                <a:gd fmla="*/ 606 h 606" name="T43"/>
                <a:gd fmla="*/ 383 w 423" name="T44"/>
                <a:gd fmla="*/ 605 h 606" name="T45"/>
                <a:gd fmla="*/ 419 w 423" name="T46"/>
                <a:gd fmla="*/ 554 h 606" name="T47"/>
                <a:gd fmla="*/ 372 w 423" name="T48"/>
                <a:gd fmla="*/ 299 h 6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06" w="422">
                  <a:moveTo>
                    <a:pt x="372" y="299"/>
                  </a:moveTo>
                  <a:cubicBezTo>
                    <a:pt x="368" y="278"/>
                    <a:pt x="350" y="263"/>
                    <a:pt x="329" y="263"/>
                  </a:cubicBezTo>
                  <a:cubicBezTo>
                    <a:pt x="192" y="263"/>
                    <a:pt x="192" y="263"/>
                    <a:pt x="192" y="263"/>
                  </a:cubicBezTo>
                  <a:cubicBezTo>
                    <a:pt x="212" y="235"/>
                    <a:pt x="236" y="209"/>
                    <a:pt x="263" y="186"/>
                  </a:cubicBezTo>
                  <a:cubicBezTo>
                    <a:pt x="261" y="182"/>
                    <a:pt x="259" y="177"/>
                    <a:pt x="257" y="173"/>
                  </a:cubicBezTo>
                  <a:cubicBezTo>
                    <a:pt x="245" y="138"/>
                    <a:pt x="240" y="105"/>
                    <a:pt x="239" y="104"/>
                  </a:cubicBezTo>
                  <a:cubicBezTo>
                    <a:pt x="236" y="86"/>
                    <a:pt x="248" y="70"/>
                    <a:pt x="266" y="67"/>
                  </a:cubicBezTo>
                  <a:cubicBezTo>
                    <a:pt x="283" y="64"/>
                    <a:pt x="299" y="76"/>
                    <a:pt x="302" y="93"/>
                  </a:cubicBezTo>
                  <a:cubicBezTo>
                    <a:pt x="302" y="93"/>
                    <a:pt x="303" y="94"/>
                    <a:pt x="303" y="95"/>
                  </a:cubicBezTo>
                  <a:cubicBezTo>
                    <a:pt x="303" y="96"/>
                    <a:pt x="304" y="98"/>
                    <a:pt x="304" y="101"/>
                  </a:cubicBezTo>
                  <a:cubicBezTo>
                    <a:pt x="305" y="107"/>
                    <a:pt x="307" y="114"/>
                    <a:pt x="309" y="123"/>
                  </a:cubicBezTo>
                  <a:cubicBezTo>
                    <a:pt x="310" y="128"/>
                    <a:pt x="312" y="133"/>
                    <a:pt x="314" y="139"/>
                  </a:cubicBezTo>
                  <a:cubicBezTo>
                    <a:pt x="330" y="113"/>
                    <a:pt x="336" y="82"/>
                    <a:pt x="324" y="53"/>
                  </a:cubicBezTo>
                  <a:cubicBezTo>
                    <a:pt x="307" y="12"/>
                    <a:pt x="244" y="0"/>
                    <a:pt x="192" y="38"/>
                  </a:cubicBezTo>
                  <a:cubicBezTo>
                    <a:pt x="127" y="86"/>
                    <a:pt x="72" y="147"/>
                    <a:pt x="32" y="217"/>
                  </a:cubicBezTo>
                  <a:cubicBezTo>
                    <a:pt x="0" y="273"/>
                    <a:pt x="19" y="334"/>
                    <a:pt x="61" y="347"/>
                  </a:cubicBezTo>
                  <a:cubicBezTo>
                    <a:pt x="68" y="349"/>
                    <a:pt x="75" y="350"/>
                    <a:pt x="81" y="350"/>
                  </a:cubicBezTo>
                  <a:cubicBezTo>
                    <a:pt x="85" y="351"/>
                    <a:pt x="88" y="351"/>
                    <a:pt x="92" y="351"/>
                  </a:cubicBezTo>
                  <a:cubicBezTo>
                    <a:pt x="92" y="351"/>
                    <a:pt x="92" y="351"/>
                    <a:pt x="92" y="351"/>
                  </a:cubicBezTo>
                  <a:cubicBezTo>
                    <a:pt x="292" y="351"/>
                    <a:pt x="292" y="351"/>
                    <a:pt x="292" y="351"/>
                  </a:cubicBezTo>
                  <a:cubicBezTo>
                    <a:pt x="332" y="570"/>
                    <a:pt x="332" y="570"/>
                    <a:pt x="332" y="570"/>
                  </a:cubicBezTo>
                  <a:cubicBezTo>
                    <a:pt x="336" y="591"/>
                    <a:pt x="355" y="606"/>
                    <a:pt x="375" y="606"/>
                  </a:cubicBezTo>
                  <a:cubicBezTo>
                    <a:pt x="378" y="606"/>
                    <a:pt x="381" y="606"/>
                    <a:pt x="383" y="605"/>
                  </a:cubicBezTo>
                  <a:cubicBezTo>
                    <a:pt x="407" y="601"/>
                    <a:pt x="423" y="578"/>
                    <a:pt x="419" y="554"/>
                  </a:cubicBezTo>
                  <a:lnTo>
                    <a:pt x="372" y="29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sp>
          <p:nvSpPr>
            <p:cNvPr id="122" name="Freeform 211"/>
            <p:cNvSpPr/>
            <p:nvPr/>
          </p:nvSpPr>
          <p:spPr bwMode="auto">
            <a:xfrm>
              <a:off x="7151" y="545"/>
              <a:ext cx="501" cy="449"/>
            </a:xfrm>
            <a:custGeom>
              <a:gdLst>
                <a:gd fmla="*/ 208 w 211" name="T0"/>
                <a:gd fmla="*/ 14 h 189" name="T1"/>
                <a:gd fmla="*/ 194 w 211" name="T2"/>
                <a:gd fmla="*/ 1 h 189" name="T3"/>
                <a:gd fmla="*/ 186 w 211" name="T4"/>
                <a:gd fmla="*/ 0 h 189" name="T5"/>
                <a:gd fmla="*/ 164 w 211" name="T6"/>
                <a:gd fmla="*/ 16 h 189" name="T7"/>
                <a:gd fmla="*/ 148 w 211" name="T8"/>
                <a:gd fmla="*/ 57 h 189" name="T9"/>
                <a:gd fmla="*/ 115 w 211" name="T10"/>
                <a:gd fmla="*/ 121 h 189" name="T11"/>
                <a:gd fmla="*/ 99 w 211" name="T12"/>
                <a:gd fmla="*/ 138 h 189" name="T13"/>
                <a:gd fmla="*/ 93 w 211" name="T14"/>
                <a:gd fmla="*/ 142 h 189" name="T15"/>
                <a:gd fmla="*/ 88 w 211" name="T16"/>
                <a:gd fmla="*/ 138 h 189" name="T17"/>
                <a:gd fmla="*/ 75 w 211" name="T18"/>
                <a:gd fmla="*/ 120 h 189" name="T19"/>
                <a:gd fmla="*/ 62 w 211" name="T20"/>
                <a:gd fmla="*/ 86 h 189" name="T21"/>
                <a:gd fmla="*/ 55 w 211" name="T22"/>
                <a:gd fmla="*/ 64 h 189" name="T23"/>
                <a:gd fmla="*/ 50 w 211" name="T24"/>
                <a:gd fmla="*/ 42 h 189" name="T25"/>
                <a:gd fmla="*/ 49 w 211" name="T26"/>
                <a:gd fmla="*/ 35 h 189" name="T27"/>
                <a:gd fmla="*/ 49 w 211" name="T28"/>
                <a:gd fmla="*/ 33 h 189" name="T29"/>
                <a:gd fmla="*/ 25 w 211" name="T30"/>
                <a:gd fmla="*/ 13 h 189" name="T31"/>
                <a:gd fmla="*/ 21 w 211" name="T32"/>
                <a:gd fmla="*/ 14 h 189" name="T33"/>
                <a:gd fmla="*/ 5 w 211" name="T34"/>
                <a:gd fmla="*/ 24 h 189" name="T35"/>
                <a:gd fmla="*/ 1 w 211" name="T36"/>
                <a:gd fmla="*/ 41 h 189" name="T37"/>
                <a:gd fmla="*/ 1 w 211" name="T38"/>
                <a:gd fmla="*/ 42 h 189" name="T39"/>
                <a:gd fmla="*/ 19 w 211" name="T40"/>
                <a:gd fmla="*/ 109 h 189" name="T41"/>
                <a:gd fmla="*/ 23 w 211" name="T42"/>
                <a:gd fmla="*/ 120 h 189" name="T43"/>
                <a:gd fmla="*/ 43 w 211" name="T44"/>
                <a:gd fmla="*/ 159 h 189" name="T45"/>
                <a:gd fmla="*/ 63 w 211" name="T46"/>
                <a:gd fmla="*/ 179 h 189" name="T47"/>
                <a:gd fmla="*/ 93 w 211" name="T48"/>
                <a:gd fmla="*/ 189 h 189" name="T49"/>
                <a:gd fmla="*/ 93 w 211" name="T50"/>
                <a:gd fmla="*/ 189 h 189" name="T51"/>
                <a:gd fmla="*/ 126 w 211" name="T52"/>
                <a:gd fmla="*/ 178 h 189" name="T53"/>
                <a:gd fmla="*/ 167 w 211" name="T54"/>
                <a:gd fmla="*/ 127 h 189" name="T55"/>
                <a:gd fmla="*/ 197 w 211" name="T56"/>
                <a:gd fmla="*/ 64 h 189" name="T57"/>
                <a:gd fmla="*/ 209 w 211" name="T58"/>
                <a:gd fmla="*/ 32 h 189" name="T59"/>
                <a:gd fmla="*/ 208 w 211" name="T60"/>
                <a:gd fmla="*/ 14 h 18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9" w="211">
                  <a:moveTo>
                    <a:pt x="208" y="14"/>
                  </a:moveTo>
                  <a:cubicBezTo>
                    <a:pt x="205" y="8"/>
                    <a:pt x="200" y="4"/>
                    <a:pt x="194" y="1"/>
                  </a:cubicBezTo>
                  <a:cubicBezTo>
                    <a:pt x="192" y="1"/>
                    <a:pt x="189" y="0"/>
                    <a:pt x="186" y="0"/>
                  </a:cubicBezTo>
                  <a:cubicBezTo>
                    <a:pt x="176" y="0"/>
                    <a:pt x="167" y="6"/>
                    <a:pt x="164" y="16"/>
                  </a:cubicBezTo>
                  <a:cubicBezTo>
                    <a:pt x="158" y="32"/>
                    <a:pt x="153" y="45"/>
                    <a:pt x="148" y="57"/>
                  </a:cubicBezTo>
                  <a:cubicBezTo>
                    <a:pt x="134" y="90"/>
                    <a:pt x="123" y="110"/>
                    <a:pt x="115" y="121"/>
                  </a:cubicBezTo>
                  <a:cubicBezTo>
                    <a:pt x="107" y="132"/>
                    <a:pt x="101" y="137"/>
                    <a:pt x="99" y="138"/>
                  </a:cubicBezTo>
                  <a:cubicBezTo>
                    <a:pt x="93" y="142"/>
                    <a:pt x="93" y="142"/>
                    <a:pt x="93" y="142"/>
                  </a:cubicBezTo>
                  <a:cubicBezTo>
                    <a:pt x="88" y="138"/>
                    <a:pt x="88" y="138"/>
                    <a:pt x="88" y="138"/>
                  </a:cubicBezTo>
                  <a:cubicBezTo>
                    <a:pt x="85" y="135"/>
                    <a:pt x="80" y="128"/>
                    <a:pt x="75" y="120"/>
                  </a:cubicBezTo>
                  <a:cubicBezTo>
                    <a:pt x="70" y="109"/>
                    <a:pt x="65" y="97"/>
                    <a:pt x="62" y="86"/>
                  </a:cubicBezTo>
                  <a:cubicBezTo>
                    <a:pt x="59" y="77"/>
                    <a:pt x="57" y="69"/>
                    <a:pt x="55" y="64"/>
                  </a:cubicBezTo>
                  <a:cubicBezTo>
                    <a:pt x="53" y="57"/>
                    <a:pt x="52" y="49"/>
                    <a:pt x="50" y="42"/>
                  </a:cubicBezTo>
                  <a:cubicBezTo>
                    <a:pt x="50" y="39"/>
                    <a:pt x="49" y="37"/>
                    <a:pt x="49" y="35"/>
                  </a:cubicBezTo>
                  <a:cubicBezTo>
                    <a:pt x="49" y="33"/>
                    <a:pt x="49" y="33"/>
                    <a:pt x="49" y="33"/>
                  </a:cubicBezTo>
                  <a:cubicBezTo>
                    <a:pt x="47" y="22"/>
                    <a:pt x="37" y="13"/>
                    <a:pt x="25" y="13"/>
                  </a:cubicBezTo>
                  <a:cubicBezTo>
                    <a:pt x="24" y="13"/>
                    <a:pt x="22" y="13"/>
                    <a:pt x="21" y="14"/>
                  </a:cubicBezTo>
                  <a:cubicBezTo>
                    <a:pt x="15" y="15"/>
                    <a:pt x="9" y="18"/>
                    <a:pt x="5" y="24"/>
                  </a:cubicBezTo>
                  <a:cubicBezTo>
                    <a:pt x="2" y="29"/>
                    <a:pt x="0" y="35"/>
                    <a:pt x="1" y="41"/>
                  </a:cubicBezTo>
                  <a:cubicBezTo>
                    <a:pt x="1" y="42"/>
                    <a:pt x="1" y="42"/>
                    <a:pt x="1" y="42"/>
                  </a:cubicBezTo>
                  <a:cubicBezTo>
                    <a:pt x="3" y="53"/>
                    <a:pt x="9" y="80"/>
                    <a:pt x="19" y="109"/>
                  </a:cubicBezTo>
                  <a:cubicBezTo>
                    <a:pt x="20" y="113"/>
                    <a:pt x="22" y="116"/>
                    <a:pt x="23" y="120"/>
                  </a:cubicBezTo>
                  <a:cubicBezTo>
                    <a:pt x="28" y="132"/>
                    <a:pt x="34" y="146"/>
                    <a:pt x="43" y="159"/>
                  </a:cubicBezTo>
                  <a:cubicBezTo>
                    <a:pt x="50" y="168"/>
                    <a:pt x="56" y="174"/>
                    <a:pt x="63" y="179"/>
                  </a:cubicBezTo>
                  <a:cubicBezTo>
                    <a:pt x="68" y="183"/>
                    <a:pt x="79" y="189"/>
                    <a:pt x="93" y="189"/>
                  </a:cubicBezTo>
                  <a:cubicBezTo>
                    <a:pt x="93" y="189"/>
                    <a:pt x="93" y="189"/>
                    <a:pt x="93" y="189"/>
                  </a:cubicBezTo>
                  <a:cubicBezTo>
                    <a:pt x="104" y="189"/>
                    <a:pt x="116" y="185"/>
                    <a:pt x="126" y="178"/>
                  </a:cubicBezTo>
                  <a:cubicBezTo>
                    <a:pt x="141" y="167"/>
                    <a:pt x="153" y="152"/>
                    <a:pt x="167" y="127"/>
                  </a:cubicBezTo>
                  <a:cubicBezTo>
                    <a:pt x="177" y="110"/>
                    <a:pt x="187" y="89"/>
                    <a:pt x="197" y="64"/>
                  </a:cubicBezTo>
                  <a:cubicBezTo>
                    <a:pt x="201" y="54"/>
                    <a:pt x="205" y="44"/>
                    <a:pt x="209" y="32"/>
                  </a:cubicBezTo>
                  <a:cubicBezTo>
                    <a:pt x="211" y="26"/>
                    <a:pt x="211" y="20"/>
                    <a:pt x="208"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34" typeface="微软雅黑"/>
              </a:endParaRPr>
            </a:p>
          </p:txBody>
        </p:sp>
      </p:grpSp>
      <p:sp>
        <p:nvSpPr>
          <p:cNvPr id="123" name="文本框 38"/>
          <p:cNvSpPr txBox="1"/>
          <p:nvPr/>
        </p:nvSpPr>
        <p:spPr>
          <a:xfrm>
            <a:off x="6927561" y="2075684"/>
            <a:ext cx="1240219" cy="281940"/>
          </a:xfrm>
          <a:prstGeom prst="rect">
            <a:avLst/>
          </a:prstGeom>
          <a:noFill/>
        </p:spPr>
        <p:txBody>
          <a:bodyPr bIns="34290" lIns="68580" rIns="68580" rtlCol="0" tIns="34290" wrap="square">
            <a:spAutoFit/>
          </a:bodyPr>
          <a:lstStyle/>
          <a:p>
            <a:r>
              <a:rPr altLang="en-US" lang="zh-CN" sz="1400">
                <a:solidFill>
                  <a:schemeClr val="tx1">
                    <a:lumMod val="75000"/>
                    <a:lumOff val="25000"/>
                  </a:schemeClr>
                </a:solidFill>
                <a:latin charset="-122" panose="020b0503020204020204" pitchFamily="34" typeface="微软雅黑"/>
                <a:ea charset="-122" pitchFamily="34" typeface="微软雅黑"/>
              </a:rPr>
              <a:t>在此添加标题</a:t>
            </a:r>
          </a:p>
        </p:txBody>
      </p:sp>
      <p:sp>
        <p:nvSpPr>
          <p:cNvPr id="124" name="文本框 39"/>
          <p:cNvSpPr txBox="1"/>
          <p:nvPr/>
        </p:nvSpPr>
        <p:spPr>
          <a:xfrm>
            <a:off x="6538413" y="2292871"/>
            <a:ext cx="1570380" cy="722376"/>
          </a:xfrm>
          <a:prstGeom prst="rect">
            <a:avLst/>
          </a:prstGeom>
          <a:noFill/>
        </p:spPr>
        <p:txBody>
          <a:bodyPr bIns="34290" lIns="68580" rIns="68580" rtlCol="0" tIns="34290" wrap="square">
            <a:spAutoFit/>
          </a:bodyPr>
          <a:lstStyle/>
          <a:p>
            <a:pPr>
              <a:lnSpc>
                <a:spcPct val="130000"/>
              </a:lnSpc>
              <a:spcBef>
                <a:spcPct val="0"/>
              </a:spcBef>
            </a:pPr>
            <a:r>
              <a:rPr altLang="en-US" lang="zh-CN" sz="1100">
                <a:latin charset="-122" panose="020b0503020204020204" pitchFamily="34" typeface="微软雅黑"/>
                <a:ea charset="-122" pitchFamily="34" typeface="微软雅黑"/>
                <a:sym charset="-122" panose="02000000000000000000" pitchFamily="2" typeface="方正兰亭黑_GBK"/>
              </a:rPr>
              <a:t>在此录入图表的综合描述说明。在此录入上述图表的综合描述</a:t>
            </a:r>
          </a:p>
        </p:txBody>
      </p:sp>
      <p:sp>
        <p:nvSpPr>
          <p:cNvPr id="125" name="文本框 40"/>
          <p:cNvSpPr txBox="1"/>
          <p:nvPr/>
        </p:nvSpPr>
        <p:spPr>
          <a:xfrm>
            <a:off x="1583123" y="1601687"/>
            <a:ext cx="1240219" cy="281940"/>
          </a:xfrm>
          <a:prstGeom prst="rect">
            <a:avLst/>
          </a:prstGeom>
          <a:noFill/>
        </p:spPr>
        <p:txBody>
          <a:bodyPr bIns="34290" lIns="68580" rIns="68580" rtlCol="0" tIns="34290" wrap="square">
            <a:spAutoFit/>
          </a:bodyPr>
          <a:lstStyle/>
          <a:p>
            <a:r>
              <a:rPr altLang="en-US" lang="zh-CN" sz="1400">
                <a:solidFill>
                  <a:schemeClr val="tx1">
                    <a:lumMod val="75000"/>
                    <a:lumOff val="25000"/>
                  </a:schemeClr>
                </a:solidFill>
                <a:latin charset="-122" panose="020b0503020204020204" pitchFamily="34" typeface="微软雅黑"/>
                <a:ea charset="-122" pitchFamily="34" typeface="微软雅黑"/>
              </a:rPr>
              <a:t>在此添加标题</a:t>
            </a:r>
          </a:p>
        </p:txBody>
      </p:sp>
      <p:sp>
        <p:nvSpPr>
          <p:cNvPr id="126" name="文本框 41"/>
          <p:cNvSpPr txBox="1"/>
          <p:nvPr/>
        </p:nvSpPr>
        <p:spPr>
          <a:xfrm>
            <a:off x="1193975" y="1818874"/>
            <a:ext cx="1570380" cy="722376"/>
          </a:xfrm>
          <a:prstGeom prst="rect">
            <a:avLst/>
          </a:prstGeom>
          <a:noFill/>
        </p:spPr>
        <p:txBody>
          <a:bodyPr bIns="34290" lIns="68580" rIns="68580" rtlCol="0" tIns="34290" wrap="square">
            <a:spAutoFit/>
          </a:bodyPr>
          <a:lstStyle/>
          <a:p>
            <a:pPr>
              <a:lnSpc>
                <a:spcPct val="130000"/>
              </a:lnSpc>
              <a:spcBef>
                <a:spcPct val="0"/>
              </a:spcBef>
            </a:pPr>
            <a:r>
              <a:rPr altLang="en-US" lang="zh-CN" sz="1100">
                <a:latin charset="-122" panose="020b0503020204020204" pitchFamily="34" typeface="微软雅黑"/>
                <a:ea charset="-122" pitchFamily="34" typeface="微软雅黑"/>
                <a:sym charset="-122" panose="02000000000000000000" pitchFamily="2" typeface="方正兰亭黑_GBK"/>
              </a:rPr>
              <a:t>在此录入图表的综合描述说明。在此录入上述图表的综合描述</a:t>
            </a:r>
          </a:p>
        </p:txBody>
      </p:sp>
    </p:spTree>
    <p:extLst>
      <p:ext uri="{BB962C8B-B14F-4D97-AF65-F5344CB8AC3E}">
        <p14:creationId val="116018088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fill="hold" id="7"/>
                                        <p:tgtEl>
                                          <p:spTgt spid="67"/>
                                        </p:tgtEl>
                                        <p:attrNameLst>
                                          <p:attrName>ppt_x</p:attrName>
                                        </p:attrNameLst>
                                      </p:cBhvr>
                                      <p:tavLst>
                                        <p:tav tm="0">
                                          <p:val>
                                            <p:strVal val="#ppt_x"/>
                                          </p:val>
                                        </p:tav>
                                        <p:tav tm="100000">
                                          <p:val>
                                            <p:strVal val="#ppt_x"/>
                                          </p:val>
                                        </p:tav>
                                      </p:tavLst>
                                    </p:anim>
                                    <p:anim calcmode="lin" valueType="num">
                                      <p:cBhvr additive="base">
                                        <p:cTn dur="500" fill="hold" id="8"/>
                                        <p:tgtEl>
                                          <p:spTgt spid="6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79"/>
                                        </p:tgtEl>
                                        <p:attrNameLst>
                                          <p:attrName>style.visibility</p:attrName>
                                        </p:attrNameLst>
                                      </p:cBhvr>
                                      <p:to>
                                        <p:strVal val="visible"/>
                                      </p:to>
                                    </p:set>
                                    <p:anim calcmode="lin" valueType="num">
                                      <p:cBhvr additive="base">
                                        <p:cTn dur="500" fill="hold" id="11"/>
                                        <p:tgtEl>
                                          <p:spTgt spid="79"/>
                                        </p:tgtEl>
                                        <p:attrNameLst>
                                          <p:attrName>ppt_x</p:attrName>
                                        </p:attrNameLst>
                                      </p:cBhvr>
                                      <p:tavLst>
                                        <p:tav tm="0">
                                          <p:val>
                                            <p:strVal val="#ppt_x"/>
                                          </p:val>
                                        </p:tav>
                                        <p:tav tm="100000">
                                          <p:val>
                                            <p:strVal val="#ppt_x"/>
                                          </p:val>
                                        </p:tav>
                                      </p:tavLst>
                                    </p:anim>
                                    <p:anim calcmode="lin" valueType="num">
                                      <p:cBhvr additive="base">
                                        <p:cTn dur="500" fill="hold" id="12"/>
                                        <p:tgtEl>
                                          <p:spTgt spid="7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80"/>
                                        </p:tgtEl>
                                        <p:attrNameLst>
                                          <p:attrName>style.visibility</p:attrName>
                                        </p:attrNameLst>
                                      </p:cBhvr>
                                      <p:to>
                                        <p:strVal val="visible"/>
                                      </p:to>
                                    </p:set>
                                    <p:anim calcmode="lin" valueType="num">
                                      <p:cBhvr additive="base">
                                        <p:cTn dur="500" fill="hold" id="15"/>
                                        <p:tgtEl>
                                          <p:spTgt spid="80"/>
                                        </p:tgtEl>
                                        <p:attrNameLst>
                                          <p:attrName>ppt_x</p:attrName>
                                        </p:attrNameLst>
                                      </p:cBhvr>
                                      <p:tavLst>
                                        <p:tav tm="0">
                                          <p:val>
                                            <p:strVal val="#ppt_x"/>
                                          </p:val>
                                        </p:tav>
                                        <p:tav tm="100000">
                                          <p:val>
                                            <p:strVal val="#ppt_x"/>
                                          </p:val>
                                        </p:tav>
                                      </p:tavLst>
                                    </p:anim>
                                    <p:anim calcmode="lin" valueType="num">
                                      <p:cBhvr additive="base">
                                        <p:cTn dur="500" fill="hold" id="16"/>
                                        <p:tgtEl>
                                          <p:spTgt spid="8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81"/>
                                        </p:tgtEl>
                                        <p:attrNameLst>
                                          <p:attrName>style.visibility</p:attrName>
                                        </p:attrNameLst>
                                      </p:cBhvr>
                                      <p:to>
                                        <p:strVal val="visible"/>
                                      </p:to>
                                    </p:set>
                                    <p:anim calcmode="lin" valueType="num">
                                      <p:cBhvr additive="base">
                                        <p:cTn dur="500" fill="hold" id="19"/>
                                        <p:tgtEl>
                                          <p:spTgt spid="81"/>
                                        </p:tgtEl>
                                        <p:attrNameLst>
                                          <p:attrName>ppt_x</p:attrName>
                                        </p:attrNameLst>
                                      </p:cBhvr>
                                      <p:tavLst>
                                        <p:tav tm="0">
                                          <p:val>
                                            <p:strVal val="#ppt_x"/>
                                          </p:val>
                                        </p:tav>
                                        <p:tav tm="100000">
                                          <p:val>
                                            <p:strVal val="#ppt_x"/>
                                          </p:val>
                                        </p:tav>
                                      </p:tavLst>
                                    </p:anim>
                                    <p:anim calcmode="lin" valueType="num">
                                      <p:cBhvr additive="base">
                                        <p:cTn dur="500" fill="hold" id="20"/>
                                        <p:tgtEl>
                                          <p:spTgt spid="81"/>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82"/>
                                        </p:tgtEl>
                                        <p:attrNameLst>
                                          <p:attrName>style.visibility</p:attrName>
                                        </p:attrNameLst>
                                      </p:cBhvr>
                                      <p:to>
                                        <p:strVal val="visible"/>
                                      </p:to>
                                    </p:set>
                                    <p:anim calcmode="lin" valueType="num">
                                      <p:cBhvr additive="base">
                                        <p:cTn dur="500" fill="hold" id="23"/>
                                        <p:tgtEl>
                                          <p:spTgt spid="82"/>
                                        </p:tgtEl>
                                        <p:attrNameLst>
                                          <p:attrName>ppt_x</p:attrName>
                                        </p:attrNameLst>
                                      </p:cBhvr>
                                      <p:tavLst>
                                        <p:tav tm="0">
                                          <p:val>
                                            <p:strVal val="#ppt_x"/>
                                          </p:val>
                                        </p:tav>
                                        <p:tav tm="100000">
                                          <p:val>
                                            <p:strVal val="#ppt_x"/>
                                          </p:val>
                                        </p:tav>
                                      </p:tavLst>
                                    </p:anim>
                                    <p:anim calcmode="lin" valueType="num">
                                      <p:cBhvr additive="base">
                                        <p:cTn dur="500" fill="hold" id="24"/>
                                        <p:tgtEl>
                                          <p:spTgt spid="8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83"/>
                                        </p:tgtEl>
                                        <p:attrNameLst>
                                          <p:attrName>style.visibility</p:attrName>
                                        </p:attrNameLst>
                                      </p:cBhvr>
                                      <p:to>
                                        <p:strVal val="visible"/>
                                      </p:to>
                                    </p:set>
                                    <p:anim calcmode="lin" valueType="num">
                                      <p:cBhvr additive="base">
                                        <p:cTn dur="500" fill="hold" id="27"/>
                                        <p:tgtEl>
                                          <p:spTgt spid="83"/>
                                        </p:tgtEl>
                                        <p:attrNameLst>
                                          <p:attrName>ppt_x</p:attrName>
                                        </p:attrNameLst>
                                      </p:cBhvr>
                                      <p:tavLst>
                                        <p:tav tm="0">
                                          <p:val>
                                            <p:strVal val="#ppt_x"/>
                                          </p:val>
                                        </p:tav>
                                        <p:tav tm="100000">
                                          <p:val>
                                            <p:strVal val="#ppt_x"/>
                                          </p:val>
                                        </p:tav>
                                      </p:tavLst>
                                    </p:anim>
                                    <p:anim calcmode="lin" valueType="num">
                                      <p:cBhvr additive="base">
                                        <p:cTn dur="500" fill="hold" id="28"/>
                                        <p:tgtEl>
                                          <p:spTgt spid="8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84"/>
                                        </p:tgtEl>
                                        <p:attrNameLst>
                                          <p:attrName>style.visibility</p:attrName>
                                        </p:attrNameLst>
                                      </p:cBhvr>
                                      <p:to>
                                        <p:strVal val="visible"/>
                                      </p:to>
                                    </p:set>
                                    <p:anim calcmode="lin" valueType="num">
                                      <p:cBhvr additive="base">
                                        <p:cTn dur="500" fill="hold" id="31"/>
                                        <p:tgtEl>
                                          <p:spTgt spid="84"/>
                                        </p:tgtEl>
                                        <p:attrNameLst>
                                          <p:attrName>ppt_x</p:attrName>
                                        </p:attrNameLst>
                                      </p:cBhvr>
                                      <p:tavLst>
                                        <p:tav tm="0">
                                          <p:val>
                                            <p:strVal val="#ppt_x"/>
                                          </p:val>
                                        </p:tav>
                                        <p:tav tm="100000">
                                          <p:val>
                                            <p:strVal val="#ppt_x"/>
                                          </p:val>
                                        </p:tav>
                                      </p:tavLst>
                                    </p:anim>
                                    <p:anim calcmode="lin" valueType="num">
                                      <p:cBhvr additive="base">
                                        <p:cTn dur="500" fill="hold" id="32"/>
                                        <p:tgtEl>
                                          <p:spTgt spid="84"/>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112"/>
                                        </p:tgtEl>
                                        <p:attrNameLst>
                                          <p:attrName>style.visibility</p:attrName>
                                        </p:attrNameLst>
                                      </p:cBhvr>
                                      <p:to>
                                        <p:strVal val="visible"/>
                                      </p:to>
                                    </p:set>
                                    <p:anim calcmode="lin" valueType="num">
                                      <p:cBhvr additive="base">
                                        <p:cTn dur="500" fill="hold" id="35"/>
                                        <p:tgtEl>
                                          <p:spTgt spid="112"/>
                                        </p:tgtEl>
                                        <p:attrNameLst>
                                          <p:attrName>ppt_x</p:attrName>
                                        </p:attrNameLst>
                                      </p:cBhvr>
                                      <p:tavLst>
                                        <p:tav tm="0">
                                          <p:val>
                                            <p:strVal val="#ppt_x"/>
                                          </p:val>
                                        </p:tav>
                                        <p:tav tm="100000">
                                          <p:val>
                                            <p:strVal val="#ppt_x"/>
                                          </p:val>
                                        </p:tav>
                                      </p:tavLst>
                                    </p:anim>
                                    <p:anim calcmode="lin" valueType="num">
                                      <p:cBhvr additive="base">
                                        <p:cTn dur="500" fill="hold" id="36"/>
                                        <p:tgtEl>
                                          <p:spTgt spid="112"/>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115"/>
                                        </p:tgtEl>
                                        <p:attrNameLst>
                                          <p:attrName>style.visibility</p:attrName>
                                        </p:attrNameLst>
                                      </p:cBhvr>
                                      <p:to>
                                        <p:strVal val="visible"/>
                                      </p:to>
                                    </p:set>
                                    <p:anim calcmode="lin" valueType="num">
                                      <p:cBhvr additive="base">
                                        <p:cTn dur="500" fill="hold" id="39"/>
                                        <p:tgtEl>
                                          <p:spTgt spid="115"/>
                                        </p:tgtEl>
                                        <p:attrNameLst>
                                          <p:attrName>ppt_x</p:attrName>
                                        </p:attrNameLst>
                                      </p:cBhvr>
                                      <p:tavLst>
                                        <p:tav tm="0">
                                          <p:val>
                                            <p:strVal val="#ppt_x"/>
                                          </p:val>
                                        </p:tav>
                                        <p:tav tm="100000">
                                          <p:val>
                                            <p:strVal val="#ppt_x"/>
                                          </p:val>
                                        </p:tav>
                                      </p:tavLst>
                                    </p:anim>
                                    <p:anim calcmode="lin" valueType="num">
                                      <p:cBhvr additive="base">
                                        <p:cTn dur="500" fill="hold" id="40"/>
                                        <p:tgtEl>
                                          <p:spTgt spid="115"/>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119"/>
                                        </p:tgtEl>
                                        <p:attrNameLst>
                                          <p:attrName>style.visibility</p:attrName>
                                        </p:attrNameLst>
                                      </p:cBhvr>
                                      <p:to>
                                        <p:strVal val="visible"/>
                                      </p:to>
                                    </p:set>
                                    <p:anim calcmode="lin" valueType="num">
                                      <p:cBhvr additive="base">
                                        <p:cTn dur="500" fill="hold" id="43"/>
                                        <p:tgtEl>
                                          <p:spTgt spid="119"/>
                                        </p:tgtEl>
                                        <p:attrNameLst>
                                          <p:attrName>ppt_x</p:attrName>
                                        </p:attrNameLst>
                                      </p:cBhvr>
                                      <p:tavLst>
                                        <p:tav tm="0">
                                          <p:val>
                                            <p:strVal val="#ppt_x"/>
                                          </p:val>
                                        </p:tav>
                                        <p:tav tm="100000">
                                          <p:val>
                                            <p:strVal val="#ppt_x"/>
                                          </p:val>
                                        </p:tav>
                                      </p:tavLst>
                                    </p:anim>
                                    <p:anim calcmode="lin" valueType="num">
                                      <p:cBhvr additive="base">
                                        <p:cTn dur="500" fill="hold" id="44"/>
                                        <p:tgtEl>
                                          <p:spTgt spid="119"/>
                                        </p:tgtEl>
                                        <p:attrNameLst>
                                          <p:attrName>ppt_y</p:attrName>
                                        </p:attrNameLst>
                                      </p:cBhvr>
                                      <p:tavLst>
                                        <p:tav tm="0">
                                          <p:val>
                                            <p:strVal val="1+#ppt_h/2"/>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2" presetSubtype="2">
                                  <p:stCondLst>
                                    <p:cond delay="0"/>
                                  </p:stCondLst>
                                  <p:childTnLst>
                                    <p:set>
                                      <p:cBhvr>
                                        <p:cTn dur="1" fill="hold" id="48">
                                          <p:stCondLst>
                                            <p:cond delay="0"/>
                                          </p:stCondLst>
                                        </p:cTn>
                                        <p:tgtEl>
                                          <p:spTgt spid="109"/>
                                        </p:tgtEl>
                                        <p:attrNameLst>
                                          <p:attrName>style.visibility</p:attrName>
                                        </p:attrNameLst>
                                      </p:cBhvr>
                                      <p:to>
                                        <p:strVal val="visible"/>
                                      </p:to>
                                    </p:set>
                                    <p:anim calcmode="lin" valueType="num">
                                      <p:cBhvr additive="base">
                                        <p:cTn dur="500" fill="hold" id="49"/>
                                        <p:tgtEl>
                                          <p:spTgt spid="109"/>
                                        </p:tgtEl>
                                        <p:attrNameLst>
                                          <p:attrName>ppt_x</p:attrName>
                                        </p:attrNameLst>
                                      </p:cBhvr>
                                      <p:tavLst>
                                        <p:tav tm="0">
                                          <p:val>
                                            <p:strVal val="1+#ppt_w/2"/>
                                          </p:val>
                                        </p:tav>
                                        <p:tav tm="100000">
                                          <p:val>
                                            <p:strVal val="#ppt_x"/>
                                          </p:val>
                                        </p:tav>
                                      </p:tavLst>
                                    </p:anim>
                                    <p:anim calcmode="lin" valueType="num">
                                      <p:cBhvr additive="base">
                                        <p:cTn dur="500" fill="hold" id="50"/>
                                        <p:tgtEl>
                                          <p:spTgt spid="109"/>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0"/>
                                  </p:stCondLst>
                                  <p:childTnLst>
                                    <p:set>
                                      <p:cBhvr>
                                        <p:cTn dur="1" fill="hold" id="52">
                                          <p:stCondLst>
                                            <p:cond delay="0"/>
                                          </p:stCondLst>
                                        </p:cTn>
                                        <p:tgtEl>
                                          <p:spTgt spid="123"/>
                                        </p:tgtEl>
                                        <p:attrNameLst>
                                          <p:attrName>style.visibility</p:attrName>
                                        </p:attrNameLst>
                                      </p:cBhvr>
                                      <p:to>
                                        <p:strVal val="visible"/>
                                      </p:to>
                                    </p:set>
                                    <p:anim calcmode="lin" valueType="num">
                                      <p:cBhvr additive="base">
                                        <p:cTn dur="500" fill="hold" id="53"/>
                                        <p:tgtEl>
                                          <p:spTgt spid="123"/>
                                        </p:tgtEl>
                                        <p:attrNameLst>
                                          <p:attrName>ppt_x</p:attrName>
                                        </p:attrNameLst>
                                      </p:cBhvr>
                                      <p:tavLst>
                                        <p:tav tm="0">
                                          <p:val>
                                            <p:strVal val="1+#ppt_w/2"/>
                                          </p:val>
                                        </p:tav>
                                        <p:tav tm="100000">
                                          <p:val>
                                            <p:strVal val="#ppt_x"/>
                                          </p:val>
                                        </p:tav>
                                      </p:tavLst>
                                    </p:anim>
                                    <p:anim calcmode="lin" valueType="num">
                                      <p:cBhvr additive="base">
                                        <p:cTn dur="500" fill="hold" id="54"/>
                                        <p:tgtEl>
                                          <p:spTgt spid="123"/>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0"/>
                                  </p:stCondLst>
                                  <p:childTnLst>
                                    <p:set>
                                      <p:cBhvr>
                                        <p:cTn dur="1" fill="hold" id="56">
                                          <p:stCondLst>
                                            <p:cond delay="0"/>
                                          </p:stCondLst>
                                        </p:cTn>
                                        <p:tgtEl>
                                          <p:spTgt spid="124"/>
                                        </p:tgtEl>
                                        <p:attrNameLst>
                                          <p:attrName>style.visibility</p:attrName>
                                        </p:attrNameLst>
                                      </p:cBhvr>
                                      <p:to>
                                        <p:strVal val="visible"/>
                                      </p:to>
                                    </p:set>
                                    <p:anim calcmode="lin" valueType="num">
                                      <p:cBhvr additive="base">
                                        <p:cTn dur="500" fill="hold" id="57"/>
                                        <p:tgtEl>
                                          <p:spTgt spid="124"/>
                                        </p:tgtEl>
                                        <p:attrNameLst>
                                          <p:attrName>ppt_x</p:attrName>
                                        </p:attrNameLst>
                                      </p:cBhvr>
                                      <p:tavLst>
                                        <p:tav tm="0">
                                          <p:val>
                                            <p:strVal val="1+#ppt_w/2"/>
                                          </p:val>
                                        </p:tav>
                                        <p:tav tm="100000">
                                          <p:val>
                                            <p:strVal val="#ppt_x"/>
                                          </p:val>
                                        </p:tav>
                                      </p:tavLst>
                                    </p:anim>
                                    <p:anim calcmode="lin" valueType="num">
                                      <p:cBhvr additive="base">
                                        <p:cTn dur="500" fill="hold" id="58"/>
                                        <p:tgtEl>
                                          <p:spTgt spid="124"/>
                                        </p:tgtEl>
                                        <p:attrNameLst>
                                          <p:attrName>ppt_y</p:attrName>
                                        </p:attrNameLst>
                                      </p:cBhvr>
                                      <p:tavLst>
                                        <p:tav tm="0">
                                          <p:val>
                                            <p:strVal val="#ppt_y"/>
                                          </p:val>
                                        </p:tav>
                                        <p:tav tm="100000">
                                          <p:val>
                                            <p:strVal val="#ppt_y"/>
                                          </p:val>
                                        </p:tav>
                                      </p:tavLst>
                                    </p:anim>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2" presetSubtype="8">
                                  <p:stCondLst>
                                    <p:cond delay="0"/>
                                  </p:stCondLst>
                                  <p:childTnLst>
                                    <p:set>
                                      <p:cBhvr>
                                        <p:cTn dur="1" fill="hold" id="62">
                                          <p:stCondLst>
                                            <p:cond delay="0"/>
                                          </p:stCondLst>
                                        </p:cTn>
                                        <p:tgtEl>
                                          <p:spTgt spid="85"/>
                                        </p:tgtEl>
                                        <p:attrNameLst>
                                          <p:attrName>style.visibility</p:attrName>
                                        </p:attrNameLst>
                                      </p:cBhvr>
                                      <p:to>
                                        <p:strVal val="visible"/>
                                      </p:to>
                                    </p:set>
                                    <p:anim calcmode="lin" valueType="num">
                                      <p:cBhvr additive="base">
                                        <p:cTn dur="500" fill="hold" id="63"/>
                                        <p:tgtEl>
                                          <p:spTgt spid="85"/>
                                        </p:tgtEl>
                                        <p:attrNameLst>
                                          <p:attrName>ppt_x</p:attrName>
                                        </p:attrNameLst>
                                      </p:cBhvr>
                                      <p:tavLst>
                                        <p:tav tm="0">
                                          <p:val>
                                            <p:strVal val="0-#ppt_w/2"/>
                                          </p:val>
                                        </p:tav>
                                        <p:tav tm="100000">
                                          <p:val>
                                            <p:strVal val="#ppt_x"/>
                                          </p:val>
                                        </p:tav>
                                      </p:tavLst>
                                    </p:anim>
                                    <p:anim calcmode="lin" valueType="num">
                                      <p:cBhvr additive="base">
                                        <p:cTn dur="500" fill="hold" id="64"/>
                                        <p:tgtEl>
                                          <p:spTgt spid="85"/>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86"/>
                                        </p:tgtEl>
                                        <p:attrNameLst>
                                          <p:attrName>style.visibility</p:attrName>
                                        </p:attrNameLst>
                                      </p:cBhvr>
                                      <p:to>
                                        <p:strVal val="visible"/>
                                      </p:to>
                                    </p:set>
                                    <p:anim calcmode="lin" valueType="num">
                                      <p:cBhvr additive="base">
                                        <p:cTn dur="500" fill="hold" id="67"/>
                                        <p:tgtEl>
                                          <p:spTgt spid="86"/>
                                        </p:tgtEl>
                                        <p:attrNameLst>
                                          <p:attrName>ppt_x</p:attrName>
                                        </p:attrNameLst>
                                      </p:cBhvr>
                                      <p:tavLst>
                                        <p:tav tm="0">
                                          <p:val>
                                            <p:strVal val="0-#ppt_w/2"/>
                                          </p:val>
                                        </p:tav>
                                        <p:tav tm="100000">
                                          <p:val>
                                            <p:strVal val="#ppt_x"/>
                                          </p:val>
                                        </p:tav>
                                      </p:tavLst>
                                    </p:anim>
                                    <p:anim calcmode="lin" valueType="num">
                                      <p:cBhvr additive="base">
                                        <p:cTn dur="500" fill="hold" id="68"/>
                                        <p:tgtEl>
                                          <p:spTgt spid="86"/>
                                        </p:tgtEl>
                                        <p:attrNameLst>
                                          <p:attrName>ppt_y</p:attrName>
                                        </p:attrNameLst>
                                      </p:cBhvr>
                                      <p:tavLst>
                                        <p:tav tm="0">
                                          <p:val>
                                            <p:strVal val="#ppt_y"/>
                                          </p:val>
                                        </p:tav>
                                        <p:tav tm="100000">
                                          <p:val>
                                            <p:strVal val="#ppt_y"/>
                                          </p:val>
                                        </p:tav>
                                      </p:tavLst>
                                    </p:anim>
                                  </p:childTnLst>
                                </p:cTn>
                              </p:par>
                              <p:par>
                                <p:cTn fill="hold" id="69" nodeType="withEffect" presetClass="entr" presetID="2" presetSubtype="8">
                                  <p:stCondLst>
                                    <p:cond delay="0"/>
                                  </p:stCondLst>
                                  <p:childTnLst>
                                    <p:set>
                                      <p:cBhvr>
                                        <p:cTn dur="1" fill="hold" id="70">
                                          <p:stCondLst>
                                            <p:cond delay="0"/>
                                          </p:stCondLst>
                                        </p:cTn>
                                        <p:tgtEl>
                                          <p:spTgt spid="87"/>
                                        </p:tgtEl>
                                        <p:attrNameLst>
                                          <p:attrName>style.visibility</p:attrName>
                                        </p:attrNameLst>
                                      </p:cBhvr>
                                      <p:to>
                                        <p:strVal val="visible"/>
                                      </p:to>
                                    </p:set>
                                    <p:anim calcmode="lin" valueType="num">
                                      <p:cBhvr additive="base">
                                        <p:cTn dur="500" fill="hold" id="71"/>
                                        <p:tgtEl>
                                          <p:spTgt spid="87"/>
                                        </p:tgtEl>
                                        <p:attrNameLst>
                                          <p:attrName>ppt_x</p:attrName>
                                        </p:attrNameLst>
                                      </p:cBhvr>
                                      <p:tavLst>
                                        <p:tav tm="0">
                                          <p:val>
                                            <p:strVal val="0-#ppt_w/2"/>
                                          </p:val>
                                        </p:tav>
                                        <p:tav tm="100000">
                                          <p:val>
                                            <p:strVal val="#ppt_x"/>
                                          </p:val>
                                        </p:tav>
                                      </p:tavLst>
                                    </p:anim>
                                    <p:anim calcmode="lin" valueType="num">
                                      <p:cBhvr additive="base">
                                        <p:cTn dur="500" fill="hold" id="72"/>
                                        <p:tgtEl>
                                          <p:spTgt spid="87"/>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0"/>
                                  </p:stCondLst>
                                  <p:childTnLst>
                                    <p:set>
                                      <p:cBhvr>
                                        <p:cTn dur="1" fill="hold" id="74">
                                          <p:stCondLst>
                                            <p:cond delay="0"/>
                                          </p:stCondLst>
                                        </p:cTn>
                                        <p:tgtEl>
                                          <p:spTgt spid="108"/>
                                        </p:tgtEl>
                                        <p:attrNameLst>
                                          <p:attrName>style.visibility</p:attrName>
                                        </p:attrNameLst>
                                      </p:cBhvr>
                                      <p:to>
                                        <p:strVal val="visible"/>
                                      </p:to>
                                    </p:set>
                                    <p:anim calcmode="lin" valueType="num">
                                      <p:cBhvr additive="base">
                                        <p:cTn dur="500" fill="hold" id="75"/>
                                        <p:tgtEl>
                                          <p:spTgt spid="108"/>
                                        </p:tgtEl>
                                        <p:attrNameLst>
                                          <p:attrName>ppt_x</p:attrName>
                                        </p:attrNameLst>
                                      </p:cBhvr>
                                      <p:tavLst>
                                        <p:tav tm="0">
                                          <p:val>
                                            <p:strVal val="0-#ppt_w/2"/>
                                          </p:val>
                                        </p:tav>
                                        <p:tav tm="100000">
                                          <p:val>
                                            <p:strVal val="#ppt_x"/>
                                          </p:val>
                                        </p:tav>
                                      </p:tavLst>
                                    </p:anim>
                                    <p:anim calcmode="lin" valueType="num">
                                      <p:cBhvr additive="base">
                                        <p:cTn dur="500" fill="hold" id="76"/>
                                        <p:tgtEl>
                                          <p:spTgt spid="108"/>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125"/>
                                        </p:tgtEl>
                                        <p:attrNameLst>
                                          <p:attrName>style.visibility</p:attrName>
                                        </p:attrNameLst>
                                      </p:cBhvr>
                                      <p:to>
                                        <p:strVal val="visible"/>
                                      </p:to>
                                    </p:set>
                                    <p:anim calcmode="lin" valueType="num">
                                      <p:cBhvr additive="base">
                                        <p:cTn dur="500" fill="hold" id="79"/>
                                        <p:tgtEl>
                                          <p:spTgt spid="125"/>
                                        </p:tgtEl>
                                        <p:attrNameLst>
                                          <p:attrName>ppt_x</p:attrName>
                                        </p:attrNameLst>
                                      </p:cBhvr>
                                      <p:tavLst>
                                        <p:tav tm="0">
                                          <p:val>
                                            <p:strVal val="0-#ppt_w/2"/>
                                          </p:val>
                                        </p:tav>
                                        <p:tav tm="100000">
                                          <p:val>
                                            <p:strVal val="#ppt_x"/>
                                          </p:val>
                                        </p:tav>
                                      </p:tavLst>
                                    </p:anim>
                                    <p:anim calcmode="lin" valueType="num">
                                      <p:cBhvr additive="base">
                                        <p:cTn dur="500" fill="hold" id="80"/>
                                        <p:tgtEl>
                                          <p:spTgt spid="125"/>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126"/>
                                        </p:tgtEl>
                                        <p:attrNameLst>
                                          <p:attrName>style.visibility</p:attrName>
                                        </p:attrNameLst>
                                      </p:cBhvr>
                                      <p:to>
                                        <p:strVal val="visible"/>
                                      </p:to>
                                    </p:set>
                                    <p:anim calcmode="lin" valueType="num">
                                      <p:cBhvr additive="base">
                                        <p:cTn dur="500" fill="hold" id="83"/>
                                        <p:tgtEl>
                                          <p:spTgt spid="126"/>
                                        </p:tgtEl>
                                        <p:attrNameLst>
                                          <p:attrName>ppt_x</p:attrName>
                                        </p:attrNameLst>
                                      </p:cBhvr>
                                      <p:tavLst>
                                        <p:tav tm="0">
                                          <p:val>
                                            <p:strVal val="0-#ppt_w/2"/>
                                          </p:val>
                                        </p:tav>
                                        <p:tav tm="100000">
                                          <p:val>
                                            <p:strVal val="#ppt_x"/>
                                          </p:val>
                                        </p:tav>
                                      </p:tavLst>
                                    </p:anim>
                                    <p:anim calcmode="lin" valueType="num">
                                      <p:cBhvr additive="base">
                                        <p:cTn dur="500" fill="hold" id="84"/>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0"/>
      <p:bldP grpId="0" spid="81"/>
      <p:bldP grpId="0" spid="82"/>
      <p:bldP grpId="0" spid="83"/>
      <p:bldP grpId="0" spid="84"/>
      <p:bldP grpId="0" spid="85"/>
      <p:bldP grpId="0" spid="86"/>
      <p:bldP grpId="0" spid="108"/>
      <p:bldP grpId="0" spid="123"/>
      <p:bldP grpId="0" spid="124"/>
      <p:bldP grpId="0" spid="125"/>
      <p:bldP grpId="0" spid="126"/>
    </p:bldLst>
  </p:timing>
</p:sld>
</file>

<file path=ppt/tags/tag1.xml><?xml version="1.0" encoding="utf-8"?>
<p:tagLst xmlns:p="http://schemas.openxmlformats.org/presentationml/2006/main">
  <p:tag name="MH" val="20151104094602"/>
  <p:tag name="MH_LIBRARY" val="GRAPHIC"/>
  <p:tag name="MH_ORDER" val="1"/>
  <p:tag name="MH_TYPE" val="Other"/>
</p:tagLst>
</file>

<file path=ppt/tags/tag10.xml><?xml version="1.0" encoding="utf-8"?>
<p:tagLst xmlns:p="http://schemas.openxmlformats.org/presentationml/2006/main">
  <p:tag name="MH" val="20151104094602"/>
  <p:tag name="MH_LIBRARY" val="GRAPHIC"/>
  <p:tag name="MH_ORDER" val="10"/>
  <p:tag name="MH_TYPE" val="Other"/>
</p:tagLst>
</file>

<file path=ppt/tags/tag11.xml><?xml version="1.0" encoding="utf-8"?>
<p:tagLst xmlns:p="http://schemas.openxmlformats.org/presentationml/2006/main">
  <p:tag name="MH" val="20151104094602"/>
  <p:tag name="MH_LIBRARY" val="GRAPHIC"/>
  <p:tag name="MH_ORDER" val="11"/>
  <p:tag name="MH_TYPE" val="Other"/>
</p:tagLst>
</file>

<file path=ppt/tags/tag12.xml><?xml version="1.0" encoding="utf-8"?>
<p:tagLst xmlns:p="http://schemas.openxmlformats.org/presentationml/2006/main">
  <p:tag name="MH" val="20151104094602"/>
  <p:tag name="MH_LIBRARY" val="GRAPHIC"/>
  <p:tag name="MH_ORDER" val="12"/>
  <p:tag name="MH_TYPE" val="Other"/>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 name="ISPRING_RESOURCE_PATHS_HASH_2" val="9bf32b21c57e606988ab10ec694d2e32676a8b"/>
</p:tagLst>
</file>

<file path=ppt/tags/tag2.xml><?xml version="1.0" encoding="utf-8"?>
<p:tagLst xmlns:p="http://schemas.openxmlformats.org/presentationml/2006/main">
  <p:tag name="MH" val="20151104094602"/>
  <p:tag name="MH_LIBRARY" val="GRAPHIC"/>
  <p:tag name="MH_ORDER" val="2"/>
  <p:tag name="MH_TYPE" val="Other"/>
</p:tagLst>
</file>

<file path=ppt/tags/tag3.xml><?xml version="1.0" encoding="utf-8"?>
<p:tagLst xmlns:p="http://schemas.openxmlformats.org/presentationml/2006/main">
  <p:tag name="MH" val="20151104094602"/>
  <p:tag name="MH_LIBRARY" val="GRAPHIC"/>
  <p:tag name="MH_ORDER" val="3"/>
  <p:tag name="MH_TYPE" val="Other"/>
</p:tagLst>
</file>

<file path=ppt/tags/tag4.xml><?xml version="1.0" encoding="utf-8"?>
<p:tagLst xmlns:p="http://schemas.openxmlformats.org/presentationml/2006/main">
  <p:tag name="MH" val="20151104094602"/>
  <p:tag name="MH_LIBRARY" val="GRAPHIC"/>
  <p:tag name="MH_ORDER" val="4"/>
  <p:tag name="MH_TYPE" val="Other"/>
</p:tagLst>
</file>

<file path=ppt/tags/tag5.xml><?xml version="1.0" encoding="utf-8"?>
<p:tagLst xmlns:p="http://schemas.openxmlformats.org/presentationml/2006/main">
  <p:tag name="MH" val="20151104094602"/>
  <p:tag name="MH_LIBRARY" val="GRAPHIC"/>
  <p:tag name="MH_ORDER" val="5"/>
  <p:tag name="MH_TYPE" val="Other"/>
</p:tagLst>
</file>

<file path=ppt/tags/tag6.xml><?xml version="1.0" encoding="utf-8"?>
<p:tagLst xmlns:p="http://schemas.openxmlformats.org/presentationml/2006/main">
  <p:tag name="MH" val="20151104094602"/>
  <p:tag name="MH_LIBRARY" val="GRAPHIC"/>
  <p:tag name="MH_ORDER" val="6"/>
  <p:tag name="MH_TYPE" val="Other"/>
</p:tagLst>
</file>

<file path=ppt/tags/tag7.xml><?xml version="1.0" encoding="utf-8"?>
<p:tagLst xmlns:p="http://schemas.openxmlformats.org/presentationml/2006/main">
  <p:tag name="MH" val="20151104094602"/>
  <p:tag name="MH_LIBRARY" val="GRAPHIC"/>
  <p:tag name="MH_ORDER" val="7"/>
  <p:tag name="MH_TYPE" val="Other"/>
</p:tagLst>
</file>

<file path=ppt/tags/tag8.xml><?xml version="1.0" encoding="utf-8"?>
<p:tagLst xmlns:p="http://schemas.openxmlformats.org/presentationml/2006/main">
  <p:tag name="MH" val="20151104094602"/>
  <p:tag name="MH_LIBRARY" val="GRAPHIC"/>
  <p:tag name="MH_ORDER" val="8"/>
  <p:tag name="MH_TYPE" val="Other"/>
</p:tagLst>
</file>

<file path=ppt/tags/tag9.xml><?xml version="1.0" encoding="utf-8"?>
<p:tagLst xmlns:p="http://schemas.openxmlformats.org/presentationml/2006/main">
  <p:tag name="MH" val="20151104094602"/>
  <p:tag name="MH_LIBRARY" val="GRAPHIC"/>
  <p:tag name="MH_ORDER" val="9"/>
  <p:tag name="MH_TYPE" val="Other"/>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569</Paragraphs>
  <Slides>50</Slides>
  <Notes>50</Notes>
  <TotalTime>0</TotalTime>
  <HiddenSlides>0</HiddenSlides>
  <MMClips>0</MMClips>
  <ScaleCrop>0</ScaleCrop>
  <HeadingPairs>
    <vt:vector baseType="variant" size="6">
      <vt:variant>
        <vt:lpstr>Fonts used</vt:lpstr>
      </vt:variant>
      <vt:variant>
        <vt:i4>30</vt:i4>
      </vt:variant>
      <vt:variant>
        <vt:lpstr>Theme</vt:lpstr>
      </vt:variant>
      <vt:variant>
        <vt:i4>1</vt:i4>
      </vt:variant>
      <vt:variant>
        <vt:lpstr>Slide Titles</vt:lpstr>
      </vt:variant>
      <vt:variant>
        <vt:i4>50</vt:i4>
      </vt:variant>
    </vt:vector>
  </HeadingPairs>
  <TitlesOfParts>
    <vt:vector baseType="lpstr" size="81">
      <vt:lpstr>Arial</vt:lpstr>
      <vt:lpstr>Calibri</vt:lpstr>
      <vt:lpstr>微软雅黑</vt:lpstr>
      <vt:lpstr>宋体</vt:lpstr>
      <vt:lpstr>Calibri Light</vt:lpstr>
      <vt:lpstr>经典粗黑简</vt:lpstr>
      <vt:lpstr>方正兰亭准黑_GBK</vt:lpstr>
      <vt:lpstr>Impact</vt:lpstr>
      <vt:lpstr>Leelawadee</vt:lpstr>
      <vt:lpstr>方正正黑简体</vt:lpstr>
      <vt:lpstr>方正兰亭中粗黑_GBK</vt:lpstr>
      <vt:lpstr>BrowalliaUPC</vt:lpstr>
      <vt:lpstr>方正超粗黑简体</vt:lpstr>
      <vt:lpstr>Gill Sans</vt:lpstr>
      <vt:lpstr>Lato Light</vt:lpstr>
      <vt:lpstr>方正正纤黑简体</vt:lpstr>
      <vt:lpstr>方正兰亭黑_GBK</vt:lpstr>
      <vt:lpstr>方正正中黑简体</vt:lpstr>
      <vt:lpstr>方正粗谭黑简体</vt:lpstr>
      <vt:lpstr>ITC Avant Garde Std Md</vt:lpstr>
      <vt:lpstr>LiHei Pro</vt:lpstr>
      <vt:lpstr>华文黑体</vt:lpstr>
      <vt:lpstr>方正兰亭大黑_GBK</vt:lpstr>
      <vt:lpstr>Bebas Neue</vt:lpstr>
      <vt:lpstr>Microsoft JhengHei</vt:lpstr>
      <vt:lpstr>Iskoola Pota</vt:lpstr>
      <vt:lpstr>Meiryo</vt:lpstr>
      <vt:lpstr>Arial Narrow</vt:lpstr>
      <vt:lpstr>Wingdings</vt:lpstr>
      <vt:lpstr>FZHei-B01S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2022-03-20T11:22:59Z</dcterms:created>
  <cp:lastPrinted>2022-03-20T11:22:59Z</cp:lastPrinted>
  <dcterms:modified xsi:type="dcterms:W3CDTF">2022-03-20T03:32:01Z</dcterms:modified>
  <cp:revision>1</cp:revision>
</cp:coreProperties>
</file>