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6" r:id="rId2"/>
  </p:sldMasterIdLst>
  <p:notesMasterIdLst>
    <p:notesMasterId r:id="rId3"/>
  </p:notesMasterIdLst>
  <p:sldIdLst>
    <p:sldId id="303" r:id="rId4"/>
    <p:sldId id="295" r:id="rId5"/>
    <p:sldId id="283" r:id="rId6"/>
    <p:sldId id="259" r:id="rId7"/>
    <p:sldId id="298" r:id="rId8"/>
    <p:sldId id="301" r:id="rId9"/>
    <p:sldId id="292" r:id="rId10"/>
    <p:sldId id="364" r:id="rId11"/>
    <p:sldId id="365" r:id="rId12"/>
    <p:sldId id="376" r:id="rId13"/>
    <p:sldId id="377" r:id="rId14"/>
    <p:sldId id="366" r:id="rId15"/>
    <p:sldId id="368" r:id="rId16"/>
    <p:sldId id="370" r:id="rId17"/>
    <p:sldId id="293" r:id="rId18"/>
    <p:sldId id="305" r:id="rId19"/>
    <p:sldId id="374" r:id="rId20"/>
    <p:sldId id="375" r:id="rId21"/>
    <p:sldId id="37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1" autoAdjust="0"/>
    <p:restoredTop sz="96314" autoAdjust="0"/>
  </p:normalViewPr>
  <p:slideViewPr>
    <p:cSldViewPr snapToGrid="0">
      <p:cViewPr varScale="1">
        <p:scale>
          <a:sx n="106" d="100"/>
          <a:sy n="106" d="100"/>
        </p:scale>
        <p:origin x="804" y="114"/>
      </p:cViewPr>
      <p:guideLst/>
    </p:cSldViewPr>
  </p:slideViewPr>
  <p:notesTextViewPr>
    <p:cViewPr>
      <p:scale>
        <a:sx n="75" d="100"/>
        <a:sy n="75"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23576-73FE-4DD7-BB80-304CEC794F86}" type="datetimeFigureOut">
              <a:rPr lang="zh-CN" altLang="en-US" smtClean="0"/>
              <a:t>2021/9/5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31854-5369-4C0F-87A0-FF05BEE2E611}" type="slidenum">
              <a:rPr lang="zh-CN" altLang="en-US" smtClean="0"/>
              <a:t>‹#›</a:t>
            </a:fld>
            <a:endParaRPr lang="zh-CN" altLang="en-US"/>
          </a:p>
        </p:txBody>
      </p:sp>
    </p:spTree>
    <p:extLst>
      <p:ext uri="{BB962C8B-B14F-4D97-AF65-F5344CB8AC3E}">
        <p14:creationId val="315577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743183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42914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92249638"/>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幻灯片">
    <p:bg>
      <p:bgPr>
        <a:solidFill>
          <a:srgbClr val="121B18"/>
        </a:solidFill>
        <a:effectLst/>
      </p:bgPr>
    </p:bg>
    <p:spTree>
      <p:nvGrpSpPr>
        <p:cNvPr id="1" name=""/>
        <p:cNvGrpSpPr/>
        <p:nvPr/>
      </p:nvGrpSpPr>
      <p:grpSpPr>
        <a:xfrm>
          <a:off x="0" y="0"/>
          <a:ext cx="0" cy="0"/>
        </a:xfrm>
      </p:grpSpPr>
      <p:pic>
        <p:nvPicPr>
          <p:cNvPr id="3" name="图片 2">
            <a:extLst>
              <a:ext uri="{FF2B5EF4-FFF2-40B4-BE49-F238E27FC236}">
                <a16:creationId xmlns:a16="http://schemas.microsoft.com/office/drawing/2014/main" id="{9C8091FC-99E8-4513-97D9-D89D5B13C8F8}"/>
              </a:ext>
            </a:extLst>
          </p:cNvPr>
          <p:cNvPicPr>
            <a:picLocks noChangeAspect="1"/>
          </p:cNvPicPr>
          <p:nvPr userDrawn="1"/>
        </p:nvPicPr>
        <p:blipFill>
          <a:blip r:embed="rId1">
            <a:extLst>
              <a:ext uri="{28A0092B-C50C-407E-A947-70E740481C1C}">
                <a14:useLocalDpi val="0"/>
              </a:ext>
            </a:extLst>
          </a:blip>
          <a:stretch>
            <a:fillRect/>
          </a:stretch>
        </p:blipFill>
        <p:spPr>
          <a:xfrm>
            <a:off x="3547871" y="0"/>
            <a:ext cx="5096256" cy="6858000"/>
          </a:xfrm>
          <a:prstGeom prst="rect">
            <a:avLst/>
          </a:prstGeom>
        </p:spPr>
      </p:pic>
      <p:sp>
        <p:nvSpPr>
          <p:cNvPr id="5" name="矩形 4">
            <a:extLst>
              <a:ext uri="{FF2B5EF4-FFF2-40B4-BE49-F238E27FC236}">
                <a16:creationId xmlns:a16="http://schemas.microsoft.com/office/drawing/2014/main" id="{5F350570-6BE6-4593-B922-F9C6486B515E}"/>
              </a:ext>
            </a:extLst>
          </p:cNvPr>
          <p:cNvSpPr/>
          <p:nvPr userDrawn="1"/>
        </p:nvSpPr>
        <p:spPr>
          <a:xfrm>
            <a:off x="12700" y="0"/>
            <a:ext cx="12192000" cy="10264877"/>
          </a:xfrm>
          <a:prstGeom prst="rect">
            <a:avLst/>
          </a:prstGeom>
          <a:gradFill flip="none" rotWithShape="1">
            <a:gsLst>
              <a:gs pos="0">
                <a:schemeClr val="tx1">
                  <a:alpha val="0"/>
                </a:scheme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3EB5CEB9-1D21-419C-A57E-96562747E9C3}"/>
              </a:ext>
            </a:extLst>
          </p:cNvPr>
          <p:cNvSpPr/>
          <p:nvPr userDrawn="1"/>
        </p:nvSpPr>
        <p:spPr>
          <a:xfrm>
            <a:off x="-12179300" y="-6845298"/>
            <a:ext cx="36576000" cy="20573998"/>
          </a:xfrm>
          <a:custGeom>
            <a:gdLst>
              <a:gd name="connsiteX0" fmla="*/ 12179301 w 36576000"/>
              <a:gd name="connsiteY0" fmla="*/ 6845299 h 20573999"/>
              <a:gd name="connsiteX1" fmla="*/ 12179301 w 36576000"/>
              <a:gd name="connsiteY1" fmla="*/ 13703299 h 20573999"/>
              <a:gd name="connsiteX2" fmla="*/ 24371300 w 36576000"/>
              <a:gd name="connsiteY2" fmla="*/ 13703299 h 20573999"/>
              <a:gd name="connsiteX3" fmla="*/ 24371300 w 36576000"/>
              <a:gd name="connsiteY3" fmla="*/ 6845299 h 20573999"/>
              <a:gd name="connsiteX4" fmla="*/ 0 w 36576000"/>
              <a:gd name="connsiteY4" fmla="*/ 0 h 20573999"/>
              <a:gd name="connsiteX5" fmla="*/ 36576000 w 36576000"/>
              <a:gd name="connsiteY5" fmla="*/ 0 h 20573999"/>
              <a:gd name="connsiteX6" fmla="*/ 36576000 w 36576000"/>
              <a:gd name="connsiteY6" fmla="*/ 20573999 h 20573999"/>
              <a:gd name="connsiteX7" fmla="*/ 0 w 36576000"/>
              <a:gd name="connsiteY7" fmla="*/ 20573999 h 205739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0" h="20573999">
                <a:moveTo>
                  <a:pt x="12179301" y="6845299"/>
                </a:moveTo>
                <a:lnTo>
                  <a:pt x="12179301" y="13703299"/>
                </a:lnTo>
                <a:lnTo>
                  <a:pt x="24371300" y="13703299"/>
                </a:lnTo>
                <a:lnTo>
                  <a:pt x="24371300" y="6845299"/>
                </a:lnTo>
                <a:close/>
                <a:moveTo>
                  <a:pt x="0" y="0"/>
                </a:moveTo>
                <a:lnTo>
                  <a:pt x="36576000" y="0"/>
                </a:lnTo>
                <a:lnTo>
                  <a:pt x="36576000" y="20573999"/>
                </a:lnTo>
                <a:lnTo>
                  <a:pt x="0" y="20573999"/>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25345856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761349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8354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920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02090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9045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484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77067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25921710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4_自定义版式">
    <p:spTree>
      <p:nvGrpSpPr>
        <p:cNvPr id="1" name=""/>
        <p:cNvGrpSpPr/>
        <p:nvPr/>
      </p:nvGrpSpPr>
      <p:grpSpPr>
        <a:xfrm>
          <a:off x="0" y="0"/>
          <a:ext cx="0" cy="0"/>
        </a:xfrm>
      </p:grpSpPr>
      <p:sp>
        <p:nvSpPr>
          <p:cNvPr id="3" name="矩形 2">
            <a:extLst>
              <a:ext uri="{FF2B5EF4-FFF2-40B4-BE49-F238E27FC236}">
                <a16:creationId xmlns:a16="http://schemas.microsoft.com/office/drawing/2014/main" id="{0A9FC799-6B33-4AA9-A0F3-F6D4A4E68991}"/>
              </a:ext>
            </a:extLst>
          </p:cNvPr>
          <p:cNvSpPr/>
          <p:nvPr userDrawn="1"/>
        </p:nvSpPr>
        <p:spPr>
          <a:xfrm>
            <a:off x="0" y="0"/>
            <a:ext cx="12192000" cy="6858000"/>
          </a:xfrm>
          <a:prstGeom prst="rect">
            <a:avLst/>
          </a:prstGeom>
          <a:solidFill>
            <a:srgbClr val="14141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48000597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自定义版式">
    <p:spTree>
      <p:nvGrpSpPr>
        <p:cNvPr id="1" name=""/>
        <p:cNvGrpSpPr/>
        <p:nvPr/>
      </p:nvGrpSpPr>
      <p:grpSpPr>
        <a:xfrm>
          <a:off x="0" y="0"/>
          <a:ext cx="0" cy="0"/>
        </a:xfrm>
      </p:grpSpPr>
    </p:spTree>
    <p:extLst>
      <p:ext uri="{BB962C8B-B14F-4D97-AF65-F5344CB8AC3E}">
        <p14:creationId val="5351134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2_自定义版式">
    <p:spTree>
      <p:nvGrpSpPr>
        <p:cNvPr id="1" name=""/>
        <p:cNvGrpSpPr/>
        <p:nvPr/>
      </p:nvGrpSpPr>
      <p:grpSpPr>
        <a:xfrm>
          <a:off x="0" y="0"/>
          <a:ext cx="0" cy="0"/>
        </a:xfrm>
      </p:grpSpPr>
      <p:sp>
        <p:nvSpPr>
          <p:cNvPr id="3" name="矩形 2">
            <a:extLst>
              <a:ext uri="{FF2B5EF4-FFF2-40B4-BE49-F238E27FC236}">
                <a16:creationId xmlns:a16="http://schemas.microsoft.com/office/drawing/2014/main" id="{0A9FC799-6B33-4AA9-A0F3-F6D4A4E68991}"/>
              </a:ext>
            </a:extLst>
          </p:cNvPr>
          <p:cNvSpPr/>
          <p:nvPr userDrawn="1"/>
        </p:nvSpPr>
        <p:spPr>
          <a:xfrm>
            <a:off x="0" y="0"/>
            <a:ext cx="12192000" cy="68580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0348304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674322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84174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814965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39847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椭圆 6">
            <a:extLst>
              <a:ext uri="{FF2B5EF4-FFF2-40B4-BE49-F238E27FC236}">
                <a16:creationId xmlns:a16="http://schemas.microsoft.com/office/drawing/2014/main" id="{45C635EF-77C2-43F7-BDA4-5507BAD7E8E4}"/>
              </a:ext>
            </a:extLst>
          </p:cNvPr>
          <p:cNvSpPr/>
          <p:nvPr/>
        </p:nvSpPr>
        <p:spPr>
          <a:xfrm>
            <a:off x="5715000" y="-4210050"/>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CC5B465E-703E-430A-BFF0-D8D4AEDDC47B}"/>
              </a:ext>
            </a:extLst>
          </p:cNvPr>
          <p:cNvSpPr/>
          <p:nvPr/>
        </p:nvSpPr>
        <p:spPr>
          <a:xfrm>
            <a:off x="5715000" y="10991850"/>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83872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89" r:id="rId4"/>
    <p:sldLayoutId id="2147483690"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2021/9/5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36828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 Id="rId3" Target="../media/image45.jpeg" Type="http://schemas.openxmlformats.org/officeDocument/2006/relationships/image"/><Relationship Id="rId4" Target="../media/image33.png" Type="http://schemas.openxmlformats.org/officeDocument/2006/relationships/image"/><Relationship Id="rId5" Target="../media/image4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 Id="rId3" Target="../media/image45.jpeg" Type="http://schemas.openxmlformats.org/officeDocument/2006/relationships/image"/><Relationship Id="rId4" Target="../media/image33.png" Type="http://schemas.openxmlformats.org/officeDocument/2006/relationships/image"/><Relationship Id="rId5" Target="../media/image4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 Id="rId3" Target="../media/image47.jpeg" Type="http://schemas.openxmlformats.org/officeDocument/2006/relationships/image"/><Relationship Id="rId4" Target="../media/image33.png" Type="http://schemas.openxmlformats.org/officeDocument/2006/relationships/image"/><Relationship Id="rId5" Target="../media/image4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24.pn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0.png" Type="http://schemas.openxmlformats.org/officeDocument/2006/relationships/image"/><Relationship Id="rId3" Target="../media/image51.jpe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 Id="rId6" Target="../media/image54.png" Type="http://schemas.openxmlformats.org/officeDocument/2006/relationships/image"/><Relationship Id="rId7" Target="../media/image5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12.jpe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24.png" Type="http://schemas.openxmlformats.org/officeDocument/2006/relationships/image"/><Relationship Id="rId11" Target="../media/image25.pn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33.png" Type="http://schemas.openxmlformats.org/officeDocument/2006/relationships/image"/><Relationship Id="rId2" Target="../media/image15.png" Type="http://schemas.openxmlformats.org/officeDocument/2006/relationships/image"/><Relationship Id="rId3" Target="../media/image26.jpe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21B18"/>
        </a:solidFill>
        <a:effectLst/>
      </p:bgPr>
    </p:bg>
    <p:spTree>
      <p:nvGrpSpPr>
        <p:cNvPr id="1" name=""/>
        <p:cNvGrpSpPr/>
        <p:nvPr/>
      </p:nvGrpSpPr>
      <p:grpSpPr>
        <a:xfrm>
          <a:off x="0" y="0"/>
          <a:ext cx="0" cy="0"/>
        </a:xfrm>
      </p:grpSpPr>
      <p:sp>
        <p:nvSpPr>
          <p:cNvPr id="20" name="椭圆 19">
            <a:extLst>
              <a:ext uri="{FF2B5EF4-FFF2-40B4-BE49-F238E27FC236}">
                <a16:creationId xmlns:a16="http://schemas.microsoft.com/office/drawing/2014/main" id="{42664669-B68E-4D55-A014-5F8351B2A0BF}"/>
              </a:ext>
            </a:extLst>
          </p:cNvPr>
          <p:cNvSpPr/>
          <p:nvPr/>
        </p:nvSpPr>
        <p:spPr>
          <a:xfrm>
            <a:off x="6883586" y="-645179"/>
            <a:ext cx="4406714" cy="4406714"/>
          </a:xfrm>
          <a:prstGeom prst="ellipse">
            <a:avLst/>
          </a:prstGeom>
          <a:noFill/>
          <a:ln w="196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a:extLst>
              <a:ext uri="{FF2B5EF4-FFF2-40B4-BE49-F238E27FC236}">
                <a16:creationId xmlns:a16="http://schemas.microsoft.com/office/drawing/2014/main" id="{9F374EBF-0448-4970-A921-58BA20461E61}"/>
              </a:ext>
            </a:extLst>
          </p:cNvPr>
          <p:cNvCxnSpPr/>
          <p:nvPr/>
        </p:nvCxnSpPr>
        <p:spPr>
          <a:xfrm flipV="1">
            <a:off x="7644683" y="-150354"/>
            <a:ext cx="2795675" cy="3269433"/>
          </a:xfrm>
          <a:prstGeom prst="line">
            <a:avLst/>
          </a:prstGeom>
          <a:noFill/>
          <a:ln w="196850">
            <a:gradFill>
              <a:gsLst>
                <a:gs pos="0">
                  <a:srgbClr val="C00000"/>
                </a:gs>
                <a:gs pos="68000">
                  <a:srgbClr val="2F0000"/>
                </a:gs>
                <a:gs pos="34000">
                  <a:schemeClr val="tx1"/>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hidden="1" id="5" name="文本框 4">
            <a:extLst>
              <a:ext uri="{FF2B5EF4-FFF2-40B4-BE49-F238E27FC236}">
                <a16:creationId xmlns:a16="http://schemas.microsoft.com/office/drawing/2014/main" id="{E6F07309-2D14-4A1B-A6BB-60CCE4113292}"/>
              </a:ext>
            </a:extLst>
          </p:cNvPr>
          <p:cNvSpPr txBox="1"/>
          <p:nvPr/>
        </p:nvSpPr>
        <p:spPr>
          <a:xfrm>
            <a:off x="1127760" y="1181100"/>
            <a:ext cx="9936480" cy="1847088"/>
          </a:xfrm>
          <a:prstGeom prst="rect">
            <a:avLst/>
          </a:prstGeom>
          <a:noFill/>
        </p:spPr>
        <p:txBody>
          <a:bodyPr rtlCol="0" wrap="none">
            <a:spAutoFit/>
          </a:bodyPr>
          <a:lstStyle/>
          <a:p>
            <a:pPr algn="ctr">
              <a:lnSpc>
                <a:spcPct val="120000"/>
              </a:lnSpc>
              <a:spcAft>
                <a:spcPts val="1200"/>
              </a:spcAft>
            </a:pPr>
            <a:r>
              <a:rPr altLang="en-US" lang="zh-CN" sz="9600">
                <a:gradFill flip="none" rotWithShape="1">
                  <a:gsLst>
                    <a:gs pos="16000">
                      <a:schemeClr val="bg1">
                        <a:lumMod val="85000"/>
                      </a:schemeClr>
                    </a:gs>
                    <a:gs pos="76000">
                      <a:schemeClr val="bg1"/>
                    </a:gs>
                  </a:gsLst>
                  <a:path path="circle">
                    <a:fillToRect b="50000" l="50000" r="50000" t="50000"/>
                  </a:path>
                </a:gradFill>
                <a:latin charset="-122" panose="00000500000000000000" pitchFamily="2" typeface="优设标题黑"/>
                <a:ea charset="-122" panose="00000500000000000000" pitchFamily="2" typeface="优设标题黑"/>
              </a:rPr>
              <a:t>不以为奇，不猎奇</a:t>
            </a:r>
          </a:p>
        </p:txBody>
      </p:sp>
      <p:sp>
        <p:nvSpPr>
          <p:cNvPr id="6" name="文本框 5">
            <a:extLst>
              <a:ext uri="{FF2B5EF4-FFF2-40B4-BE49-F238E27FC236}">
                <a16:creationId xmlns:a16="http://schemas.microsoft.com/office/drawing/2014/main" id="{7EBF4AAB-11B9-4903-8D5B-CAB8EAD6D096}"/>
              </a:ext>
            </a:extLst>
          </p:cNvPr>
          <p:cNvSpPr txBox="1"/>
          <p:nvPr/>
        </p:nvSpPr>
        <p:spPr>
          <a:xfrm>
            <a:off x="1676362"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FFC000"/>
                    </a:gs>
                    <a:gs pos="14000">
                      <a:srgbClr val="EB7D0F"/>
                    </a:gs>
                    <a:gs pos="100000">
                      <a:srgbClr val="0A100E"/>
                    </a:gs>
                  </a:gsLst>
                  <a:lin ang="0" scaled="1"/>
                </a:gradFill>
                <a:latin charset="-122" panose="00000500000000000000" pitchFamily="2" typeface="优设标题黑"/>
                <a:ea charset="-122" panose="00000500000000000000" pitchFamily="2" typeface="优设标题黑"/>
              </a:rPr>
              <a:t>不</a:t>
            </a:r>
          </a:p>
        </p:txBody>
      </p:sp>
      <p:sp>
        <p:nvSpPr>
          <p:cNvPr id="7" name="文本框 6">
            <a:extLst>
              <a:ext uri="{FF2B5EF4-FFF2-40B4-BE49-F238E27FC236}">
                <a16:creationId xmlns:a16="http://schemas.microsoft.com/office/drawing/2014/main" id="{79C85DF6-D2C5-4366-B897-016297264A18}"/>
              </a:ext>
            </a:extLst>
          </p:cNvPr>
          <p:cNvSpPr txBox="1"/>
          <p:nvPr/>
        </p:nvSpPr>
        <p:spPr>
          <a:xfrm>
            <a:off x="2857888"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FFC000"/>
                    </a:gs>
                    <a:gs pos="14000">
                      <a:srgbClr val="EB7D0F"/>
                    </a:gs>
                    <a:gs pos="100000">
                      <a:srgbClr val="0A100E"/>
                    </a:gs>
                  </a:gsLst>
                  <a:lin ang="0" scaled="1"/>
                </a:gradFill>
                <a:latin charset="-122" panose="00000500000000000000" pitchFamily="2" typeface="优设标题黑"/>
                <a:ea charset="-122" panose="00000500000000000000" pitchFamily="2" typeface="优设标题黑"/>
              </a:rPr>
              <a:t>以</a:t>
            </a:r>
          </a:p>
        </p:txBody>
      </p:sp>
      <p:sp>
        <p:nvSpPr>
          <p:cNvPr id="8" name="文本框 7">
            <a:extLst>
              <a:ext uri="{FF2B5EF4-FFF2-40B4-BE49-F238E27FC236}">
                <a16:creationId xmlns:a16="http://schemas.microsoft.com/office/drawing/2014/main" id="{113705F8-62EF-49AC-9B23-4044554F3938}"/>
              </a:ext>
            </a:extLst>
          </p:cNvPr>
          <p:cNvSpPr txBox="1"/>
          <p:nvPr/>
        </p:nvSpPr>
        <p:spPr>
          <a:xfrm>
            <a:off x="4039414"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FFC000"/>
                    </a:gs>
                    <a:gs pos="14000">
                      <a:srgbClr val="EB7D0F"/>
                    </a:gs>
                    <a:gs pos="100000">
                      <a:srgbClr val="0A100E"/>
                    </a:gs>
                  </a:gsLst>
                  <a:lin ang="0" scaled="1"/>
                </a:gradFill>
                <a:latin charset="-122" panose="00000500000000000000" pitchFamily="2" typeface="优设标题黑"/>
                <a:ea charset="-122" panose="00000500000000000000" pitchFamily="2" typeface="优设标题黑"/>
              </a:rPr>
              <a:t>为</a:t>
            </a:r>
          </a:p>
        </p:txBody>
      </p:sp>
      <p:sp>
        <p:nvSpPr>
          <p:cNvPr id="9" name="文本框 8">
            <a:extLst>
              <a:ext uri="{FF2B5EF4-FFF2-40B4-BE49-F238E27FC236}">
                <a16:creationId xmlns:a16="http://schemas.microsoft.com/office/drawing/2014/main" id="{EE8655FD-CFAF-4507-861E-29ACED750EDE}"/>
              </a:ext>
            </a:extLst>
          </p:cNvPr>
          <p:cNvSpPr txBox="1"/>
          <p:nvPr/>
        </p:nvSpPr>
        <p:spPr>
          <a:xfrm>
            <a:off x="5220938"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FFC000"/>
                    </a:gs>
                    <a:gs pos="14000">
                      <a:srgbClr val="EB7D0F"/>
                    </a:gs>
                    <a:gs pos="100000">
                      <a:srgbClr val="0A100E"/>
                    </a:gs>
                  </a:gsLst>
                  <a:lin ang="0" scaled="1"/>
                </a:gradFill>
                <a:latin charset="-122" panose="00000500000000000000" pitchFamily="2" typeface="优设标题黑"/>
                <a:ea charset="-122" panose="00000500000000000000" pitchFamily="2" typeface="优设标题黑"/>
              </a:rPr>
              <a:t>奇</a:t>
            </a:r>
          </a:p>
        </p:txBody>
      </p:sp>
      <p:sp>
        <p:nvSpPr>
          <p:cNvPr id="11" name="文本框 10">
            <a:extLst>
              <a:ext uri="{FF2B5EF4-FFF2-40B4-BE49-F238E27FC236}">
                <a16:creationId xmlns:a16="http://schemas.microsoft.com/office/drawing/2014/main" id="{69FE3607-09BE-414D-9A37-3B77DB4DEB03}"/>
              </a:ext>
            </a:extLst>
          </p:cNvPr>
          <p:cNvSpPr txBox="1"/>
          <p:nvPr/>
        </p:nvSpPr>
        <p:spPr>
          <a:xfrm>
            <a:off x="7058837"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C00000"/>
                    </a:gs>
                    <a:gs pos="100000">
                      <a:srgbClr val="0A100E"/>
                    </a:gs>
                  </a:gsLst>
                  <a:lin ang="0" scaled="1"/>
                </a:gradFill>
                <a:latin charset="-122" panose="00000500000000000000" pitchFamily="2" typeface="优设标题黑"/>
                <a:ea charset="-122" panose="00000500000000000000" pitchFamily="2" typeface="优设标题黑"/>
              </a:rPr>
              <a:t>不</a:t>
            </a:r>
          </a:p>
        </p:txBody>
      </p:sp>
      <p:sp>
        <p:nvSpPr>
          <p:cNvPr id="12" name="文本框 11">
            <a:extLst>
              <a:ext uri="{FF2B5EF4-FFF2-40B4-BE49-F238E27FC236}">
                <a16:creationId xmlns:a16="http://schemas.microsoft.com/office/drawing/2014/main" id="{244EEE76-6D5B-467D-9554-AA6EFD24B5C3}"/>
              </a:ext>
            </a:extLst>
          </p:cNvPr>
          <p:cNvSpPr txBox="1"/>
          <p:nvPr/>
        </p:nvSpPr>
        <p:spPr>
          <a:xfrm>
            <a:off x="8240363"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C00000"/>
                    </a:gs>
                    <a:gs pos="100000">
                      <a:srgbClr val="0A100E"/>
                    </a:gs>
                  </a:gsLst>
                  <a:lin ang="0" scaled="1"/>
                </a:gradFill>
                <a:latin charset="-122" panose="00000500000000000000" pitchFamily="2" typeface="优设标题黑"/>
                <a:ea charset="-122" panose="00000500000000000000" pitchFamily="2" typeface="优设标题黑"/>
              </a:rPr>
              <a:t>猎</a:t>
            </a:r>
          </a:p>
        </p:txBody>
      </p:sp>
      <p:sp>
        <p:nvSpPr>
          <p:cNvPr id="13" name="文本框 12">
            <a:extLst>
              <a:ext uri="{FF2B5EF4-FFF2-40B4-BE49-F238E27FC236}">
                <a16:creationId xmlns:a16="http://schemas.microsoft.com/office/drawing/2014/main" id="{366FE295-3472-4836-BBC9-F2B47662AFE5}"/>
              </a:ext>
            </a:extLst>
          </p:cNvPr>
          <p:cNvSpPr txBox="1"/>
          <p:nvPr/>
        </p:nvSpPr>
        <p:spPr>
          <a:xfrm>
            <a:off x="9421888" y="618498"/>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C00000"/>
                    </a:gs>
                    <a:gs pos="100000">
                      <a:srgbClr val="0A100E"/>
                    </a:gs>
                  </a:gsLst>
                  <a:lin ang="0" scaled="1"/>
                </a:gradFill>
                <a:latin charset="-122" panose="00000500000000000000" pitchFamily="2" typeface="优设标题黑"/>
                <a:ea charset="-122" panose="00000500000000000000" pitchFamily="2" typeface="优设标题黑"/>
              </a:rPr>
              <a:t>奇</a:t>
            </a:r>
          </a:p>
        </p:txBody>
      </p:sp>
      <p:sp>
        <p:nvSpPr>
          <p:cNvPr id="15" name="文本框 14">
            <a:extLst>
              <a:ext uri="{FF2B5EF4-FFF2-40B4-BE49-F238E27FC236}">
                <a16:creationId xmlns:a16="http://schemas.microsoft.com/office/drawing/2014/main" id="{AA7D67CA-4451-4CB2-BEC2-286B1F1D6713}"/>
              </a:ext>
            </a:extLst>
          </p:cNvPr>
          <p:cNvSpPr txBox="1"/>
          <p:nvPr/>
        </p:nvSpPr>
        <p:spPr>
          <a:xfrm>
            <a:off x="1522136" y="2253557"/>
            <a:ext cx="8934107" cy="431884"/>
          </a:xfrm>
          <a:prstGeom prst="rect">
            <a:avLst/>
          </a:prstGeom>
          <a:noFill/>
        </p:spPr>
        <p:txBody>
          <a:bodyPr bIns="51350" lIns="102700" rIns="102700" rtlCol="0" tIns="51350" wrap="square">
            <a:spAutoFit/>
          </a:bodyPr>
          <a:lstStyle/>
          <a:p>
            <a:pPr algn="dist">
              <a:lnSpc>
                <a:spcPct val="120000"/>
              </a:lnSpc>
              <a:spcAft>
                <a:spcPts val="1200"/>
              </a:spcAft>
            </a:pPr>
            <a:r>
              <a:rPr altLang="zh-CN" i="1" lang="en-US">
                <a:gradFill>
                  <a:gsLst>
                    <a:gs pos="83000">
                      <a:srgbClr val="F55E1B"/>
                    </a:gs>
                    <a:gs pos="18000">
                      <a:srgbClr val="E49136"/>
                    </a:gs>
                  </a:gsLst>
                  <a:path path="circle">
                    <a:fillToRect b="50000" l="50000" r="50000" t="50000"/>
                  </a:path>
                </a:gradFill>
              </a:rPr>
              <a:t>RARE ANIMALS SHOULD BE CHERISHED</a:t>
            </a:r>
          </a:p>
        </p:txBody>
      </p:sp>
      <p:sp>
        <p:nvSpPr>
          <p:cNvPr id="24" name="矩形: 圆角 23">
            <a:extLst>
              <a:ext uri="{FF2B5EF4-FFF2-40B4-BE49-F238E27FC236}">
                <a16:creationId xmlns:a16="http://schemas.microsoft.com/office/drawing/2014/main" id="{F394872F-1A40-4126-92F9-D0033A7D0500}"/>
              </a:ext>
            </a:extLst>
          </p:cNvPr>
          <p:cNvSpPr/>
          <p:nvPr/>
        </p:nvSpPr>
        <p:spPr>
          <a:xfrm rot="18395546">
            <a:off x="6380884" y="2107897"/>
            <a:ext cx="1665814" cy="518160"/>
          </a:xfrm>
          <a:prstGeom prst="roundRect">
            <a:avLst/>
          </a:prstGeom>
          <a:solidFill>
            <a:schemeClr val="tx1">
              <a:alpha val="75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游戏机, 桌子, 玻璃, 食物  描述已自动生成" id="19" name="图片 18">
            <a:extLst>
              <a:ext uri="{FF2B5EF4-FFF2-40B4-BE49-F238E27FC236}">
                <a16:creationId xmlns:a16="http://schemas.microsoft.com/office/drawing/2014/main" id="{A5DA1650-BB9E-4A65-84BE-CBAA52B0AABF}"/>
              </a:ext>
            </a:extLst>
          </p:cNvPr>
          <p:cNvPicPr>
            <a:picLocks noChangeAspect="1"/>
          </p:cNvPicPr>
          <p:nvPr/>
        </p:nvPicPr>
        <p:blipFill>
          <a:blip r:embed="rId2">
            <a:extLst>
              <a:ext uri="{28A0092B-C50C-407E-A947-70E740481C1C}">
                <a14:useLocalDpi/>
              </a:ext>
            </a:extLst>
          </a:blip>
          <a:stretch>
            <a:fillRect/>
          </a:stretch>
        </p:blipFill>
        <p:spPr>
          <a:xfrm rot="13005788">
            <a:off x="7415809" y="787722"/>
            <a:ext cx="257269" cy="1540910"/>
          </a:xfrm>
          <a:prstGeom prst="rect">
            <a:avLst/>
          </a:prstGeom>
        </p:spPr>
      </p:pic>
      <p:pic>
        <p:nvPicPr>
          <p:cNvPr id="27" name="图片 26">
            <a:extLst>
              <a:ext uri="{FF2B5EF4-FFF2-40B4-BE49-F238E27FC236}">
                <a16:creationId xmlns:a16="http://schemas.microsoft.com/office/drawing/2014/main" id="{EF193DF6-80EF-4BA7-B675-E664E12FB5B5}"/>
              </a:ext>
            </a:extLst>
          </p:cNvPr>
          <p:cNvPicPr>
            <a:picLocks noChangeAspect="1"/>
          </p:cNvPicPr>
          <p:nvPr/>
        </p:nvPicPr>
        <p:blipFill>
          <a:blip r:embed="rId3">
            <a:extLst>
              <a:ext uri="{28A0092B-C50C-407E-A947-70E740481C1C}">
                <a14:useLocalDpi/>
              </a:ext>
            </a:extLst>
          </a:blip>
          <a:srcRect r="53683"/>
          <a:stretch>
            <a:fillRect/>
          </a:stretch>
        </p:blipFill>
        <p:spPr>
          <a:xfrm>
            <a:off x="99129" y="-311129"/>
            <a:ext cx="2343852" cy="3073587"/>
          </a:xfrm>
          <a:prstGeom prst="rect">
            <a:avLst/>
          </a:prstGeom>
        </p:spPr>
      </p:pic>
      <p:pic>
        <p:nvPicPr>
          <p:cNvPr id="28" name="图片 27">
            <a:extLst>
              <a:ext uri="{FF2B5EF4-FFF2-40B4-BE49-F238E27FC236}">
                <a16:creationId xmlns:a16="http://schemas.microsoft.com/office/drawing/2014/main" id="{DAE66EC3-11E3-483D-910F-226B9E1A3FC4}"/>
              </a:ext>
            </a:extLst>
          </p:cNvPr>
          <p:cNvPicPr>
            <a:picLocks noChangeAspect="1"/>
          </p:cNvPicPr>
          <p:nvPr/>
        </p:nvPicPr>
        <p:blipFill>
          <a:blip r:embed="rId3">
            <a:extLst>
              <a:ext uri="{28A0092B-C50C-407E-A947-70E740481C1C}">
                <a14:useLocalDpi/>
              </a:ext>
            </a:extLst>
          </a:blip>
          <a:srcRect r="53683"/>
          <a:stretch>
            <a:fillRect/>
          </a:stretch>
        </p:blipFill>
        <p:spPr>
          <a:xfrm flipH="1">
            <a:off x="10101450" y="506658"/>
            <a:ext cx="2083246" cy="2731844"/>
          </a:xfrm>
          <a:prstGeom prst="rect">
            <a:avLst/>
          </a:prstGeom>
        </p:spPr>
      </p:pic>
      <p:pic>
        <p:nvPicPr>
          <p:cNvPr descr="图片包含 户外, 烟花, 夜晚, 束  描述已自动生成" id="30" name="图片 29">
            <a:extLst>
              <a:ext uri="{FF2B5EF4-FFF2-40B4-BE49-F238E27FC236}">
                <a16:creationId xmlns:a16="http://schemas.microsoft.com/office/drawing/2014/main" id="{9F88BB78-D5C0-4AAE-A6CA-99F7E7F2A15A}"/>
              </a:ext>
            </a:extLst>
          </p:cNvPr>
          <p:cNvPicPr>
            <a:picLocks noChangeAspect="1"/>
          </p:cNvPicPr>
          <p:nvPr/>
        </p:nvPicPr>
        <p:blipFill>
          <a:blip r:embed="rId4">
            <a:extLst>
              <a:ext uri="{28A0092B-C50C-407E-A947-70E740481C1C}">
                <a14:useLocalDpi/>
              </a:ext>
            </a:extLst>
          </a:blip>
          <a:stretch>
            <a:fillRect/>
          </a:stretch>
        </p:blipFill>
        <p:spPr>
          <a:xfrm>
            <a:off x="-3053698" y="1190171"/>
            <a:ext cx="8355555" cy="3405493"/>
          </a:xfrm>
          <a:prstGeom prst="rect">
            <a:avLst/>
          </a:prstGeom>
        </p:spPr>
      </p:pic>
      <p:pic>
        <p:nvPicPr>
          <p:cNvPr descr="图片包含 户外, 烟花, 夜晚, 束  描述已自动生成" id="31" name="图片 30">
            <a:extLst>
              <a:ext uri="{FF2B5EF4-FFF2-40B4-BE49-F238E27FC236}">
                <a16:creationId xmlns:a16="http://schemas.microsoft.com/office/drawing/2014/main" id="{1828050B-7B50-47F5-9C59-257C2C64993E}"/>
              </a:ext>
            </a:extLst>
          </p:cNvPr>
          <p:cNvPicPr>
            <a:picLocks noChangeAspect="1"/>
          </p:cNvPicPr>
          <p:nvPr/>
        </p:nvPicPr>
        <p:blipFill>
          <a:blip r:embed="rId5">
            <a:extLst>
              <a:ext uri="{28A0092B-C50C-407E-A947-70E740481C1C}">
                <a14:useLocalDpi/>
              </a:ext>
            </a:extLst>
          </a:blip>
          <a:stretch>
            <a:fillRect/>
          </a:stretch>
        </p:blipFill>
        <p:spPr>
          <a:xfrm rot="9127683">
            <a:off x="8505205" y="705837"/>
            <a:ext cx="8355555" cy="4584127"/>
          </a:xfrm>
          <a:prstGeom prst="rect">
            <a:avLst/>
          </a:prstGeom>
        </p:spPr>
      </p:pic>
    </p:spTree>
    <p:extLst>
      <p:ext uri="{BB962C8B-B14F-4D97-AF65-F5344CB8AC3E}">
        <p14:creationId val="121647236"/>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cxnSp>
        <p:nvCxnSpPr>
          <p:cNvPr id="3" name="直接连接符 2">
            <a:extLst>
              <a:ext uri="{FF2B5EF4-FFF2-40B4-BE49-F238E27FC236}">
                <a16:creationId xmlns:a16="http://schemas.microsoft.com/office/drawing/2014/main" id="{BD42850E-6083-41C6-9A5E-93FE3AEE9AFF}"/>
              </a:ext>
            </a:extLst>
          </p:cNvPr>
          <p:cNvCxnSpPr/>
          <p:nvPr/>
        </p:nvCxnSpPr>
        <p:spPr>
          <a:xfrm>
            <a:off x="745672" y="763813"/>
            <a:ext cx="3574142" cy="0"/>
          </a:xfrm>
          <a:prstGeom prst="line">
            <a:avLst/>
          </a:prstGeom>
          <a:ln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303D128-25F5-493A-BBE3-999CD949B529}"/>
              </a:ext>
            </a:extLst>
          </p:cNvPr>
          <p:cNvCxnSpPr/>
          <p:nvPr/>
        </p:nvCxnSpPr>
        <p:spPr>
          <a:xfrm>
            <a:off x="7872187" y="763813"/>
            <a:ext cx="3574142" cy="0"/>
          </a:xfrm>
          <a:prstGeom prst="line">
            <a:avLst/>
          </a:prstGeom>
          <a:ln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F013C0CE-CF33-46BD-973E-2975E537E17A}"/>
              </a:ext>
            </a:extLst>
          </p:cNvPr>
          <p:cNvSpPr txBox="1"/>
          <p:nvPr/>
        </p:nvSpPr>
        <p:spPr>
          <a:xfrm>
            <a:off x="4978401" y="425259"/>
            <a:ext cx="2235200" cy="335280"/>
          </a:xfrm>
          <a:prstGeom prst="rect">
            <a:avLst/>
          </a:prstGeom>
          <a:noFill/>
        </p:spPr>
        <p:txBody>
          <a:bodyPr bIns="0" lIns="0" rIns="0" rtlCol="0" tIns="0" wrap="none">
            <a:spAutoFit/>
          </a:bodyPr>
          <a:lstStyle/>
          <a:p>
            <a:pPr algn="ctr"/>
            <a:r>
              <a:rPr altLang="en-US" lang="zh-CN" sz="2200">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重点保护野生动物</a:t>
            </a:r>
          </a:p>
        </p:txBody>
      </p:sp>
      <p:sp>
        <p:nvSpPr>
          <p:cNvPr id="13" name="文本框 12">
            <a:extLst>
              <a:ext uri="{FF2B5EF4-FFF2-40B4-BE49-F238E27FC236}">
                <a16:creationId xmlns:a16="http://schemas.microsoft.com/office/drawing/2014/main" id="{3EFD8ACA-6389-4886-9EF2-2E8DDF6DAD99}"/>
              </a:ext>
            </a:extLst>
          </p:cNvPr>
          <p:cNvSpPr txBox="1"/>
          <p:nvPr/>
        </p:nvSpPr>
        <p:spPr>
          <a:xfrm>
            <a:off x="4533900" y="776428"/>
            <a:ext cx="3124200" cy="182880"/>
          </a:xfrm>
          <a:prstGeom prst="rect">
            <a:avLst/>
          </a:prstGeom>
          <a:noFill/>
        </p:spPr>
        <p:txBody>
          <a:bodyPr bIns="0" lIns="0" rIns="0" rtlCol="0" tIns="0" wrap="square">
            <a:spAutoFit/>
          </a:bodyPr>
          <a:lstStyle/>
          <a:p>
            <a:pPr algn="dist"/>
            <a:r>
              <a:rPr altLang="zh-CN" lang="en-US" sz="1200">
                <a:solidFill>
                  <a:srgbClr val="C00000"/>
                </a:solidFill>
                <a:latin charset="-122" panose="020b0502040204020203" pitchFamily="34" typeface="微软雅黑 Light"/>
                <a:ea charset="-122" panose="020b0502040204020203" pitchFamily="34" typeface="微软雅黑 Light"/>
                <a:sym charset="-122" panose="020b0502040204020203" pitchFamily="34" typeface="微软雅黑 Light"/>
              </a:rPr>
              <a:t>ZHONG DIAN BAO HU</a:t>
            </a:r>
          </a:p>
        </p:txBody>
      </p:sp>
      <p:sp>
        <p:nvSpPr>
          <p:cNvPr id="26" name="矩形 25">
            <a:extLst>
              <a:ext uri="{FF2B5EF4-FFF2-40B4-BE49-F238E27FC236}">
                <a16:creationId xmlns:a16="http://schemas.microsoft.com/office/drawing/2014/main" id="{54DFC4AC-C368-4D8C-B5EA-BE8F88444E7C}"/>
              </a:ext>
            </a:extLst>
          </p:cNvPr>
          <p:cNvSpPr/>
          <p:nvPr/>
        </p:nvSpPr>
        <p:spPr>
          <a:xfrm>
            <a:off x="9019232" y="1619211"/>
            <a:ext cx="2494851" cy="4268614"/>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Rectangle 33-mask">
            <a:extLst>
              <a:ext uri="{FF2B5EF4-FFF2-40B4-BE49-F238E27FC236}">
                <a16:creationId xmlns:a16="http://schemas.microsoft.com/office/drawing/2014/main" id="{5B74E9AF-2F13-4FB0-A19D-BA08D43A0FE5}"/>
              </a:ext>
            </a:extLst>
          </p:cNvPr>
          <p:cNvSpPr/>
          <p:nvPr/>
        </p:nvSpPr>
        <p:spPr>
          <a:xfrm>
            <a:off x="9019232" y="1619211"/>
            <a:ext cx="2494851" cy="4268614"/>
          </a:xfrm>
          <a:prstGeom prst="rect">
            <a:avLst/>
          </a:prstGeom>
          <a:gradFill flip="none" rotWithShape="1">
            <a:gsLst>
              <a:gs pos="58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a:extLst>
              <a:ext uri="{FF2B5EF4-FFF2-40B4-BE49-F238E27FC236}">
                <a16:creationId xmlns:a16="http://schemas.microsoft.com/office/drawing/2014/main" id="{30CB5C89-431A-4D52-8FBF-98C7C6489CA3}"/>
              </a:ext>
            </a:extLst>
          </p:cNvPr>
          <p:cNvSpPr/>
          <p:nvPr/>
        </p:nvSpPr>
        <p:spPr>
          <a:xfrm>
            <a:off x="677917" y="1619211"/>
            <a:ext cx="2494851" cy="4268614"/>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Rectangle 29-mask">
            <a:extLst>
              <a:ext uri="{FF2B5EF4-FFF2-40B4-BE49-F238E27FC236}">
                <a16:creationId xmlns:a16="http://schemas.microsoft.com/office/drawing/2014/main" id="{14E0467F-DDCD-41C7-AF40-BFFD8BA4CF26}"/>
              </a:ext>
            </a:extLst>
          </p:cNvPr>
          <p:cNvSpPr/>
          <p:nvPr/>
        </p:nvSpPr>
        <p:spPr>
          <a:xfrm>
            <a:off x="677917" y="1619211"/>
            <a:ext cx="2494851" cy="4268614"/>
          </a:xfrm>
          <a:prstGeom prst="rect">
            <a:avLst/>
          </a:prstGeom>
          <a:gradFill flip="none" rotWithShape="1">
            <a:gsLst>
              <a:gs pos="38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BDDA1E86-A523-48AB-80E2-EE4F017AFD85}"/>
              </a:ext>
            </a:extLst>
          </p:cNvPr>
          <p:cNvSpPr/>
          <p:nvPr/>
        </p:nvSpPr>
        <p:spPr>
          <a:xfrm>
            <a:off x="2591654" y="1619211"/>
            <a:ext cx="2494851" cy="4268614"/>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Rectangle 30-mask">
            <a:extLst>
              <a:ext uri="{FF2B5EF4-FFF2-40B4-BE49-F238E27FC236}">
                <a16:creationId xmlns:a16="http://schemas.microsoft.com/office/drawing/2014/main" id="{05B79ABC-A90F-4B95-A952-202F76792C25}"/>
              </a:ext>
            </a:extLst>
          </p:cNvPr>
          <p:cNvSpPr/>
          <p:nvPr/>
        </p:nvSpPr>
        <p:spPr>
          <a:xfrm>
            <a:off x="2591654" y="1619211"/>
            <a:ext cx="2494851" cy="4268614"/>
          </a:xfrm>
          <a:prstGeom prst="rect">
            <a:avLst/>
          </a:prstGeom>
          <a:gradFill flip="none" rotWithShape="1">
            <a:gsLst>
              <a:gs pos="58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FDAA145F-8146-4160-B75A-EE45B2F3D606}"/>
              </a:ext>
            </a:extLst>
          </p:cNvPr>
          <p:cNvSpPr/>
          <p:nvPr/>
        </p:nvSpPr>
        <p:spPr>
          <a:xfrm>
            <a:off x="7052869" y="1619211"/>
            <a:ext cx="2494851" cy="4268614"/>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Rectangle 32-mask">
            <a:extLst>
              <a:ext uri="{FF2B5EF4-FFF2-40B4-BE49-F238E27FC236}">
                <a16:creationId xmlns:a16="http://schemas.microsoft.com/office/drawing/2014/main" id="{07E93C3D-773C-4D17-855C-0AB9F9BE1424}"/>
              </a:ext>
            </a:extLst>
          </p:cNvPr>
          <p:cNvSpPr/>
          <p:nvPr/>
        </p:nvSpPr>
        <p:spPr>
          <a:xfrm>
            <a:off x="7052869" y="1619211"/>
            <a:ext cx="2494851" cy="4268614"/>
          </a:xfrm>
          <a:prstGeom prst="rect">
            <a:avLst/>
          </a:prstGeom>
          <a:gradFill flip="none" rotWithShape="1">
            <a:gsLst>
              <a:gs pos="62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B2E68F59-0EBB-4BAF-B224-954B433C8F80}"/>
              </a:ext>
            </a:extLst>
          </p:cNvPr>
          <p:cNvSpPr/>
          <p:nvPr/>
        </p:nvSpPr>
        <p:spPr>
          <a:xfrm>
            <a:off x="4764603" y="1301816"/>
            <a:ext cx="2865864" cy="4903404"/>
          </a:xfrm>
          <a:prstGeom prst="rect">
            <a:avLst/>
          </a:prstGeom>
          <a:blipFill>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Rectangle 31-mask">
            <a:extLst>
              <a:ext uri="{FF2B5EF4-FFF2-40B4-BE49-F238E27FC236}">
                <a16:creationId xmlns:a16="http://schemas.microsoft.com/office/drawing/2014/main" id="{30185510-AF78-4633-AE79-FD408A76DDF0}"/>
              </a:ext>
            </a:extLst>
          </p:cNvPr>
          <p:cNvSpPr/>
          <p:nvPr/>
        </p:nvSpPr>
        <p:spPr>
          <a:xfrm>
            <a:off x="4764603" y="1301816"/>
            <a:ext cx="2865864" cy="4903404"/>
          </a:xfrm>
          <a:prstGeom prst="rect">
            <a:avLst/>
          </a:prstGeom>
          <a:gradFill flip="none" rotWithShape="1">
            <a:gsLst>
              <a:gs pos="38000">
                <a:schemeClr val="tx1">
                  <a:alpha val="0"/>
                </a:schemeClr>
              </a:gs>
              <a:gs pos="95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514F649-21D9-485A-A1C4-75A59CC0EDC1}"/>
              </a:ext>
            </a:extLst>
          </p:cNvPr>
          <p:cNvSpPr txBox="1"/>
          <p:nvPr/>
        </p:nvSpPr>
        <p:spPr>
          <a:xfrm>
            <a:off x="1366678" y="5455140"/>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黑 熊</a:t>
            </a:r>
          </a:p>
        </p:txBody>
      </p:sp>
      <p:sp>
        <p:nvSpPr>
          <p:cNvPr id="36" name="文本框 35">
            <a:extLst>
              <a:ext uri="{FF2B5EF4-FFF2-40B4-BE49-F238E27FC236}">
                <a16:creationId xmlns:a16="http://schemas.microsoft.com/office/drawing/2014/main" id="{60ED722C-DFD2-43AD-A6A4-91A0667DA8B5}"/>
              </a:ext>
            </a:extLst>
          </p:cNvPr>
          <p:cNvSpPr txBox="1"/>
          <p:nvPr/>
        </p:nvSpPr>
        <p:spPr>
          <a:xfrm>
            <a:off x="3438091" y="5455140"/>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天 鹅</a:t>
            </a:r>
          </a:p>
        </p:txBody>
      </p:sp>
      <p:sp>
        <p:nvSpPr>
          <p:cNvPr id="37" name="文本框 36">
            <a:extLst>
              <a:ext uri="{FF2B5EF4-FFF2-40B4-BE49-F238E27FC236}">
                <a16:creationId xmlns:a16="http://schemas.microsoft.com/office/drawing/2014/main" id="{890AD8B5-678E-4445-BCD4-CFA814E7D864}"/>
              </a:ext>
            </a:extLst>
          </p:cNvPr>
          <p:cNvSpPr txBox="1"/>
          <p:nvPr/>
        </p:nvSpPr>
        <p:spPr>
          <a:xfrm>
            <a:off x="5851287" y="5749325"/>
            <a:ext cx="685800"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白鳍豚</a:t>
            </a:r>
          </a:p>
        </p:txBody>
      </p:sp>
      <p:sp>
        <p:nvSpPr>
          <p:cNvPr id="38" name="文本框 37">
            <a:extLst>
              <a:ext uri="{FF2B5EF4-FFF2-40B4-BE49-F238E27FC236}">
                <a16:creationId xmlns:a16="http://schemas.microsoft.com/office/drawing/2014/main" id="{081112C4-5E98-455C-9290-147E664D4303}"/>
              </a:ext>
            </a:extLst>
          </p:cNvPr>
          <p:cNvSpPr txBox="1"/>
          <p:nvPr/>
        </p:nvSpPr>
        <p:spPr>
          <a:xfrm>
            <a:off x="8208003" y="5455140"/>
            <a:ext cx="685800"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金丝猴</a:t>
            </a:r>
          </a:p>
        </p:txBody>
      </p:sp>
      <p:sp>
        <p:nvSpPr>
          <p:cNvPr id="39" name="文本框 38">
            <a:extLst>
              <a:ext uri="{FF2B5EF4-FFF2-40B4-BE49-F238E27FC236}">
                <a16:creationId xmlns:a16="http://schemas.microsoft.com/office/drawing/2014/main" id="{B57A2CC2-2393-4AF3-9A78-D941A3E6A281}"/>
              </a:ext>
            </a:extLst>
          </p:cNvPr>
          <p:cNvSpPr txBox="1"/>
          <p:nvPr/>
        </p:nvSpPr>
        <p:spPr>
          <a:xfrm>
            <a:off x="10265604" y="5455140"/>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天 鹅</a:t>
            </a:r>
          </a:p>
        </p:txBody>
      </p:sp>
    </p:spTree>
    <p:extLst>
      <p:ext uri="{BB962C8B-B14F-4D97-AF65-F5344CB8AC3E}">
        <p14:creationId val="2570039406"/>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grpSp>
        <p:nvGrpSpPr>
          <p:cNvPr id="8" name="组合 7">
            <a:extLst>
              <a:ext uri="{FF2B5EF4-FFF2-40B4-BE49-F238E27FC236}">
                <a16:creationId xmlns:a16="http://schemas.microsoft.com/office/drawing/2014/main" id="{49CE03CD-15F9-404B-BB45-D0F4B66C5C8A}"/>
              </a:ext>
            </a:extLst>
          </p:cNvPr>
          <p:cNvGrpSpPr/>
          <p:nvPr/>
        </p:nvGrpSpPr>
        <p:grpSpPr>
          <a:xfrm>
            <a:off x="9222302" y="1619211"/>
            <a:ext cx="2291781" cy="4268614"/>
            <a:chOff x="9222302" y="1619211"/>
            <a:chExt cx="2291781" cy="4268614"/>
          </a:xfrm>
        </p:grpSpPr>
        <p:sp>
          <p:nvSpPr>
            <p:cNvPr id="26" name="矩形 25">
              <a:extLst>
                <a:ext uri="{FF2B5EF4-FFF2-40B4-BE49-F238E27FC236}">
                  <a16:creationId xmlns:a16="http://schemas.microsoft.com/office/drawing/2014/main" id="{54DFC4AC-C368-4D8C-B5EA-BE8F88444E7C}"/>
                </a:ext>
              </a:extLst>
            </p:cNvPr>
            <p:cNvSpPr/>
            <p:nvPr/>
          </p:nvSpPr>
          <p:spPr>
            <a:xfrm>
              <a:off x="9222302" y="1619211"/>
              <a:ext cx="2291781" cy="4268614"/>
            </a:xfrm>
            <a:prstGeom prst="rect">
              <a:avLst/>
            </a:prstGeom>
            <a:blipFill>
              <a:blip r:embed="rId2">
                <a:extLst>
                  <a:ext uri="{28A0092B-C50C-407E-A947-70E740481C1C}">
                    <a14:useLocalDpi/>
                  </a:ext>
                </a:extLst>
              </a:blip>
              <a:stretch>
                <a:fillRect t="155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17C2CBD0-21B4-4A63-A2C6-711D246F08AF}"/>
                </a:ext>
              </a:extLst>
            </p:cNvPr>
            <p:cNvSpPr/>
            <p:nvPr/>
          </p:nvSpPr>
          <p:spPr>
            <a:xfrm flipV="1">
              <a:off x="9222302" y="1619211"/>
              <a:ext cx="2291781" cy="1340398"/>
            </a:xfrm>
            <a:prstGeom prst="rect">
              <a:avLst/>
            </a:prstGeom>
            <a:blipFill>
              <a:blip r:embed="rId3">
                <a:extLst>
                  <a:ext uri="{28A0092B-C50C-407E-A947-70E740481C1C}">
                    <a14:useLocalDpi/>
                  </a:ext>
                </a:extLst>
              </a:blip>
              <a:stretch>
                <a:fillRect b="0" t="494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3" name="直接连接符 2">
            <a:extLst>
              <a:ext uri="{FF2B5EF4-FFF2-40B4-BE49-F238E27FC236}">
                <a16:creationId xmlns:a16="http://schemas.microsoft.com/office/drawing/2014/main" id="{BD42850E-6083-41C6-9A5E-93FE3AEE9AFF}"/>
              </a:ext>
            </a:extLst>
          </p:cNvPr>
          <p:cNvCxnSpPr/>
          <p:nvPr/>
        </p:nvCxnSpPr>
        <p:spPr>
          <a:xfrm>
            <a:off x="745672" y="763813"/>
            <a:ext cx="3574142" cy="0"/>
          </a:xfrm>
          <a:prstGeom prst="line">
            <a:avLst/>
          </a:prstGeom>
          <a:ln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303D128-25F5-493A-BBE3-999CD949B529}"/>
              </a:ext>
            </a:extLst>
          </p:cNvPr>
          <p:cNvCxnSpPr/>
          <p:nvPr/>
        </p:nvCxnSpPr>
        <p:spPr>
          <a:xfrm>
            <a:off x="7872187" y="763813"/>
            <a:ext cx="3574142" cy="0"/>
          </a:xfrm>
          <a:prstGeom prst="line">
            <a:avLst/>
          </a:prstGeom>
          <a:ln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F013C0CE-CF33-46BD-973E-2975E537E17A}"/>
              </a:ext>
            </a:extLst>
          </p:cNvPr>
          <p:cNvSpPr txBox="1"/>
          <p:nvPr/>
        </p:nvSpPr>
        <p:spPr>
          <a:xfrm>
            <a:off x="4978402" y="425259"/>
            <a:ext cx="2235200" cy="335280"/>
          </a:xfrm>
          <a:prstGeom prst="rect">
            <a:avLst/>
          </a:prstGeom>
          <a:noFill/>
        </p:spPr>
        <p:txBody>
          <a:bodyPr bIns="0" lIns="0" rIns="0" rtlCol="0" tIns="0" wrap="none">
            <a:spAutoFit/>
          </a:bodyPr>
          <a:lstStyle/>
          <a:p>
            <a:pPr algn="ctr"/>
            <a:r>
              <a:rPr altLang="en-US" lang="zh-CN" sz="2200">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有潜在风险的物种</a:t>
            </a:r>
          </a:p>
        </p:txBody>
      </p:sp>
      <p:sp>
        <p:nvSpPr>
          <p:cNvPr id="13" name="文本框 12">
            <a:extLst>
              <a:ext uri="{FF2B5EF4-FFF2-40B4-BE49-F238E27FC236}">
                <a16:creationId xmlns:a16="http://schemas.microsoft.com/office/drawing/2014/main" id="{3EFD8ACA-6389-4886-9EF2-2E8DDF6DAD99}"/>
              </a:ext>
            </a:extLst>
          </p:cNvPr>
          <p:cNvSpPr txBox="1"/>
          <p:nvPr/>
        </p:nvSpPr>
        <p:spPr>
          <a:xfrm>
            <a:off x="4533900" y="776428"/>
            <a:ext cx="3124200" cy="182880"/>
          </a:xfrm>
          <a:prstGeom prst="rect">
            <a:avLst/>
          </a:prstGeom>
          <a:noFill/>
        </p:spPr>
        <p:txBody>
          <a:bodyPr bIns="0" lIns="0" rIns="0" rtlCol="0" tIns="0" wrap="square">
            <a:spAutoFit/>
          </a:bodyPr>
          <a:lstStyle/>
          <a:p>
            <a:pPr algn="dist"/>
            <a:r>
              <a:rPr altLang="zh-CN" lang="en-US" sz="1200">
                <a:solidFill>
                  <a:srgbClr val="C00000"/>
                </a:solidFill>
                <a:latin charset="-122" panose="020b0502040204020203" pitchFamily="34" typeface="微软雅黑 Light"/>
                <a:ea charset="-122" panose="020b0502040204020203" pitchFamily="34" typeface="微软雅黑 Light"/>
                <a:sym charset="-122" panose="020b0502040204020203" pitchFamily="34" typeface="微软雅黑 Light"/>
              </a:rPr>
              <a:t>QIAN ZAI FENG XIAN</a:t>
            </a:r>
          </a:p>
        </p:txBody>
      </p:sp>
      <p:sp>
        <p:nvSpPr>
          <p:cNvPr id="27" name="矩形 26">
            <a:extLst>
              <a:ext uri="{FF2B5EF4-FFF2-40B4-BE49-F238E27FC236}">
                <a16:creationId xmlns:a16="http://schemas.microsoft.com/office/drawing/2014/main" id="{30CB5C89-431A-4D52-8FBF-98C7C6489CA3}"/>
              </a:ext>
            </a:extLst>
          </p:cNvPr>
          <p:cNvSpPr/>
          <p:nvPr/>
        </p:nvSpPr>
        <p:spPr>
          <a:xfrm>
            <a:off x="677917" y="1619211"/>
            <a:ext cx="2494851" cy="4268614"/>
          </a:xfrm>
          <a:prstGeom prst="rect">
            <a:avLst/>
          </a:prstGeom>
          <a:blipFill>
            <a:blip r:embed="rId4">
              <a:extLst>
                <a:ext uri="{28A0092B-C50C-407E-A947-70E740481C1C}">
                  <a14:useLocalDpi/>
                </a:ext>
              </a:extLst>
            </a:blip>
            <a:stretch>
              <a:fillRect b="4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Rectangle 29-mask">
            <a:extLst>
              <a:ext uri="{FF2B5EF4-FFF2-40B4-BE49-F238E27FC236}">
                <a16:creationId xmlns:a16="http://schemas.microsoft.com/office/drawing/2014/main" id="{14E0467F-DDCD-41C7-AF40-BFFD8BA4CF26}"/>
              </a:ext>
            </a:extLst>
          </p:cNvPr>
          <p:cNvSpPr/>
          <p:nvPr/>
        </p:nvSpPr>
        <p:spPr>
          <a:xfrm>
            <a:off x="677917" y="1619211"/>
            <a:ext cx="2494851" cy="4268614"/>
          </a:xfrm>
          <a:prstGeom prst="rect">
            <a:avLst/>
          </a:prstGeom>
          <a:gradFill flip="none" rotWithShape="1">
            <a:gsLst>
              <a:gs pos="57000">
                <a:schemeClr val="tx1">
                  <a:alpha val="0"/>
                </a:schemeClr>
              </a:gs>
              <a:gs pos="92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BDDA1E86-A523-48AB-80E2-EE4F017AFD85}"/>
              </a:ext>
            </a:extLst>
          </p:cNvPr>
          <p:cNvSpPr/>
          <p:nvPr/>
        </p:nvSpPr>
        <p:spPr>
          <a:xfrm>
            <a:off x="2591654" y="1619211"/>
            <a:ext cx="2494851" cy="4268614"/>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Rectangle 30-mask">
            <a:extLst>
              <a:ext uri="{FF2B5EF4-FFF2-40B4-BE49-F238E27FC236}">
                <a16:creationId xmlns:a16="http://schemas.microsoft.com/office/drawing/2014/main" id="{05B79ABC-A90F-4B95-A952-202F76792C25}"/>
              </a:ext>
            </a:extLst>
          </p:cNvPr>
          <p:cNvSpPr/>
          <p:nvPr/>
        </p:nvSpPr>
        <p:spPr>
          <a:xfrm>
            <a:off x="2591654" y="1619211"/>
            <a:ext cx="2494851" cy="4268614"/>
          </a:xfrm>
          <a:prstGeom prst="rect">
            <a:avLst/>
          </a:prstGeom>
          <a:gradFill flip="none" rotWithShape="1">
            <a:gsLst>
              <a:gs pos="58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Rectangle 33-mask">
            <a:extLst>
              <a:ext uri="{FF2B5EF4-FFF2-40B4-BE49-F238E27FC236}">
                <a16:creationId xmlns:a16="http://schemas.microsoft.com/office/drawing/2014/main" id="{5B74E9AF-2F13-4FB0-A19D-BA08D43A0FE5}"/>
              </a:ext>
            </a:extLst>
          </p:cNvPr>
          <p:cNvSpPr/>
          <p:nvPr/>
        </p:nvSpPr>
        <p:spPr>
          <a:xfrm>
            <a:off x="9019232" y="1619211"/>
            <a:ext cx="2494851" cy="4268614"/>
          </a:xfrm>
          <a:prstGeom prst="rect">
            <a:avLst/>
          </a:prstGeom>
          <a:gradFill flip="none" rotWithShape="1">
            <a:gsLst>
              <a:gs pos="69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FDAA145F-8146-4160-B75A-EE45B2F3D606}"/>
              </a:ext>
            </a:extLst>
          </p:cNvPr>
          <p:cNvSpPr/>
          <p:nvPr/>
        </p:nvSpPr>
        <p:spPr>
          <a:xfrm>
            <a:off x="7052869" y="1619211"/>
            <a:ext cx="2494851" cy="4268614"/>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Rectangle 32-mask">
            <a:extLst>
              <a:ext uri="{FF2B5EF4-FFF2-40B4-BE49-F238E27FC236}">
                <a16:creationId xmlns:a16="http://schemas.microsoft.com/office/drawing/2014/main" id="{07E93C3D-773C-4D17-855C-0AB9F9BE1424}"/>
              </a:ext>
            </a:extLst>
          </p:cNvPr>
          <p:cNvSpPr/>
          <p:nvPr/>
        </p:nvSpPr>
        <p:spPr>
          <a:xfrm>
            <a:off x="7052869" y="1619211"/>
            <a:ext cx="2494851" cy="4268614"/>
          </a:xfrm>
          <a:prstGeom prst="rect">
            <a:avLst/>
          </a:prstGeom>
          <a:gradFill flip="none" rotWithShape="1">
            <a:gsLst>
              <a:gs pos="62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B2E68F59-0EBB-4BAF-B224-954B433C8F80}"/>
              </a:ext>
            </a:extLst>
          </p:cNvPr>
          <p:cNvSpPr/>
          <p:nvPr/>
        </p:nvSpPr>
        <p:spPr>
          <a:xfrm>
            <a:off x="4764603" y="1301816"/>
            <a:ext cx="2865864" cy="4903404"/>
          </a:xfrm>
          <a:prstGeom prst="rect">
            <a:avLst/>
          </a:prstGeom>
          <a:blipFill>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Rectangle 39-mask">
            <a:extLst>
              <a:ext uri="{FF2B5EF4-FFF2-40B4-BE49-F238E27FC236}">
                <a16:creationId xmlns:a16="http://schemas.microsoft.com/office/drawing/2014/main" id="{8D29EB48-3975-40C9-A70A-DB0CA0E41D6D}"/>
              </a:ext>
            </a:extLst>
          </p:cNvPr>
          <p:cNvSpPr/>
          <p:nvPr/>
        </p:nvSpPr>
        <p:spPr>
          <a:xfrm>
            <a:off x="4764603" y="1301816"/>
            <a:ext cx="2865864" cy="4903404"/>
          </a:xfrm>
          <a:prstGeom prst="rect">
            <a:avLst/>
          </a:prstGeom>
          <a:gradFill flip="none" rotWithShape="1">
            <a:gsLst>
              <a:gs pos="58000">
                <a:schemeClr val="tx1">
                  <a:alpha val="0"/>
                </a:schemeClr>
              </a:gs>
              <a:gs pos="100000">
                <a:schemeClr val="tx1"/>
              </a:gs>
            </a:gsLst>
            <a:lin ang="5400000" scaled="1"/>
          </a:gradFill>
          <a:ln w="9525">
            <a:gradFill>
              <a:gsLst>
                <a:gs pos="0">
                  <a:srgbClr val="EB7D0F">
                    <a:alpha val="25000"/>
                  </a:srgbClr>
                </a:gs>
                <a:gs pos="100000">
                  <a:srgbClr val="E89E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514F649-21D9-485A-A1C4-75A59CC0EDC1}"/>
              </a:ext>
            </a:extLst>
          </p:cNvPr>
          <p:cNvSpPr txBox="1"/>
          <p:nvPr/>
        </p:nvSpPr>
        <p:spPr>
          <a:xfrm>
            <a:off x="1366678" y="5455140"/>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蝙 蝠</a:t>
            </a:r>
          </a:p>
        </p:txBody>
      </p:sp>
      <p:sp>
        <p:nvSpPr>
          <p:cNvPr id="36" name="文本框 35">
            <a:extLst>
              <a:ext uri="{FF2B5EF4-FFF2-40B4-BE49-F238E27FC236}">
                <a16:creationId xmlns:a16="http://schemas.microsoft.com/office/drawing/2014/main" id="{60ED722C-DFD2-43AD-A6A4-91A0667DA8B5}"/>
              </a:ext>
            </a:extLst>
          </p:cNvPr>
          <p:cNvSpPr txBox="1"/>
          <p:nvPr/>
        </p:nvSpPr>
        <p:spPr>
          <a:xfrm>
            <a:off x="3377724" y="5455140"/>
            <a:ext cx="685800"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果子狸</a:t>
            </a:r>
          </a:p>
        </p:txBody>
      </p:sp>
      <p:sp>
        <p:nvSpPr>
          <p:cNvPr id="37" name="文本框 36">
            <a:extLst>
              <a:ext uri="{FF2B5EF4-FFF2-40B4-BE49-F238E27FC236}">
                <a16:creationId xmlns:a16="http://schemas.microsoft.com/office/drawing/2014/main" id="{890AD8B5-678E-4445-BCD4-CFA814E7D864}"/>
              </a:ext>
            </a:extLst>
          </p:cNvPr>
          <p:cNvSpPr txBox="1"/>
          <p:nvPr/>
        </p:nvSpPr>
        <p:spPr>
          <a:xfrm>
            <a:off x="5932238" y="5749325"/>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竹 鼠</a:t>
            </a:r>
          </a:p>
        </p:txBody>
      </p:sp>
      <p:sp>
        <p:nvSpPr>
          <p:cNvPr id="38" name="文本框 37">
            <a:extLst>
              <a:ext uri="{FF2B5EF4-FFF2-40B4-BE49-F238E27FC236}">
                <a16:creationId xmlns:a16="http://schemas.microsoft.com/office/drawing/2014/main" id="{081112C4-5E98-455C-9290-147E664D4303}"/>
              </a:ext>
            </a:extLst>
          </p:cNvPr>
          <p:cNvSpPr txBox="1"/>
          <p:nvPr/>
        </p:nvSpPr>
        <p:spPr>
          <a:xfrm>
            <a:off x="8364384" y="5455140"/>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猪 獾</a:t>
            </a:r>
          </a:p>
        </p:txBody>
      </p:sp>
      <p:sp>
        <p:nvSpPr>
          <p:cNvPr id="39" name="文本框 38">
            <a:extLst>
              <a:ext uri="{FF2B5EF4-FFF2-40B4-BE49-F238E27FC236}">
                <a16:creationId xmlns:a16="http://schemas.microsoft.com/office/drawing/2014/main" id="{B57A2CC2-2393-4AF3-9A78-D941A3E6A281}"/>
              </a:ext>
            </a:extLst>
          </p:cNvPr>
          <p:cNvSpPr txBox="1"/>
          <p:nvPr/>
        </p:nvSpPr>
        <p:spPr>
          <a:xfrm>
            <a:off x="10265604" y="5455140"/>
            <a:ext cx="525462" cy="274320"/>
          </a:xfrm>
          <a:prstGeom prst="rect">
            <a:avLst/>
          </a:prstGeom>
          <a:noFill/>
        </p:spPr>
        <p:txBody>
          <a:bodyPr bIns="0" lIns="0" rIns="0" rtlCol="0" tIns="0" wrap="none">
            <a:spAutoFit/>
          </a:bodyPr>
          <a:lstStyle/>
          <a:p>
            <a:pPr algn="l"/>
            <a:r>
              <a:rPr altLang="en-US" lang="zh-CN">
                <a:solidFill>
                  <a:schemeClr val="bg1"/>
                </a:solidFill>
                <a:latin charset="-122" panose="020b0502040204020203" pitchFamily="34" typeface="微软雅黑 Light"/>
                <a:ea charset="-122" panose="020b0502040204020203" pitchFamily="34" typeface="微软雅黑 Light"/>
              </a:rPr>
              <a:t>旱 獭</a:t>
            </a:r>
          </a:p>
        </p:txBody>
      </p:sp>
    </p:spTree>
    <p:extLst>
      <p:ext uri="{BB962C8B-B14F-4D97-AF65-F5344CB8AC3E}">
        <p14:creationId val="51658377"/>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图片包含 鸟, 鹦鹉, 动物, 游戏机  描述已自动生成" id="3" name="图片 2">
            <a:extLst>
              <a:ext uri="{FF2B5EF4-FFF2-40B4-BE49-F238E27FC236}">
                <a16:creationId xmlns:a16="http://schemas.microsoft.com/office/drawing/2014/main" id="{C722D7CA-91D0-4319-96DA-0AB73EFF6EE3}"/>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a:off x="3911600" y="1240608"/>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pic>
        <p:nvPicPr>
          <p:cNvPr descr="彩色的鸟  描述已自动生成" id="12" name="图片 11">
            <a:extLst>
              <a:ext uri="{FF2B5EF4-FFF2-40B4-BE49-F238E27FC236}">
                <a16:creationId xmlns:a16="http://schemas.microsoft.com/office/drawing/2014/main" id="{A74ABF47-CD71-4242-BC2D-0B6A659BAA4F}"/>
              </a:ext>
            </a:extLst>
          </p:cNvPr>
          <p:cNvPicPr>
            <a:picLocks noChangeAspect="1"/>
          </p:cNvPicPr>
          <p:nvPr/>
        </p:nvPicPr>
        <p:blipFill>
          <a:blip r:embed="rId3">
            <a:extLst>
              <a:ext uri="{28A0092B-C50C-407E-A947-70E740481C1C}">
                <a14:useLocalDpi/>
              </a:ext>
            </a:extLst>
          </a:blip>
          <a:stretch>
            <a:fillRect/>
          </a:stretch>
        </p:blipFill>
        <p:spPr>
          <a:xfrm flipH="1">
            <a:off x="4483473" y="1396369"/>
            <a:ext cx="8424889" cy="5609570"/>
          </a:xfrm>
          <a:prstGeom prst="rect">
            <a:avLst/>
          </a:prstGeom>
        </p:spPr>
      </p:pic>
      <p:sp>
        <p:nvSpPr>
          <p:cNvPr id="5" name="Rectangle 6+">
            <a:extLst>
              <a:ext uri="{FF2B5EF4-FFF2-40B4-BE49-F238E27FC236}">
                <a16:creationId xmlns:a16="http://schemas.microsoft.com/office/drawing/2014/main" id="{A2B304CD-31E6-4209-9A54-7F22E8054D8E}"/>
              </a:ext>
            </a:extLst>
          </p:cNvPr>
          <p:cNvSpPr/>
          <p:nvPr/>
        </p:nvSpPr>
        <p:spPr>
          <a:xfrm>
            <a:off x="0" y="0"/>
            <a:ext cx="12192000" cy="6858000"/>
          </a:xfrm>
          <a:prstGeom prst="rect">
            <a:avLst/>
          </a:prstGeom>
          <a:gradFill flip="none" rotWithShape="1">
            <a:gsLst>
              <a:gs pos="69000">
                <a:srgbClr val="1A1A1A">
                  <a:alpha val="0"/>
                </a:srgbClr>
              </a:gs>
              <a:gs pos="28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6+">
            <a:extLst>
              <a:ext uri="{FF2B5EF4-FFF2-40B4-BE49-F238E27FC236}">
                <a16:creationId xmlns:a16="http://schemas.microsoft.com/office/drawing/2014/main" id="{5A85D980-1A10-4C8B-91AE-9AB9D8EEEF06}"/>
              </a:ext>
            </a:extLst>
          </p:cNvPr>
          <p:cNvSpPr/>
          <p:nvPr/>
        </p:nvSpPr>
        <p:spPr>
          <a:xfrm>
            <a:off x="0" y="0"/>
            <a:ext cx="12192000" cy="6858000"/>
          </a:xfrm>
          <a:prstGeom prst="rect">
            <a:avLst/>
          </a:prstGeom>
          <a:gradFill flip="none" rotWithShape="1">
            <a:gsLst>
              <a:gs pos="56000">
                <a:srgbClr val="1A1A1A">
                  <a:alpha val="0"/>
                </a:srgbClr>
              </a:gs>
              <a:gs pos="4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extLst>
              <a:ext uri="{FF2B5EF4-FFF2-40B4-BE49-F238E27FC236}">
                <a16:creationId xmlns:a16="http://schemas.microsoft.com/office/drawing/2014/main" id="{BE8705D7-0CB0-4AA4-91DA-893402110CA5}"/>
              </a:ext>
            </a:extLst>
          </p:cNvPr>
          <p:cNvSpPr/>
          <p:nvPr/>
        </p:nvSpPr>
        <p:spPr>
          <a:xfrm>
            <a:off x="0" y="0"/>
            <a:ext cx="12192000" cy="6858000"/>
          </a:xfrm>
          <a:prstGeom prst="rect">
            <a:avLst/>
          </a:prstGeom>
          <a:gradFill flip="none" rotWithShape="1">
            <a:gsLst>
              <a:gs pos="0">
                <a:srgbClr val="000000">
                  <a:alpha val="80000"/>
                </a:srgbClr>
              </a:gs>
              <a:gs pos="4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DD904538-E9F4-4863-816A-B432D2C2E77C}"/>
              </a:ext>
            </a:extLst>
          </p:cNvPr>
          <p:cNvSpPr txBox="1"/>
          <p:nvPr/>
        </p:nvSpPr>
        <p:spPr>
          <a:xfrm>
            <a:off x="1129688" y="2214046"/>
            <a:ext cx="6096611"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就野生动物监管而言，林业和草原部门的监管资源相对有限</a:t>
            </a:r>
          </a:p>
        </p:txBody>
      </p:sp>
      <p:sp>
        <p:nvSpPr>
          <p:cNvPr id="22" name="文本框 21">
            <a:extLst>
              <a:ext uri="{FF2B5EF4-FFF2-40B4-BE49-F238E27FC236}">
                <a16:creationId xmlns:a16="http://schemas.microsoft.com/office/drawing/2014/main" id="{3437F181-3375-46B7-BCE6-95681EE30398}"/>
              </a:ext>
            </a:extLst>
          </p:cNvPr>
          <p:cNvSpPr txBox="1"/>
          <p:nvPr/>
        </p:nvSpPr>
        <p:spPr>
          <a:xfrm>
            <a:off x="1129688" y="3466817"/>
            <a:ext cx="6096611"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b="1" lang="zh-CN" sz="2200">
                <a:gradFill>
                  <a:gsLst>
                    <a:gs pos="30000">
                      <a:srgbClr val="E89E32"/>
                    </a:gs>
                    <a:gs pos="90000">
                      <a:srgbClr val="F55E1B"/>
                    </a:gs>
                  </a:gsLst>
                  <a:lin ang="2700000" scaled="1"/>
                </a:gradFill>
                <a:latin charset="-122" panose="020b0503020204020204" pitchFamily="34" typeface="微软雅黑"/>
                <a:ea charset="-122" panose="020b0503020204020204" pitchFamily="34" typeface="微软雅黑"/>
                <a:sym charset="-122" panose="020b0503020204020204" pitchFamily="34" typeface="微软雅黑"/>
              </a:rPr>
              <a:t>市场监管部门要负责的监管事项众多，野生动物交易相对分散、隐蔽</a:t>
            </a:r>
          </a:p>
        </p:txBody>
      </p:sp>
      <p:sp>
        <p:nvSpPr>
          <p:cNvPr id="25" name="文本框 24">
            <a:extLst>
              <a:ext uri="{FF2B5EF4-FFF2-40B4-BE49-F238E27FC236}">
                <a16:creationId xmlns:a16="http://schemas.microsoft.com/office/drawing/2014/main" id="{400EEEED-5215-4B0C-AF24-7F1FEFED61DF}"/>
              </a:ext>
            </a:extLst>
          </p:cNvPr>
          <p:cNvSpPr txBox="1"/>
          <p:nvPr/>
        </p:nvSpPr>
        <p:spPr>
          <a:xfrm>
            <a:off x="1129688" y="4713606"/>
            <a:ext cx="6096611" cy="493776"/>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很难进入监管部门执法的优先顺序</a:t>
            </a:r>
          </a:p>
        </p:txBody>
      </p:sp>
      <p:pic>
        <p:nvPicPr>
          <p:cNvPr id="41" name="图片 40">
            <a:extLst>
              <a:ext uri="{FF2B5EF4-FFF2-40B4-BE49-F238E27FC236}">
                <a16:creationId xmlns:a16="http://schemas.microsoft.com/office/drawing/2014/main" id="{68BE5494-5B0E-4202-9DCD-4E1C8F9B88EA}"/>
              </a:ext>
            </a:extLst>
          </p:cNvPr>
          <p:cNvPicPr>
            <a:picLocks noChangeAspect="1"/>
          </p:cNvPicPr>
          <p:nvPr/>
        </p:nvPicPr>
        <p:blipFill>
          <a:blip r:embed="rId4">
            <a:extLst>
              <a:ext uri="{28A0092B-C50C-407E-A947-70E740481C1C}">
                <a14:useLocalDpi/>
              </a:ext>
            </a:extLst>
          </a:blip>
          <a:srcRect t="72493"/>
          <a:stretch>
            <a:fillRect/>
          </a:stretch>
        </p:blipFill>
        <p:spPr>
          <a:xfrm>
            <a:off x="0" y="0"/>
            <a:ext cx="12192000" cy="2149780"/>
          </a:xfrm>
          <a:custGeom>
            <a:gdLst>
              <a:gd fmla="*/ 0 w 12192000" name="connsiteX0"/>
              <a:gd fmla="*/ 0 h 2149780" name="connsiteY0"/>
              <a:gd fmla="*/ 12192000 w 12192000" name="connsiteX1"/>
              <a:gd fmla="*/ 0 h 2149780" name="connsiteY1"/>
              <a:gd fmla="*/ 12192000 w 12192000" name="connsiteX2"/>
              <a:gd fmla="*/ 2149780 h 2149780" name="connsiteY2"/>
              <a:gd fmla="*/ 0 w 12192000" name="connsiteX3"/>
              <a:gd fmla="*/ 2149780 h 2149780" name="connsiteY3"/>
            </a:gdLst>
            <a:cxnLst>
              <a:cxn ang="0">
                <a:pos x="connsiteX0" y="connsiteY0"/>
              </a:cxn>
              <a:cxn ang="0">
                <a:pos x="connsiteX1" y="connsiteY1"/>
              </a:cxn>
              <a:cxn ang="0">
                <a:pos x="connsiteX2" y="connsiteY2"/>
              </a:cxn>
              <a:cxn ang="0">
                <a:pos x="connsiteX3" y="connsiteY3"/>
              </a:cxn>
            </a:cxnLst>
            <a:rect b="b" l="l" r="r" t="t"/>
            <a:pathLst>
              <a:path h="2149780" w="12192000">
                <a:moveTo>
                  <a:pt x="0" y="0"/>
                </a:moveTo>
                <a:lnTo>
                  <a:pt x="12192000" y="0"/>
                </a:lnTo>
                <a:lnTo>
                  <a:pt x="12192000" y="2149780"/>
                </a:lnTo>
                <a:lnTo>
                  <a:pt x="0" y="2149780"/>
                </a:lnTo>
                <a:close/>
              </a:path>
            </a:pathLst>
          </a:custGeom>
        </p:spPr>
      </p:pic>
      <p:grpSp>
        <p:nvGrpSpPr>
          <p:cNvPr id="13" name="组合 12">
            <a:extLst>
              <a:ext uri="{FF2B5EF4-FFF2-40B4-BE49-F238E27FC236}">
                <a16:creationId xmlns:a16="http://schemas.microsoft.com/office/drawing/2014/main" id="{28A56808-AD6E-48EE-B2EF-C0C93F179D0D}"/>
              </a:ext>
            </a:extLst>
          </p:cNvPr>
          <p:cNvGrpSpPr/>
          <p:nvPr/>
        </p:nvGrpSpPr>
        <p:grpSpPr>
          <a:xfrm>
            <a:off x="3195236" y="824465"/>
            <a:ext cx="5801528" cy="1107996"/>
            <a:chOff x="3152109" y="407194"/>
            <a:chExt cx="5801528" cy="1107996"/>
          </a:xfrm>
        </p:grpSpPr>
        <p:sp>
          <p:nvSpPr>
            <p:cNvPr id="2" name="文本框 1">
              <a:extLst>
                <a:ext uri="{FF2B5EF4-FFF2-40B4-BE49-F238E27FC236}">
                  <a16:creationId xmlns:a16="http://schemas.microsoft.com/office/drawing/2014/main" id="{E95B7893-3421-4A91-8E9D-A9936A15B97C}"/>
                </a:ext>
              </a:extLst>
            </p:cNvPr>
            <p:cNvSpPr txBox="1"/>
            <p:nvPr/>
          </p:nvSpPr>
          <p:spPr>
            <a:xfrm>
              <a:off x="3022492" y="407194"/>
              <a:ext cx="3657600" cy="1097280"/>
            </a:xfrm>
            <a:prstGeom prst="rect">
              <a:avLst/>
            </a:prstGeom>
            <a:noFill/>
          </p:spPr>
          <p:txBody>
            <a:bodyPr bIns="0" lIns="0" rIns="0" tIns="0" wrap="none">
              <a:spAutoFit/>
            </a:bodyPr>
            <a:lstStyle/>
            <a:p>
              <a:pPr algn="ctr"/>
              <a:r>
                <a:rPr altLang="en-US" lang="zh-CN" sz="72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执法网络</a:t>
              </a:r>
            </a:p>
          </p:txBody>
        </p:sp>
        <p:sp>
          <p:nvSpPr>
            <p:cNvPr id="7" name="文本框 6">
              <a:extLst>
                <a:ext uri="{FF2B5EF4-FFF2-40B4-BE49-F238E27FC236}">
                  <a16:creationId xmlns:a16="http://schemas.microsoft.com/office/drawing/2014/main" id="{364F5113-5BFF-4DE9-9F5C-2B3E14C5C2E1}"/>
                </a:ext>
              </a:extLst>
            </p:cNvPr>
            <p:cNvSpPr txBox="1"/>
            <p:nvPr/>
          </p:nvSpPr>
          <p:spPr>
            <a:xfrm>
              <a:off x="6594017" y="576472"/>
              <a:ext cx="2540000" cy="762000"/>
            </a:xfrm>
            <a:prstGeom prst="rect">
              <a:avLst/>
            </a:prstGeom>
            <a:noFill/>
          </p:spPr>
          <p:txBody>
            <a:bodyPr bIns="0" lIns="0" rIns="0" tIns="0" wrap="none">
              <a:spAutoFit/>
            </a:bodyPr>
            <a:lstStyle/>
            <a:p>
              <a:r>
                <a:rPr altLang="en-US" lang="zh-CN" sz="5000">
                  <a:gradFill>
                    <a:gsLst>
                      <a:gs pos="100000">
                        <a:schemeClr val="tx1">
                          <a:lumMod val="50000"/>
                          <a:lumOff val="50000"/>
                        </a:schemeClr>
                      </a:gs>
                      <a:gs pos="0">
                        <a:schemeClr val="bg1"/>
                      </a:gs>
                    </a:gsLst>
                    <a:lin ang="5400000" scaled="0"/>
                  </a:gradFill>
                  <a:latin charset="-122" panose="00000500000000000000" pitchFamily="2" typeface="优设标题黑"/>
                  <a:ea charset="-122" panose="00000500000000000000" pitchFamily="2" typeface="优设标题黑"/>
                </a:rPr>
                <a:t>相对较弱</a:t>
              </a:r>
            </a:p>
          </p:txBody>
        </p:sp>
      </p:grpSp>
      <p:pic>
        <p:nvPicPr>
          <p:cNvPr id="8" name="图片 7">
            <a:extLst>
              <a:ext uri="{FF2B5EF4-FFF2-40B4-BE49-F238E27FC236}">
                <a16:creationId xmlns:a16="http://schemas.microsoft.com/office/drawing/2014/main" id="{FADEEE48-7A7F-4BAA-A957-AA7038B7E2C9}"/>
              </a:ext>
            </a:extLst>
          </p:cNvPr>
          <p:cNvPicPr>
            <a:picLocks noChangeAspect="1"/>
          </p:cNvPicPr>
          <p:nvPr/>
        </p:nvPicPr>
        <p:blipFill>
          <a:blip r:embed="rId5">
            <a:alphaModFix amt="32000"/>
            <a:extLst>
              <a:ext uri="{28A0092B-C50C-407E-A947-70E740481C1C}">
                <a14:useLocalDpi/>
              </a:ext>
            </a:extLst>
          </a:blip>
          <a:stretch>
            <a:fillRect/>
          </a:stretch>
        </p:blipFill>
        <p:spPr>
          <a:xfrm>
            <a:off x="-2667000" y="4699954"/>
            <a:ext cx="12192000" cy="2222312"/>
          </a:xfrm>
          <a:custGeom>
            <a:gdLst>
              <a:gd fmla="*/ 0 w 12192000" name="connsiteX0"/>
              <a:gd fmla="*/ 0 h 2222312" name="connsiteY0"/>
              <a:gd fmla="*/ 12192000 w 12192000" name="connsiteX1"/>
              <a:gd fmla="*/ 0 h 2222312" name="connsiteY1"/>
              <a:gd fmla="*/ 12192000 w 12192000" name="connsiteX2"/>
              <a:gd fmla="*/ 2222312 h 2222312" name="connsiteY2"/>
              <a:gd fmla="*/ 0 w 12192000" name="connsiteX3"/>
              <a:gd fmla="*/ 2222312 h 2222312" name="connsiteY3"/>
            </a:gdLst>
            <a:cxnLst>
              <a:cxn ang="0">
                <a:pos x="connsiteX0" y="connsiteY0"/>
              </a:cxn>
              <a:cxn ang="0">
                <a:pos x="connsiteX1" y="connsiteY1"/>
              </a:cxn>
              <a:cxn ang="0">
                <a:pos x="connsiteX2" y="connsiteY2"/>
              </a:cxn>
              <a:cxn ang="0">
                <a:pos x="connsiteX3" y="connsiteY3"/>
              </a:cxn>
            </a:cxnLst>
            <a:rect b="b" l="l" r="r" t="t"/>
            <a:pathLst>
              <a:path h="2222312" w="12192000">
                <a:moveTo>
                  <a:pt x="0" y="0"/>
                </a:moveTo>
                <a:lnTo>
                  <a:pt x="12192000" y="0"/>
                </a:lnTo>
                <a:lnTo>
                  <a:pt x="12192000" y="2222312"/>
                </a:lnTo>
                <a:lnTo>
                  <a:pt x="0" y="2222312"/>
                </a:lnTo>
                <a:close/>
              </a:path>
            </a:pathLst>
          </a:custGeom>
        </p:spPr>
      </p:pic>
    </p:spTree>
    <p:extLst>
      <p:ext uri="{BB962C8B-B14F-4D97-AF65-F5344CB8AC3E}">
        <p14:creationId val="360847576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图片包含 鸟, 鹦鹉, 动物, 游戏机  描述已自动生成" id="3" name="图片 2">
            <a:extLst>
              <a:ext uri="{FF2B5EF4-FFF2-40B4-BE49-F238E27FC236}">
                <a16:creationId xmlns:a16="http://schemas.microsoft.com/office/drawing/2014/main" id="{C722D7CA-91D0-4319-96DA-0AB73EFF6EE3}"/>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a:off x="3911600" y="1240608"/>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pic>
        <p:nvPicPr>
          <p:cNvPr descr="彩色的鸟  描述已自动生成" id="12" name="图片 11">
            <a:extLst>
              <a:ext uri="{FF2B5EF4-FFF2-40B4-BE49-F238E27FC236}">
                <a16:creationId xmlns:a16="http://schemas.microsoft.com/office/drawing/2014/main" id="{A74ABF47-CD71-4242-BC2D-0B6A659BAA4F}"/>
              </a:ext>
            </a:extLst>
          </p:cNvPr>
          <p:cNvPicPr>
            <a:picLocks noChangeAspect="1"/>
          </p:cNvPicPr>
          <p:nvPr/>
        </p:nvPicPr>
        <p:blipFill>
          <a:blip r:embed="rId3">
            <a:extLst>
              <a:ext uri="{28A0092B-C50C-407E-A947-70E740481C1C}">
                <a14:useLocalDpi/>
              </a:ext>
            </a:extLst>
          </a:blip>
          <a:stretch>
            <a:fillRect/>
          </a:stretch>
        </p:blipFill>
        <p:spPr>
          <a:xfrm flipH="1">
            <a:off x="4483473" y="1396369"/>
            <a:ext cx="8424889" cy="5609570"/>
          </a:xfrm>
          <a:prstGeom prst="rect">
            <a:avLst/>
          </a:prstGeom>
        </p:spPr>
      </p:pic>
      <p:sp>
        <p:nvSpPr>
          <p:cNvPr id="5" name="Rectangle 6+">
            <a:extLst>
              <a:ext uri="{FF2B5EF4-FFF2-40B4-BE49-F238E27FC236}">
                <a16:creationId xmlns:a16="http://schemas.microsoft.com/office/drawing/2014/main" id="{A2B304CD-31E6-4209-9A54-7F22E8054D8E}"/>
              </a:ext>
            </a:extLst>
          </p:cNvPr>
          <p:cNvSpPr/>
          <p:nvPr/>
        </p:nvSpPr>
        <p:spPr>
          <a:xfrm>
            <a:off x="0" y="0"/>
            <a:ext cx="12192000" cy="6858000"/>
          </a:xfrm>
          <a:prstGeom prst="rect">
            <a:avLst/>
          </a:prstGeom>
          <a:gradFill flip="none" rotWithShape="1">
            <a:gsLst>
              <a:gs pos="69000">
                <a:srgbClr val="1A1A1A">
                  <a:alpha val="0"/>
                </a:srgbClr>
              </a:gs>
              <a:gs pos="28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6+">
            <a:extLst>
              <a:ext uri="{FF2B5EF4-FFF2-40B4-BE49-F238E27FC236}">
                <a16:creationId xmlns:a16="http://schemas.microsoft.com/office/drawing/2014/main" id="{5A85D980-1A10-4C8B-91AE-9AB9D8EEEF06}"/>
              </a:ext>
            </a:extLst>
          </p:cNvPr>
          <p:cNvSpPr/>
          <p:nvPr/>
        </p:nvSpPr>
        <p:spPr>
          <a:xfrm>
            <a:off x="0" y="0"/>
            <a:ext cx="12192000" cy="6858000"/>
          </a:xfrm>
          <a:prstGeom prst="rect">
            <a:avLst/>
          </a:prstGeom>
          <a:gradFill flip="none" rotWithShape="1">
            <a:gsLst>
              <a:gs pos="56000">
                <a:srgbClr val="1A1A1A">
                  <a:alpha val="0"/>
                </a:srgbClr>
              </a:gs>
              <a:gs pos="4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extLst>
              <a:ext uri="{FF2B5EF4-FFF2-40B4-BE49-F238E27FC236}">
                <a16:creationId xmlns:a16="http://schemas.microsoft.com/office/drawing/2014/main" id="{BE8705D7-0CB0-4AA4-91DA-893402110CA5}"/>
              </a:ext>
            </a:extLst>
          </p:cNvPr>
          <p:cNvSpPr/>
          <p:nvPr/>
        </p:nvSpPr>
        <p:spPr>
          <a:xfrm>
            <a:off x="0" y="0"/>
            <a:ext cx="12192000" cy="6858000"/>
          </a:xfrm>
          <a:prstGeom prst="rect">
            <a:avLst/>
          </a:prstGeom>
          <a:gradFill flip="none" rotWithShape="1">
            <a:gsLst>
              <a:gs pos="0">
                <a:srgbClr val="000000">
                  <a:alpha val="80000"/>
                </a:srgbClr>
              </a:gs>
              <a:gs pos="4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DD904538-E9F4-4863-816A-B432D2C2E77C}"/>
              </a:ext>
            </a:extLst>
          </p:cNvPr>
          <p:cNvSpPr txBox="1"/>
          <p:nvPr/>
        </p:nvSpPr>
        <p:spPr>
          <a:xfrm>
            <a:off x="1129688" y="2214046"/>
            <a:ext cx="6096611"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目前各地野生动物保护的行政主管机关移送刑事案件数量少</a:t>
            </a:r>
          </a:p>
        </p:txBody>
      </p:sp>
      <p:sp>
        <p:nvSpPr>
          <p:cNvPr id="22" name="文本框 21">
            <a:extLst>
              <a:ext uri="{FF2B5EF4-FFF2-40B4-BE49-F238E27FC236}">
                <a16:creationId xmlns:a16="http://schemas.microsoft.com/office/drawing/2014/main" id="{3437F181-3375-46B7-BCE6-95681EE30398}"/>
              </a:ext>
            </a:extLst>
          </p:cNvPr>
          <p:cNvSpPr txBox="1"/>
          <p:nvPr/>
        </p:nvSpPr>
        <p:spPr>
          <a:xfrm>
            <a:off x="1129688" y="3466817"/>
            <a:ext cx="6096611" cy="493776"/>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b="1" lang="zh-CN" sz="2200">
                <a:gradFill>
                  <a:gsLst>
                    <a:gs pos="30000">
                      <a:srgbClr val="E89E32"/>
                    </a:gs>
                    <a:gs pos="90000">
                      <a:srgbClr val="F55E1B"/>
                    </a:gs>
                  </a:gsLst>
                  <a:lin ang="2700000" scaled="1"/>
                </a:gradFill>
                <a:latin charset="-122" panose="020b0503020204020204" pitchFamily="34" typeface="微软雅黑"/>
                <a:ea charset="-122" panose="020b0503020204020204" pitchFamily="34" typeface="微软雅黑"/>
                <a:sym charset="-122" panose="020b0503020204020204" pitchFamily="34" typeface="微软雅黑"/>
              </a:rPr>
              <a:t>检察机关监督移送的案件也少</a:t>
            </a:r>
          </a:p>
        </p:txBody>
      </p:sp>
      <p:sp>
        <p:nvSpPr>
          <p:cNvPr id="25" name="文本框 24">
            <a:extLst>
              <a:ext uri="{FF2B5EF4-FFF2-40B4-BE49-F238E27FC236}">
                <a16:creationId xmlns:a16="http://schemas.microsoft.com/office/drawing/2014/main" id="{400EEEED-5215-4B0C-AF24-7F1FEFED61DF}"/>
              </a:ext>
            </a:extLst>
          </p:cNvPr>
          <p:cNvSpPr txBox="1"/>
          <p:nvPr/>
        </p:nvSpPr>
        <p:spPr>
          <a:xfrm>
            <a:off x="1129688" y="4351439"/>
            <a:ext cx="6096611"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一定程度上是因为尚没有在野生动物保护领域建立完备的行政执法与刑事司法工作机制</a:t>
            </a:r>
          </a:p>
        </p:txBody>
      </p:sp>
      <p:pic>
        <p:nvPicPr>
          <p:cNvPr id="41" name="图片 40">
            <a:extLst>
              <a:ext uri="{FF2B5EF4-FFF2-40B4-BE49-F238E27FC236}">
                <a16:creationId xmlns:a16="http://schemas.microsoft.com/office/drawing/2014/main" id="{68BE5494-5B0E-4202-9DCD-4E1C8F9B88EA}"/>
              </a:ext>
            </a:extLst>
          </p:cNvPr>
          <p:cNvPicPr>
            <a:picLocks noChangeAspect="1"/>
          </p:cNvPicPr>
          <p:nvPr/>
        </p:nvPicPr>
        <p:blipFill>
          <a:blip r:embed="rId4">
            <a:extLst>
              <a:ext uri="{28A0092B-C50C-407E-A947-70E740481C1C}">
                <a14:useLocalDpi/>
              </a:ext>
            </a:extLst>
          </a:blip>
          <a:srcRect t="72493"/>
          <a:stretch>
            <a:fillRect/>
          </a:stretch>
        </p:blipFill>
        <p:spPr>
          <a:xfrm>
            <a:off x="0" y="0"/>
            <a:ext cx="12192000" cy="2149780"/>
          </a:xfrm>
          <a:custGeom>
            <a:gdLst>
              <a:gd fmla="*/ 0 w 12192000" name="connsiteX0"/>
              <a:gd fmla="*/ 0 h 2149780" name="connsiteY0"/>
              <a:gd fmla="*/ 12192000 w 12192000" name="connsiteX1"/>
              <a:gd fmla="*/ 0 h 2149780" name="connsiteY1"/>
              <a:gd fmla="*/ 12192000 w 12192000" name="connsiteX2"/>
              <a:gd fmla="*/ 2149780 h 2149780" name="connsiteY2"/>
              <a:gd fmla="*/ 0 w 12192000" name="connsiteX3"/>
              <a:gd fmla="*/ 2149780 h 2149780" name="connsiteY3"/>
            </a:gdLst>
            <a:cxnLst>
              <a:cxn ang="0">
                <a:pos x="connsiteX0" y="connsiteY0"/>
              </a:cxn>
              <a:cxn ang="0">
                <a:pos x="connsiteX1" y="connsiteY1"/>
              </a:cxn>
              <a:cxn ang="0">
                <a:pos x="connsiteX2" y="connsiteY2"/>
              </a:cxn>
              <a:cxn ang="0">
                <a:pos x="connsiteX3" y="connsiteY3"/>
              </a:cxn>
            </a:cxnLst>
            <a:rect b="b" l="l" r="r" t="t"/>
            <a:pathLst>
              <a:path h="2149780" w="12192000">
                <a:moveTo>
                  <a:pt x="0" y="0"/>
                </a:moveTo>
                <a:lnTo>
                  <a:pt x="12192000" y="0"/>
                </a:lnTo>
                <a:lnTo>
                  <a:pt x="12192000" y="2149780"/>
                </a:lnTo>
                <a:lnTo>
                  <a:pt x="0" y="2149780"/>
                </a:lnTo>
                <a:close/>
              </a:path>
            </a:pathLst>
          </a:custGeom>
        </p:spPr>
      </p:pic>
      <p:pic>
        <p:nvPicPr>
          <p:cNvPr id="8" name="图片 7">
            <a:extLst>
              <a:ext uri="{FF2B5EF4-FFF2-40B4-BE49-F238E27FC236}">
                <a16:creationId xmlns:a16="http://schemas.microsoft.com/office/drawing/2014/main" id="{FADEEE48-7A7F-4BAA-A957-AA7038B7E2C9}"/>
              </a:ext>
            </a:extLst>
          </p:cNvPr>
          <p:cNvPicPr>
            <a:picLocks noChangeAspect="1"/>
          </p:cNvPicPr>
          <p:nvPr/>
        </p:nvPicPr>
        <p:blipFill>
          <a:blip r:embed="rId5">
            <a:alphaModFix amt="32000"/>
            <a:extLst>
              <a:ext uri="{28A0092B-C50C-407E-A947-70E740481C1C}">
                <a14:useLocalDpi/>
              </a:ext>
            </a:extLst>
          </a:blip>
          <a:stretch>
            <a:fillRect/>
          </a:stretch>
        </p:blipFill>
        <p:spPr>
          <a:xfrm>
            <a:off x="-2667000" y="4699954"/>
            <a:ext cx="12192000" cy="2222312"/>
          </a:xfrm>
          <a:custGeom>
            <a:gdLst>
              <a:gd fmla="*/ 0 w 12192000" name="connsiteX0"/>
              <a:gd fmla="*/ 0 h 2222312" name="connsiteY0"/>
              <a:gd fmla="*/ 12192000 w 12192000" name="connsiteX1"/>
              <a:gd fmla="*/ 0 h 2222312" name="connsiteY1"/>
              <a:gd fmla="*/ 12192000 w 12192000" name="connsiteX2"/>
              <a:gd fmla="*/ 2222312 h 2222312" name="connsiteY2"/>
              <a:gd fmla="*/ 0 w 12192000" name="connsiteX3"/>
              <a:gd fmla="*/ 2222312 h 2222312" name="connsiteY3"/>
            </a:gdLst>
            <a:cxnLst>
              <a:cxn ang="0">
                <a:pos x="connsiteX0" y="connsiteY0"/>
              </a:cxn>
              <a:cxn ang="0">
                <a:pos x="connsiteX1" y="connsiteY1"/>
              </a:cxn>
              <a:cxn ang="0">
                <a:pos x="connsiteX2" y="connsiteY2"/>
              </a:cxn>
              <a:cxn ang="0">
                <a:pos x="connsiteX3" y="connsiteY3"/>
              </a:cxn>
            </a:cxnLst>
            <a:rect b="b" l="l" r="r" t="t"/>
            <a:pathLst>
              <a:path h="2222312" w="12192000">
                <a:moveTo>
                  <a:pt x="0" y="0"/>
                </a:moveTo>
                <a:lnTo>
                  <a:pt x="12192000" y="0"/>
                </a:lnTo>
                <a:lnTo>
                  <a:pt x="12192000" y="2222312"/>
                </a:lnTo>
                <a:lnTo>
                  <a:pt x="0" y="2222312"/>
                </a:lnTo>
                <a:close/>
              </a:path>
            </a:pathLst>
          </a:custGeom>
        </p:spPr>
      </p:pic>
      <p:grpSp>
        <p:nvGrpSpPr>
          <p:cNvPr id="17" name="组合 16">
            <a:extLst>
              <a:ext uri="{FF2B5EF4-FFF2-40B4-BE49-F238E27FC236}">
                <a16:creationId xmlns:a16="http://schemas.microsoft.com/office/drawing/2014/main" id="{521536C9-6415-427A-93E9-FA6701AB5521}"/>
              </a:ext>
            </a:extLst>
          </p:cNvPr>
          <p:cNvGrpSpPr/>
          <p:nvPr/>
        </p:nvGrpSpPr>
        <p:grpSpPr>
          <a:xfrm>
            <a:off x="3195236" y="824465"/>
            <a:ext cx="5801528" cy="1107996"/>
            <a:chOff x="3152109" y="407194"/>
            <a:chExt cx="5801528" cy="1107996"/>
          </a:xfrm>
        </p:grpSpPr>
        <p:sp>
          <p:nvSpPr>
            <p:cNvPr id="18" name="文本框 17">
              <a:extLst>
                <a:ext uri="{FF2B5EF4-FFF2-40B4-BE49-F238E27FC236}">
                  <a16:creationId xmlns:a16="http://schemas.microsoft.com/office/drawing/2014/main" id="{0265E7AB-6D21-4EC0-9C1B-AD0655EAE647}"/>
                </a:ext>
              </a:extLst>
            </p:cNvPr>
            <p:cNvSpPr txBox="1"/>
            <p:nvPr/>
          </p:nvSpPr>
          <p:spPr>
            <a:xfrm>
              <a:off x="3022492" y="407194"/>
              <a:ext cx="3657600" cy="1097280"/>
            </a:xfrm>
            <a:prstGeom prst="rect">
              <a:avLst/>
            </a:prstGeom>
            <a:noFill/>
          </p:spPr>
          <p:txBody>
            <a:bodyPr bIns="0" lIns="0" rIns="0" tIns="0" wrap="none">
              <a:spAutoFit/>
            </a:bodyPr>
            <a:lstStyle/>
            <a:p>
              <a:pPr algn="ctr"/>
              <a:r>
                <a:rPr altLang="en-US" lang="zh-CN" sz="72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司法机制</a:t>
              </a:r>
            </a:p>
          </p:txBody>
        </p:sp>
        <p:sp>
          <p:nvSpPr>
            <p:cNvPr id="19" name="文本框 18">
              <a:extLst>
                <a:ext uri="{FF2B5EF4-FFF2-40B4-BE49-F238E27FC236}">
                  <a16:creationId xmlns:a16="http://schemas.microsoft.com/office/drawing/2014/main" id="{7A98051F-85AC-4DA4-B684-08F0A435A3DF}"/>
                </a:ext>
              </a:extLst>
            </p:cNvPr>
            <p:cNvSpPr txBox="1"/>
            <p:nvPr/>
          </p:nvSpPr>
          <p:spPr>
            <a:xfrm>
              <a:off x="6594017" y="576472"/>
              <a:ext cx="2540000" cy="762000"/>
            </a:xfrm>
            <a:prstGeom prst="rect">
              <a:avLst/>
            </a:prstGeom>
            <a:noFill/>
          </p:spPr>
          <p:txBody>
            <a:bodyPr bIns="0" lIns="0" rIns="0" tIns="0" wrap="none">
              <a:spAutoFit/>
            </a:bodyPr>
            <a:lstStyle/>
            <a:p>
              <a:r>
                <a:rPr altLang="en-US" lang="zh-CN" sz="5000">
                  <a:gradFill>
                    <a:gsLst>
                      <a:gs pos="100000">
                        <a:schemeClr val="tx1">
                          <a:lumMod val="50000"/>
                          <a:lumOff val="50000"/>
                        </a:schemeClr>
                      </a:gs>
                      <a:gs pos="0">
                        <a:schemeClr val="bg1"/>
                      </a:gs>
                    </a:gsLst>
                    <a:lin ang="5400000" scaled="0"/>
                  </a:gradFill>
                  <a:latin charset="-122" panose="00000500000000000000" pitchFamily="2" typeface="优设标题黑"/>
                  <a:ea charset="-122" panose="00000500000000000000" pitchFamily="2" typeface="优设标题黑"/>
                </a:rPr>
                <a:t>不够完备</a:t>
              </a:r>
            </a:p>
          </p:txBody>
        </p:sp>
      </p:grpSp>
    </p:spTree>
    <p:extLst>
      <p:ext uri="{BB962C8B-B14F-4D97-AF65-F5344CB8AC3E}">
        <p14:creationId val="3868800183"/>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图片包含 鸟, 鹦鹉, 动物, 游戏机  描述已自动生成" id="3" name="图片 2">
            <a:extLst>
              <a:ext uri="{FF2B5EF4-FFF2-40B4-BE49-F238E27FC236}">
                <a16:creationId xmlns:a16="http://schemas.microsoft.com/office/drawing/2014/main" id="{C722D7CA-91D0-4319-96DA-0AB73EFF6EE3}"/>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a:off x="3911600" y="1240608"/>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pic>
        <p:nvPicPr>
          <p:cNvPr descr="彩色的鸟  描述已自动生成" id="12" name="图片 11">
            <a:extLst>
              <a:ext uri="{FF2B5EF4-FFF2-40B4-BE49-F238E27FC236}">
                <a16:creationId xmlns:a16="http://schemas.microsoft.com/office/drawing/2014/main" id="{A74ABF47-CD71-4242-BC2D-0B6A659BAA4F}"/>
              </a:ext>
            </a:extLst>
          </p:cNvPr>
          <p:cNvPicPr>
            <a:picLocks noChangeAspect="1"/>
          </p:cNvPicPr>
          <p:nvPr/>
        </p:nvPicPr>
        <p:blipFill>
          <a:blip r:embed="rId3">
            <a:extLst>
              <a:ext uri="{28A0092B-C50C-407E-A947-70E740481C1C}">
                <a14:useLocalDpi/>
              </a:ext>
            </a:extLst>
          </a:blip>
          <a:stretch>
            <a:fillRect/>
          </a:stretch>
        </p:blipFill>
        <p:spPr>
          <a:xfrm flipH="1">
            <a:off x="3899309" y="1093394"/>
            <a:ext cx="8820927" cy="5873265"/>
          </a:xfrm>
          <a:prstGeom prst="rect">
            <a:avLst/>
          </a:prstGeom>
        </p:spPr>
      </p:pic>
      <p:sp>
        <p:nvSpPr>
          <p:cNvPr id="5" name="Rectangle 6+">
            <a:extLst>
              <a:ext uri="{FF2B5EF4-FFF2-40B4-BE49-F238E27FC236}">
                <a16:creationId xmlns:a16="http://schemas.microsoft.com/office/drawing/2014/main" id="{A2B304CD-31E6-4209-9A54-7F22E8054D8E}"/>
              </a:ext>
            </a:extLst>
          </p:cNvPr>
          <p:cNvSpPr/>
          <p:nvPr/>
        </p:nvSpPr>
        <p:spPr>
          <a:xfrm>
            <a:off x="0" y="0"/>
            <a:ext cx="12192000" cy="6858000"/>
          </a:xfrm>
          <a:prstGeom prst="rect">
            <a:avLst/>
          </a:prstGeom>
          <a:gradFill flip="none" rotWithShape="1">
            <a:gsLst>
              <a:gs pos="69000">
                <a:srgbClr val="1A1A1A">
                  <a:alpha val="0"/>
                </a:srgbClr>
              </a:gs>
              <a:gs pos="28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6+">
            <a:extLst>
              <a:ext uri="{FF2B5EF4-FFF2-40B4-BE49-F238E27FC236}">
                <a16:creationId xmlns:a16="http://schemas.microsoft.com/office/drawing/2014/main" id="{5A85D980-1A10-4C8B-91AE-9AB9D8EEEF06}"/>
              </a:ext>
            </a:extLst>
          </p:cNvPr>
          <p:cNvSpPr/>
          <p:nvPr/>
        </p:nvSpPr>
        <p:spPr>
          <a:xfrm>
            <a:off x="0" y="0"/>
            <a:ext cx="12192000" cy="6858000"/>
          </a:xfrm>
          <a:prstGeom prst="rect">
            <a:avLst/>
          </a:prstGeom>
          <a:gradFill flip="none" rotWithShape="1">
            <a:gsLst>
              <a:gs pos="56000">
                <a:srgbClr val="1A1A1A">
                  <a:alpha val="0"/>
                </a:srgbClr>
              </a:gs>
              <a:gs pos="4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extLst>
              <a:ext uri="{FF2B5EF4-FFF2-40B4-BE49-F238E27FC236}">
                <a16:creationId xmlns:a16="http://schemas.microsoft.com/office/drawing/2014/main" id="{BE8705D7-0CB0-4AA4-91DA-893402110CA5}"/>
              </a:ext>
            </a:extLst>
          </p:cNvPr>
          <p:cNvSpPr/>
          <p:nvPr/>
        </p:nvSpPr>
        <p:spPr>
          <a:xfrm>
            <a:off x="0" y="0"/>
            <a:ext cx="12192000" cy="6858000"/>
          </a:xfrm>
          <a:prstGeom prst="rect">
            <a:avLst/>
          </a:prstGeom>
          <a:gradFill flip="none" rotWithShape="1">
            <a:gsLst>
              <a:gs pos="0">
                <a:srgbClr val="000000">
                  <a:alpha val="80000"/>
                </a:srgbClr>
              </a:gs>
              <a:gs pos="4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DD904538-E9F4-4863-816A-B432D2C2E77C}"/>
              </a:ext>
            </a:extLst>
          </p:cNvPr>
          <p:cNvSpPr txBox="1"/>
          <p:nvPr/>
        </p:nvSpPr>
        <p:spPr>
          <a:xfrm>
            <a:off x="1129688" y="2214046"/>
            <a:ext cx="5893411"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现行野生动物保护法所设定的法律责任相对较轻</a:t>
            </a:r>
          </a:p>
        </p:txBody>
      </p:sp>
      <p:sp>
        <p:nvSpPr>
          <p:cNvPr id="22" name="文本框 21">
            <a:extLst>
              <a:ext uri="{FF2B5EF4-FFF2-40B4-BE49-F238E27FC236}">
                <a16:creationId xmlns:a16="http://schemas.microsoft.com/office/drawing/2014/main" id="{3437F181-3375-46B7-BCE6-95681EE30398}"/>
              </a:ext>
            </a:extLst>
          </p:cNvPr>
          <p:cNvSpPr txBox="1"/>
          <p:nvPr/>
        </p:nvSpPr>
        <p:spPr>
          <a:xfrm>
            <a:off x="1129689" y="3337661"/>
            <a:ext cx="5893410"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而从事野生动物非法交易活动利润相对较高，违法者违法机会成本相对较低</a:t>
            </a:r>
          </a:p>
        </p:txBody>
      </p:sp>
      <p:sp>
        <p:nvSpPr>
          <p:cNvPr id="25" name="文本框 24">
            <a:extLst>
              <a:ext uri="{FF2B5EF4-FFF2-40B4-BE49-F238E27FC236}">
                <a16:creationId xmlns:a16="http://schemas.microsoft.com/office/drawing/2014/main" id="{400EEEED-5215-4B0C-AF24-7F1FEFED61DF}"/>
              </a:ext>
            </a:extLst>
          </p:cNvPr>
          <p:cNvSpPr txBox="1"/>
          <p:nvPr/>
        </p:nvSpPr>
        <p:spPr>
          <a:xfrm>
            <a:off x="1129688" y="4469400"/>
            <a:ext cx="5893409" cy="896112"/>
          </a:xfrm>
          <a:prstGeom prst="rect">
            <a:avLst/>
          </a:prstGeom>
          <a:noFill/>
        </p:spPr>
        <p:txBody>
          <a:bodyPr rtlCol="0" wrap="square">
            <a:spAutoFit/>
          </a:bodyPr>
          <a:lstStyle/>
          <a:p>
            <a:pPr indent="-261938" marL="261938">
              <a:lnSpc>
                <a:spcPct val="120000"/>
              </a:lnSpc>
              <a:spcAft>
                <a:spcPts val="1200"/>
              </a:spcAft>
              <a:buClr>
                <a:srgbClr val="EB7D0F"/>
              </a:buClr>
              <a:buFont charset="0" panose="020b0604020202020204" pitchFamily="34" typeface="Arial"/>
              <a:buChar char="•"/>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因此违法者会铤而走险，导致违法行为展禁不绝</a:t>
            </a:r>
          </a:p>
        </p:txBody>
      </p:sp>
      <p:pic>
        <p:nvPicPr>
          <p:cNvPr id="41" name="图片 40">
            <a:extLst>
              <a:ext uri="{FF2B5EF4-FFF2-40B4-BE49-F238E27FC236}">
                <a16:creationId xmlns:a16="http://schemas.microsoft.com/office/drawing/2014/main" id="{68BE5494-5B0E-4202-9DCD-4E1C8F9B88EA}"/>
              </a:ext>
            </a:extLst>
          </p:cNvPr>
          <p:cNvPicPr>
            <a:picLocks noChangeAspect="1"/>
          </p:cNvPicPr>
          <p:nvPr/>
        </p:nvPicPr>
        <p:blipFill>
          <a:blip r:embed="rId4">
            <a:extLst>
              <a:ext uri="{28A0092B-C50C-407E-A947-70E740481C1C}">
                <a14:useLocalDpi/>
              </a:ext>
            </a:extLst>
          </a:blip>
          <a:srcRect t="72493"/>
          <a:stretch>
            <a:fillRect/>
          </a:stretch>
        </p:blipFill>
        <p:spPr>
          <a:xfrm>
            <a:off x="0" y="0"/>
            <a:ext cx="12192000" cy="2149780"/>
          </a:xfrm>
          <a:custGeom>
            <a:gdLst>
              <a:gd fmla="*/ 0 w 12192000" name="connsiteX0"/>
              <a:gd fmla="*/ 0 h 2149780" name="connsiteY0"/>
              <a:gd fmla="*/ 12192000 w 12192000" name="connsiteX1"/>
              <a:gd fmla="*/ 0 h 2149780" name="connsiteY1"/>
              <a:gd fmla="*/ 12192000 w 12192000" name="connsiteX2"/>
              <a:gd fmla="*/ 2149780 h 2149780" name="connsiteY2"/>
              <a:gd fmla="*/ 0 w 12192000" name="connsiteX3"/>
              <a:gd fmla="*/ 2149780 h 2149780" name="connsiteY3"/>
            </a:gdLst>
            <a:cxnLst>
              <a:cxn ang="0">
                <a:pos x="connsiteX0" y="connsiteY0"/>
              </a:cxn>
              <a:cxn ang="0">
                <a:pos x="connsiteX1" y="connsiteY1"/>
              </a:cxn>
              <a:cxn ang="0">
                <a:pos x="connsiteX2" y="connsiteY2"/>
              </a:cxn>
              <a:cxn ang="0">
                <a:pos x="connsiteX3" y="connsiteY3"/>
              </a:cxn>
            </a:cxnLst>
            <a:rect b="b" l="l" r="r" t="t"/>
            <a:pathLst>
              <a:path h="2149780" w="12192000">
                <a:moveTo>
                  <a:pt x="0" y="0"/>
                </a:moveTo>
                <a:lnTo>
                  <a:pt x="12192000" y="0"/>
                </a:lnTo>
                <a:lnTo>
                  <a:pt x="12192000" y="2149780"/>
                </a:lnTo>
                <a:lnTo>
                  <a:pt x="0" y="2149780"/>
                </a:lnTo>
                <a:close/>
              </a:path>
            </a:pathLst>
          </a:custGeom>
        </p:spPr>
      </p:pic>
      <p:pic>
        <p:nvPicPr>
          <p:cNvPr id="8" name="图片 7">
            <a:extLst>
              <a:ext uri="{FF2B5EF4-FFF2-40B4-BE49-F238E27FC236}">
                <a16:creationId xmlns:a16="http://schemas.microsoft.com/office/drawing/2014/main" id="{FADEEE48-7A7F-4BAA-A957-AA7038B7E2C9}"/>
              </a:ext>
            </a:extLst>
          </p:cNvPr>
          <p:cNvPicPr>
            <a:picLocks noChangeAspect="1"/>
          </p:cNvPicPr>
          <p:nvPr/>
        </p:nvPicPr>
        <p:blipFill>
          <a:blip r:embed="rId5">
            <a:alphaModFix amt="32000"/>
            <a:extLst>
              <a:ext uri="{28A0092B-C50C-407E-A947-70E740481C1C}">
                <a14:useLocalDpi/>
              </a:ext>
            </a:extLst>
          </a:blip>
          <a:stretch>
            <a:fillRect/>
          </a:stretch>
        </p:blipFill>
        <p:spPr>
          <a:xfrm>
            <a:off x="-2667000" y="4699954"/>
            <a:ext cx="12192000" cy="2222312"/>
          </a:xfrm>
          <a:custGeom>
            <a:gdLst>
              <a:gd fmla="*/ 0 w 12192000" name="connsiteX0"/>
              <a:gd fmla="*/ 0 h 2222312" name="connsiteY0"/>
              <a:gd fmla="*/ 12192000 w 12192000" name="connsiteX1"/>
              <a:gd fmla="*/ 0 h 2222312" name="connsiteY1"/>
              <a:gd fmla="*/ 12192000 w 12192000" name="connsiteX2"/>
              <a:gd fmla="*/ 2222312 h 2222312" name="connsiteY2"/>
              <a:gd fmla="*/ 0 w 12192000" name="connsiteX3"/>
              <a:gd fmla="*/ 2222312 h 2222312" name="connsiteY3"/>
            </a:gdLst>
            <a:cxnLst>
              <a:cxn ang="0">
                <a:pos x="connsiteX0" y="connsiteY0"/>
              </a:cxn>
              <a:cxn ang="0">
                <a:pos x="connsiteX1" y="connsiteY1"/>
              </a:cxn>
              <a:cxn ang="0">
                <a:pos x="connsiteX2" y="connsiteY2"/>
              </a:cxn>
              <a:cxn ang="0">
                <a:pos x="connsiteX3" y="connsiteY3"/>
              </a:cxn>
            </a:cxnLst>
            <a:rect b="b" l="l" r="r" t="t"/>
            <a:pathLst>
              <a:path h="2222312" w="12192000">
                <a:moveTo>
                  <a:pt x="0" y="0"/>
                </a:moveTo>
                <a:lnTo>
                  <a:pt x="12192000" y="0"/>
                </a:lnTo>
                <a:lnTo>
                  <a:pt x="12192000" y="2222312"/>
                </a:lnTo>
                <a:lnTo>
                  <a:pt x="0" y="2222312"/>
                </a:lnTo>
                <a:close/>
              </a:path>
            </a:pathLst>
          </a:custGeom>
        </p:spPr>
      </p:pic>
      <p:grpSp>
        <p:nvGrpSpPr>
          <p:cNvPr id="15" name="组合 14">
            <a:extLst>
              <a:ext uri="{FF2B5EF4-FFF2-40B4-BE49-F238E27FC236}">
                <a16:creationId xmlns:a16="http://schemas.microsoft.com/office/drawing/2014/main" id="{F606C626-38E4-431B-80D4-83F8DFE6E0E1}"/>
              </a:ext>
            </a:extLst>
          </p:cNvPr>
          <p:cNvGrpSpPr/>
          <p:nvPr/>
        </p:nvGrpSpPr>
        <p:grpSpPr>
          <a:xfrm>
            <a:off x="3195236" y="824465"/>
            <a:ext cx="5801528" cy="1107996"/>
            <a:chOff x="3152109" y="407194"/>
            <a:chExt cx="5801528" cy="1107996"/>
          </a:xfrm>
        </p:grpSpPr>
        <p:sp>
          <p:nvSpPr>
            <p:cNvPr id="16" name="文本框 15">
              <a:extLst>
                <a:ext uri="{FF2B5EF4-FFF2-40B4-BE49-F238E27FC236}">
                  <a16:creationId xmlns:a16="http://schemas.microsoft.com/office/drawing/2014/main" id="{B646F919-0FF9-4F12-880E-A74865CFC162}"/>
                </a:ext>
              </a:extLst>
            </p:cNvPr>
            <p:cNvSpPr txBox="1"/>
            <p:nvPr/>
          </p:nvSpPr>
          <p:spPr>
            <a:xfrm>
              <a:off x="3022492" y="407194"/>
              <a:ext cx="3657600" cy="1097280"/>
            </a:xfrm>
            <a:prstGeom prst="rect">
              <a:avLst/>
            </a:prstGeom>
            <a:noFill/>
          </p:spPr>
          <p:txBody>
            <a:bodyPr bIns="0" lIns="0" rIns="0" tIns="0" wrap="none">
              <a:spAutoFit/>
            </a:bodyPr>
            <a:lstStyle/>
            <a:p>
              <a:pPr algn="ctr"/>
              <a:r>
                <a:rPr altLang="en-US" lang="zh-CN" sz="72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法律责任</a:t>
              </a:r>
            </a:p>
          </p:txBody>
        </p:sp>
        <p:sp>
          <p:nvSpPr>
            <p:cNvPr id="20" name="文本框 19">
              <a:extLst>
                <a:ext uri="{FF2B5EF4-FFF2-40B4-BE49-F238E27FC236}">
                  <a16:creationId xmlns:a16="http://schemas.microsoft.com/office/drawing/2014/main" id="{380C80AD-9ECA-451D-AA4B-FBD2B5B81040}"/>
                </a:ext>
              </a:extLst>
            </p:cNvPr>
            <p:cNvSpPr txBox="1"/>
            <p:nvPr/>
          </p:nvSpPr>
          <p:spPr>
            <a:xfrm>
              <a:off x="6594017" y="576472"/>
              <a:ext cx="2540000" cy="762000"/>
            </a:xfrm>
            <a:prstGeom prst="rect">
              <a:avLst/>
            </a:prstGeom>
            <a:noFill/>
          </p:spPr>
          <p:txBody>
            <a:bodyPr bIns="0" lIns="0" rIns="0" tIns="0" wrap="none">
              <a:spAutoFit/>
            </a:bodyPr>
            <a:lstStyle/>
            <a:p>
              <a:r>
                <a:rPr altLang="en-US" lang="zh-CN" sz="5000">
                  <a:gradFill>
                    <a:gsLst>
                      <a:gs pos="100000">
                        <a:schemeClr val="tx1">
                          <a:lumMod val="50000"/>
                          <a:lumOff val="50000"/>
                        </a:schemeClr>
                      </a:gs>
                      <a:gs pos="0">
                        <a:schemeClr val="bg1"/>
                      </a:gs>
                    </a:gsLst>
                    <a:lin ang="5400000" scaled="0"/>
                  </a:gradFill>
                  <a:latin charset="-122" panose="00000500000000000000" pitchFamily="2" typeface="优设标题黑"/>
                  <a:ea charset="-122" panose="00000500000000000000" pitchFamily="2" typeface="优设标题黑"/>
                </a:rPr>
                <a:t>相对较轻</a:t>
              </a:r>
            </a:p>
          </p:txBody>
        </p:sp>
      </p:grpSp>
    </p:spTree>
    <p:extLst>
      <p:ext uri="{BB962C8B-B14F-4D97-AF65-F5344CB8AC3E}">
        <p14:creationId val="3687690258"/>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大象的黑白照  描述已自动生成" id="3" name="图片 2">
            <a:extLst>
              <a:ext uri="{FF2B5EF4-FFF2-40B4-BE49-F238E27FC236}">
                <a16:creationId xmlns:a16="http://schemas.microsoft.com/office/drawing/2014/main" id="{6AF3E54F-D254-45C2-8B93-60F67785EA1F}"/>
              </a:ext>
            </a:extLst>
          </p:cNvPr>
          <p:cNvPicPr>
            <a:picLocks noChangeAspect="1"/>
          </p:cNvPicPr>
          <p:nvPr/>
        </p:nvPicPr>
        <p:blipFill>
          <a:blip r:embed="rId2">
            <a:extLst>
              <a:ext uri="{28A0092B-C50C-407E-A947-70E740481C1C}">
                <a14:useLocalDpi/>
              </a:ext>
            </a:extLst>
          </a:blip>
          <a:stretch>
            <a:fillRect/>
          </a:stretch>
        </p:blipFill>
        <p:spPr>
          <a:xfrm>
            <a:off x="0" y="0"/>
            <a:ext cx="4538918" cy="6858000"/>
          </a:xfrm>
          <a:prstGeom prst="rect">
            <a:avLst/>
          </a:prstGeom>
        </p:spPr>
      </p:pic>
      <p:sp>
        <p:nvSpPr>
          <p:cNvPr id="4" name="矩形 3">
            <a:extLst>
              <a:ext uri="{FF2B5EF4-FFF2-40B4-BE49-F238E27FC236}">
                <a16:creationId xmlns:a16="http://schemas.microsoft.com/office/drawing/2014/main" id="{C06FDB5A-0F3B-415B-B952-BEB9D8AAD82F}"/>
              </a:ext>
            </a:extLst>
          </p:cNvPr>
          <p:cNvSpPr/>
          <p:nvPr/>
        </p:nvSpPr>
        <p:spPr>
          <a:xfrm>
            <a:off x="0" y="0"/>
            <a:ext cx="12192000" cy="6858000"/>
          </a:xfrm>
          <a:prstGeom prst="rect">
            <a:avLst/>
          </a:prstGeom>
          <a:gradFill flip="none" rotWithShape="1">
            <a:gsLst>
              <a:gs pos="0">
                <a:srgbClr val="1A1A1A">
                  <a:alpha val="0"/>
                </a:srgbClr>
              </a:gs>
              <a:gs pos="42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hidden="1" id="5" name="文本框 4">
            <a:extLst>
              <a:ext uri="{FF2B5EF4-FFF2-40B4-BE49-F238E27FC236}">
                <a16:creationId xmlns:a16="http://schemas.microsoft.com/office/drawing/2014/main" id="{A4D169EB-A55F-4873-8380-CA843088B05A}"/>
              </a:ext>
            </a:extLst>
          </p:cNvPr>
          <p:cNvSpPr txBox="1"/>
          <p:nvPr/>
        </p:nvSpPr>
        <p:spPr>
          <a:xfrm>
            <a:off x="4538918" y="1335542"/>
            <a:ext cx="6024880" cy="2194560"/>
          </a:xfrm>
          <a:prstGeom prst="rect">
            <a:avLst/>
          </a:prstGeom>
          <a:noFill/>
        </p:spPr>
        <p:txBody>
          <a:bodyPr rtlCol="0" wrap="none">
            <a:spAutoFit/>
          </a:bodyPr>
          <a:lstStyle/>
          <a:p>
            <a:pPr algn="l">
              <a:lnSpc>
                <a:spcPct val="120000"/>
              </a:lnSpc>
              <a:spcAft>
                <a:spcPts val="1200"/>
              </a:spcAft>
            </a:pPr>
            <a:r>
              <a:rPr altLang="en-US" lang="zh-CN" sz="11500">
                <a:solidFill>
                  <a:schemeClr val="bg1"/>
                </a:solidFill>
                <a:latin charset="-122" panose="00000500000000000000" pitchFamily="2" typeface="优设标题黑"/>
                <a:ea charset="-122" panose="00000500000000000000" pitchFamily="2" typeface="优设标题黑"/>
              </a:rPr>
              <a:t>不以为奇</a:t>
            </a:r>
          </a:p>
        </p:txBody>
      </p:sp>
      <p:sp>
        <p:nvSpPr>
          <p:cNvPr id="2" name="文本框 1">
            <a:extLst>
              <a:ext uri="{FF2B5EF4-FFF2-40B4-BE49-F238E27FC236}">
                <a16:creationId xmlns:a16="http://schemas.microsoft.com/office/drawing/2014/main" id="{8506CB7F-598B-48D6-B9DB-9090E8243FCC}"/>
              </a:ext>
            </a:extLst>
          </p:cNvPr>
          <p:cNvSpPr txBox="1"/>
          <p:nvPr/>
        </p:nvSpPr>
        <p:spPr>
          <a:xfrm>
            <a:off x="2453943" y="2262138"/>
            <a:ext cx="9326880" cy="1310640"/>
          </a:xfrm>
          <a:prstGeom prst="rect">
            <a:avLst/>
          </a:prstGeom>
          <a:noFill/>
        </p:spPr>
        <p:txBody>
          <a:bodyPr rtlCol="0" wrap="none">
            <a:spAutoFit/>
          </a:bodyPr>
          <a:lstStyle/>
          <a:p>
            <a:pPr algn="ctr"/>
            <a:r>
              <a:rPr altLang="en-US" lang="zh-CN" sz="8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如何加大对野生动物</a:t>
            </a:r>
          </a:p>
        </p:txBody>
      </p:sp>
      <p:sp>
        <p:nvSpPr>
          <p:cNvPr id="18" name="文本框 17">
            <a:extLst>
              <a:ext uri="{FF2B5EF4-FFF2-40B4-BE49-F238E27FC236}">
                <a16:creationId xmlns:a16="http://schemas.microsoft.com/office/drawing/2014/main" id="{01138BC1-B11B-4179-BCD2-144D66B71ECD}"/>
              </a:ext>
            </a:extLst>
          </p:cNvPr>
          <p:cNvSpPr txBox="1"/>
          <p:nvPr/>
        </p:nvSpPr>
        <p:spPr>
          <a:xfrm>
            <a:off x="6747730" y="857678"/>
            <a:ext cx="735330" cy="2286000"/>
          </a:xfrm>
          <a:prstGeom prst="rect">
            <a:avLst/>
          </a:prstGeom>
          <a:noFill/>
        </p:spPr>
        <p:txBody>
          <a:bodyPr rtlCol="0" wrap="none">
            <a:spAutoFit/>
          </a:bodyPr>
          <a:lstStyle/>
          <a:p>
            <a:pPr algn="l">
              <a:lnSpc>
                <a:spcPct val="120000"/>
              </a:lnSpc>
              <a:spcAft>
                <a:spcPts val="1200"/>
              </a:spcAft>
            </a:pPr>
            <a:r>
              <a:rPr altLang="zh-CN" i="1" lang="en-US" sz="12000">
                <a:gradFill flip="none" rotWithShape="1">
                  <a:gsLst>
                    <a:gs pos="41000">
                      <a:srgbClr val="E89E32"/>
                    </a:gs>
                    <a:gs pos="76000">
                      <a:srgbClr val="F55E1B">
                        <a:alpha val="0"/>
                      </a:srgbClr>
                    </a:gs>
                  </a:gsLst>
                  <a:lin ang="5400000" scaled="1"/>
                </a:gradFill>
                <a:latin charset="0" panose="020b0606020202050201" pitchFamily="34" typeface="Bebas Neue Bold"/>
                <a:ea charset="-122" panose="00000500000000000000" pitchFamily="2" typeface="优设标题黑"/>
              </a:rPr>
              <a:t>?</a:t>
            </a:r>
          </a:p>
        </p:txBody>
      </p:sp>
      <p:sp>
        <p:nvSpPr>
          <p:cNvPr id="19" name="文本框 18">
            <a:extLst>
              <a:ext uri="{FF2B5EF4-FFF2-40B4-BE49-F238E27FC236}">
                <a16:creationId xmlns:a16="http://schemas.microsoft.com/office/drawing/2014/main" id="{5083A431-3B47-42C7-8C2D-0F449C181E71}"/>
              </a:ext>
            </a:extLst>
          </p:cNvPr>
          <p:cNvSpPr txBox="1"/>
          <p:nvPr/>
        </p:nvSpPr>
        <p:spPr>
          <a:xfrm>
            <a:off x="3469945" y="3282327"/>
            <a:ext cx="7294880" cy="1310640"/>
          </a:xfrm>
          <a:prstGeom prst="rect">
            <a:avLst/>
          </a:prstGeom>
          <a:noFill/>
        </p:spPr>
        <p:txBody>
          <a:bodyPr rtlCol="0" wrap="none">
            <a:spAutoFit/>
          </a:bodyPr>
          <a:lstStyle/>
          <a:p>
            <a:pPr algn="ctr"/>
            <a:r>
              <a:rPr altLang="en-US" lang="zh-CN" sz="8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的司法保护力度</a:t>
            </a:r>
          </a:p>
        </p:txBody>
      </p:sp>
    </p:spTree>
    <p:extLst>
      <p:ext uri="{BB962C8B-B14F-4D97-AF65-F5344CB8AC3E}">
        <p14:creationId val="60981354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60200"/>
        </a:solidFill>
        <a:effectLst/>
      </p:bgPr>
    </p:bg>
    <p:spTree>
      <p:nvGrpSpPr>
        <p:cNvPr id="1" name=""/>
        <p:cNvGrpSpPr/>
        <p:nvPr/>
      </p:nvGrpSpPr>
      <p:grpSpPr>
        <a:xfrm>
          <a:off x="0" y="0"/>
          <a:ext cx="0" cy="0"/>
        </a:xfrm>
      </p:grpSpPr>
      <p:pic>
        <p:nvPicPr>
          <p:cNvPr descr="图片包含 鸟, 鹦鹉, 动物, 游戏机  描述已自动生成" id="54" name="图片 53">
            <a:extLst>
              <a:ext uri="{FF2B5EF4-FFF2-40B4-BE49-F238E27FC236}">
                <a16:creationId xmlns:a16="http://schemas.microsoft.com/office/drawing/2014/main" id="{07285344-C6BD-403D-9957-C0D72CA7A72B}"/>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a:off x="3911600" y="1240608"/>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sp>
        <p:nvSpPr>
          <p:cNvPr id="52" name="Rectangle 6+">
            <a:extLst>
              <a:ext uri="{FF2B5EF4-FFF2-40B4-BE49-F238E27FC236}">
                <a16:creationId xmlns:a16="http://schemas.microsoft.com/office/drawing/2014/main" id="{369D2759-E062-4A86-94F9-2B1AA8CE8B68}"/>
              </a:ext>
            </a:extLst>
          </p:cNvPr>
          <p:cNvSpPr/>
          <p:nvPr/>
        </p:nvSpPr>
        <p:spPr>
          <a:xfrm>
            <a:off x="0" y="0"/>
            <a:ext cx="12192000" cy="6858000"/>
          </a:xfrm>
          <a:prstGeom prst="rect">
            <a:avLst/>
          </a:prstGeom>
          <a:gradFill flip="none" rotWithShape="1">
            <a:gsLst>
              <a:gs pos="100000">
                <a:srgbClr val="1A1A1A">
                  <a:alpha val="0"/>
                </a:srgbClr>
              </a:gs>
              <a:gs pos="1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Rectangle 6+">
            <a:extLst>
              <a:ext uri="{FF2B5EF4-FFF2-40B4-BE49-F238E27FC236}">
                <a16:creationId xmlns:a16="http://schemas.microsoft.com/office/drawing/2014/main" id="{EDC3DFA5-4027-4F72-A33B-A753ED1C8D33}"/>
              </a:ext>
            </a:extLst>
          </p:cNvPr>
          <p:cNvSpPr/>
          <p:nvPr/>
        </p:nvSpPr>
        <p:spPr>
          <a:xfrm>
            <a:off x="0" y="0"/>
            <a:ext cx="12192000" cy="6858000"/>
          </a:xfrm>
          <a:prstGeom prst="rect">
            <a:avLst/>
          </a:prstGeom>
          <a:gradFill flip="none" rotWithShape="1">
            <a:gsLst>
              <a:gs pos="82000">
                <a:srgbClr val="1A1A1A">
                  <a:alpha val="0"/>
                </a:srgbClr>
              </a:gs>
              <a:gs pos="3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AD558DA3-B2AD-4C80-A32E-3593228CBBB2}"/>
              </a:ext>
            </a:extLst>
          </p:cNvPr>
          <p:cNvSpPr/>
          <p:nvPr/>
        </p:nvSpPr>
        <p:spPr>
          <a:xfrm>
            <a:off x="0" y="0"/>
            <a:ext cx="12192000" cy="6858000"/>
          </a:xfrm>
          <a:prstGeom prst="rect">
            <a:avLst/>
          </a:prstGeom>
          <a:gradFill flip="none" rotWithShape="1">
            <a:gsLst>
              <a:gs pos="100000">
                <a:srgbClr val="1A1A1A">
                  <a:alpha val="77000"/>
                </a:srgbClr>
              </a:gs>
              <a:gs pos="4700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B5A08197-63F3-4267-8093-05AAAEA784CC}"/>
              </a:ext>
            </a:extLst>
          </p:cNvPr>
          <p:cNvGrpSpPr/>
          <p:nvPr/>
        </p:nvGrpSpPr>
        <p:grpSpPr>
          <a:xfrm>
            <a:off x="1005155" y="1483792"/>
            <a:ext cx="9572090" cy="5399608"/>
            <a:chOff x="1309955" y="1483792"/>
            <a:chExt cx="9572090" cy="5399608"/>
          </a:xfrm>
        </p:grpSpPr>
        <p:cxnSp>
          <p:nvCxnSpPr>
            <p:cNvPr id="9" name="直接连接符 8">
              <a:extLst>
                <a:ext uri="{FF2B5EF4-FFF2-40B4-BE49-F238E27FC236}">
                  <a16:creationId xmlns:a16="http://schemas.microsoft.com/office/drawing/2014/main" id="{548854F1-0920-479F-AC38-996A521E2789}"/>
                </a:ext>
              </a:extLst>
            </p:cNvPr>
            <p:cNvCxnSpPr/>
            <p:nvPr/>
          </p:nvCxnSpPr>
          <p:spPr>
            <a:xfrm flipH="1">
              <a:off x="1384596" y="1692072"/>
              <a:ext cx="0" cy="5191328"/>
            </a:xfrm>
            <a:prstGeom prst="line">
              <a:avLst/>
            </a:prstGeom>
            <a:ln w="8275">
              <a:gradFill>
                <a:gsLst>
                  <a:gs pos="0">
                    <a:srgbClr val="E89E32"/>
                  </a:gs>
                  <a:gs pos="56000">
                    <a:srgbClr val="E89E32"/>
                  </a:gs>
                  <a:gs pos="100000">
                    <a:srgbClr val="E89E32">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0E6F7ECC-DDFB-4077-ABAB-D462B063D1DD}"/>
                </a:ext>
              </a:extLst>
            </p:cNvPr>
            <p:cNvSpPr/>
            <p:nvPr/>
          </p:nvSpPr>
          <p:spPr>
            <a:xfrm>
              <a:off x="1590719" y="1874203"/>
              <a:ext cx="9291326" cy="704376"/>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122" panose="020b0502040204020203" pitchFamily="34" typeface="微软雅黑 Light"/>
                </a:rPr>
                <a:t>市场监管总局、农业农村部、国家林草局发布《关于禁止野生动物交易的公告》，决定自公告发布之日起至全国疫情解除期间，禁止野生动物交易活动。</a:t>
              </a:r>
            </a:p>
          </p:txBody>
        </p:sp>
        <p:grpSp>
          <p:nvGrpSpPr>
            <p:cNvPr id="4" name="组合 3">
              <a:extLst>
                <a:ext uri="{FF2B5EF4-FFF2-40B4-BE49-F238E27FC236}">
                  <a16:creationId xmlns:a16="http://schemas.microsoft.com/office/drawing/2014/main" id="{1B7E222C-AAD4-4D1E-A711-A7B28D116317}"/>
                </a:ext>
              </a:extLst>
            </p:cNvPr>
            <p:cNvGrpSpPr/>
            <p:nvPr/>
          </p:nvGrpSpPr>
          <p:grpSpPr>
            <a:xfrm>
              <a:off x="1309955" y="1591656"/>
              <a:ext cx="149282" cy="149282"/>
              <a:chOff x="981576" y="1149639"/>
              <a:chExt cx="149282" cy="149282"/>
            </a:xfrm>
          </p:grpSpPr>
          <p:sp>
            <p:nvSpPr>
              <p:cNvPr id="73" name="椭圆 72">
                <a:extLst>
                  <a:ext uri="{FF2B5EF4-FFF2-40B4-BE49-F238E27FC236}">
                    <a16:creationId xmlns:a16="http://schemas.microsoft.com/office/drawing/2014/main" id="{D99C0E4F-D01A-4CCA-97F8-F401B69DFDBB}"/>
                  </a:ext>
                </a:extLst>
              </p:cNvPr>
              <p:cNvSpPr/>
              <p:nvPr/>
            </p:nvSpPr>
            <p:spPr>
              <a:xfrm flipH="1">
                <a:off x="981576" y="1149639"/>
                <a:ext cx="149282" cy="149282"/>
              </a:xfrm>
              <a:prstGeom prst="ellipse">
                <a:avLst/>
              </a:prstGeom>
              <a:solidFill>
                <a:srgbClr val="E89E3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a:extLst>
                  <a:ext uri="{FF2B5EF4-FFF2-40B4-BE49-F238E27FC236}">
                    <a16:creationId xmlns:a16="http://schemas.microsoft.com/office/drawing/2014/main" id="{71C5BD56-60D6-4C47-A7AC-B38724DC0CC2}"/>
                  </a:ext>
                </a:extLst>
              </p:cNvPr>
              <p:cNvSpPr/>
              <p:nvPr/>
            </p:nvSpPr>
            <p:spPr>
              <a:xfrm flipH="1">
                <a:off x="1013668" y="1181731"/>
                <a:ext cx="85098" cy="85098"/>
              </a:xfrm>
              <a:prstGeom prst="ellipse">
                <a:avLst/>
              </a:prstGeom>
              <a:solidFill>
                <a:srgbClr val="E89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a:extLst>
                <a:ext uri="{FF2B5EF4-FFF2-40B4-BE49-F238E27FC236}">
                  <a16:creationId xmlns:a16="http://schemas.microsoft.com/office/drawing/2014/main" id="{D798D0E0-5558-4B8B-9CE6-5D6518BA1F1D}"/>
                </a:ext>
              </a:extLst>
            </p:cNvPr>
            <p:cNvGrpSpPr/>
            <p:nvPr/>
          </p:nvGrpSpPr>
          <p:grpSpPr>
            <a:xfrm>
              <a:off x="1309955" y="2998140"/>
              <a:ext cx="149282" cy="149282"/>
              <a:chOff x="981576" y="2462819"/>
              <a:chExt cx="149282" cy="149282"/>
            </a:xfrm>
          </p:grpSpPr>
          <p:sp>
            <p:nvSpPr>
              <p:cNvPr id="76" name="椭圆 75">
                <a:extLst>
                  <a:ext uri="{FF2B5EF4-FFF2-40B4-BE49-F238E27FC236}">
                    <a16:creationId xmlns:a16="http://schemas.microsoft.com/office/drawing/2014/main" id="{DF0E5804-84AF-48C5-9266-89407E657F75}"/>
                  </a:ext>
                </a:extLst>
              </p:cNvPr>
              <p:cNvSpPr/>
              <p:nvPr/>
            </p:nvSpPr>
            <p:spPr>
              <a:xfrm flipH="1">
                <a:off x="981576" y="2462819"/>
                <a:ext cx="149282" cy="149282"/>
              </a:xfrm>
              <a:prstGeom prst="ellipse">
                <a:avLst/>
              </a:prstGeom>
              <a:solidFill>
                <a:srgbClr val="E89E3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a:extLst>
                  <a:ext uri="{FF2B5EF4-FFF2-40B4-BE49-F238E27FC236}">
                    <a16:creationId xmlns:a16="http://schemas.microsoft.com/office/drawing/2014/main" id="{E2728CE5-D667-4F52-84D7-66BA6F1A5BDE}"/>
                  </a:ext>
                </a:extLst>
              </p:cNvPr>
              <p:cNvSpPr/>
              <p:nvPr/>
            </p:nvSpPr>
            <p:spPr>
              <a:xfrm flipH="1">
                <a:off x="1013668" y="2494911"/>
                <a:ext cx="85098" cy="85098"/>
              </a:xfrm>
              <a:prstGeom prst="ellipse">
                <a:avLst/>
              </a:prstGeom>
              <a:solidFill>
                <a:srgbClr val="E89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a:extLst>
                <a:ext uri="{FF2B5EF4-FFF2-40B4-BE49-F238E27FC236}">
                  <a16:creationId xmlns:a16="http://schemas.microsoft.com/office/drawing/2014/main" id="{5A51703D-04BB-4AE0-AA57-F2CBB5F926A3}"/>
                </a:ext>
              </a:extLst>
            </p:cNvPr>
            <p:cNvGrpSpPr/>
            <p:nvPr/>
          </p:nvGrpSpPr>
          <p:grpSpPr>
            <a:xfrm>
              <a:off x="1309955" y="4709072"/>
              <a:ext cx="149282" cy="149282"/>
              <a:chOff x="981576" y="2462819"/>
              <a:chExt cx="149282" cy="149282"/>
            </a:xfrm>
          </p:grpSpPr>
          <p:sp>
            <p:nvSpPr>
              <p:cNvPr id="83" name="椭圆 82">
                <a:extLst>
                  <a:ext uri="{FF2B5EF4-FFF2-40B4-BE49-F238E27FC236}">
                    <a16:creationId xmlns:a16="http://schemas.microsoft.com/office/drawing/2014/main" id="{B9E1C7A5-831F-4F24-9622-4B9166392F69}"/>
                  </a:ext>
                </a:extLst>
              </p:cNvPr>
              <p:cNvSpPr/>
              <p:nvPr/>
            </p:nvSpPr>
            <p:spPr>
              <a:xfrm flipH="1">
                <a:off x="981576" y="2462819"/>
                <a:ext cx="149282" cy="149282"/>
              </a:xfrm>
              <a:prstGeom prst="ellipse">
                <a:avLst/>
              </a:prstGeom>
              <a:solidFill>
                <a:srgbClr val="E89E3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a:extLst>
                  <a:ext uri="{FF2B5EF4-FFF2-40B4-BE49-F238E27FC236}">
                    <a16:creationId xmlns:a16="http://schemas.microsoft.com/office/drawing/2014/main" id="{BA727B2A-E08D-4FDA-BD84-236EDB94229C}"/>
                  </a:ext>
                </a:extLst>
              </p:cNvPr>
              <p:cNvSpPr/>
              <p:nvPr/>
            </p:nvSpPr>
            <p:spPr>
              <a:xfrm flipH="1">
                <a:off x="1013668" y="2494911"/>
                <a:ext cx="85098" cy="85098"/>
              </a:xfrm>
              <a:prstGeom prst="ellipse">
                <a:avLst/>
              </a:prstGeom>
              <a:solidFill>
                <a:srgbClr val="E89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圆角 1">
              <a:extLst>
                <a:ext uri="{FF2B5EF4-FFF2-40B4-BE49-F238E27FC236}">
                  <a16:creationId xmlns:a16="http://schemas.microsoft.com/office/drawing/2014/main" id="{6790550B-9390-41E8-9E16-66CF25DE80E4}"/>
                </a:ext>
              </a:extLst>
            </p:cNvPr>
            <p:cNvSpPr/>
            <p:nvPr/>
          </p:nvSpPr>
          <p:spPr>
            <a:xfrm>
              <a:off x="1811073" y="1483792"/>
              <a:ext cx="1920112" cy="365010"/>
            </a:xfrm>
            <a:prstGeom prst="roundRect">
              <a:avLst>
                <a:gd fmla="val 9655" name="adj"/>
              </a:avLst>
            </a:prstGeom>
            <a:gradFill>
              <a:gsLst>
                <a:gs pos="30000">
                  <a:srgbClr val="E89E32"/>
                </a:gs>
                <a:gs pos="90000">
                  <a:srgbClr val="F55E1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latin charset="-122" panose="020b0503020204020204" pitchFamily="34" typeface="微软雅黑"/>
                  <a:ea charset="-122" panose="020b0503020204020204" pitchFamily="34" typeface="微软雅黑"/>
                </a:rPr>
                <a:t>2020年1月26日</a:t>
              </a:r>
            </a:p>
          </p:txBody>
        </p:sp>
        <p:sp>
          <p:nvSpPr>
            <p:cNvPr id="27" name="矩形 26">
              <a:extLst>
                <a:ext uri="{FF2B5EF4-FFF2-40B4-BE49-F238E27FC236}">
                  <a16:creationId xmlns:a16="http://schemas.microsoft.com/office/drawing/2014/main" id="{AF06934E-D585-4CD9-B0BB-8B3D789DC4B5}"/>
                </a:ext>
              </a:extLst>
            </p:cNvPr>
            <p:cNvSpPr/>
            <p:nvPr/>
          </p:nvSpPr>
          <p:spPr>
            <a:xfrm>
              <a:off x="1590719" y="3280687"/>
              <a:ext cx="9291326" cy="996984"/>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122" panose="020b0502040204020203" pitchFamily="34" typeface="微软雅黑 Light"/>
                </a:rPr>
                <a:t>市场监管总局、公安部等五部门发出《关于联合开展打击野生动物违规交易专项执法行动的通知》，宣布对从事交易活动的依法从重予以处罚，截至3月2日，公安机关共侦办涉及野生动物的刑事案件948起、查处行政案件2147起，收缴野生动物9.2万头（只）、野生动物制品5300余公斤。</a:t>
              </a:r>
            </a:p>
          </p:txBody>
        </p:sp>
        <p:sp>
          <p:nvSpPr>
            <p:cNvPr id="28" name="矩形: 圆角 27">
              <a:extLst>
                <a:ext uri="{FF2B5EF4-FFF2-40B4-BE49-F238E27FC236}">
                  <a16:creationId xmlns:a16="http://schemas.microsoft.com/office/drawing/2014/main" id="{3CB89186-5770-4450-B02F-AF8617DB7542}"/>
                </a:ext>
              </a:extLst>
            </p:cNvPr>
            <p:cNvSpPr/>
            <p:nvPr/>
          </p:nvSpPr>
          <p:spPr>
            <a:xfrm>
              <a:off x="1811073" y="2890276"/>
              <a:ext cx="1920112" cy="365010"/>
            </a:xfrm>
            <a:prstGeom prst="roundRect">
              <a:avLst>
                <a:gd fmla="val 9655" name="adj"/>
              </a:avLst>
            </a:prstGeom>
            <a:gradFill>
              <a:gsLst>
                <a:gs pos="30000">
                  <a:srgbClr val="E89E32"/>
                </a:gs>
                <a:gs pos="90000">
                  <a:srgbClr val="F55E1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latin charset="-122" panose="020b0503020204020204" pitchFamily="34" typeface="微软雅黑"/>
                  <a:ea charset="-122" panose="020b0503020204020204" pitchFamily="34" typeface="微软雅黑"/>
                </a:rPr>
                <a:t>2020年2月6日</a:t>
              </a:r>
            </a:p>
          </p:txBody>
        </p:sp>
        <p:sp>
          <p:nvSpPr>
            <p:cNvPr id="29" name="矩形 28">
              <a:extLst>
                <a:ext uri="{FF2B5EF4-FFF2-40B4-BE49-F238E27FC236}">
                  <a16:creationId xmlns:a16="http://schemas.microsoft.com/office/drawing/2014/main" id="{0D59057F-78F6-44B4-97CA-567EC0414481}"/>
                </a:ext>
              </a:extLst>
            </p:cNvPr>
            <p:cNvSpPr/>
            <p:nvPr/>
          </p:nvSpPr>
          <p:spPr>
            <a:xfrm>
              <a:off x="1590719" y="4991619"/>
              <a:ext cx="9291326" cy="996984"/>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122" panose="020b0502040204020203" pitchFamily="34" typeface="微软雅黑 Light"/>
                </a:rPr>
                <a:t>全国人大常委会表决通过《全国人大常委会关于全面禁止非法野生动物交易、革除滥食野生动物陋习、切实保障人民群众生命健康安全的决定》，将非保护类的陆生野生动物也列入禁食范围，包括人工繁育和人工养殖的陆生野生动物。</a:t>
              </a:r>
            </a:p>
          </p:txBody>
        </p:sp>
        <p:sp>
          <p:nvSpPr>
            <p:cNvPr id="30" name="矩形: 圆角 29">
              <a:extLst>
                <a:ext uri="{FF2B5EF4-FFF2-40B4-BE49-F238E27FC236}">
                  <a16:creationId xmlns:a16="http://schemas.microsoft.com/office/drawing/2014/main" id="{B9F79CB0-10CA-45D3-B81B-19F0BBF09853}"/>
                </a:ext>
              </a:extLst>
            </p:cNvPr>
            <p:cNvSpPr/>
            <p:nvPr/>
          </p:nvSpPr>
          <p:spPr>
            <a:xfrm>
              <a:off x="1811073" y="4601208"/>
              <a:ext cx="1920112" cy="365010"/>
            </a:xfrm>
            <a:prstGeom prst="roundRect">
              <a:avLst>
                <a:gd fmla="val 9655" name="adj"/>
              </a:avLst>
            </a:prstGeom>
            <a:gradFill>
              <a:gsLst>
                <a:gs pos="30000">
                  <a:srgbClr val="E89E32"/>
                </a:gs>
                <a:gs pos="90000">
                  <a:srgbClr val="F55E1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latin charset="-122" panose="020b0503020204020204" pitchFamily="34" typeface="微软雅黑"/>
                  <a:ea charset="-122" panose="020b0503020204020204" pitchFamily="34" typeface="微软雅黑"/>
                </a:rPr>
                <a:t>2020年2月24日</a:t>
              </a:r>
            </a:p>
          </p:txBody>
        </p:sp>
      </p:grpSp>
      <p:sp>
        <p:nvSpPr>
          <p:cNvPr id="10" name="文本框 9">
            <a:extLst>
              <a:ext uri="{FF2B5EF4-FFF2-40B4-BE49-F238E27FC236}">
                <a16:creationId xmlns:a16="http://schemas.microsoft.com/office/drawing/2014/main" id="{B64D45FD-B1DA-4A10-8044-800E3875BB05}"/>
              </a:ext>
            </a:extLst>
          </p:cNvPr>
          <p:cNvSpPr txBox="1"/>
          <p:nvPr/>
        </p:nvSpPr>
        <p:spPr>
          <a:xfrm>
            <a:off x="391887" y="600219"/>
            <a:ext cx="11408228" cy="609600"/>
          </a:xfrm>
          <a:prstGeom prst="rect">
            <a:avLst/>
          </a:prstGeom>
          <a:noFill/>
        </p:spPr>
        <p:txBody>
          <a:bodyPr bIns="0" lIns="0" rIns="0" tIns="0" wrap="square">
            <a:spAutoFit/>
          </a:bodyPr>
          <a:lstStyle/>
          <a:p>
            <a:pPr algn="ctr"/>
            <a:r>
              <a:rPr altLang="en-US" lang="zh-CN" sz="4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新冠疫情发生以来，各地各部门已经迅速开展行动</a:t>
            </a:r>
          </a:p>
        </p:txBody>
      </p:sp>
    </p:spTree>
    <p:extLst>
      <p:ext uri="{BB962C8B-B14F-4D97-AF65-F5344CB8AC3E}">
        <p14:creationId val="413439240"/>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3" name="组合 62">
            <a:extLst>
              <a:ext uri="{FF2B5EF4-FFF2-40B4-BE49-F238E27FC236}">
                <a16:creationId xmlns:a16="http://schemas.microsoft.com/office/drawing/2014/main" id="{ED8332CA-3F04-453C-9FB0-10425AB9A179}"/>
              </a:ext>
            </a:extLst>
          </p:cNvPr>
          <p:cNvGrpSpPr/>
          <p:nvPr/>
        </p:nvGrpSpPr>
        <p:grpSpPr>
          <a:xfrm>
            <a:off x="-5348579" y="-4388411"/>
            <a:ext cx="17313858" cy="18501604"/>
            <a:chOff x="-1227429" y="-4388411"/>
            <a:chExt cx="17313858" cy="18501604"/>
          </a:xfrm>
        </p:grpSpPr>
        <p:sp>
          <p:nvSpPr>
            <p:cNvPr id="50" name="Picture 6-mask">
              <a:extLst>
                <a:ext uri="{FF2B5EF4-FFF2-40B4-BE49-F238E27FC236}">
                  <a16:creationId xmlns:a16="http://schemas.microsoft.com/office/drawing/2014/main" id="{68B4DCA1-8DF3-4365-9524-68481A55CD10}"/>
                </a:ext>
              </a:extLst>
            </p:cNvPr>
            <p:cNvSpPr/>
            <p:nvPr/>
          </p:nvSpPr>
          <p:spPr>
            <a:xfrm rot="1800000">
              <a:off x="1790585" y="5870494"/>
              <a:ext cx="3342838" cy="4757797"/>
            </a:xfrm>
            <a:prstGeom prst="rect">
              <a:avLst/>
            </a:prstGeom>
            <a:blipFill>
              <a:blip r:embed="rId2">
                <a:extLst>
                  <a:ext uri="{28A0092B-C50C-407E-A947-70E740481C1C}">
                    <a14:useLocalDpi/>
                  </a:ext>
                </a:extLst>
              </a:blip>
              <a:stretch>
                <a:fillRect b="-1527" t="-15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3" name="Picture 6-mask">
              <a:extLst>
                <a:ext uri="{FF2B5EF4-FFF2-40B4-BE49-F238E27FC236}">
                  <a16:creationId xmlns:a16="http://schemas.microsoft.com/office/drawing/2014/main" id="{C2BD0C3A-F7DF-4DB2-9979-5D05E569B595}"/>
                </a:ext>
              </a:extLst>
            </p:cNvPr>
            <p:cNvSpPr/>
            <p:nvPr/>
          </p:nvSpPr>
          <p:spPr>
            <a:xfrm rot="1800000">
              <a:off x="4249073" y="1612267"/>
              <a:ext cx="3342838" cy="4757797"/>
            </a:xfrm>
            <a:prstGeom prst="rect">
              <a:avLst/>
            </a:prstGeom>
            <a: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b="-286" l="-65589" r="-32279" t="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3" name="Picture 6-mask">
              <a:extLst>
                <a:ext uri="{FF2B5EF4-FFF2-40B4-BE49-F238E27FC236}">
                  <a16:creationId xmlns:a16="http://schemas.microsoft.com/office/drawing/2014/main" id="{E8F2C4B0-3EA3-401F-897E-93764AC1EA19}"/>
                </a:ext>
              </a:extLst>
            </p:cNvPr>
            <p:cNvSpPr/>
            <p:nvPr/>
          </p:nvSpPr>
          <p:spPr>
            <a:xfrm rot="1800000">
              <a:off x="3689548" y="-4388411"/>
              <a:ext cx="3342838" cy="4757797"/>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4" name="Picture 6-mask">
              <a:extLst>
                <a:ext uri="{FF2B5EF4-FFF2-40B4-BE49-F238E27FC236}">
                  <a16:creationId xmlns:a16="http://schemas.microsoft.com/office/drawing/2014/main" id="{6BC9D7EE-3E60-425F-B181-2326260F3251}"/>
                </a:ext>
              </a:extLst>
            </p:cNvPr>
            <p:cNvSpPr/>
            <p:nvPr/>
          </p:nvSpPr>
          <p:spPr>
            <a:xfrm rot="1800000">
              <a:off x="6707562" y="-2645960"/>
              <a:ext cx="3342838" cy="4757797"/>
            </a:xfrm>
            <a:prstGeom prst="rect">
              <a:avLst/>
            </a:prstGeom>
            <a:blipFill>
              <a:blip r:embed="rId4">
                <a:extLst>
                  <a:ext uri="{28A0092B-C50C-407E-A947-70E740481C1C}">
                    <a14:useLocalDpi/>
                  </a:ext>
                </a:extLst>
              </a:blip>
              <a:stretch>
                <a:fillRect l="-2883" r="-2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5" name="Picture 6-mask">
              <a:extLst>
                <a:ext uri="{FF2B5EF4-FFF2-40B4-BE49-F238E27FC236}">
                  <a16:creationId xmlns:a16="http://schemas.microsoft.com/office/drawing/2014/main" id="{3EC76729-7406-4D1B-B546-6E3DD8489C69}"/>
                </a:ext>
              </a:extLst>
            </p:cNvPr>
            <p:cNvSpPr/>
            <p:nvPr/>
          </p:nvSpPr>
          <p:spPr>
            <a:xfrm rot="1800000">
              <a:off x="9725577" y="-903508"/>
              <a:ext cx="3342838" cy="4757797"/>
            </a:xfrm>
            <a:prstGeom prst="rect">
              <a:avLst/>
            </a:prstGeom>
            <a: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l="-56778" r="-567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7" name="Picture 6-mask">
              <a:extLst>
                <a:ext uri="{FF2B5EF4-FFF2-40B4-BE49-F238E27FC236}">
                  <a16:creationId xmlns:a16="http://schemas.microsoft.com/office/drawing/2014/main" id="{E7561364-D08F-4E7A-8643-9D11C0B6886E}"/>
                </a:ext>
              </a:extLst>
            </p:cNvPr>
            <p:cNvSpPr/>
            <p:nvPr/>
          </p:nvSpPr>
          <p:spPr>
            <a:xfrm rot="1800000">
              <a:off x="1231059" y="-130184"/>
              <a:ext cx="3342838" cy="4757797"/>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8" name="Picture 6-mask">
              <a:extLst>
                <a:ext uri="{FF2B5EF4-FFF2-40B4-BE49-F238E27FC236}">
                  <a16:creationId xmlns:a16="http://schemas.microsoft.com/office/drawing/2014/main" id="{FFA53371-65AD-419E-B291-3C4FF0E1E404}"/>
                </a:ext>
              </a:extLst>
            </p:cNvPr>
            <p:cNvSpPr/>
            <p:nvPr/>
          </p:nvSpPr>
          <p:spPr>
            <a:xfrm rot="1800000">
              <a:off x="10285103" y="5097169"/>
              <a:ext cx="3342838" cy="4757797"/>
            </a:xfrm>
            <a:prstGeom prst="rect">
              <a:avLst/>
            </a:prstGeom>
            <a:blipFill>
              <a:blip r:embed="rId7">
                <a:extLst>
                  <a:ext uri="{28A0092B-C50C-407E-A947-70E740481C1C}">
                    <a14:useLocalDpi/>
                  </a:ext>
                </a:extLst>
              </a:blip>
              <a:stretch>
                <a:fillRect b="-3120" t="-31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9" name="Picture 6-mask">
              <a:extLst>
                <a:ext uri="{FF2B5EF4-FFF2-40B4-BE49-F238E27FC236}">
                  <a16:creationId xmlns:a16="http://schemas.microsoft.com/office/drawing/2014/main" id="{7664AD00-A467-40F3-83FC-8FACD4C253CD}"/>
                </a:ext>
              </a:extLst>
            </p:cNvPr>
            <p:cNvSpPr/>
            <p:nvPr/>
          </p:nvSpPr>
          <p:spPr>
            <a:xfrm rot="1800000">
              <a:off x="7267089" y="3354719"/>
              <a:ext cx="3342838" cy="4757797"/>
            </a:xfrm>
            <a:prstGeom prst="rect">
              <a:avLst/>
            </a:prstGeom>
            <a:blipFill>
              <a:blip r:embed="rId8">
                <a:extLst>
                  <a:ext uri="{28A0092B-C50C-407E-A947-70E740481C1C}">
                    <a14:useLocalDpi/>
                  </a:ext>
                </a:extLst>
              </a:blip>
              <a:stretch>
                <a:fillRect b="-1594" t="-15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1" name="Picture 6-mask">
              <a:extLst>
                <a:ext uri="{FF2B5EF4-FFF2-40B4-BE49-F238E27FC236}">
                  <a16:creationId xmlns:a16="http://schemas.microsoft.com/office/drawing/2014/main" id="{FB027A63-E7F5-4E03-9272-AF58FB336704}"/>
                </a:ext>
              </a:extLst>
            </p:cNvPr>
            <p:cNvSpPr/>
            <p:nvPr/>
          </p:nvSpPr>
          <p:spPr>
            <a:xfrm rot="1800000">
              <a:off x="-1227429" y="4128043"/>
              <a:ext cx="3342838" cy="4757797"/>
            </a:xfrm>
            <a:prstGeom prst="rect">
              <a:avLst/>
            </a:prstGeom>
            <a:blipFill>
              <a:blip r:embed="rId9">
                <a:extLst>
                  <a:ext uri="{28A0092B-C50C-407E-A947-70E740481C1C}">
                    <a14:useLocalDpi/>
                  </a:ext>
                </a:extLst>
              </a:blip>
              <a:stretch>
                <a:fillRect b="1074" l="-44711" r="-69097" t="-10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2" name="Picture 6-mask">
              <a:extLst>
                <a:ext uri="{FF2B5EF4-FFF2-40B4-BE49-F238E27FC236}">
                  <a16:creationId xmlns:a16="http://schemas.microsoft.com/office/drawing/2014/main" id="{AFD70EB1-97EF-45D7-99AD-D68B8F3313AA}"/>
                </a:ext>
              </a:extLst>
            </p:cNvPr>
            <p:cNvSpPr/>
            <p:nvPr/>
          </p:nvSpPr>
          <p:spPr>
            <a:xfrm rot="1800000">
              <a:off x="4808600" y="7612946"/>
              <a:ext cx="3342838" cy="4757797"/>
            </a:xfrm>
            <a:prstGeom prst="rect">
              <a:avLst/>
            </a:prstGeom>
            <a:blipFill>
              <a:blip r:embed="rId10">
                <a:extLst>
                  <a:ext uri="{28A0092B-C50C-407E-A947-70E740481C1C}">
                    <a14:useLocalDpi/>
                  </a:ext>
                </a:extLst>
              </a:blip>
              <a:stretch>
                <a:fillRect b="0" t="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60" name="Picture 6-mask+">
              <a:extLst>
                <a:ext uri="{FF2B5EF4-FFF2-40B4-BE49-F238E27FC236}">
                  <a16:creationId xmlns:a16="http://schemas.microsoft.com/office/drawing/2014/main" id="{CB1E33C0-C285-4FF4-9975-2B22246EEA30}"/>
                </a:ext>
              </a:extLst>
            </p:cNvPr>
            <p:cNvSpPr/>
            <p:nvPr/>
          </p:nvSpPr>
          <p:spPr>
            <a:xfrm rot="1800000">
              <a:off x="12743591" y="838943"/>
              <a:ext cx="3342838" cy="4757797"/>
            </a:xfrm>
            <a:prstGeom prst="rect">
              <a:avLst/>
            </a:prstGeom>
            <a: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b="-286" l="-65589" r="-32279" t="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4" name="Picture 6-mask">
              <a:extLst>
                <a:ext uri="{FF2B5EF4-FFF2-40B4-BE49-F238E27FC236}">
                  <a16:creationId xmlns:a16="http://schemas.microsoft.com/office/drawing/2014/main" id="{AE4AD867-F1A6-498F-A9DD-8547F701DCFE}"/>
                </a:ext>
              </a:extLst>
            </p:cNvPr>
            <p:cNvSpPr/>
            <p:nvPr/>
          </p:nvSpPr>
          <p:spPr>
            <a:xfrm rot="1800000">
              <a:off x="7826614" y="9355396"/>
              <a:ext cx="3342838" cy="4757797"/>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grpSp>
      <p:sp>
        <p:nvSpPr>
          <p:cNvPr id="18" name="矩形 17">
            <a:extLst>
              <a:ext uri="{FF2B5EF4-FFF2-40B4-BE49-F238E27FC236}">
                <a16:creationId xmlns:a16="http://schemas.microsoft.com/office/drawing/2014/main" id="{DC6FF90B-2A48-4657-A36B-9071FABA4AFB}"/>
              </a:ext>
            </a:extLst>
          </p:cNvPr>
          <p:cNvSpPr/>
          <p:nvPr/>
        </p:nvSpPr>
        <p:spPr>
          <a:xfrm>
            <a:off x="0" y="0"/>
            <a:ext cx="12192000" cy="6858000"/>
          </a:xfrm>
          <a:prstGeom prst="rect">
            <a:avLst/>
          </a:prstGeom>
          <a:gradFill flip="none" rotWithShape="1">
            <a:gsLst>
              <a:gs pos="12000">
                <a:schemeClr val="tx1">
                  <a:alpha val="72000"/>
                </a:schemeClr>
              </a:gs>
              <a:gs pos="100000">
                <a:schemeClr val="tx1"/>
              </a:gs>
            </a:gsLst>
            <a:path path="circle">
              <a:fillToRect b="50000" l="50000" r="50000" t="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u="none">
              <a:ln>
                <a:noFill/>
              </a:ln>
              <a:solidFill>
                <a:prstClr val="white"/>
              </a:solidFill>
              <a:effectLst/>
              <a:uLnTx/>
              <a:uFillTx/>
              <a:latin typeface="微软雅黑"/>
              <a:ea typeface="微软雅黑"/>
              <a:cs typeface="+mn-cs"/>
            </a:endParaRPr>
          </a:p>
        </p:txBody>
      </p:sp>
      <p:grpSp>
        <p:nvGrpSpPr>
          <p:cNvPr id="3" name="组合 2">
            <a:extLst>
              <a:ext uri="{FF2B5EF4-FFF2-40B4-BE49-F238E27FC236}">
                <a16:creationId xmlns:a16="http://schemas.microsoft.com/office/drawing/2014/main" id="{3716966F-DBDF-40D3-8853-A63E720A1890}"/>
              </a:ext>
            </a:extLst>
          </p:cNvPr>
          <p:cNvGrpSpPr/>
          <p:nvPr/>
        </p:nvGrpSpPr>
        <p:grpSpPr>
          <a:xfrm>
            <a:off x="952500" y="1935328"/>
            <a:ext cx="10287000" cy="2726632"/>
            <a:chOff x="952500" y="1573378"/>
            <a:chExt cx="10287000" cy="2726632"/>
          </a:xfrm>
        </p:grpSpPr>
        <p:sp>
          <p:nvSpPr>
            <p:cNvPr id="39" name="矩形 38">
              <a:extLst>
                <a:ext uri="{FF2B5EF4-FFF2-40B4-BE49-F238E27FC236}">
                  <a16:creationId xmlns:a16="http://schemas.microsoft.com/office/drawing/2014/main" id="{7C628A35-339A-4CC4-BE81-C49E974279DC}"/>
                </a:ext>
              </a:extLst>
            </p:cNvPr>
            <p:cNvSpPr/>
            <p:nvPr/>
          </p:nvSpPr>
          <p:spPr>
            <a:xfrm>
              <a:off x="1670293" y="2815829"/>
              <a:ext cx="8851414" cy="1465636"/>
            </a:xfrm>
            <a:prstGeom prst="rect">
              <a:avLst/>
            </a:prstGeom>
          </p:spPr>
          <p:txBody>
            <a:bodyPr bIns="74450" lIns="148899" rIns="148899" tIns="74450" wrap="square">
              <a:spAutoFit/>
            </a:bodyPr>
            <a:lstStyle/>
            <a:p>
              <a:pPr algn="ctr" lvl="0">
                <a:lnSpc>
                  <a:spcPct val="90000"/>
                </a:lnSpc>
                <a:defRPr/>
              </a:pPr>
              <a:r>
                <a:rPr altLang="en-US" lang="zh-CN" sz="4800">
                  <a:gradFill>
                    <a:gsLst>
                      <a:gs pos="86000">
                        <a:schemeClr val="tx1">
                          <a:lumMod val="50000"/>
                          <a:lumOff val="50000"/>
                        </a:schemeClr>
                      </a:gs>
                      <a:gs pos="52000">
                        <a:schemeClr val="bg1"/>
                      </a:gs>
                    </a:gsLst>
                    <a:lin ang="5400000" scaled="0"/>
                  </a:gradFill>
                  <a:latin charset="-122" panose="00000500000000000000" pitchFamily="2" typeface="优设标题黑"/>
                  <a:ea charset="-122" panose="00000500000000000000" pitchFamily="2" typeface="优设标题黑"/>
                </a:rPr>
                <a:t>以应对涉及公共卫生风险上的</a:t>
              </a:r>
            </a:p>
            <a:p>
              <a:pPr algn="ctr" lvl="0">
                <a:lnSpc>
                  <a:spcPct val="90000"/>
                </a:lnSpc>
                <a:defRPr/>
              </a:pPr>
              <a:r>
                <a:rPr altLang="en-US" lang="zh-CN" sz="4800">
                  <a:gradFill>
                    <a:gsLst>
                      <a:gs pos="86000">
                        <a:schemeClr val="tx1">
                          <a:lumMod val="50000"/>
                          <a:lumOff val="50000"/>
                        </a:schemeClr>
                      </a:gs>
                      <a:gs pos="52000">
                        <a:schemeClr val="bg1"/>
                      </a:gs>
                    </a:gsLst>
                    <a:lin ang="5400000" scaled="0"/>
                  </a:gradFill>
                  <a:latin charset="-122" panose="00000500000000000000" pitchFamily="2" typeface="优设标题黑"/>
                  <a:ea charset="-122" panose="00000500000000000000" pitchFamily="2" typeface="优设标题黑"/>
                </a:rPr>
                <a:t>缺陷与不足</a:t>
              </a:r>
            </a:p>
          </p:txBody>
        </p:sp>
        <p:sp>
          <p:nvSpPr>
            <p:cNvPr id="28" name="矩形 27">
              <a:extLst>
                <a:ext uri="{FF2B5EF4-FFF2-40B4-BE49-F238E27FC236}">
                  <a16:creationId xmlns:a16="http://schemas.microsoft.com/office/drawing/2014/main" id="{06A1EE76-2159-4DC1-A203-FEE9F1617B96}"/>
                </a:ext>
              </a:extLst>
            </p:cNvPr>
            <p:cNvSpPr/>
            <p:nvPr/>
          </p:nvSpPr>
          <p:spPr>
            <a:xfrm>
              <a:off x="952500" y="1573378"/>
              <a:ext cx="10287000" cy="2343460"/>
            </a:xfrm>
            <a:prstGeom prst="rect">
              <a:avLst/>
            </a:prstGeom>
          </p:spPr>
          <p:txBody>
            <a:bodyPr bIns="74450" lIns="148899" rIns="148899" tIns="7445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7200" u="none">
                  <a:ln>
                    <a:noFill/>
                  </a:ln>
                  <a:gradFill>
                    <a:gsLst>
                      <a:gs pos="30000">
                        <a:srgbClr val="E89E32"/>
                      </a:gs>
                      <a:gs pos="90000">
                        <a:srgbClr val="F55E1B"/>
                      </a:gs>
                    </a:gsLst>
                    <a:lin ang="2700000" scaled="1"/>
                  </a:gradFill>
                  <a:effectLst/>
                  <a:uLnTx/>
                  <a:uFillTx/>
                  <a:latin charset="-122" panose="00000500000000000000" pitchFamily="2" typeface="优设标题黑"/>
                  <a:ea charset="-122" panose="00000500000000000000" pitchFamily="2" typeface="优设标题黑"/>
                  <a:cs typeface="+mn-cs"/>
                </a:rPr>
                <a:t>还需进一步完善相关法规</a:t>
              </a:r>
            </a:p>
          </p:txBody>
        </p:sp>
      </p:grpSp>
      <p:grpSp>
        <p:nvGrpSpPr>
          <p:cNvPr id="6" name="组合 5">
            <a:extLst>
              <a:ext uri="{FF2B5EF4-FFF2-40B4-BE49-F238E27FC236}">
                <a16:creationId xmlns:a16="http://schemas.microsoft.com/office/drawing/2014/main" id="{440960D2-0E4F-4C62-98C6-89069696A101}"/>
              </a:ext>
            </a:extLst>
          </p:cNvPr>
          <p:cNvGrpSpPr/>
          <p:nvPr/>
        </p:nvGrpSpPr>
        <p:grpSpPr>
          <a:xfrm>
            <a:off x="556175" y="553889"/>
            <a:ext cx="901845" cy="901845"/>
            <a:chOff x="14073167" y="1095269"/>
            <a:chExt cx="1533566" cy="1533566"/>
          </a:xfrm>
        </p:grpSpPr>
        <p:cxnSp>
          <p:nvCxnSpPr>
            <p:cNvPr id="5" name="直接连接符 4">
              <a:extLst>
                <a:ext uri="{FF2B5EF4-FFF2-40B4-BE49-F238E27FC236}">
                  <a16:creationId xmlns:a16="http://schemas.microsoft.com/office/drawing/2014/main" id="{34D25CA0-F7BD-4ACC-982B-EC50F616CBA8}"/>
                </a:ext>
              </a:extLst>
            </p:cNvPr>
            <p:cNvCxnSpPr/>
            <p:nvPr/>
          </p:nvCxnSpPr>
          <p:spPr>
            <a:xfrm flipH="1">
              <a:off x="14077950" y="1095269"/>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1C699C9E-A2D3-4433-84ED-147CB4E6C829}"/>
                </a:ext>
              </a:extLst>
            </p:cNvPr>
            <p:cNvCxnSpPr/>
            <p:nvPr/>
          </p:nvCxnSpPr>
          <p:spPr>
            <a:xfrm flipH="1" rot="5400000">
              <a:off x="14839950" y="328486"/>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CD2F3D48-698C-4EAA-84D1-9DD02EABA613}"/>
              </a:ext>
            </a:extLst>
          </p:cNvPr>
          <p:cNvGrpSpPr/>
          <p:nvPr/>
        </p:nvGrpSpPr>
        <p:grpSpPr>
          <a:xfrm flipH="1">
            <a:off x="10731167" y="553889"/>
            <a:ext cx="901845" cy="901845"/>
            <a:chOff x="14073167" y="1095269"/>
            <a:chExt cx="1533566" cy="1533566"/>
          </a:xfrm>
        </p:grpSpPr>
        <p:cxnSp>
          <p:nvCxnSpPr>
            <p:cNvPr id="35" name="直接连接符 34">
              <a:extLst>
                <a:ext uri="{FF2B5EF4-FFF2-40B4-BE49-F238E27FC236}">
                  <a16:creationId xmlns:a16="http://schemas.microsoft.com/office/drawing/2014/main" id="{1B3D2350-7E83-4DC8-8CCA-0195ADCCBCEB}"/>
                </a:ext>
              </a:extLst>
            </p:cNvPr>
            <p:cNvCxnSpPr/>
            <p:nvPr/>
          </p:nvCxnSpPr>
          <p:spPr>
            <a:xfrm flipH="1">
              <a:off x="14077950" y="1095269"/>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910B334A-9818-4196-8A09-32E3006819E2}"/>
                </a:ext>
              </a:extLst>
            </p:cNvPr>
            <p:cNvCxnSpPr/>
            <p:nvPr/>
          </p:nvCxnSpPr>
          <p:spPr>
            <a:xfrm flipH="1" rot="5400000">
              <a:off x="14839950" y="328486"/>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354C342E-8A57-41A1-BD41-9D39873635C3}"/>
              </a:ext>
            </a:extLst>
          </p:cNvPr>
          <p:cNvGrpSpPr/>
          <p:nvPr/>
        </p:nvGrpSpPr>
        <p:grpSpPr>
          <a:xfrm flipH="1" flipV="1">
            <a:off x="10731167" y="5399127"/>
            <a:ext cx="901845" cy="901845"/>
            <a:chOff x="14073167" y="1095269"/>
            <a:chExt cx="1533566" cy="1533566"/>
          </a:xfrm>
        </p:grpSpPr>
        <p:cxnSp>
          <p:nvCxnSpPr>
            <p:cNvPr id="38" name="直接连接符 37">
              <a:extLst>
                <a:ext uri="{FF2B5EF4-FFF2-40B4-BE49-F238E27FC236}">
                  <a16:creationId xmlns:a16="http://schemas.microsoft.com/office/drawing/2014/main" id="{DB336108-6F4A-465D-B5F2-3EB1F9C275E1}"/>
                </a:ext>
              </a:extLst>
            </p:cNvPr>
            <p:cNvCxnSpPr/>
            <p:nvPr/>
          </p:nvCxnSpPr>
          <p:spPr>
            <a:xfrm flipH="1">
              <a:off x="14077950" y="1095269"/>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3C7A7E05-7F73-4E14-A3D8-DD9D1DD38AD6}"/>
                </a:ext>
              </a:extLst>
            </p:cNvPr>
            <p:cNvCxnSpPr/>
            <p:nvPr/>
          </p:nvCxnSpPr>
          <p:spPr>
            <a:xfrm flipH="1" rot="5400000">
              <a:off x="14839950" y="328486"/>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a16="http://schemas.microsoft.com/office/drawing/2014/main" id="{89FEFF78-2EC9-41BF-B25A-5DB1088292BA}"/>
              </a:ext>
            </a:extLst>
          </p:cNvPr>
          <p:cNvGrpSpPr/>
          <p:nvPr/>
        </p:nvGrpSpPr>
        <p:grpSpPr>
          <a:xfrm flipV="1">
            <a:off x="558521" y="5399127"/>
            <a:ext cx="901845" cy="901845"/>
            <a:chOff x="14073167" y="1095269"/>
            <a:chExt cx="1533566" cy="1533566"/>
          </a:xfrm>
        </p:grpSpPr>
        <p:cxnSp>
          <p:nvCxnSpPr>
            <p:cNvPr id="42" name="直接连接符 41">
              <a:extLst>
                <a:ext uri="{FF2B5EF4-FFF2-40B4-BE49-F238E27FC236}">
                  <a16:creationId xmlns:a16="http://schemas.microsoft.com/office/drawing/2014/main" id="{40431B74-5EBE-4AC7-9BFA-AD0FCDB97040}"/>
                </a:ext>
              </a:extLst>
            </p:cNvPr>
            <p:cNvCxnSpPr/>
            <p:nvPr/>
          </p:nvCxnSpPr>
          <p:spPr>
            <a:xfrm flipH="1">
              <a:off x="14077950" y="1095269"/>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6B02CFE-3F58-445A-9B66-9EE20086BAAF}"/>
                </a:ext>
              </a:extLst>
            </p:cNvPr>
            <p:cNvCxnSpPr/>
            <p:nvPr/>
          </p:nvCxnSpPr>
          <p:spPr>
            <a:xfrm flipH="1" rot="5400000">
              <a:off x="14839950" y="328486"/>
              <a:ext cx="0" cy="1533566"/>
            </a:xfrm>
            <a:prstGeom prst="line">
              <a:avLst/>
            </a:prstGeom>
            <a:ln cap="rnd">
              <a:solidFill>
                <a:srgbClr val="EB7D0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6431335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圆角 2">
            <a:extLst>
              <a:ext uri="{FF2B5EF4-FFF2-40B4-BE49-F238E27FC236}">
                <a16:creationId xmlns:a16="http://schemas.microsoft.com/office/drawing/2014/main" id="{013DC6EA-C8E4-4165-8382-BC0BFCF33E9D}"/>
              </a:ext>
            </a:extLst>
          </p:cNvPr>
          <p:cNvSpPr/>
          <p:nvPr/>
        </p:nvSpPr>
        <p:spPr>
          <a:xfrm>
            <a:off x="670560" y="1814839"/>
            <a:ext cx="3452388" cy="3942719"/>
          </a:xfrm>
          <a:prstGeom prst="roundRect">
            <a:avLst>
              <a:gd fmla="val 4596" name="adj"/>
            </a:avLst>
          </a:prstGeom>
          <a:gradFill flip="none" rotWithShape="1">
            <a:gsLst>
              <a:gs pos="100000">
                <a:srgbClr val="000000">
                  <a:alpha val="0"/>
                </a:srgbClr>
              </a:gs>
              <a:gs pos="0">
                <a:srgbClr val="E89E32">
                  <a:alpha val="0"/>
                </a:srgbClr>
              </a:gs>
            </a:gsLst>
            <a:lin ang="5400000" scaled="1"/>
          </a:gradFill>
          <a:ln algn="ctr" cap="flat" cmpd="sng" w="12700">
            <a:gradFill flip="none" rotWithShape="1">
              <a:gsLst>
                <a:gs pos="0">
                  <a:srgbClr val="F55E1B">
                    <a:alpha val="0"/>
                  </a:srgbClr>
                </a:gs>
                <a:gs pos="100000">
                  <a:srgbClr val="E89E32"/>
                </a:gs>
              </a:gsLst>
              <a:lin ang="16200000" scaled="1"/>
            </a:gra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微软雅黑 Light"/>
              <a:ea typeface="微软雅黑 Light"/>
              <a:cs typeface="+mn-cs"/>
            </a:endParaRPr>
          </a:p>
        </p:txBody>
      </p:sp>
      <p:sp>
        <p:nvSpPr>
          <p:cNvPr id="9" name="矩形: 圆角 8">
            <a:extLst>
              <a:ext uri="{FF2B5EF4-FFF2-40B4-BE49-F238E27FC236}">
                <a16:creationId xmlns:a16="http://schemas.microsoft.com/office/drawing/2014/main" id="{402621B8-7FDA-4F4B-B096-77DA3D028233}"/>
              </a:ext>
            </a:extLst>
          </p:cNvPr>
          <p:cNvSpPr/>
          <p:nvPr/>
        </p:nvSpPr>
        <p:spPr>
          <a:xfrm>
            <a:off x="4369806" y="1814839"/>
            <a:ext cx="3452388" cy="3942719"/>
          </a:xfrm>
          <a:prstGeom prst="roundRect">
            <a:avLst>
              <a:gd fmla="val 4596" name="adj"/>
            </a:avLst>
          </a:prstGeom>
          <a:gradFill flip="none" rotWithShape="1">
            <a:gsLst>
              <a:gs pos="100000">
                <a:srgbClr val="000000">
                  <a:alpha val="0"/>
                </a:srgbClr>
              </a:gs>
              <a:gs pos="0">
                <a:srgbClr val="E89E32">
                  <a:alpha val="0"/>
                </a:srgbClr>
              </a:gs>
            </a:gsLst>
            <a:lin ang="5400000" scaled="1"/>
          </a:gradFill>
          <a:ln algn="ctr" cap="flat" cmpd="sng" w="12700">
            <a:gradFill flip="none" rotWithShape="1">
              <a:gsLst>
                <a:gs pos="0">
                  <a:srgbClr val="F55E1B">
                    <a:alpha val="0"/>
                  </a:srgbClr>
                </a:gs>
                <a:gs pos="100000">
                  <a:srgbClr val="E89E32"/>
                </a:gs>
              </a:gsLst>
              <a:lin ang="16200000" scaled="1"/>
            </a:gradFill>
            <a:prstDash val="solid"/>
            <a:miter lim="800000"/>
          </a:ln>
          <a:effectLst/>
        </p:spPr>
        <p:txBody>
          <a:bodyPr anchor="ctr" rtlCol="0"/>
          <a:lstStyle/>
          <a:p>
            <a:pPr algn="ctr"/>
            <a:endParaRPr altLang="en-US" kern="0" lang="zh-CN">
              <a:solidFill>
                <a:srgbClr val="FFFFFF"/>
              </a:solidFill>
              <a:latin typeface="微软雅黑 Light"/>
              <a:ea typeface="微软雅黑 Light"/>
            </a:endParaRPr>
          </a:p>
        </p:txBody>
      </p:sp>
      <p:sp>
        <p:nvSpPr>
          <p:cNvPr id="11" name="文本框 10">
            <a:extLst>
              <a:ext uri="{FF2B5EF4-FFF2-40B4-BE49-F238E27FC236}">
                <a16:creationId xmlns:a16="http://schemas.microsoft.com/office/drawing/2014/main" id="{E3ECCC5B-5DDA-40C0-B9A8-C9CA108E4472}"/>
              </a:ext>
            </a:extLst>
          </p:cNvPr>
          <p:cNvSpPr txBox="1"/>
          <p:nvPr/>
        </p:nvSpPr>
        <p:spPr>
          <a:xfrm>
            <a:off x="780575" y="2676569"/>
            <a:ext cx="3232358" cy="609600"/>
          </a:xfrm>
          <a:prstGeom prst="rect">
            <a:avLst/>
          </a:prstGeom>
          <a:noFill/>
        </p:spPr>
        <p:txBody>
          <a:bodyPr bIns="0" lIns="0" rIns="0" tIns="0" wrap="square">
            <a:spAutoFit/>
          </a:bodyPr>
          <a:lstStyle/>
          <a:p>
            <a:pPr algn="ctr"/>
            <a:r>
              <a:rPr altLang="en-US" b="1" lang="zh-CN" sz="2000">
                <a:ln w="6350">
                  <a:noFill/>
                </a:ln>
                <a:gradFill>
                  <a:gsLst>
                    <a:gs pos="30000">
                      <a:srgbClr val="E89E32"/>
                    </a:gs>
                    <a:gs pos="90000">
                      <a:srgbClr val="F55E1B"/>
                    </a:gs>
                  </a:gsLst>
                  <a:lin ang="2700000" scaled="1"/>
                </a:gradFill>
                <a:effectLst>
                  <a:outerShdw algn="tl" blurRad="88900" dir="2700000" dist="38100" rotWithShape="0">
                    <a:prstClr val="black">
                      <a:alpha val="20000"/>
                    </a:prstClr>
                  </a:outerShdw>
                </a:effectLst>
                <a:latin typeface="+mn-ea"/>
              </a:rPr>
              <a:t>扩大《动物防疫法》</a:t>
            </a:r>
          </a:p>
          <a:p>
            <a:pPr algn="ctr"/>
            <a:r>
              <a:rPr altLang="en-US" b="1" lang="zh-CN" sz="2000">
                <a:ln w="6350">
                  <a:noFill/>
                </a:ln>
                <a:gradFill>
                  <a:gsLst>
                    <a:gs pos="30000">
                      <a:srgbClr val="E89E32"/>
                    </a:gs>
                    <a:gs pos="90000">
                      <a:srgbClr val="F55E1B"/>
                    </a:gs>
                  </a:gsLst>
                  <a:lin ang="2700000" scaled="1"/>
                </a:gradFill>
                <a:effectLst>
                  <a:outerShdw algn="tl" blurRad="88900" dir="2700000" dist="38100" rotWithShape="0">
                    <a:prstClr val="black">
                      <a:alpha val="20000"/>
                    </a:prstClr>
                  </a:outerShdw>
                </a:effectLst>
                <a:latin typeface="+mn-ea"/>
              </a:rPr>
              <a:t>适用范围</a:t>
            </a:r>
          </a:p>
        </p:txBody>
      </p:sp>
      <p:sp>
        <p:nvSpPr>
          <p:cNvPr id="15" name="矩形: 圆角 14">
            <a:extLst>
              <a:ext uri="{FF2B5EF4-FFF2-40B4-BE49-F238E27FC236}">
                <a16:creationId xmlns:a16="http://schemas.microsoft.com/office/drawing/2014/main" id="{A08532AC-D3FC-40CB-9B1A-F0CAC7462187}"/>
              </a:ext>
            </a:extLst>
          </p:cNvPr>
          <p:cNvSpPr/>
          <p:nvPr/>
        </p:nvSpPr>
        <p:spPr>
          <a:xfrm>
            <a:off x="8069052" y="1810877"/>
            <a:ext cx="3452388" cy="3942719"/>
          </a:xfrm>
          <a:prstGeom prst="roundRect">
            <a:avLst>
              <a:gd fmla="val 4596" name="adj"/>
            </a:avLst>
          </a:prstGeom>
          <a:gradFill flip="none" rotWithShape="1">
            <a:gsLst>
              <a:gs pos="100000">
                <a:srgbClr val="000000">
                  <a:alpha val="0"/>
                </a:srgbClr>
              </a:gs>
              <a:gs pos="0">
                <a:srgbClr val="E89E32">
                  <a:alpha val="0"/>
                </a:srgbClr>
              </a:gs>
            </a:gsLst>
            <a:lin ang="5400000" scaled="1"/>
          </a:gradFill>
          <a:ln algn="ctr" cap="flat" cmpd="sng" w="12700">
            <a:gradFill flip="none" rotWithShape="1">
              <a:gsLst>
                <a:gs pos="0">
                  <a:srgbClr val="F55E1B">
                    <a:alpha val="0"/>
                  </a:srgbClr>
                </a:gs>
                <a:gs pos="100000">
                  <a:srgbClr val="E89E32"/>
                </a:gs>
              </a:gsLst>
              <a:lin ang="16200000" scaled="1"/>
            </a:gradFill>
            <a:prstDash val="solid"/>
            <a:miter lim="800000"/>
          </a:ln>
          <a:effectLst/>
        </p:spPr>
        <p:txBody>
          <a:bodyPr anchor="ctr" rtlCol="0"/>
          <a:lstStyle/>
          <a:p>
            <a:pPr algn="ctr"/>
            <a:endParaRPr altLang="en-US" kern="0" lang="zh-CN">
              <a:solidFill>
                <a:srgbClr val="FFFFFF"/>
              </a:solidFill>
              <a:latin typeface="微软雅黑 Light"/>
              <a:ea typeface="微软雅黑 Light"/>
            </a:endParaRPr>
          </a:p>
        </p:txBody>
      </p:sp>
      <p:grpSp>
        <p:nvGrpSpPr>
          <p:cNvPr id="16" name="组合 15">
            <a:extLst>
              <a:ext uri="{FF2B5EF4-FFF2-40B4-BE49-F238E27FC236}">
                <a16:creationId xmlns:a16="http://schemas.microsoft.com/office/drawing/2014/main" id="{DE4880FB-A401-4796-9045-2C413D7B9A62}"/>
              </a:ext>
            </a:extLst>
          </p:cNvPr>
          <p:cNvGrpSpPr/>
          <p:nvPr/>
        </p:nvGrpSpPr>
        <p:grpSpPr>
          <a:xfrm flipH="1">
            <a:off x="2" y="5441311"/>
            <a:ext cx="12191998" cy="894017"/>
            <a:chOff x="-126054" y="4912598"/>
            <a:chExt cx="24504611" cy="1945401"/>
          </a:xfrm>
        </p:grpSpPr>
        <p:sp>
          <p:nvSpPr>
            <p:cNvPr id="17" name="矩形 9">
              <a:extLst>
                <a:ext uri="{FF2B5EF4-FFF2-40B4-BE49-F238E27FC236}">
                  <a16:creationId xmlns:a16="http://schemas.microsoft.com/office/drawing/2014/main" id="{5FA4D5FD-85AA-4AEB-8F55-7488649FE46C}"/>
                </a:ext>
              </a:extLst>
            </p:cNvPr>
            <p:cNvSpPr/>
            <p:nvPr/>
          </p:nvSpPr>
          <p:spPr>
            <a:xfrm>
              <a:off x="-126054" y="4912598"/>
              <a:ext cx="24504611" cy="1945401"/>
            </a:xfrm>
            <a:custGeom>
              <a:gdLst>
                <a:gd fmla="*/ 0 w 24385814" name="connsiteX0"/>
                <a:gd fmla="*/ 234259 h 1945401" name="connsiteY0"/>
                <a:gd fmla="*/ 9332686 w 24385814" name="connsiteX1"/>
                <a:gd fmla="*/ 51286 h 1945401" name="connsiteY1"/>
                <a:gd fmla="*/ 15457714 w 24385814" name="connsiteX2"/>
                <a:gd fmla="*/ 1052773 h 1945401" name="connsiteY2"/>
                <a:gd fmla="*/ 20174856 w 24385814" name="connsiteX3"/>
                <a:gd fmla="*/ 65802 h 1945401" name="connsiteY3"/>
                <a:gd fmla="*/ 24385814 w 24385814" name="connsiteX4"/>
                <a:gd fmla="*/ 684202 h 1945401" name="connsiteY4"/>
                <a:gd fmla="*/ 24371300 w 24385814" name="connsiteX5"/>
                <a:gd fmla="*/ 1945401 h 1945401" name="connsiteY5"/>
                <a:gd fmla="*/ 0 w 24385814" name="connsiteX6"/>
                <a:gd fmla="*/ 1945401 h 1945401" name="connsiteY6"/>
                <a:gd fmla="*/ 0 w 24385814" name="connsiteX7"/>
                <a:gd fmla="*/ 234259 h 194540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45401" w="24385814">
                  <a:moveTo>
                    <a:pt x="0" y="234259"/>
                  </a:moveTo>
                  <a:cubicBezTo>
                    <a:pt x="1219201" y="820877"/>
                    <a:pt x="1787375" y="2010715"/>
                    <a:pt x="9332686" y="51286"/>
                  </a:cubicBezTo>
                  <a:cubicBezTo>
                    <a:pt x="11679162" y="-282542"/>
                    <a:pt x="13430553" y="1125344"/>
                    <a:pt x="15457714" y="1052773"/>
                  </a:cubicBezTo>
                  <a:cubicBezTo>
                    <a:pt x="17247809" y="1164049"/>
                    <a:pt x="18689258" y="202221"/>
                    <a:pt x="20174856" y="65802"/>
                  </a:cubicBezTo>
                  <a:cubicBezTo>
                    <a:pt x="21660454" y="-70617"/>
                    <a:pt x="23611417" y="436250"/>
                    <a:pt x="24385814" y="684202"/>
                  </a:cubicBezTo>
                  <a:lnTo>
                    <a:pt x="24371300" y="1945401"/>
                  </a:lnTo>
                  <a:lnTo>
                    <a:pt x="0" y="1945401"/>
                  </a:lnTo>
                  <a:lnTo>
                    <a:pt x="0" y="234259"/>
                  </a:lnTo>
                  <a:close/>
                </a:path>
              </a:pathLst>
            </a:custGeom>
            <a:solidFill>
              <a:srgbClr val="060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93B6690D-6270-4F11-B84F-7D597DFF6AD6}"/>
                </a:ext>
              </a:extLst>
            </p:cNvPr>
            <p:cNvGrpSpPr/>
            <p:nvPr/>
          </p:nvGrpSpPr>
          <p:grpSpPr>
            <a:xfrm>
              <a:off x="-126051" y="4952841"/>
              <a:ext cx="24497351" cy="1584865"/>
              <a:chOff x="2570370" y="4648200"/>
              <a:chExt cx="19236293" cy="1584865"/>
            </a:xfrm>
          </p:grpSpPr>
          <p:pic>
            <p:nvPicPr>
              <p:cNvPr id="19" name="图片 18">
                <a:extLst>
                  <a:ext uri="{FF2B5EF4-FFF2-40B4-BE49-F238E27FC236}">
                    <a16:creationId xmlns:a16="http://schemas.microsoft.com/office/drawing/2014/main" id="{F46FA60F-67F3-45E9-885C-678B275210BB}"/>
                  </a:ext>
                </a:extLst>
              </p:cNvPr>
              <p:cNvPicPr>
                <a:picLocks noChangeAspect="1"/>
              </p:cNvPicPr>
              <p:nvPr/>
            </p:nvPicPr>
            <p:blipFill>
              <a:blip r:embed="rId2">
                <a:duotone>
                  <a:schemeClr val="accent4">
                    <a:shade val="45000"/>
                    <a:satMod val="135000"/>
                  </a:schemeClr>
                  <a:prstClr val="white"/>
                </a:duotone>
                <a:extLst>
                  <a:ext uri="{28A0092B-C50C-407E-A947-70E740481C1C}">
                    <a14:useLocalDpi/>
                  </a:ext>
                </a:extLst>
              </a:blip>
              <a:stretch>
                <a:fillRect/>
              </a:stretch>
            </p:blipFill>
            <p:spPr>
              <a:xfrm>
                <a:off x="2570370" y="4648202"/>
                <a:ext cx="12326058" cy="1584863"/>
              </a:xfrm>
              <a:prstGeom prst="rect">
                <a:avLst/>
              </a:prstGeom>
            </p:spPr>
          </p:pic>
          <p:pic>
            <p:nvPicPr>
              <p:cNvPr id="20" name="图片 19">
                <a:extLst>
                  <a:ext uri="{FF2B5EF4-FFF2-40B4-BE49-F238E27FC236}">
                    <a16:creationId xmlns:a16="http://schemas.microsoft.com/office/drawing/2014/main" id="{3D2A6A65-B448-4DA6-A76D-1A2FFD313818}"/>
                  </a:ext>
                </a:extLst>
              </p:cNvPr>
              <p:cNvPicPr>
                <a:picLocks noChangeAspect="1"/>
              </p:cNvPicPr>
              <p:nvPr/>
            </p:nvPicPr>
            <p:blipFill>
              <a:blip r:embed="rId3">
                <a:duotone>
                  <a:schemeClr val="accent4">
                    <a:shade val="45000"/>
                    <a:satMod val="135000"/>
                  </a:schemeClr>
                  <a:prstClr val="white"/>
                </a:duotone>
                <a:extLst>
                  <a:ext uri="{28A0092B-C50C-407E-A947-70E740481C1C}">
                    <a14:useLocalDpi/>
                  </a:ext>
                </a:extLst>
              </a:blip>
              <a:stretch>
                <a:fillRect/>
              </a:stretch>
            </p:blipFill>
            <p:spPr>
              <a:xfrm flipH="1">
                <a:off x="14883890" y="4648200"/>
                <a:ext cx="6922772" cy="1584863"/>
              </a:xfrm>
              <a:prstGeom prst="rect">
                <a:avLst/>
              </a:prstGeom>
            </p:spPr>
          </p:pic>
        </p:grpSp>
      </p:grpSp>
      <p:sp>
        <p:nvSpPr>
          <p:cNvPr id="21" name="矩形 20">
            <a:extLst>
              <a:ext uri="{FF2B5EF4-FFF2-40B4-BE49-F238E27FC236}">
                <a16:creationId xmlns:a16="http://schemas.microsoft.com/office/drawing/2014/main" id="{CBB77546-C0E9-4C4C-B1FB-06C73A52E303}"/>
              </a:ext>
            </a:extLst>
          </p:cNvPr>
          <p:cNvSpPr/>
          <p:nvPr/>
        </p:nvSpPr>
        <p:spPr>
          <a:xfrm>
            <a:off x="0" y="6118480"/>
            <a:ext cx="12188387" cy="739520"/>
          </a:xfrm>
          <a:prstGeom prst="rect">
            <a:avLst/>
          </a:prstGeom>
          <a:solidFill>
            <a:srgbClr val="060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0C90F89C-49D1-48F2-931D-FDAD6C87D753}"/>
              </a:ext>
            </a:extLst>
          </p:cNvPr>
          <p:cNvSpPr txBox="1"/>
          <p:nvPr/>
        </p:nvSpPr>
        <p:spPr>
          <a:xfrm>
            <a:off x="3321749" y="536481"/>
            <a:ext cx="5548503" cy="731520"/>
          </a:xfrm>
          <a:prstGeom prst="rect">
            <a:avLst/>
          </a:prstGeom>
          <a:noFill/>
        </p:spPr>
        <p:txBody>
          <a:bodyPr bIns="0" lIns="0" rIns="0" tIns="0" wrap="square">
            <a:spAutoFit/>
          </a:bodyPr>
          <a:lstStyle/>
          <a:p>
            <a:pPr algn="ctr"/>
            <a:r>
              <a:rPr altLang="en-US" lang="zh-CN" sz="48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完善相关法规</a:t>
            </a:r>
          </a:p>
        </p:txBody>
      </p:sp>
      <p:sp>
        <p:nvSpPr>
          <p:cNvPr id="26" name="文本框 25">
            <a:extLst>
              <a:ext uri="{FF2B5EF4-FFF2-40B4-BE49-F238E27FC236}">
                <a16:creationId xmlns:a16="http://schemas.microsoft.com/office/drawing/2014/main" id="{23DE54AC-5E01-4C08-9383-5234EF1ED7C1}"/>
              </a:ext>
            </a:extLst>
          </p:cNvPr>
          <p:cNvSpPr txBox="1"/>
          <p:nvPr/>
        </p:nvSpPr>
        <p:spPr>
          <a:xfrm>
            <a:off x="4479821" y="2676569"/>
            <a:ext cx="3232358" cy="609600"/>
          </a:xfrm>
          <a:prstGeom prst="rect">
            <a:avLst/>
          </a:prstGeom>
          <a:noFill/>
        </p:spPr>
        <p:txBody>
          <a:bodyPr bIns="0" lIns="0" rIns="0" tIns="0" wrap="square">
            <a:spAutoFit/>
          </a:bodyPr>
          <a:lstStyle/>
          <a:p>
            <a:pPr algn="ctr"/>
            <a:r>
              <a:rPr altLang="en-US" b="1" lang="zh-CN" sz="2000">
                <a:ln w="6350">
                  <a:noFill/>
                </a:ln>
                <a:gradFill>
                  <a:gsLst>
                    <a:gs pos="30000">
                      <a:srgbClr val="E89E32"/>
                    </a:gs>
                    <a:gs pos="90000">
                      <a:srgbClr val="F55E1B"/>
                    </a:gs>
                  </a:gsLst>
                  <a:lin ang="2700000" scaled="1"/>
                </a:gradFill>
                <a:effectLst>
                  <a:outerShdw algn="tl" blurRad="88900" dir="2700000" dist="38100" rotWithShape="0">
                    <a:prstClr val="black">
                      <a:alpha val="20000"/>
                    </a:prstClr>
                  </a:outerShdw>
                </a:effectLst>
                <a:latin typeface="+mn-ea"/>
              </a:rPr>
              <a:t>完善动物疫病及人类传染病的管理体制</a:t>
            </a:r>
          </a:p>
        </p:txBody>
      </p:sp>
      <p:sp>
        <p:nvSpPr>
          <p:cNvPr id="27" name="文本框 26">
            <a:extLst>
              <a:ext uri="{FF2B5EF4-FFF2-40B4-BE49-F238E27FC236}">
                <a16:creationId xmlns:a16="http://schemas.microsoft.com/office/drawing/2014/main" id="{8D005A9C-9EE3-4C4A-82E7-E39DE876CF43}"/>
              </a:ext>
            </a:extLst>
          </p:cNvPr>
          <p:cNvSpPr txBox="1"/>
          <p:nvPr/>
        </p:nvSpPr>
        <p:spPr>
          <a:xfrm>
            <a:off x="8179067" y="2671193"/>
            <a:ext cx="3232358" cy="609600"/>
          </a:xfrm>
          <a:prstGeom prst="rect">
            <a:avLst/>
          </a:prstGeom>
          <a:noFill/>
        </p:spPr>
        <p:txBody>
          <a:bodyPr bIns="0" lIns="0" rIns="0" tIns="0" wrap="square">
            <a:spAutoFit/>
          </a:bodyPr>
          <a:lstStyle/>
          <a:p>
            <a:pPr algn="ctr"/>
            <a:r>
              <a:rPr altLang="en-US" b="1" lang="zh-CN" sz="2000">
                <a:ln w="6350">
                  <a:noFill/>
                </a:ln>
                <a:gradFill>
                  <a:gsLst>
                    <a:gs pos="30000">
                      <a:srgbClr val="E89E32"/>
                    </a:gs>
                    <a:gs pos="90000">
                      <a:srgbClr val="F55E1B"/>
                    </a:gs>
                  </a:gsLst>
                  <a:lin ang="2700000" scaled="1"/>
                </a:gradFill>
                <a:effectLst>
                  <a:outerShdw algn="tl" blurRad="88900" dir="2700000" dist="38100" rotWithShape="0">
                    <a:prstClr val="black">
                      <a:alpha val="20000"/>
                    </a:prstClr>
                  </a:outerShdw>
                </a:effectLst>
                <a:latin typeface="+mn-ea"/>
              </a:rPr>
              <a:t>完善动物</a:t>
            </a:r>
          </a:p>
          <a:p>
            <a:pPr algn="ctr"/>
            <a:r>
              <a:rPr altLang="en-US" b="1" lang="zh-CN" sz="2000">
                <a:ln w="6350">
                  <a:noFill/>
                </a:ln>
                <a:gradFill>
                  <a:gsLst>
                    <a:gs pos="30000">
                      <a:srgbClr val="E89E32"/>
                    </a:gs>
                    <a:gs pos="90000">
                      <a:srgbClr val="F55E1B"/>
                    </a:gs>
                  </a:gsLst>
                  <a:lin ang="2700000" scaled="1"/>
                </a:gradFill>
                <a:effectLst>
                  <a:outerShdw algn="tl" blurRad="88900" dir="2700000" dist="38100" rotWithShape="0">
                    <a:prstClr val="black">
                      <a:alpha val="20000"/>
                    </a:prstClr>
                  </a:outerShdw>
                </a:effectLst>
                <a:latin typeface="+mn-ea"/>
              </a:rPr>
              <a:t>检疫制度</a:t>
            </a:r>
          </a:p>
        </p:txBody>
      </p:sp>
      <p:sp>
        <p:nvSpPr>
          <p:cNvPr id="28" name="文本框 27">
            <a:extLst>
              <a:ext uri="{FF2B5EF4-FFF2-40B4-BE49-F238E27FC236}">
                <a16:creationId xmlns:a16="http://schemas.microsoft.com/office/drawing/2014/main" id="{72557FE3-54E2-4411-9011-39BDAF348BFB}"/>
              </a:ext>
            </a:extLst>
          </p:cNvPr>
          <p:cNvSpPr txBox="1"/>
          <p:nvPr/>
        </p:nvSpPr>
        <p:spPr>
          <a:xfrm>
            <a:off x="953823" y="3403951"/>
            <a:ext cx="2885862" cy="1316736"/>
          </a:xfrm>
          <a:prstGeom prst="rect">
            <a:avLst/>
          </a:prstGeom>
          <a:noFill/>
        </p:spPr>
        <p:txBody>
          <a:bodyPr bIns="0" lIns="0" rIns="0" tIns="0" wrap="square">
            <a:spAutoFit/>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800" u="none">
                <a:ln w="6350">
                  <a:noFill/>
                </a:ln>
                <a:gradFill>
                  <a:gsLst>
                    <a:gs pos="11000">
                      <a:srgbClr val="A2A5AF"/>
                    </a:gs>
                    <a:gs pos="32000">
                      <a:prstClr val="white"/>
                    </a:gs>
                    <a:gs pos="91000">
                      <a:srgbClr val="A2A5AF"/>
                    </a:gs>
                    <a:gs pos="56000">
                      <a:prstClr val="white"/>
                    </a:gs>
                  </a:gsLst>
                  <a:lin ang="2700000" scaled="1"/>
                </a:gradFill>
                <a:effectLst>
                  <a:outerShdw algn="tl" blurRad="88900" dir="2700000" dist="38100" rotWithShape="0">
                    <a:prstClr val="black">
                      <a:alpha val="20000"/>
                    </a:prstClr>
                  </a:outerShdw>
                </a:effectLst>
                <a:uLnTx/>
                <a:uFillTx/>
                <a:latin charset="-122" panose="020b0502040204020203" pitchFamily="34" typeface="微软雅黑 Light"/>
                <a:ea charset="-122" panose="020b0502040204020203" pitchFamily="34" typeface="微软雅黑 Light"/>
                <a:cs typeface="+mn-cs"/>
                <a:sym charset="-122" panose="020b0502040204020203" pitchFamily="34" typeface="微软雅黑 Light"/>
              </a:rPr>
              <a:t>弥补“动物作为中间宿主携带病原体造成人类传染病”的漏洞，全面涵盖动物疫病及可能引发的人类传染病。</a:t>
            </a:r>
          </a:p>
        </p:txBody>
      </p:sp>
      <p:sp>
        <p:nvSpPr>
          <p:cNvPr id="29" name="文本框 28">
            <a:extLst>
              <a:ext uri="{FF2B5EF4-FFF2-40B4-BE49-F238E27FC236}">
                <a16:creationId xmlns:a16="http://schemas.microsoft.com/office/drawing/2014/main" id="{4CA63A69-4CCC-4055-B159-24A169338C9B}"/>
              </a:ext>
            </a:extLst>
          </p:cNvPr>
          <p:cNvSpPr txBox="1"/>
          <p:nvPr/>
        </p:nvSpPr>
        <p:spPr>
          <a:xfrm>
            <a:off x="4653069" y="3403951"/>
            <a:ext cx="2885862" cy="1645920"/>
          </a:xfrm>
          <a:prstGeom prst="rect">
            <a:avLst/>
          </a:prstGeom>
          <a:noFill/>
        </p:spPr>
        <p:txBody>
          <a:bodyPr bIns="0" lIns="0" rIns="0" tIns="0" wrap="square">
            <a:spAutoFit/>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800" u="none">
                <a:ln w="6350">
                  <a:noFill/>
                </a:ln>
                <a:gradFill>
                  <a:gsLst>
                    <a:gs pos="11000">
                      <a:srgbClr val="A2A5AF"/>
                    </a:gs>
                    <a:gs pos="32000">
                      <a:prstClr val="white"/>
                    </a:gs>
                    <a:gs pos="91000">
                      <a:srgbClr val="A2A5AF"/>
                    </a:gs>
                    <a:gs pos="56000">
                      <a:prstClr val="white"/>
                    </a:gs>
                  </a:gsLst>
                  <a:lin ang="2700000" scaled="1"/>
                </a:gradFill>
                <a:effectLst>
                  <a:outerShdw algn="tl" blurRad="88900" dir="2700000" dist="38100" rotWithShape="0">
                    <a:prstClr val="black">
                      <a:alpha val="20000"/>
                    </a:prstClr>
                  </a:outerShdw>
                </a:effectLst>
                <a:uLnTx/>
                <a:uFillTx/>
                <a:latin charset="-122" panose="020b0502040204020203" pitchFamily="34" typeface="微软雅黑 Light"/>
                <a:ea charset="-122" panose="020b0502040204020203" pitchFamily="34" typeface="微软雅黑 Light"/>
                <a:cs typeface="+mn-cs"/>
                <a:sym charset="-122" panose="020b0502040204020203" pitchFamily="34" typeface="微软雅黑 Light"/>
              </a:rPr>
              <a:t>涉及到林业草原部门、卫生健康部门等多个相关部门，</a:t>
            </a:r>
          </a:p>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800" u="none">
                <a:ln w="6350">
                  <a:noFill/>
                </a:ln>
                <a:gradFill>
                  <a:gsLst>
                    <a:gs pos="11000">
                      <a:srgbClr val="A2A5AF"/>
                    </a:gs>
                    <a:gs pos="32000">
                      <a:prstClr val="white"/>
                    </a:gs>
                    <a:gs pos="91000">
                      <a:srgbClr val="A2A5AF"/>
                    </a:gs>
                    <a:gs pos="56000">
                      <a:prstClr val="white"/>
                    </a:gs>
                  </a:gsLst>
                  <a:lin ang="2700000" scaled="1"/>
                </a:gradFill>
                <a:effectLst>
                  <a:outerShdw algn="tl" blurRad="88900" dir="2700000" dist="38100" rotWithShape="0">
                    <a:prstClr val="black">
                      <a:alpha val="20000"/>
                    </a:prstClr>
                  </a:outerShdw>
                </a:effectLst>
                <a:uLnTx/>
                <a:uFillTx/>
                <a:latin charset="-122" panose="020b0502040204020203" pitchFamily="34" typeface="微软雅黑 Light"/>
                <a:ea charset="-122" panose="020b0502040204020203" pitchFamily="34" typeface="微软雅黑 Light"/>
                <a:cs typeface="+mn-cs"/>
                <a:sym charset="-122" panose="020b0502040204020203" pitchFamily="34" typeface="微软雅黑 Light"/>
              </a:rPr>
              <a:t>需要在管理体制上加以补充和完善，形成多部门间分工合作的管理体制。</a:t>
            </a:r>
          </a:p>
        </p:txBody>
      </p:sp>
      <p:sp>
        <p:nvSpPr>
          <p:cNvPr id="32" name="文本框 31">
            <a:extLst>
              <a:ext uri="{FF2B5EF4-FFF2-40B4-BE49-F238E27FC236}">
                <a16:creationId xmlns:a16="http://schemas.microsoft.com/office/drawing/2014/main" id="{B4407F48-477C-473E-ACF8-BA3196A280B6}"/>
              </a:ext>
            </a:extLst>
          </p:cNvPr>
          <p:cNvSpPr txBox="1"/>
          <p:nvPr/>
        </p:nvSpPr>
        <p:spPr>
          <a:xfrm>
            <a:off x="8352315" y="3403951"/>
            <a:ext cx="2885862" cy="1316736"/>
          </a:xfrm>
          <a:prstGeom prst="rect">
            <a:avLst/>
          </a:prstGeom>
          <a:noFill/>
        </p:spPr>
        <p:txBody>
          <a:bodyPr bIns="0" lIns="0" rIns="0" tIns="0" wrap="square">
            <a:spAutoFit/>
          </a:bodyPr>
          <a:lstStyle/>
          <a:p>
            <a:pPr>
              <a:lnSpc>
                <a:spcPct val="120000"/>
              </a:lnSpc>
            </a:pPr>
            <a:r>
              <a:rPr altLang="en-US" lang="zh-CN">
                <a:ln w="6350">
                  <a:noFill/>
                </a:ln>
                <a:gradFill>
                  <a:gsLst>
                    <a:gs pos="11000">
                      <a:srgbClr val="A2A5AF"/>
                    </a:gs>
                    <a:gs pos="32000">
                      <a:schemeClr val="bg1"/>
                    </a:gs>
                    <a:gs pos="91000">
                      <a:srgbClr val="A2A5AF"/>
                    </a:gs>
                    <a:gs pos="56000">
                      <a:schemeClr val="bg1"/>
                    </a:gs>
                  </a:gsLst>
                  <a:lin ang="2700000" scaled="1"/>
                </a:gradFill>
                <a:effectLst>
                  <a:outerShdw algn="tl" blurRad="88900" dir="2700000" dist="38100" rotWithShape="0">
                    <a:prstClr val="black">
                      <a:alpha val="20000"/>
                    </a:prstClr>
                  </a:outerShdw>
                </a:effectLst>
                <a:latin charset="-122" panose="020b0502040204020203" pitchFamily="34" typeface="微软雅黑 Light"/>
                <a:ea charset="-122" panose="020b0502040204020203" pitchFamily="34" typeface="微软雅黑 Light"/>
                <a:sym charset="-122" panose="020b0502040204020203" pitchFamily="34" typeface="微软雅黑 Light"/>
              </a:rPr>
              <a:t>明确由不同的主管部门负责公共卫生风险评估与动物检疫技术规范，弥补检疫规程与技术规范的不足。</a:t>
            </a:r>
          </a:p>
        </p:txBody>
      </p:sp>
      <p:grpSp>
        <p:nvGrpSpPr>
          <p:cNvPr id="42" name="图形 34">
            <a:extLst>
              <a:ext uri="{FF2B5EF4-FFF2-40B4-BE49-F238E27FC236}">
                <a16:creationId xmlns:a16="http://schemas.microsoft.com/office/drawing/2014/main" id="{0A828A13-33B2-43D7-91AC-B297EE667DDB}"/>
              </a:ext>
            </a:extLst>
          </p:cNvPr>
          <p:cNvGrpSpPr/>
          <p:nvPr/>
        </p:nvGrpSpPr>
        <p:grpSpPr>
          <a:xfrm>
            <a:off x="5753100" y="2115354"/>
            <a:ext cx="685800" cy="685800"/>
            <a:chOff x="-2603500" y="711200"/>
            <a:chExt cx="304800" cy="304800"/>
          </a:xfrm>
          <a:gradFill flip="none" rotWithShape="1">
            <a:gsLst>
              <a:gs pos="0">
                <a:srgbClr val="EB7D0F"/>
              </a:gs>
              <a:gs pos="97000">
                <a:schemeClr val="accent2">
                  <a:alpha val="0"/>
                </a:schemeClr>
              </a:gs>
            </a:gsLst>
            <a:lin ang="5400000" scaled="1"/>
          </a:gradFill>
        </p:grpSpPr>
        <p:sp>
          <p:nvSpPr>
            <p:cNvPr id="43" name="任意多边形: 形状 42">
              <a:extLst>
                <a:ext uri="{FF2B5EF4-FFF2-40B4-BE49-F238E27FC236}">
                  <a16:creationId xmlns:a16="http://schemas.microsoft.com/office/drawing/2014/main" id="{48BBC66C-1F38-4369-BDAF-01DAA704D310}"/>
                </a:ext>
              </a:extLst>
            </p:cNvPr>
            <p:cNvSpPr/>
            <p:nvPr/>
          </p:nvSpPr>
          <p:spPr>
            <a:xfrm>
              <a:off x="-2508250" y="806450"/>
              <a:ext cx="114300" cy="114300"/>
            </a:xfrm>
            <a:custGeom>
              <a:gdLst>
                <a:gd fmla="*/ 57150 w 114300" name="connsiteX0"/>
                <a:gd fmla="*/ 95250 h 114300" name="connsiteY0"/>
                <a:gd fmla="*/ 19050 w 114300" name="connsiteX1"/>
                <a:gd fmla="*/ 57150 h 114300" name="connsiteY1"/>
                <a:gd fmla="*/ 57150 w 114300" name="connsiteX2"/>
                <a:gd fmla="*/ 19050 h 114300" name="connsiteY2"/>
                <a:gd fmla="*/ 95250 w 114300" name="connsiteX3"/>
                <a:gd fmla="*/ 57150 h 114300" name="connsiteY3"/>
                <a:gd fmla="*/ 57150 w 114300" name="connsiteX4"/>
                <a:gd fmla="*/ 95250 h 114300" name="connsiteY4"/>
                <a:gd fmla="*/ 57150 w 114300" name="connsiteX5"/>
                <a:gd fmla="*/ 0 h 114300" name="connsiteY5"/>
                <a:gd fmla="*/ 0 w 114300" name="connsiteX6"/>
                <a:gd fmla="*/ 57150 h 114300" name="connsiteY6"/>
                <a:gd fmla="*/ 57150 w 114300" name="connsiteX7"/>
                <a:gd fmla="*/ 114300 h 114300" name="connsiteY7"/>
                <a:gd fmla="*/ 114300 w 114300" name="connsiteX8"/>
                <a:gd fmla="*/ 57150 h 114300" name="connsiteY8"/>
                <a:gd fmla="*/ 57150 w 114300" name="connsiteX9"/>
                <a:gd fmla="*/ 0 h 1143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4300" w="114300">
                  <a:moveTo>
                    <a:pt x="57150" y="95250"/>
                  </a:moveTo>
                  <a:cubicBezTo>
                    <a:pt x="36108" y="95250"/>
                    <a:pt x="19050" y="78192"/>
                    <a:pt x="19050" y="57150"/>
                  </a:cubicBezTo>
                  <a:cubicBezTo>
                    <a:pt x="19050" y="36108"/>
                    <a:pt x="36108" y="19050"/>
                    <a:pt x="57150" y="19050"/>
                  </a:cubicBezTo>
                  <a:cubicBezTo>
                    <a:pt x="78192" y="19050"/>
                    <a:pt x="95250" y="36108"/>
                    <a:pt x="95250" y="57150"/>
                  </a:cubicBezTo>
                  <a:cubicBezTo>
                    <a:pt x="95250" y="78192"/>
                    <a:pt x="78192" y="95250"/>
                    <a:pt x="57150" y="95250"/>
                  </a:cubicBezTo>
                  <a:moveTo>
                    <a:pt x="57150" y="0"/>
                  </a:moveTo>
                  <a:cubicBezTo>
                    <a:pt x="25587" y="0"/>
                    <a:pt x="0" y="25587"/>
                    <a:pt x="0" y="57150"/>
                  </a:cubicBezTo>
                  <a:cubicBezTo>
                    <a:pt x="0" y="88713"/>
                    <a:pt x="25587" y="114300"/>
                    <a:pt x="57150" y="114300"/>
                  </a:cubicBezTo>
                  <a:cubicBezTo>
                    <a:pt x="88713" y="114300"/>
                    <a:pt x="114300" y="88713"/>
                    <a:pt x="114300" y="57150"/>
                  </a:cubicBezTo>
                  <a:cubicBezTo>
                    <a:pt x="114300" y="25587"/>
                    <a:pt x="88713" y="0"/>
                    <a:pt x="57150" y="0"/>
                  </a:cubicBezTo>
                </a:path>
              </a:pathLst>
            </a:custGeom>
            <a:grpFill/>
            <a:ln cap="flat" w="298">
              <a:noFill/>
              <a:prstDash val="solid"/>
              <a:miter/>
            </a:ln>
          </p:spPr>
          <p:txBody>
            <a:bodyPr anchor="ctr" rtlCol="0"/>
            <a:lstStyle/>
            <a:p>
              <a:endParaRPr altLang="en-US" lang="zh-CN"/>
            </a:p>
          </p:txBody>
        </p:sp>
        <p:sp>
          <p:nvSpPr>
            <p:cNvPr id="44" name="任意多边形: 形状 43">
              <a:extLst>
                <a:ext uri="{FF2B5EF4-FFF2-40B4-BE49-F238E27FC236}">
                  <a16:creationId xmlns:a16="http://schemas.microsoft.com/office/drawing/2014/main" id="{F23F0685-D81F-43F4-9CA1-F6AA1642303D}"/>
                </a:ext>
              </a:extLst>
            </p:cNvPr>
            <p:cNvSpPr/>
            <p:nvPr/>
          </p:nvSpPr>
          <p:spPr>
            <a:xfrm>
              <a:off x="-2580639" y="730250"/>
              <a:ext cx="259080" cy="266700"/>
            </a:xfrm>
            <a:custGeom>
              <a:gdLst>
                <a:gd fmla="*/ 183452 w 259080" name="connsiteX0"/>
                <a:gd fmla="*/ 200025 h 266700" name="connsiteY0"/>
                <a:gd fmla="*/ 171355 w 259080" name="connsiteX1"/>
                <a:gd fmla="*/ 208217 h 266700" name="connsiteY1"/>
                <a:gd fmla="*/ 170355 w 259080" name="connsiteX2"/>
                <a:gd fmla="*/ 208883 h 266700" name="connsiteY2"/>
                <a:gd fmla="*/ 160211 w 259080" name="connsiteX3"/>
                <a:gd fmla="*/ 213646 h 266700" name="connsiteY3"/>
                <a:gd fmla="*/ 154400 w 259080" name="connsiteX4"/>
                <a:gd fmla="*/ 235363 h 266700" name="connsiteY4"/>
                <a:gd fmla="*/ 151638 w 259080" name="connsiteX5"/>
                <a:gd fmla="*/ 245650 h 266700" name="connsiteY5"/>
                <a:gd fmla="*/ 151067 w 259080" name="connsiteX6"/>
                <a:gd fmla="*/ 245650 h 266700" name="connsiteY6"/>
                <a:gd fmla="*/ 148447 w 259080" name="connsiteX7"/>
                <a:gd fmla="*/ 246126 h 266700" name="connsiteY7"/>
                <a:gd fmla="*/ 145352 w 259080" name="connsiteX8"/>
                <a:gd fmla="*/ 246602 h 266700" name="connsiteY8"/>
                <a:gd fmla="*/ 129540 w 259080" name="connsiteX9"/>
                <a:gd fmla="*/ 247650 h 266700" name="connsiteY9"/>
                <a:gd fmla="*/ 122206 w 259080" name="connsiteX10"/>
                <a:gd fmla="*/ 247650 h 266700" name="connsiteY10"/>
                <a:gd fmla="*/ 113633 w 259080" name="connsiteX11"/>
                <a:gd fmla="*/ 246745 h 266700" name="connsiteY11"/>
                <a:gd fmla="*/ 110490 w 259080" name="connsiteX12"/>
                <a:gd fmla="*/ 246317 h 266700" name="connsiteY12"/>
                <a:gd fmla="*/ 107871 w 259080" name="connsiteX13"/>
                <a:gd fmla="*/ 245840 h 266700" name="connsiteY13"/>
                <a:gd fmla="*/ 107299 w 259080" name="connsiteX14"/>
                <a:gd fmla="*/ 245840 h 266700" name="connsiteY14"/>
                <a:gd fmla="*/ 104537 w 259080" name="connsiteX15"/>
                <a:gd fmla="*/ 235553 h 266700" name="connsiteY15"/>
                <a:gd fmla="*/ 98727 w 259080" name="connsiteX16"/>
                <a:gd fmla="*/ 213836 h 266700" name="connsiteY16"/>
                <a:gd fmla="*/ 84439 w 259080" name="connsiteX17"/>
                <a:gd fmla="*/ 206693 h 266700" name="connsiteY17"/>
                <a:gd fmla="*/ 75533 w 259080" name="connsiteX18"/>
                <a:gd fmla="*/ 200025 h 266700" name="connsiteY18"/>
                <a:gd fmla="*/ 53816 w 259080" name="connsiteX19"/>
                <a:gd fmla="*/ 205835 h 266700" name="connsiteY19"/>
                <a:gd fmla="*/ 43815 w 259080" name="connsiteX20"/>
                <a:gd fmla="*/ 208455 h 266700" name="connsiteY20"/>
                <a:gd fmla="*/ 43434 w 259080" name="connsiteX21"/>
                <a:gd fmla="*/ 208074 h 266700" name="connsiteY21"/>
                <a:gd fmla="*/ 41720 w 259080" name="connsiteX22"/>
                <a:gd fmla="*/ 206073 h 266700" name="connsiteY22"/>
                <a:gd fmla="*/ 39719 w 259080" name="connsiteX23"/>
                <a:gd fmla="*/ 203549 h 266700" name="connsiteY23"/>
                <a:gd fmla="*/ 34671 w 259080" name="connsiteX24"/>
                <a:gd fmla="*/ 196548 h 266700" name="connsiteY24"/>
                <a:gd fmla="*/ 33290 w 259080" name="connsiteX25"/>
                <a:gd fmla="*/ 194310 h 266700" name="connsiteY25"/>
                <a:gd fmla="*/ 28527 w 259080" name="connsiteX26"/>
                <a:gd fmla="*/ 186261 h 266700" name="connsiteY26"/>
                <a:gd fmla="*/ 27337 w 259080" name="connsiteX27"/>
                <a:gd fmla="*/ 184023 h 266700" name="connsiteY27"/>
                <a:gd fmla="*/ 26003 w 259080" name="connsiteX28"/>
                <a:gd fmla="*/ 181261 h 266700" name="connsiteY28"/>
                <a:gd fmla="*/ 23813 w 259080" name="connsiteX29"/>
                <a:gd fmla="*/ 176213 h 266700" name="connsiteY29"/>
                <a:gd fmla="*/ 22574 w 259080" name="connsiteX30"/>
                <a:gd fmla="*/ 173212 h 266700" name="connsiteY30"/>
                <a:gd fmla="*/ 21669 w 259080" name="connsiteX31"/>
                <a:gd fmla="*/ 170736 h 266700" name="connsiteY31"/>
                <a:gd fmla="*/ 21669 w 259080" name="connsiteX32"/>
                <a:gd fmla="*/ 170212 h 266700" name="connsiteY32"/>
                <a:gd fmla="*/ 29147 w 259080" name="connsiteX33"/>
                <a:gd fmla="*/ 162735 h 266700" name="connsiteY33"/>
                <a:gd fmla="*/ 45101 w 259080" name="connsiteX34"/>
                <a:gd fmla="*/ 146733 h 266700" name="connsiteY34"/>
                <a:gd fmla="*/ 43815 w 259080" name="connsiteX35"/>
                <a:gd fmla="*/ 134445 h 266700" name="connsiteY35"/>
                <a:gd fmla="*/ 43815 w 259080" name="connsiteX36"/>
                <a:gd fmla="*/ 132207 h 266700" name="connsiteY36"/>
                <a:gd fmla="*/ 44910 w 259080" name="connsiteX37"/>
                <a:gd fmla="*/ 119920 h 266700" name="connsiteY37"/>
                <a:gd fmla="*/ 28956 w 259080" name="connsiteX38"/>
                <a:gd fmla="*/ 103918 h 266700" name="connsiteY38"/>
                <a:gd fmla="*/ 21336 w 259080" name="connsiteX39"/>
                <a:gd fmla="*/ 96441 h 266700" name="connsiteY39"/>
                <a:gd fmla="*/ 22384 w 259080" name="connsiteX40"/>
                <a:gd fmla="*/ 93440 h 266700" name="connsiteY40"/>
                <a:gd fmla="*/ 23574 w 259080" name="connsiteX41"/>
                <a:gd fmla="*/ 90440 h 266700" name="connsiteY41"/>
                <a:gd fmla="*/ 39338 w 259080" name="connsiteX42"/>
                <a:gd fmla="*/ 63103 h 266700" name="connsiteY42"/>
                <a:gd fmla="*/ 41338 w 259080" name="connsiteX43"/>
                <a:gd fmla="*/ 60579 h 266700" name="connsiteY43"/>
                <a:gd fmla="*/ 43053 w 259080" name="connsiteX44"/>
                <a:gd fmla="*/ 58579 h 266700" name="connsiteY44"/>
                <a:gd fmla="*/ 43434 w 259080" name="connsiteX45"/>
                <a:gd fmla="*/ 58198 h 266700" name="connsiteY45"/>
                <a:gd fmla="*/ 53721 w 259080" name="connsiteX46"/>
                <a:gd fmla="*/ 60960 h 266700" name="connsiteY46"/>
                <a:gd fmla="*/ 75533 w 259080" name="connsiteX47"/>
                <a:gd fmla="*/ 66675 h 266700" name="connsiteY47"/>
                <a:gd fmla="*/ 84534 w 259080" name="connsiteX48"/>
                <a:gd fmla="*/ 60341 h 266700" name="connsiteY48"/>
                <a:gd fmla="*/ 85725 w 259080" name="connsiteX49"/>
                <a:gd fmla="*/ 59579 h 266700" name="connsiteY49"/>
                <a:gd fmla="*/ 98774 w 259080" name="connsiteX50"/>
                <a:gd fmla="*/ 53245 h 266700" name="connsiteY50"/>
                <a:gd fmla="*/ 104585 w 259080" name="connsiteX51"/>
                <a:gd fmla="*/ 31528 h 266700" name="connsiteY51"/>
                <a:gd fmla="*/ 107347 w 259080" name="connsiteX52"/>
                <a:gd fmla="*/ 21241 h 266700" name="connsiteY52"/>
                <a:gd fmla="*/ 107871 w 259080" name="connsiteX53"/>
                <a:gd fmla="*/ 21241 h 266700" name="connsiteY53"/>
                <a:gd fmla="*/ 110490 w 259080" name="connsiteX54"/>
                <a:gd fmla="*/ 20764 h 266700" name="connsiteY54"/>
                <a:gd fmla="*/ 113681 w 259080" name="connsiteX55"/>
                <a:gd fmla="*/ 20336 h 266700" name="connsiteY55"/>
                <a:gd fmla="*/ 119158 w 259080" name="connsiteX56"/>
                <a:gd fmla="*/ 19669 h 266700" name="connsiteY56"/>
                <a:gd fmla="*/ 124778 w 259080" name="connsiteX57"/>
                <a:gd fmla="*/ 19336 h 266700" name="connsiteY57"/>
                <a:gd fmla="*/ 134303 w 259080" name="connsiteX58"/>
                <a:gd fmla="*/ 19336 h 266700" name="connsiteY58"/>
                <a:gd fmla="*/ 139970 w 259080" name="connsiteX59"/>
                <a:gd fmla="*/ 19669 h 266700" name="connsiteY59"/>
                <a:gd fmla="*/ 145399 w 259080" name="connsiteX60"/>
                <a:gd fmla="*/ 20336 h 266700" name="connsiteY60"/>
                <a:gd fmla="*/ 148590 w 259080" name="connsiteX61"/>
                <a:gd fmla="*/ 20764 h 266700" name="connsiteY61"/>
                <a:gd fmla="*/ 151209 w 259080" name="connsiteX62"/>
                <a:gd fmla="*/ 21241 h 266700" name="connsiteY62"/>
                <a:gd fmla="*/ 151733 w 259080" name="connsiteX63"/>
                <a:gd fmla="*/ 21241 h 266700" name="connsiteY63"/>
                <a:gd fmla="*/ 154496 w 259080" name="connsiteX64"/>
                <a:gd fmla="*/ 31528 h 266700" name="connsiteY64"/>
                <a:gd fmla="*/ 160306 w 259080" name="connsiteX65"/>
                <a:gd fmla="*/ 53245 h 266700" name="connsiteY65"/>
                <a:gd fmla="*/ 170450 w 259080" name="connsiteX66"/>
                <a:gd fmla="*/ 58007 h 266700" name="connsiteY66"/>
                <a:gd fmla="*/ 171498 w 259080" name="connsiteX67"/>
                <a:gd fmla="*/ 58674 h 266700" name="connsiteY67"/>
                <a:gd fmla="*/ 183404 w 259080" name="connsiteX68"/>
                <a:gd fmla="*/ 66675 h 266700" name="connsiteY68"/>
                <a:gd fmla="*/ 205121 w 259080" name="connsiteX69"/>
                <a:gd fmla="*/ 60817 h 266700" name="connsiteY69"/>
                <a:gd fmla="*/ 215265 w 259080" name="connsiteX70"/>
                <a:gd fmla="*/ 58245 h 266700" name="connsiteY70"/>
                <a:gd fmla="*/ 215646 w 259080" name="connsiteX71"/>
                <a:gd fmla="*/ 58626 h 266700" name="connsiteY71"/>
                <a:gd fmla="*/ 217361 w 259080" name="connsiteX72"/>
                <a:gd fmla="*/ 60627 h 266700" name="connsiteY72"/>
                <a:gd fmla="*/ 219361 w 259080" name="connsiteX73"/>
                <a:gd fmla="*/ 63151 h 266700" name="connsiteY73"/>
                <a:gd fmla="*/ 222695 w 259080" name="connsiteX74"/>
                <a:gd fmla="*/ 67580 h 266700" name="connsiteY74"/>
                <a:gd fmla="*/ 224409 w 259080" name="connsiteX75"/>
                <a:gd fmla="*/ 70104 h 266700" name="connsiteY75"/>
                <a:gd fmla="*/ 225790 w 259080" name="connsiteX76"/>
                <a:gd fmla="*/ 72342 h 266700" name="connsiteY76"/>
                <a:gd fmla="*/ 231648 w 259080" name="connsiteX77"/>
                <a:gd fmla="*/ 82725 h 266700" name="connsiteY77"/>
                <a:gd fmla="*/ 235125 w 259080" name="connsiteX78"/>
                <a:gd fmla="*/ 90583 h 266700" name="connsiteY78"/>
                <a:gd fmla="*/ 237172 w 259080" name="connsiteX79"/>
                <a:gd fmla="*/ 96060 h 266700" name="connsiteY79"/>
                <a:gd fmla="*/ 237172 w 259080" name="connsiteX80"/>
                <a:gd fmla="*/ 96584 h 266700" name="connsiteY80"/>
                <a:gd fmla="*/ 229553 w 259080" name="connsiteX81"/>
                <a:gd fmla="*/ 104061 h 266700" name="connsiteY81"/>
                <a:gd fmla="*/ 213693 w 259080" name="connsiteX82"/>
                <a:gd fmla="*/ 120015 h 266700" name="connsiteY82"/>
                <a:gd fmla="*/ 215122 w 259080" name="connsiteX83"/>
                <a:gd fmla="*/ 131112 h 266700" name="connsiteY83"/>
                <a:gd fmla="*/ 215122 w 259080" name="connsiteX84"/>
                <a:gd fmla="*/ 135874 h 266700" name="connsiteY84"/>
                <a:gd fmla="*/ 214074 w 259080" name="connsiteX85"/>
                <a:gd fmla="*/ 146828 h 266700" name="connsiteY85"/>
                <a:gd fmla="*/ 230029 w 259080" name="connsiteX86"/>
                <a:gd fmla="*/ 162830 h 266700" name="connsiteY86"/>
                <a:gd fmla="*/ 237506 w 259080" name="connsiteX87"/>
                <a:gd fmla="*/ 170259 h 266700" name="connsiteY87"/>
                <a:gd fmla="*/ 237506 w 259080" name="connsiteX88"/>
                <a:gd fmla="*/ 170831 h 266700" name="connsiteY88"/>
                <a:gd fmla="*/ 236601 w 259080" name="connsiteX89"/>
                <a:gd fmla="*/ 173260 h 266700" name="connsiteY89"/>
                <a:gd fmla="*/ 235410 w 259080" name="connsiteX90"/>
                <a:gd fmla="*/ 176260 h 266700" name="connsiteY90"/>
                <a:gd fmla="*/ 231934 w 259080" name="connsiteX91"/>
                <a:gd fmla="*/ 184166 h 266700" name="connsiteY91"/>
                <a:gd fmla="*/ 228505 w 259080" name="connsiteX92"/>
                <a:gd fmla="*/ 190548 h 266700" name="connsiteY92"/>
                <a:gd fmla="*/ 226076 w 259080" name="connsiteX93"/>
                <a:gd fmla="*/ 194548 h 266700" name="connsiteY93"/>
                <a:gd fmla="*/ 224742 w 259080" name="connsiteX94"/>
                <a:gd fmla="*/ 196596 h 266700" name="connsiteY94"/>
                <a:gd fmla="*/ 219694 w 259080" name="connsiteX95"/>
                <a:gd fmla="*/ 203597 h 266700" name="connsiteY95"/>
                <a:gd fmla="*/ 217694 w 259080" name="connsiteX96"/>
                <a:gd fmla="*/ 206169 h 266700" name="connsiteY96"/>
                <a:gd fmla="*/ 215979 w 259080" name="connsiteX97"/>
                <a:gd fmla="*/ 208169 h 266700" name="connsiteY97"/>
                <a:gd fmla="*/ 215598 w 259080" name="connsiteX98"/>
                <a:gd fmla="*/ 208550 h 266700" name="connsiteY98"/>
                <a:gd fmla="*/ 205311 w 259080" name="connsiteX99"/>
                <a:gd fmla="*/ 205788 h 266700" name="connsiteY99"/>
                <a:gd fmla="*/ 183404 w 259080" name="connsiteX100"/>
                <a:gd fmla="*/ 200025 h 266700" name="connsiteY100"/>
                <a:gd fmla="*/ 92631 w 259080" name="connsiteX101"/>
                <a:gd fmla="*/ 241364 h 266700" name="connsiteY101"/>
                <a:gd fmla="*/ 90249 w 259080" name="connsiteX102"/>
                <a:gd fmla="*/ 240554 h 266700" name="connsiteY102"/>
                <a:gd fmla="*/ 89297 w 259080" name="connsiteX103"/>
                <a:gd fmla="*/ 240221 h 266700" name="connsiteY103"/>
                <a:gd fmla="*/ 88297 w 259080" name="connsiteX104"/>
                <a:gd fmla="*/ 239840 h 266700" name="connsiteY104"/>
                <a:gd fmla="*/ 92726 w 259080" name="connsiteX105"/>
                <a:gd fmla="*/ 241364 h 266700" name="connsiteY105"/>
                <a:gd fmla="*/ 57055 w 259080" name="connsiteX106"/>
                <a:gd fmla="*/ 221599 h 266700" name="connsiteY106"/>
                <a:gd fmla="*/ 56340 w 259080" name="connsiteX107"/>
                <a:gd fmla="*/ 220932 h 266700" name="connsiteY107"/>
                <a:gd fmla="*/ 54388 w 259080" name="connsiteX108"/>
                <a:gd fmla="*/ 219075 h 266700" name="connsiteY108"/>
                <a:gd fmla="*/ 58007 w 259080" name="connsiteX109"/>
                <a:gd fmla="*/ 222123 h 266700" name="connsiteY109"/>
                <a:gd fmla="*/ 57102 w 259080" name="connsiteX110"/>
                <a:gd fmla="*/ 221456 h 266700" name="connsiteY110"/>
                <a:gd fmla="*/ 242792 w 259080" name="connsiteX111"/>
                <a:gd fmla="*/ 148495 h 266700" name="connsiteY111"/>
                <a:gd fmla="*/ 234315 w 259080" name="connsiteX112"/>
                <a:gd fmla="*/ 139779 h 266700" name="connsiteY112"/>
                <a:gd fmla="*/ 234648 w 259080" name="connsiteX113"/>
                <a:gd fmla="*/ 133445 h 266700" name="connsiteY113"/>
                <a:gd fmla="*/ 234315 w 259080" name="connsiteX114"/>
                <a:gd fmla="*/ 127064 h 266700" name="connsiteY114"/>
                <a:gd fmla="*/ 243030 w 259080" name="connsiteX115"/>
                <a:gd fmla="*/ 118396 h 266700" name="connsiteY115"/>
                <a:gd fmla="*/ 259080 w 259080" name="connsiteX116"/>
                <a:gd fmla="*/ 101918 h 266700" name="connsiteY116"/>
                <a:gd fmla="*/ 253603 w 259080" name="connsiteX117"/>
                <a:gd fmla="*/ 84820 h 266700" name="connsiteY117"/>
                <a:gd fmla="*/ 233601 w 259080" name="connsiteX118"/>
                <a:gd fmla="*/ 50149 h 266700" name="connsiteY118"/>
                <a:gd fmla="*/ 221552 w 259080" name="connsiteX119"/>
                <a:gd fmla="*/ 36814 h 266700" name="connsiteY119"/>
                <a:gd fmla="*/ 199358 w 259080" name="connsiteX120"/>
                <a:gd fmla="*/ 42863 h 266700" name="connsiteY120"/>
                <a:gd fmla="*/ 187643 w 259080" name="connsiteX121"/>
                <a:gd fmla="*/ 46006 h 266700" name="connsiteY121"/>
                <a:gd fmla="*/ 176498 w 259080" name="connsiteX122"/>
                <a:gd fmla="*/ 39672 h 266700" name="connsiteY122"/>
                <a:gd fmla="*/ 173307 w 259080" name="connsiteX123"/>
                <a:gd fmla="*/ 27861 h 266700" name="connsiteY123"/>
                <a:gd fmla="*/ 167164 w 259080" name="connsiteX124"/>
                <a:gd fmla="*/ 5382 h 266700" name="connsiteY124"/>
                <a:gd fmla="*/ 129540 w 259080" name="connsiteX125"/>
                <a:gd fmla="*/ 0 h 266700" name="connsiteY125"/>
                <a:gd fmla="*/ 92012 w 259080" name="connsiteX126"/>
                <a:gd fmla="*/ 5429 h 266700" name="connsiteY126"/>
                <a:gd fmla="*/ 86011 w 259080" name="connsiteX127"/>
                <a:gd fmla="*/ 27670 h 266700" name="connsiteY127"/>
                <a:gd fmla="*/ 82820 w 259080" name="connsiteX128"/>
                <a:gd fmla="*/ 39434 h 266700" name="connsiteY128"/>
                <a:gd fmla="*/ 71676 w 259080" name="connsiteX129"/>
                <a:gd fmla="*/ 45815 h 266700" name="connsiteY129"/>
                <a:gd fmla="*/ 59960 w 259080" name="connsiteX130"/>
                <a:gd fmla="*/ 42863 h 266700" name="connsiteY130"/>
                <a:gd fmla="*/ 37719 w 259080" name="connsiteX131"/>
                <a:gd fmla="*/ 36862 h 266700" name="connsiteY131"/>
                <a:gd fmla="*/ 25670 w 259080" name="connsiteX132"/>
                <a:gd fmla="*/ 50197 h 266700" name="connsiteY132"/>
                <a:gd fmla="*/ 14049 w 259080" name="connsiteX133"/>
                <a:gd fmla="*/ 66675 h 266700" name="connsiteY133"/>
                <a:gd fmla="*/ 5715 w 259080" name="connsiteX134"/>
                <a:gd fmla="*/ 84773 h 266700" name="connsiteY134"/>
                <a:gd fmla="*/ 0 w 259080" name="connsiteX135"/>
                <a:gd fmla="*/ 101870 h 266700" name="connsiteY135"/>
                <a:gd fmla="*/ 16288 w 259080" name="connsiteX136"/>
                <a:gd fmla="*/ 118158 h 266700" name="connsiteY136"/>
                <a:gd fmla="*/ 25003 w 259080" name="connsiteX137"/>
                <a:gd fmla="*/ 126873 h 266700" name="connsiteY137"/>
                <a:gd fmla="*/ 24670 w 259080" name="connsiteX138"/>
                <a:gd fmla="*/ 133207 h 266700" name="connsiteY138"/>
                <a:gd fmla="*/ 25003 w 259080" name="connsiteX139"/>
                <a:gd fmla="*/ 139541 h 266700" name="connsiteY139"/>
                <a:gd fmla="*/ 16383 w 259080" name="connsiteX140"/>
                <a:gd fmla="*/ 148447 h 266700" name="connsiteY140"/>
                <a:gd fmla="*/ 0 w 259080" name="connsiteX141"/>
                <a:gd fmla="*/ 164830 h 266700" name="connsiteY141"/>
                <a:gd fmla="*/ 14002 w 259080" name="connsiteX142"/>
                <a:gd fmla="*/ 200025 h 266700" name="connsiteY142"/>
                <a:gd fmla="*/ 25432 w 259080" name="connsiteX143"/>
                <a:gd fmla="*/ 216503 h 266700" name="connsiteY143"/>
                <a:gd fmla="*/ 37481 w 259080" name="connsiteX144"/>
                <a:gd fmla="*/ 229838 h 266700" name="connsiteY144"/>
                <a:gd fmla="*/ 59674 w 259080" name="connsiteX145"/>
                <a:gd fmla="*/ 223838 h 266700" name="connsiteY145"/>
                <a:gd fmla="*/ 71390 w 259080" name="connsiteX146"/>
                <a:gd fmla="*/ 220694 h 266700" name="connsiteY146"/>
                <a:gd fmla="*/ 82534 w 259080" name="connsiteX147"/>
                <a:gd fmla="*/ 227076 h 266700" name="connsiteY147"/>
                <a:gd fmla="*/ 85725 w 259080" name="connsiteX148"/>
                <a:gd fmla="*/ 238887 h 266700" name="connsiteY148"/>
                <a:gd fmla="*/ 91726 w 259080" name="connsiteX149"/>
                <a:gd fmla="*/ 261080 h 266700" name="connsiteY149"/>
                <a:gd fmla="*/ 109252 w 259080" name="connsiteX150"/>
                <a:gd fmla="*/ 264890 h 266700" name="connsiteY150"/>
                <a:gd fmla="*/ 129540 w 259080" name="connsiteX151"/>
                <a:gd fmla="*/ 266700 h 266700" name="connsiteY151"/>
                <a:gd fmla="*/ 149543 w 259080" name="connsiteX152"/>
                <a:gd fmla="*/ 265033 h 266700" name="connsiteY152"/>
                <a:gd fmla="*/ 167116 w 259080" name="connsiteX153"/>
                <a:gd fmla="*/ 261223 h 266700" name="connsiteY153"/>
                <a:gd fmla="*/ 173069 w 259080" name="connsiteX154"/>
                <a:gd fmla="*/ 239030 h 266700" name="connsiteY154"/>
                <a:gd fmla="*/ 176260 w 259080" name="connsiteX155"/>
                <a:gd fmla="*/ 227219 h 266700" name="connsiteY155"/>
                <a:gd fmla="*/ 187357 w 259080" name="connsiteX156"/>
                <a:gd fmla="*/ 220837 h 266700" name="connsiteY156"/>
                <a:gd fmla="*/ 199072 w 259080" name="connsiteX157"/>
                <a:gd fmla="*/ 223980 h 266700" name="connsiteY157"/>
                <a:gd fmla="*/ 221313 w 259080" name="connsiteX158"/>
                <a:gd fmla="*/ 229934 h 266700" name="connsiteY158"/>
                <a:gd fmla="*/ 233363 w 259080" name="connsiteX159"/>
                <a:gd fmla="*/ 216599 h 266700" name="connsiteY159"/>
                <a:gd fmla="*/ 259080 w 259080" name="connsiteX160"/>
                <a:gd fmla="*/ 164735 h 266700" name="connsiteY160"/>
                <a:gd fmla="*/ 242792 w 259080" name="connsiteX161"/>
                <a:gd fmla="*/ 148447 h 266700" name="connsiteY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b="b" l="l" r="r" t="t"/>
              <a:pathLst>
                <a:path h="266700" w="259078">
                  <a:moveTo>
                    <a:pt x="183452" y="200025"/>
                  </a:moveTo>
                  <a:cubicBezTo>
                    <a:pt x="179676" y="203116"/>
                    <a:pt x="175627" y="205858"/>
                    <a:pt x="171355" y="208217"/>
                  </a:cubicBezTo>
                  <a:lnTo>
                    <a:pt x="170355" y="208883"/>
                  </a:lnTo>
                  <a:cubicBezTo>
                    <a:pt x="167076" y="210681"/>
                    <a:pt x="163688" y="212272"/>
                    <a:pt x="160211" y="213646"/>
                  </a:cubicBezTo>
                  <a:lnTo>
                    <a:pt x="154400" y="235363"/>
                  </a:lnTo>
                  <a:lnTo>
                    <a:pt x="151638" y="245650"/>
                  </a:lnTo>
                  <a:lnTo>
                    <a:pt x="151067" y="245650"/>
                  </a:lnTo>
                  <a:lnTo>
                    <a:pt x="148447" y="246126"/>
                  </a:lnTo>
                  <a:lnTo>
                    <a:pt x="145352" y="246602"/>
                  </a:lnTo>
                  <a:cubicBezTo>
                    <a:pt x="140113" y="247333"/>
                    <a:pt x="134829" y="247683"/>
                    <a:pt x="129540" y="247650"/>
                  </a:cubicBezTo>
                  <a:lnTo>
                    <a:pt x="122206" y="247650"/>
                  </a:lnTo>
                  <a:cubicBezTo>
                    <a:pt x="119331" y="247542"/>
                    <a:pt x="116467" y="247240"/>
                    <a:pt x="113633" y="246745"/>
                  </a:cubicBezTo>
                  <a:lnTo>
                    <a:pt x="110490" y="246317"/>
                  </a:lnTo>
                  <a:lnTo>
                    <a:pt x="107871" y="245840"/>
                  </a:lnTo>
                  <a:lnTo>
                    <a:pt x="107299" y="245840"/>
                  </a:lnTo>
                  <a:lnTo>
                    <a:pt x="104537" y="235553"/>
                  </a:lnTo>
                  <a:lnTo>
                    <a:pt x="98727" y="213836"/>
                  </a:lnTo>
                  <a:cubicBezTo>
                    <a:pt x="93756" y="211896"/>
                    <a:pt x="88974" y="209505"/>
                    <a:pt x="84439" y="206693"/>
                  </a:cubicBezTo>
                  <a:cubicBezTo>
                    <a:pt x="81319" y="204680"/>
                    <a:pt x="78343" y="202452"/>
                    <a:pt x="75533" y="200025"/>
                  </a:cubicBezTo>
                  <a:lnTo>
                    <a:pt x="53816" y="205835"/>
                  </a:lnTo>
                  <a:lnTo>
                    <a:pt x="43815" y="208455"/>
                  </a:lnTo>
                  <a:lnTo>
                    <a:pt x="43434" y="208074"/>
                  </a:lnTo>
                  <a:lnTo>
                    <a:pt x="41720" y="206073"/>
                  </a:lnTo>
                  <a:lnTo>
                    <a:pt x="39719" y="203549"/>
                  </a:lnTo>
                  <a:cubicBezTo>
                    <a:pt x="37910" y="201311"/>
                    <a:pt x="36243" y="198787"/>
                    <a:pt x="34671" y="196548"/>
                  </a:cubicBezTo>
                  <a:cubicBezTo>
                    <a:pt x="34195" y="195882"/>
                    <a:pt x="33766" y="195120"/>
                    <a:pt x="33290" y="194310"/>
                  </a:cubicBezTo>
                  <a:cubicBezTo>
                    <a:pt x="31623" y="191691"/>
                    <a:pt x="30051" y="189024"/>
                    <a:pt x="28527" y="186261"/>
                  </a:cubicBezTo>
                  <a:lnTo>
                    <a:pt x="27337" y="184023"/>
                  </a:lnTo>
                  <a:cubicBezTo>
                    <a:pt x="26908" y="183071"/>
                    <a:pt x="26432" y="182166"/>
                    <a:pt x="26003" y="181261"/>
                  </a:cubicBezTo>
                  <a:cubicBezTo>
                    <a:pt x="25241" y="179594"/>
                    <a:pt x="24527" y="177927"/>
                    <a:pt x="23813" y="176213"/>
                  </a:cubicBezTo>
                  <a:cubicBezTo>
                    <a:pt x="23098" y="174498"/>
                    <a:pt x="23003" y="174212"/>
                    <a:pt x="22574" y="173212"/>
                  </a:cubicBezTo>
                  <a:lnTo>
                    <a:pt x="21669" y="170736"/>
                  </a:lnTo>
                  <a:lnTo>
                    <a:pt x="21669" y="170212"/>
                  </a:lnTo>
                  <a:lnTo>
                    <a:pt x="29147" y="162735"/>
                  </a:lnTo>
                  <a:lnTo>
                    <a:pt x="45101" y="146733"/>
                  </a:lnTo>
                  <a:cubicBezTo>
                    <a:pt x="44388" y="142672"/>
                    <a:pt x="43958" y="138566"/>
                    <a:pt x="43815" y="134445"/>
                  </a:cubicBezTo>
                  <a:lnTo>
                    <a:pt x="43815" y="132207"/>
                  </a:lnTo>
                  <a:cubicBezTo>
                    <a:pt x="43896" y="128091"/>
                    <a:pt x="44262" y="123985"/>
                    <a:pt x="44910" y="119920"/>
                  </a:cubicBezTo>
                  <a:lnTo>
                    <a:pt x="28956" y="103918"/>
                  </a:lnTo>
                  <a:lnTo>
                    <a:pt x="21336" y="96441"/>
                  </a:lnTo>
                  <a:cubicBezTo>
                    <a:pt x="21669" y="95441"/>
                    <a:pt x="22003" y="94440"/>
                    <a:pt x="22384" y="93440"/>
                  </a:cubicBezTo>
                  <a:cubicBezTo>
                    <a:pt x="22765" y="92440"/>
                    <a:pt x="23146" y="91440"/>
                    <a:pt x="23574" y="90440"/>
                  </a:cubicBezTo>
                  <a:cubicBezTo>
                    <a:pt x="27518" y="80632"/>
                    <a:pt x="32825" y="71429"/>
                    <a:pt x="39338" y="63103"/>
                  </a:cubicBezTo>
                  <a:lnTo>
                    <a:pt x="41338" y="60579"/>
                  </a:lnTo>
                  <a:lnTo>
                    <a:pt x="43053" y="58579"/>
                  </a:lnTo>
                  <a:lnTo>
                    <a:pt x="43434" y="58198"/>
                  </a:lnTo>
                  <a:lnTo>
                    <a:pt x="53721" y="60960"/>
                  </a:lnTo>
                  <a:lnTo>
                    <a:pt x="75533" y="66675"/>
                  </a:lnTo>
                  <a:cubicBezTo>
                    <a:pt x="78382" y="64356"/>
                    <a:pt x="81389" y="62239"/>
                    <a:pt x="84534" y="60341"/>
                  </a:cubicBezTo>
                  <a:lnTo>
                    <a:pt x="85725" y="59579"/>
                  </a:lnTo>
                  <a:cubicBezTo>
                    <a:pt x="89895" y="57116"/>
                    <a:pt x="94260" y="54998"/>
                    <a:pt x="98774" y="53245"/>
                  </a:cubicBezTo>
                  <a:lnTo>
                    <a:pt x="104585" y="31528"/>
                  </a:lnTo>
                  <a:lnTo>
                    <a:pt x="107347" y="21241"/>
                  </a:lnTo>
                  <a:lnTo>
                    <a:pt x="107871" y="21241"/>
                  </a:lnTo>
                  <a:lnTo>
                    <a:pt x="110490" y="20764"/>
                  </a:lnTo>
                  <a:lnTo>
                    <a:pt x="113681" y="20336"/>
                  </a:lnTo>
                  <a:lnTo>
                    <a:pt x="119158" y="19669"/>
                  </a:lnTo>
                  <a:cubicBezTo>
                    <a:pt x="121015" y="19669"/>
                    <a:pt x="122920" y="19336"/>
                    <a:pt x="124778" y="19336"/>
                  </a:cubicBezTo>
                  <a:lnTo>
                    <a:pt x="134303" y="19336"/>
                  </a:lnTo>
                  <a:cubicBezTo>
                    <a:pt x="136198" y="19255"/>
                    <a:pt x="138097" y="19367"/>
                    <a:pt x="139970" y="19669"/>
                  </a:cubicBezTo>
                  <a:lnTo>
                    <a:pt x="145399" y="20336"/>
                  </a:lnTo>
                  <a:lnTo>
                    <a:pt x="148590" y="20764"/>
                  </a:lnTo>
                  <a:lnTo>
                    <a:pt x="151209" y="21241"/>
                  </a:lnTo>
                  <a:lnTo>
                    <a:pt x="151733" y="21241"/>
                  </a:lnTo>
                  <a:lnTo>
                    <a:pt x="154496" y="31528"/>
                  </a:lnTo>
                  <a:lnTo>
                    <a:pt x="160306" y="53245"/>
                  </a:lnTo>
                  <a:cubicBezTo>
                    <a:pt x="163784" y="54618"/>
                    <a:pt x="167172" y="56209"/>
                    <a:pt x="170450" y="58007"/>
                  </a:cubicBezTo>
                  <a:cubicBezTo>
                    <a:pt x="170831" y="58007"/>
                    <a:pt x="171164" y="58484"/>
                    <a:pt x="171498" y="58674"/>
                  </a:cubicBezTo>
                  <a:cubicBezTo>
                    <a:pt x="175687" y="60996"/>
                    <a:pt x="179671" y="63673"/>
                    <a:pt x="183404" y="66675"/>
                  </a:cubicBezTo>
                  <a:lnTo>
                    <a:pt x="205121" y="60817"/>
                  </a:lnTo>
                  <a:lnTo>
                    <a:pt x="215265" y="58245"/>
                  </a:lnTo>
                  <a:lnTo>
                    <a:pt x="215646" y="58626"/>
                  </a:lnTo>
                  <a:lnTo>
                    <a:pt x="217361" y="60627"/>
                  </a:lnTo>
                  <a:lnTo>
                    <a:pt x="219361" y="63151"/>
                  </a:lnTo>
                  <a:lnTo>
                    <a:pt x="222695" y="67580"/>
                  </a:lnTo>
                  <a:lnTo>
                    <a:pt x="224409" y="70104"/>
                  </a:lnTo>
                  <a:lnTo>
                    <a:pt x="225790" y="72342"/>
                  </a:lnTo>
                  <a:cubicBezTo>
                    <a:pt x="227919" y="75701"/>
                    <a:pt x="229874" y="79166"/>
                    <a:pt x="231648" y="82725"/>
                  </a:cubicBezTo>
                  <a:cubicBezTo>
                    <a:pt x="232886" y="85296"/>
                    <a:pt x="234077" y="87916"/>
                    <a:pt x="235125" y="90583"/>
                  </a:cubicBezTo>
                  <a:cubicBezTo>
                    <a:pt x="235839" y="92393"/>
                    <a:pt x="236553" y="94202"/>
                    <a:pt x="237172" y="96060"/>
                  </a:cubicBezTo>
                  <a:lnTo>
                    <a:pt x="237172" y="96584"/>
                  </a:lnTo>
                  <a:lnTo>
                    <a:pt x="229553" y="104061"/>
                  </a:lnTo>
                  <a:lnTo>
                    <a:pt x="213693" y="120015"/>
                  </a:lnTo>
                  <a:cubicBezTo>
                    <a:pt x="214383" y="123683"/>
                    <a:pt x="214860" y="127388"/>
                    <a:pt x="215122" y="131112"/>
                  </a:cubicBezTo>
                  <a:lnTo>
                    <a:pt x="215122" y="135874"/>
                  </a:lnTo>
                  <a:cubicBezTo>
                    <a:pt x="215009" y="139544"/>
                    <a:pt x="214659" y="143203"/>
                    <a:pt x="214074" y="146828"/>
                  </a:cubicBezTo>
                  <a:lnTo>
                    <a:pt x="230029" y="162830"/>
                  </a:lnTo>
                  <a:lnTo>
                    <a:pt x="237506" y="170259"/>
                  </a:lnTo>
                  <a:lnTo>
                    <a:pt x="237506" y="170831"/>
                  </a:lnTo>
                  <a:cubicBezTo>
                    <a:pt x="237220" y="171593"/>
                    <a:pt x="236934" y="172498"/>
                    <a:pt x="236601" y="173260"/>
                  </a:cubicBezTo>
                  <a:cubicBezTo>
                    <a:pt x="236268" y="174022"/>
                    <a:pt x="235839" y="175260"/>
                    <a:pt x="235410" y="176260"/>
                  </a:cubicBezTo>
                  <a:cubicBezTo>
                    <a:pt x="234363" y="178927"/>
                    <a:pt x="233172" y="181547"/>
                    <a:pt x="231934" y="184166"/>
                  </a:cubicBezTo>
                  <a:cubicBezTo>
                    <a:pt x="230696" y="186785"/>
                    <a:pt x="229695" y="188452"/>
                    <a:pt x="228505" y="190548"/>
                  </a:cubicBezTo>
                  <a:cubicBezTo>
                    <a:pt x="227743" y="191881"/>
                    <a:pt x="226933" y="193215"/>
                    <a:pt x="226076" y="194548"/>
                  </a:cubicBezTo>
                  <a:cubicBezTo>
                    <a:pt x="225695" y="195215"/>
                    <a:pt x="225171" y="195929"/>
                    <a:pt x="224742" y="196596"/>
                  </a:cubicBezTo>
                  <a:cubicBezTo>
                    <a:pt x="223171" y="199025"/>
                    <a:pt x="221456" y="201359"/>
                    <a:pt x="219694" y="203597"/>
                  </a:cubicBezTo>
                  <a:lnTo>
                    <a:pt x="217694" y="206169"/>
                  </a:lnTo>
                  <a:lnTo>
                    <a:pt x="215979" y="208169"/>
                  </a:lnTo>
                  <a:cubicBezTo>
                    <a:pt x="215841" y="208283"/>
                    <a:pt x="215713" y="208411"/>
                    <a:pt x="215598" y="208550"/>
                  </a:cubicBezTo>
                  <a:lnTo>
                    <a:pt x="205311" y="205788"/>
                  </a:lnTo>
                  <a:lnTo>
                    <a:pt x="183404" y="200025"/>
                  </a:lnTo>
                  <a:close/>
                  <a:moveTo>
                    <a:pt x="92631" y="241364"/>
                  </a:moveTo>
                  <a:lnTo>
                    <a:pt x="90249" y="240554"/>
                  </a:lnTo>
                  <a:lnTo>
                    <a:pt x="89297" y="240221"/>
                  </a:lnTo>
                  <a:lnTo>
                    <a:pt x="88297" y="239840"/>
                  </a:lnTo>
                  <a:cubicBezTo>
                    <a:pt x="89726" y="240411"/>
                    <a:pt x="91202" y="240887"/>
                    <a:pt x="92726" y="241364"/>
                  </a:cubicBezTo>
                  <a:close/>
                  <a:moveTo>
                    <a:pt x="57055" y="221599"/>
                  </a:moveTo>
                  <a:lnTo>
                    <a:pt x="56340" y="220932"/>
                  </a:lnTo>
                  <a:lnTo>
                    <a:pt x="54388" y="219075"/>
                  </a:lnTo>
                  <a:cubicBezTo>
                    <a:pt x="55540" y="220153"/>
                    <a:pt x="56748" y="221171"/>
                    <a:pt x="58007" y="222123"/>
                  </a:cubicBezTo>
                  <a:lnTo>
                    <a:pt x="57102" y="221456"/>
                  </a:lnTo>
                  <a:close/>
                  <a:moveTo>
                    <a:pt x="242792" y="148495"/>
                  </a:moveTo>
                  <a:lnTo>
                    <a:pt x="234315" y="139779"/>
                  </a:lnTo>
                  <a:cubicBezTo>
                    <a:pt x="234315" y="137684"/>
                    <a:pt x="234648" y="135588"/>
                    <a:pt x="234648" y="133445"/>
                  </a:cubicBezTo>
                  <a:cubicBezTo>
                    <a:pt x="234705" y="131313"/>
                    <a:pt x="234593" y="129179"/>
                    <a:pt x="234315" y="127064"/>
                  </a:cubicBezTo>
                  <a:lnTo>
                    <a:pt x="243030" y="118396"/>
                  </a:lnTo>
                  <a:lnTo>
                    <a:pt x="259080" y="101918"/>
                  </a:lnTo>
                  <a:cubicBezTo>
                    <a:pt x="257637" y="96103"/>
                    <a:pt x="255807" y="90391"/>
                    <a:pt x="253603" y="84820"/>
                  </a:cubicBezTo>
                  <a:cubicBezTo>
                    <a:pt x="248884" y="72244"/>
                    <a:pt x="242126" y="60530"/>
                    <a:pt x="233601" y="50149"/>
                  </a:cubicBezTo>
                  <a:cubicBezTo>
                    <a:pt x="229864" y="45459"/>
                    <a:pt x="225840" y="41006"/>
                    <a:pt x="221552" y="36814"/>
                  </a:cubicBezTo>
                  <a:lnTo>
                    <a:pt x="199358" y="42863"/>
                  </a:lnTo>
                  <a:lnTo>
                    <a:pt x="187643" y="46006"/>
                  </a:lnTo>
                  <a:cubicBezTo>
                    <a:pt x="184069" y="43655"/>
                    <a:pt x="180346" y="41539"/>
                    <a:pt x="176498" y="39672"/>
                  </a:cubicBezTo>
                  <a:lnTo>
                    <a:pt x="173307" y="27861"/>
                  </a:lnTo>
                  <a:lnTo>
                    <a:pt x="167164" y="5382"/>
                  </a:lnTo>
                  <a:cubicBezTo>
                    <a:pt x="154902" y="1999"/>
                    <a:pt x="142259" y="191"/>
                    <a:pt x="129540" y="0"/>
                  </a:cubicBezTo>
                  <a:cubicBezTo>
                    <a:pt x="116849" y="186"/>
                    <a:pt x="104235" y="2011"/>
                    <a:pt x="92012" y="5429"/>
                  </a:cubicBezTo>
                  <a:lnTo>
                    <a:pt x="86011" y="27670"/>
                  </a:lnTo>
                  <a:lnTo>
                    <a:pt x="82820" y="39434"/>
                  </a:lnTo>
                  <a:cubicBezTo>
                    <a:pt x="78981" y="41336"/>
                    <a:pt x="75259" y="43467"/>
                    <a:pt x="71676" y="45815"/>
                  </a:cubicBezTo>
                  <a:lnTo>
                    <a:pt x="59960" y="42863"/>
                  </a:lnTo>
                  <a:lnTo>
                    <a:pt x="37719" y="36862"/>
                  </a:lnTo>
                  <a:cubicBezTo>
                    <a:pt x="33407" y="41030"/>
                    <a:pt x="29381" y="45485"/>
                    <a:pt x="25670" y="50197"/>
                  </a:cubicBezTo>
                  <a:cubicBezTo>
                    <a:pt x="21400" y="55399"/>
                    <a:pt x="17516" y="60906"/>
                    <a:pt x="14049" y="66675"/>
                  </a:cubicBezTo>
                  <a:cubicBezTo>
                    <a:pt x="10839" y="72499"/>
                    <a:pt x="8054" y="78547"/>
                    <a:pt x="5715" y="84773"/>
                  </a:cubicBezTo>
                  <a:cubicBezTo>
                    <a:pt x="3434" y="90339"/>
                    <a:pt x="1524" y="96050"/>
                    <a:pt x="0" y="101870"/>
                  </a:cubicBezTo>
                  <a:lnTo>
                    <a:pt x="16288" y="118158"/>
                  </a:lnTo>
                  <a:lnTo>
                    <a:pt x="25003" y="126873"/>
                  </a:lnTo>
                  <a:cubicBezTo>
                    <a:pt x="25003" y="128969"/>
                    <a:pt x="24670" y="131064"/>
                    <a:pt x="24670" y="133207"/>
                  </a:cubicBezTo>
                  <a:cubicBezTo>
                    <a:pt x="24613" y="135324"/>
                    <a:pt x="24725" y="137442"/>
                    <a:pt x="25003" y="139541"/>
                  </a:cubicBezTo>
                  <a:lnTo>
                    <a:pt x="16383" y="148447"/>
                  </a:lnTo>
                  <a:lnTo>
                    <a:pt x="0" y="164830"/>
                  </a:lnTo>
                  <a:cubicBezTo>
                    <a:pt x="3413" y="177023"/>
                    <a:pt x="8107" y="188820"/>
                    <a:pt x="14002" y="200025"/>
                  </a:cubicBezTo>
                  <a:cubicBezTo>
                    <a:pt x="17399" y="205793"/>
                    <a:pt x="21220" y="211301"/>
                    <a:pt x="25432" y="216503"/>
                  </a:cubicBezTo>
                  <a:cubicBezTo>
                    <a:pt x="29143" y="221215"/>
                    <a:pt x="33168" y="225670"/>
                    <a:pt x="37481" y="229838"/>
                  </a:cubicBezTo>
                  <a:lnTo>
                    <a:pt x="59674" y="223838"/>
                  </a:lnTo>
                  <a:lnTo>
                    <a:pt x="71390" y="220694"/>
                  </a:lnTo>
                  <a:cubicBezTo>
                    <a:pt x="74963" y="223060"/>
                    <a:pt x="78685" y="225192"/>
                    <a:pt x="82534" y="227076"/>
                  </a:cubicBezTo>
                  <a:lnTo>
                    <a:pt x="85725" y="238887"/>
                  </a:lnTo>
                  <a:lnTo>
                    <a:pt x="91726" y="261080"/>
                  </a:lnTo>
                  <a:cubicBezTo>
                    <a:pt x="97473" y="262750"/>
                    <a:pt x="103329" y="264023"/>
                    <a:pt x="109252" y="264890"/>
                  </a:cubicBezTo>
                  <a:cubicBezTo>
                    <a:pt x="115960" y="265998"/>
                    <a:pt x="122742" y="266603"/>
                    <a:pt x="129540" y="266700"/>
                  </a:cubicBezTo>
                  <a:cubicBezTo>
                    <a:pt x="136240" y="266646"/>
                    <a:pt x="142926" y="266089"/>
                    <a:pt x="149543" y="265033"/>
                  </a:cubicBezTo>
                  <a:cubicBezTo>
                    <a:pt x="155481" y="264171"/>
                    <a:pt x="161354" y="262898"/>
                    <a:pt x="167116" y="261223"/>
                  </a:cubicBezTo>
                  <a:lnTo>
                    <a:pt x="173069" y="239030"/>
                  </a:lnTo>
                  <a:lnTo>
                    <a:pt x="176260" y="227219"/>
                  </a:lnTo>
                  <a:cubicBezTo>
                    <a:pt x="180078" y="225306"/>
                    <a:pt x="183783" y="223175"/>
                    <a:pt x="187357" y="220837"/>
                  </a:cubicBezTo>
                  <a:lnTo>
                    <a:pt x="199072" y="223980"/>
                  </a:lnTo>
                  <a:lnTo>
                    <a:pt x="221313" y="229934"/>
                  </a:lnTo>
                  <a:cubicBezTo>
                    <a:pt x="225626" y="225765"/>
                    <a:pt x="229651" y="221310"/>
                    <a:pt x="233363" y="216599"/>
                  </a:cubicBezTo>
                  <a:cubicBezTo>
                    <a:pt x="245575" y="201368"/>
                    <a:pt x="254348" y="183675"/>
                    <a:pt x="259080" y="164735"/>
                  </a:cubicBezTo>
                  <a:lnTo>
                    <a:pt x="242792" y="148447"/>
                  </a:lnTo>
                  <a:close/>
                </a:path>
              </a:pathLst>
            </a:custGeom>
            <a:grpFill/>
            <a:ln cap="flat" w="298">
              <a:noFill/>
              <a:prstDash val="solid"/>
              <a:miter/>
            </a:ln>
          </p:spPr>
          <p:txBody>
            <a:bodyPr anchor="ctr" rtlCol="0"/>
            <a:lstStyle/>
            <a:p>
              <a:endParaRPr altLang="en-US" lang="zh-CN"/>
            </a:p>
          </p:txBody>
        </p:sp>
      </p:grpSp>
      <p:sp>
        <p:nvSpPr>
          <p:cNvPr id="45" name="图形 38">
            <a:extLst>
              <a:ext uri="{FF2B5EF4-FFF2-40B4-BE49-F238E27FC236}">
                <a16:creationId xmlns:a16="http://schemas.microsoft.com/office/drawing/2014/main" id="{26F8EA5E-2BA3-4580-8D42-DA9F69A22A64}"/>
              </a:ext>
            </a:extLst>
          </p:cNvPr>
          <p:cNvSpPr/>
          <p:nvPr/>
        </p:nvSpPr>
        <p:spPr>
          <a:xfrm>
            <a:off x="2126508" y="2168099"/>
            <a:ext cx="540492" cy="544762"/>
          </a:xfrm>
          <a:custGeom>
            <a:gdLst>
              <a:gd fmla="*/ 259690 w 270052" name="connsiteX0"/>
              <a:gd fmla="*/ 1067 h 272186" name="connsiteY0"/>
              <a:gd fmla="*/ 270053 w 270052" name="connsiteX1"/>
              <a:gd fmla="*/ 11430 h 272186" name="connsiteY1"/>
              <a:gd fmla="*/ 270053 w 270052" name="connsiteX2"/>
              <a:gd fmla="*/ 92354 h 272186" name="connsiteY2"/>
              <a:gd fmla="*/ 259690 w 270052" name="connsiteX3"/>
              <a:gd fmla="*/ 102718 h 272186" name="connsiteY3"/>
              <a:gd fmla="*/ 249326 w 270052" name="connsiteX4"/>
              <a:gd fmla="*/ 92354 h 272186" name="connsiteY4"/>
              <a:gd fmla="*/ 249326 w 270052" name="connsiteX5"/>
              <a:gd fmla="*/ 36424 h 272186" name="connsiteY5"/>
              <a:gd fmla="*/ 168707 w 270052" name="connsiteX6"/>
              <a:gd fmla="*/ 117043 h 272186" name="connsiteY6"/>
              <a:gd fmla="*/ 161392 w 270052" name="connsiteX7"/>
              <a:gd fmla="*/ 120091 h 272186" name="connsiteY7"/>
              <a:gd fmla="*/ 151028 w 270052" name="connsiteX8"/>
              <a:gd fmla="*/ 109728 h 272186" name="connsiteY8"/>
              <a:gd fmla="*/ 154076 w 270052" name="connsiteX9"/>
              <a:gd fmla="*/ 102413 h 272186" name="connsiteY9"/>
              <a:gd fmla="*/ 234696 w 270052" name="connsiteX10"/>
              <a:gd fmla="*/ 21793 h 272186" name="connsiteY10"/>
              <a:gd fmla="*/ 178765 w 270052" name="connsiteX11"/>
              <a:gd fmla="*/ 21793 h 272186" name="connsiteY11"/>
              <a:gd fmla="*/ 168402 w 270052" name="connsiteX12"/>
              <a:gd fmla="*/ 11430 h 272186" name="connsiteY12"/>
              <a:gd fmla="*/ 178765 w 270052" name="connsiteX13"/>
              <a:gd fmla="*/ 1067 h 272186" name="connsiteY13"/>
              <a:gd fmla="*/ 259690 w 270052" name="connsiteX14"/>
              <a:gd fmla="*/ 1067 h 272186" name="connsiteY14"/>
              <a:gd fmla="*/ 101346 w 270052" name="connsiteX15"/>
              <a:gd fmla="*/ 155143 h 272186" name="connsiteY15"/>
              <a:gd fmla="*/ 115976 w 270052" name="connsiteX16"/>
              <a:gd fmla="*/ 154838 h 272186" name="connsiteY16"/>
              <a:gd fmla="*/ 116281 w 270052" name="connsiteX17"/>
              <a:gd fmla="*/ 169469 h 272186" name="connsiteY17"/>
              <a:gd fmla="*/ 115976 w 270052" name="connsiteX18"/>
              <a:gd fmla="*/ 169774 h 272186" name="connsiteY18"/>
              <a:gd fmla="*/ 35357 w 270052" name="connsiteX19"/>
              <a:gd fmla="*/ 250393 h 272186" name="connsiteY19"/>
              <a:gd fmla="*/ 91288 w 270052" name="connsiteX20"/>
              <a:gd fmla="*/ 250393 h 272186" name="connsiteY20"/>
              <a:gd fmla="*/ 101651 w 270052" name="connsiteX21"/>
              <a:gd fmla="*/ 260756 h 272186" name="connsiteY21"/>
              <a:gd fmla="*/ 91288 w 270052" name="connsiteX22"/>
              <a:gd fmla="*/ 271120 h 272186" name="connsiteY22"/>
              <a:gd fmla="*/ 10363 w 270052" name="connsiteX23"/>
              <a:gd fmla="*/ 271120 h 272186" name="connsiteY23"/>
              <a:gd fmla="*/ 0 w 270052" name="connsiteX24"/>
              <a:gd fmla="*/ 260756 h 272186" name="connsiteY24"/>
              <a:gd fmla="*/ 0 w 270052" name="connsiteX25"/>
              <a:gd fmla="*/ 179832 h 272186" name="connsiteY25"/>
              <a:gd fmla="*/ 10363 w 270052" name="connsiteX26"/>
              <a:gd fmla="*/ 169469 h 272186" name="connsiteY26"/>
              <a:gd fmla="*/ 20726 w 270052" name="connsiteX27"/>
              <a:gd fmla="*/ 179832 h 272186" name="connsiteY27"/>
              <a:gd fmla="*/ 20726 w 270052" name="connsiteX28"/>
              <a:gd fmla="*/ 235763 h 272186" name="connsiteY28"/>
              <a:gd fmla="*/ 101346 w 270052" name="connsiteX29"/>
              <a:gd fmla="*/ 155143 h 272186" name="connsiteY29"/>
              <a:gd fmla="*/ 269138 w 270052" name="connsiteX30"/>
              <a:gd fmla="*/ 261823 h 272186" name="connsiteY30"/>
              <a:gd fmla="*/ 258623 w 270052" name="connsiteX31"/>
              <a:gd fmla="*/ 272186 h 272186" name="connsiteY31"/>
              <a:gd fmla="*/ 177698 w 270052" name="connsiteX32"/>
              <a:gd fmla="*/ 271577 h 272186" name="connsiteY32"/>
              <a:gd fmla="*/ 167335 w 270052" name="connsiteX33"/>
              <a:gd fmla="*/ 261061 h 272186" name="connsiteY33"/>
              <a:gd fmla="*/ 177851 w 270052" name="connsiteX34"/>
              <a:gd fmla="*/ 250698 h 272186" name="connsiteY34"/>
              <a:gd fmla="*/ 233782 w 270052" name="connsiteX35"/>
              <a:gd fmla="*/ 251155 h 272186" name="connsiteY35"/>
              <a:gd fmla="*/ 153924 w 270052" name="connsiteX36"/>
              <a:gd fmla="*/ 169926 h 272186" name="connsiteY36"/>
              <a:gd fmla="*/ 150876 w 270052" name="connsiteX37"/>
              <a:gd fmla="*/ 162611 h 272186" name="connsiteY37"/>
              <a:gd fmla="*/ 161392 w 270052" name="connsiteX38"/>
              <a:gd fmla="*/ 152248 h 272186" name="connsiteY38"/>
              <a:gd fmla="*/ 168707 w 270052" name="connsiteX39"/>
              <a:gd fmla="*/ 155296 h 272186" name="connsiteY39"/>
              <a:gd fmla="*/ 248564 w 270052" name="connsiteX40"/>
              <a:gd fmla="*/ 236525 h 272186" name="connsiteY40"/>
              <a:gd fmla="*/ 249022 w 270052" name="connsiteX41"/>
              <a:gd fmla="*/ 180594 h 272186" name="connsiteY41"/>
              <a:gd fmla="*/ 259537 w 270052" name="connsiteX42"/>
              <a:gd fmla="*/ 170231 h 272186" name="connsiteY42"/>
              <a:gd fmla="*/ 269900 w 270052" name="connsiteX43"/>
              <a:gd fmla="*/ 180746 h 272186" name="connsiteY43"/>
              <a:gd fmla="*/ 269138 w 270052" name="connsiteX44"/>
              <a:gd fmla="*/ 261823 h 272186" name="connsiteY44"/>
              <a:gd fmla="*/ 116281 w 270052" name="connsiteX45"/>
              <a:gd fmla="*/ 102260 h 272186" name="connsiteY45"/>
              <a:gd fmla="*/ 116434 w 270052" name="connsiteX46"/>
              <a:gd fmla="*/ 116891 h 272186" name="connsiteY46"/>
              <a:gd fmla="*/ 101803 w 270052" name="connsiteX47"/>
              <a:gd fmla="*/ 117043 h 272186" name="connsiteY47"/>
              <a:gd fmla="*/ 101498 w 270052" name="connsiteX48"/>
              <a:gd fmla="*/ 116738 h 272186" name="connsiteY48"/>
              <a:gd fmla="*/ 21488 w 270052" name="connsiteX49"/>
              <a:gd fmla="*/ 35509 h 272186" name="connsiteY49"/>
              <a:gd fmla="*/ 21031 w 270052" name="connsiteX50"/>
              <a:gd fmla="*/ 91440 h 272186" name="connsiteY50"/>
              <a:gd fmla="*/ 10516 w 270052" name="connsiteX51"/>
              <a:gd fmla="*/ 101803 h 272186" name="connsiteY51"/>
              <a:gd fmla="*/ 152 w 270052" name="connsiteX52"/>
              <a:gd fmla="*/ 91288 h 272186" name="connsiteY52"/>
              <a:gd fmla="*/ 914 w 270052" name="connsiteX53"/>
              <a:gd fmla="*/ 10363 h 272186" name="connsiteY53"/>
              <a:gd fmla="*/ 11430 w 270052" name="connsiteX54"/>
              <a:gd fmla="*/ 0 h 272186" name="connsiteY54"/>
              <a:gd fmla="*/ 92354 w 270052" name="connsiteX55"/>
              <a:gd fmla="*/ 610 h 272186" name="connsiteY55"/>
              <a:gd fmla="*/ 102718 w 270052" name="connsiteX56"/>
              <a:gd fmla="*/ 11125 h 272186" name="connsiteY56"/>
              <a:gd fmla="*/ 92202 w 270052" name="connsiteX57"/>
              <a:gd fmla="*/ 21488 h 272186" name="connsiteY57"/>
              <a:gd fmla="*/ 36271 w 270052" name="connsiteX58"/>
              <a:gd fmla="*/ 21031 h 272186" name="connsiteY58"/>
              <a:gd fmla="*/ 116281 w 270052" name="connsiteX59"/>
              <a:gd fmla="*/ 102260 h 272186"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272186" w="270052">
                <a:moveTo>
                  <a:pt x="259690" y="1067"/>
                </a:moveTo>
                <a:cubicBezTo>
                  <a:pt x="265481" y="1067"/>
                  <a:pt x="270053" y="5791"/>
                  <a:pt x="270053" y="11430"/>
                </a:cubicBezTo>
                <a:lnTo>
                  <a:pt x="270053" y="92354"/>
                </a:lnTo>
                <a:cubicBezTo>
                  <a:pt x="270053" y="98146"/>
                  <a:pt x="265481" y="102718"/>
                  <a:pt x="259690" y="102718"/>
                </a:cubicBezTo>
                <a:cubicBezTo>
                  <a:pt x="253898" y="102718"/>
                  <a:pt x="249326" y="98146"/>
                  <a:pt x="249326" y="92354"/>
                </a:cubicBezTo>
                <a:lnTo>
                  <a:pt x="249326" y="36424"/>
                </a:lnTo>
                <a:lnTo>
                  <a:pt x="168707" y="117043"/>
                </a:lnTo>
                <a:cubicBezTo>
                  <a:pt x="166726" y="119024"/>
                  <a:pt x="164135" y="120091"/>
                  <a:pt x="161392" y="120091"/>
                </a:cubicBezTo>
                <a:cubicBezTo>
                  <a:pt x="155600" y="120091"/>
                  <a:pt x="151028" y="115367"/>
                  <a:pt x="151028" y="109728"/>
                </a:cubicBezTo>
                <a:cubicBezTo>
                  <a:pt x="151028" y="106985"/>
                  <a:pt x="152095" y="104394"/>
                  <a:pt x="154076" y="102413"/>
                </a:cubicBezTo>
                <a:lnTo>
                  <a:pt x="234696" y="21793"/>
                </a:lnTo>
                <a:lnTo>
                  <a:pt x="178765" y="21793"/>
                </a:lnTo>
                <a:cubicBezTo>
                  <a:pt x="172974" y="21793"/>
                  <a:pt x="168402" y="17069"/>
                  <a:pt x="168402" y="11430"/>
                </a:cubicBezTo>
                <a:cubicBezTo>
                  <a:pt x="168402" y="5791"/>
                  <a:pt x="173126" y="1067"/>
                  <a:pt x="178765" y="1067"/>
                </a:cubicBezTo>
                <a:lnTo>
                  <a:pt x="259690" y="1067"/>
                </a:lnTo>
                <a:close/>
                <a:moveTo>
                  <a:pt x="101346" y="155143"/>
                </a:moveTo>
                <a:cubicBezTo>
                  <a:pt x="105308" y="151028"/>
                  <a:pt x="111862" y="150876"/>
                  <a:pt x="115976" y="154838"/>
                </a:cubicBezTo>
                <a:cubicBezTo>
                  <a:pt x="120091" y="158801"/>
                  <a:pt x="120244" y="165354"/>
                  <a:pt x="116281" y="169469"/>
                </a:cubicBezTo>
                <a:lnTo>
                  <a:pt x="115976" y="169774"/>
                </a:lnTo>
                <a:lnTo>
                  <a:pt x="35357" y="250393"/>
                </a:lnTo>
                <a:lnTo>
                  <a:pt x="91288" y="250393"/>
                </a:lnTo>
                <a:cubicBezTo>
                  <a:pt x="97079" y="250393"/>
                  <a:pt x="101651" y="254965"/>
                  <a:pt x="101651" y="260756"/>
                </a:cubicBezTo>
                <a:cubicBezTo>
                  <a:pt x="101651" y="266548"/>
                  <a:pt x="97079" y="271120"/>
                  <a:pt x="91288" y="271120"/>
                </a:cubicBezTo>
                <a:lnTo>
                  <a:pt x="10363" y="271120"/>
                </a:lnTo>
                <a:cubicBezTo>
                  <a:pt x="4572" y="271120"/>
                  <a:pt x="0" y="266395"/>
                  <a:pt x="0" y="260756"/>
                </a:cubicBezTo>
                <a:lnTo>
                  <a:pt x="0" y="179832"/>
                </a:lnTo>
                <a:cubicBezTo>
                  <a:pt x="0" y="174041"/>
                  <a:pt x="4724" y="169469"/>
                  <a:pt x="10363" y="169469"/>
                </a:cubicBezTo>
                <a:cubicBezTo>
                  <a:pt x="16002" y="169469"/>
                  <a:pt x="20726" y="174193"/>
                  <a:pt x="20726" y="179832"/>
                </a:cubicBezTo>
                <a:lnTo>
                  <a:pt x="20726" y="235763"/>
                </a:lnTo>
                <a:lnTo>
                  <a:pt x="101346" y="155143"/>
                </a:lnTo>
                <a:close/>
                <a:moveTo>
                  <a:pt x="269138" y="261823"/>
                </a:moveTo>
                <a:cubicBezTo>
                  <a:pt x="269138" y="267614"/>
                  <a:pt x="264414" y="272186"/>
                  <a:pt x="258623" y="272186"/>
                </a:cubicBezTo>
                <a:lnTo>
                  <a:pt x="177698" y="271577"/>
                </a:lnTo>
                <a:cubicBezTo>
                  <a:pt x="171907" y="271577"/>
                  <a:pt x="167335" y="266852"/>
                  <a:pt x="167335" y="261061"/>
                </a:cubicBezTo>
                <a:cubicBezTo>
                  <a:pt x="167335" y="255270"/>
                  <a:pt x="172060" y="250698"/>
                  <a:pt x="177851" y="250698"/>
                </a:cubicBezTo>
                <a:lnTo>
                  <a:pt x="233782" y="251155"/>
                </a:lnTo>
                <a:lnTo>
                  <a:pt x="153924" y="169926"/>
                </a:lnTo>
                <a:cubicBezTo>
                  <a:pt x="151943" y="167945"/>
                  <a:pt x="150876" y="165354"/>
                  <a:pt x="150876" y="162611"/>
                </a:cubicBezTo>
                <a:cubicBezTo>
                  <a:pt x="150876" y="156820"/>
                  <a:pt x="155600" y="152248"/>
                  <a:pt x="161392" y="152248"/>
                </a:cubicBezTo>
                <a:cubicBezTo>
                  <a:pt x="164135" y="152248"/>
                  <a:pt x="166726" y="153314"/>
                  <a:pt x="168707" y="155296"/>
                </a:cubicBezTo>
                <a:lnTo>
                  <a:pt x="248564" y="236525"/>
                </a:lnTo>
                <a:lnTo>
                  <a:pt x="249022" y="180594"/>
                </a:lnTo>
                <a:cubicBezTo>
                  <a:pt x="249022" y="174803"/>
                  <a:pt x="253746" y="170231"/>
                  <a:pt x="259537" y="170231"/>
                </a:cubicBezTo>
                <a:cubicBezTo>
                  <a:pt x="265328" y="170231"/>
                  <a:pt x="269900" y="174955"/>
                  <a:pt x="269900" y="180746"/>
                </a:cubicBezTo>
                <a:cubicBezTo>
                  <a:pt x="269748" y="180899"/>
                  <a:pt x="269138" y="261823"/>
                  <a:pt x="269138" y="261823"/>
                </a:cubicBezTo>
                <a:close/>
                <a:moveTo>
                  <a:pt x="116281" y="102260"/>
                </a:moveTo>
                <a:cubicBezTo>
                  <a:pt x="120396" y="106223"/>
                  <a:pt x="120396" y="112928"/>
                  <a:pt x="116434" y="116891"/>
                </a:cubicBezTo>
                <a:cubicBezTo>
                  <a:pt x="112471" y="121006"/>
                  <a:pt x="105766" y="121006"/>
                  <a:pt x="101803" y="117043"/>
                </a:cubicBezTo>
                <a:lnTo>
                  <a:pt x="101498" y="116738"/>
                </a:lnTo>
                <a:lnTo>
                  <a:pt x="21488" y="35509"/>
                </a:lnTo>
                <a:lnTo>
                  <a:pt x="21031" y="91440"/>
                </a:lnTo>
                <a:cubicBezTo>
                  <a:pt x="21031" y="97231"/>
                  <a:pt x="16307" y="101803"/>
                  <a:pt x="10516" y="101803"/>
                </a:cubicBezTo>
                <a:cubicBezTo>
                  <a:pt x="4724" y="101803"/>
                  <a:pt x="152" y="97079"/>
                  <a:pt x="152" y="91288"/>
                </a:cubicBezTo>
                <a:lnTo>
                  <a:pt x="914" y="10363"/>
                </a:lnTo>
                <a:cubicBezTo>
                  <a:pt x="914" y="4572"/>
                  <a:pt x="5639" y="0"/>
                  <a:pt x="11430" y="0"/>
                </a:cubicBezTo>
                <a:lnTo>
                  <a:pt x="92354" y="610"/>
                </a:lnTo>
                <a:cubicBezTo>
                  <a:pt x="98146" y="610"/>
                  <a:pt x="102718" y="5334"/>
                  <a:pt x="102718" y="11125"/>
                </a:cubicBezTo>
                <a:cubicBezTo>
                  <a:pt x="102718" y="16916"/>
                  <a:pt x="97993" y="21488"/>
                  <a:pt x="92202" y="21488"/>
                </a:cubicBezTo>
                <a:lnTo>
                  <a:pt x="36271" y="21031"/>
                </a:lnTo>
                <a:lnTo>
                  <a:pt x="116281" y="102260"/>
                </a:lnTo>
                <a:close/>
              </a:path>
            </a:pathLst>
          </a:custGeom>
          <a:gradFill>
            <a:gsLst>
              <a:gs pos="0">
                <a:srgbClr val="EB7D0F"/>
              </a:gs>
              <a:gs pos="100000">
                <a:schemeClr val="accent2">
                  <a:alpha val="0"/>
                </a:schemeClr>
              </a:gs>
            </a:gsLst>
            <a:lin ang="5400000" scaled="1"/>
          </a:gradFill>
          <a:ln cap="flat" w="298">
            <a:noFill/>
            <a:prstDash val="solid"/>
            <a:miter/>
          </a:ln>
        </p:spPr>
        <p:txBody>
          <a:bodyPr anchor="ctr" rtlCol="0"/>
          <a:lstStyle/>
          <a:p>
            <a:endParaRPr altLang="en-US" lang="zh-CN"/>
          </a:p>
        </p:txBody>
      </p:sp>
      <p:grpSp>
        <p:nvGrpSpPr>
          <p:cNvPr id="46" name="图形 40">
            <a:extLst>
              <a:ext uri="{FF2B5EF4-FFF2-40B4-BE49-F238E27FC236}">
                <a16:creationId xmlns:a16="http://schemas.microsoft.com/office/drawing/2014/main" id="{7C0DDD70-D84F-4B06-B848-0E2DD73609C9}"/>
              </a:ext>
            </a:extLst>
          </p:cNvPr>
          <p:cNvGrpSpPr/>
          <p:nvPr/>
        </p:nvGrpSpPr>
        <p:grpSpPr>
          <a:xfrm>
            <a:off x="9515423" y="2169260"/>
            <a:ext cx="559646" cy="559646"/>
            <a:chOff x="13538200" y="2357807"/>
            <a:chExt cx="304800" cy="304800"/>
          </a:xfrm>
          <a:gradFill>
            <a:gsLst>
              <a:gs pos="0">
                <a:srgbClr val="EB7D0F"/>
              </a:gs>
              <a:gs pos="100000">
                <a:schemeClr val="accent2">
                  <a:alpha val="0"/>
                </a:schemeClr>
              </a:gs>
            </a:gsLst>
            <a:lin ang="5400000" scaled="1"/>
          </a:gradFill>
        </p:grpSpPr>
        <p:sp>
          <p:nvSpPr>
            <p:cNvPr id="47" name="任意多边形: 形状 46">
              <a:extLst>
                <a:ext uri="{FF2B5EF4-FFF2-40B4-BE49-F238E27FC236}">
                  <a16:creationId xmlns:a16="http://schemas.microsoft.com/office/drawing/2014/main" id="{887B1599-44CE-48C2-ABD8-4FD17DBA0070}"/>
                </a:ext>
              </a:extLst>
            </p:cNvPr>
            <p:cNvSpPr/>
            <p:nvPr/>
          </p:nvSpPr>
          <p:spPr>
            <a:xfrm>
              <a:off x="13556593" y="2357806"/>
              <a:ext cx="267382" cy="304800"/>
            </a:xfrm>
            <a:custGeom>
              <a:gdLst>
                <a:gd fmla="*/ 235527 w 267382" name="connsiteX0"/>
                <a:gd fmla="*/ 304800 h 304800" name="connsiteY0"/>
                <a:gd fmla="*/ 31849 w 267382" name="connsiteX1"/>
                <a:gd fmla="*/ 304800 h 304800" name="connsiteY1"/>
                <a:gd fmla="*/ 0 w 267382" name="connsiteX2"/>
                <a:gd fmla="*/ 272951 h 304800" name="connsiteY2"/>
                <a:gd fmla="*/ 0 w 267382" name="connsiteX3"/>
                <a:gd fmla="*/ 31850 h 304800" name="connsiteY3"/>
                <a:gd fmla="*/ 31849 w 267382" name="connsiteX4"/>
                <a:gd fmla="*/ 0 h 304800" name="connsiteY4"/>
                <a:gd fmla="*/ 235527 w 267382" name="connsiteX5"/>
                <a:gd fmla="*/ 0 h 304800" name="connsiteY5"/>
                <a:gd fmla="*/ 267376 w 267382" name="connsiteX6"/>
                <a:gd fmla="*/ 31850 h 304800" name="connsiteY6"/>
                <a:gd fmla="*/ 267376 w 267382" name="connsiteX7"/>
                <a:gd fmla="*/ 272314 h 304800" name="connsiteY7"/>
                <a:gd fmla="*/ 236170 w 267382" name="connsiteX8"/>
                <a:gd fmla="*/ 304794 h 304800" name="connsiteY8"/>
                <a:gd fmla="*/ 235527 w 267382" name="connsiteX9"/>
                <a:gd fmla="*/ 304800 h 304800" name="connsiteY9"/>
                <a:gd fmla="*/ 31849 w 267382" name="connsiteX10"/>
                <a:gd fmla="*/ 19110 h 304800" name="connsiteY10"/>
                <a:gd fmla="*/ 19110 w 267382" name="connsiteX11"/>
                <a:gd fmla="*/ 31850 h 304800" name="connsiteY11"/>
                <a:gd fmla="*/ 19110 w 267382" name="connsiteX12"/>
                <a:gd fmla="*/ 272314 h 304800" name="connsiteY12"/>
                <a:gd fmla="*/ 32486 w 267382" name="connsiteX13"/>
                <a:gd fmla="*/ 285690 h 304800" name="connsiteY13"/>
                <a:gd fmla="*/ 235527 w 267382" name="connsiteX14"/>
                <a:gd fmla="*/ 285690 h 304800" name="connsiteY14"/>
                <a:gd fmla="*/ 248904 w 267382" name="connsiteX15"/>
                <a:gd fmla="*/ 272314 h 304800" name="connsiteY15"/>
                <a:gd fmla="*/ 248904 w 267382" name="connsiteX16"/>
                <a:gd fmla="*/ 31849 h 304800" name="connsiteY16"/>
                <a:gd fmla="*/ 235527 w 267382" name="connsiteX17"/>
                <a:gd fmla="*/ 18473 h 30480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04800" w="267382">
                  <a:moveTo>
                    <a:pt x="235527" y="304800"/>
                  </a:moveTo>
                  <a:lnTo>
                    <a:pt x="31849" y="304800"/>
                  </a:lnTo>
                  <a:cubicBezTo>
                    <a:pt x="14259" y="304800"/>
                    <a:pt x="0" y="290540"/>
                    <a:pt x="0" y="272951"/>
                  </a:cubicBezTo>
                  <a:lnTo>
                    <a:pt x="0" y="31850"/>
                  </a:lnTo>
                  <a:cubicBezTo>
                    <a:pt x="0" y="14260"/>
                    <a:pt x="14259" y="0"/>
                    <a:pt x="31849" y="0"/>
                  </a:cubicBezTo>
                  <a:lnTo>
                    <a:pt x="235527" y="0"/>
                  </a:lnTo>
                  <a:cubicBezTo>
                    <a:pt x="253117" y="0"/>
                    <a:pt x="267376" y="14260"/>
                    <a:pt x="267376" y="31850"/>
                  </a:cubicBezTo>
                  <a:lnTo>
                    <a:pt x="267376" y="272314"/>
                  </a:lnTo>
                  <a:cubicBezTo>
                    <a:pt x="267728" y="289900"/>
                    <a:pt x="253756" y="304443"/>
                    <a:pt x="236170" y="304794"/>
                  </a:cubicBezTo>
                  <a:cubicBezTo>
                    <a:pt x="235955" y="304797"/>
                    <a:pt x="235741" y="304800"/>
                    <a:pt x="235527" y="304800"/>
                  </a:cubicBezTo>
                  <a:close/>
                  <a:moveTo>
                    <a:pt x="31849" y="19110"/>
                  </a:moveTo>
                  <a:cubicBezTo>
                    <a:pt x="24983" y="19503"/>
                    <a:pt x="19503" y="24983"/>
                    <a:pt x="19110" y="31850"/>
                  </a:cubicBezTo>
                  <a:lnTo>
                    <a:pt x="19110" y="272314"/>
                  </a:lnTo>
                  <a:cubicBezTo>
                    <a:pt x="19196" y="279665"/>
                    <a:pt x="25134" y="285604"/>
                    <a:pt x="32486" y="285690"/>
                  </a:cubicBezTo>
                  <a:lnTo>
                    <a:pt x="235527" y="285690"/>
                  </a:lnTo>
                  <a:cubicBezTo>
                    <a:pt x="242879" y="285604"/>
                    <a:pt x="248818" y="279665"/>
                    <a:pt x="248904" y="272314"/>
                  </a:cubicBezTo>
                  <a:lnTo>
                    <a:pt x="248904" y="31849"/>
                  </a:lnTo>
                  <a:cubicBezTo>
                    <a:pt x="248818" y="24497"/>
                    <a:pt x="242879" y="18559"/>
                    <a:pt x="235527" y="18473"/>
                  </a:cubicBezTo>
                  <a:close/>
                </a:path>
              </a:pathLst>
            </a:custGeom>
            <a:grpFill/>
            <a:ln cap="flat" w="298">
              <a:noFill/>
              <a:prstDash val="solid"/>
              <a:miter/>
            </a:ln>
          </p:spPr>
          <p:txBody>
            <a:bodyPr anchor="ctr" rtlCol="0"/>
            <a:lstStyle/>
            <a:p>
              <a:endParaRPr altLang="en-US" lang="zh-CN"/>
            </a:p>
          </p:txBody>
        </p:sp>
        <p:sp>
          <p:nvSpPr>
            <p:cNvPr id="48" name="任意多边形: 形状 47">
              <a:extLst>
                <a:ext uri="{FF2B5EF4-FFF2-40B4-BE49-F238E27FC236}">
                  <a16:creationId xmlns:a16="http://schemas.microsoft.com/office/drawing/2014/main" id="{627147A2-133C-4BCA-A3AC-9E6456FB8732}"/>
                </a:ext>
              </a:extLst>
            </p:cNvPr>
            <p:cNvSpPr/>
            <p:nvPr/>
          </p:nvSpPr>
          <p:spPr>
            <a:xfrm>
              <a:off x="13603136" y="2373731"/>
              <a:ext cx="170033" cy="205270"/>
            </a:xfrm>
            <a:custGeom>
              <a:gdLst>
                <a:gd fmla="*/ 96779 w 170033" name="connsiteX0"/>
                <a:gd fmla="*/ 76757 h 205270" name="connsiteY0"/>
                <a:gd fmla="*/ 10786 w 170033" name="connsiteX1"/>
                <a:gd fmla="*/ 76757 h 205270" name="connsiteY1"/>
                <a:gd fmla="*/ 80 w 170033" name="connsiteX2"/>
                <a:gd fmla="*/ 68512 h 205270" name="connsiteY2"/>
                <a:gd fmla="*/ 8326 w 170033" name="connsiteX3"/>
                <a:gd fmla="*/ 57807 h 205270" name="connsiteY3"/>
                <a:gd fmla="*/ 10786 w 170033" name="connsiteX4"/>
                <a:gd fmla="*/ 57807 h 205270" name="connsiteY4"/>
                <a:gd fmla="*/ 96779 w 170033" name="connsiteX5"/>
                <a:gd fmla="*/ 57807 h 205270" name="connsiteY5"/>
                <a:gd fmla="*/ 107485 w 170033" name="connsiteX6"/>
                <a:gd fmla="*/ 66052 h 205270" name="connsiteY6"/>
                <a:gd fmla="*/ 99239 w 170033" name="connsiteX7"/>
                <a:gd fmla="*/ 76757 h 205270" name="connsiteY7"/>
                <a:gd fmla="*/ 96779 w 170033" name="connsiteX8"/>
                <a:gd fmla="*/ 76757 h 205270" name="connsiteY8"/>
                <a:gd fmla="*/ 160479 w 170033" name="connsiteX9"/>
                <a:gd fmla="*/ 138068 h 205270" name="connsiteY9"/>
                <a:gd fmla="*/ 10786 w 170033" name="connsiteX10"/>
                <a:gd fmla="*/ 138068 h 205270" name="connsiteY10"/>
                <a:gd fmla="*/ 1231 w 170033" name="connsiteX11"/>
                <a:gd fmla="*/ 128513 h 205270" name="connsiteY11"/>
                <a:gd fmla="*/ 10786 w 170033" name="connsiteX12"/>
                <a:gd fmla="*/ 118958 h 205270" name="connsiteY12"/>
                <a:gd fmla="*/ 160479 w 170033" name="connsiteX13"/>
                <a:gd fmla="*/ 118958 h 205270" name="connsiteY13"/>
                <a:gd fmla="*/ 170033 w 170033" name="connsiteX14"/>
                <a:gd fmla="*/ 128513 h 205270" name="connsiteY14"/>
                <a:gd fmla="*/ 160479 w 170033" name="connsiteX15"/>
                <a:gd fmla="*/ 138068 h 205270" name="connsiteY15"/>
                <a:gd fmla="*/ 160479 w 170033" name="connsiteX16"/>
                <a:gd fmla="*/ 205270 h 205270" name="connsiteY16"/>
                <a:gd fmla="*/ 10786 w 170033" name="connsiteX17"/>
                <a:gd fmla="*/ 205270 h 205270" name="connsiteY17"/>
                <a:gd fmla="*/ 1231 w 170033" name="connsiteX18"/>
                <a:gd fmla="*/ 195715 h 205270" name="connsiteY18"/>
                <a:gd fmla="*/ 10786 w 170033" name="connsiteX19"/>
                <a:gd fmla="*/ 186160 h 205270" name="connsiteY19"/>
                <a:gd fmla="*/ 160479 w 170033" name="connsiteX20"/>
                <a:gd fmla="*/ 186160 h 205270" name="connsiteY20"/>
                <a:gd fmla="*/ 170033 w 170033" name="connsiteX21"/>
                <a:gd fmla="*/ 195715 h 205270" name="connsiteY21"/>
                <a:gd fmla="*/ 160479 w 170033" name="connsiteX22"/>
                <a:gd fmla="*/ 205270 h 205270" name="connsiteY22"/>
                <a:gd fmla="*/ 167645 w 170033" name="connsiteX23"/>
                <a:gd fmla="*/ 85197 h 205270" name="connsiteY23"/>
                <a:gd fmla="*/ 145669 w 170033" name="connsiteX24"/>
                <a:gd fmla="*/ 67521 h 205270" name="connsiteY24"/>
                <a:gd fmla="*/ 138343 w 170033" name="connsiteX25"/>
                <a:gd fmla="*/ 67521 h 205270" name="connsiteY25"/>
                <a:gd fmla="*/ 116208 w 170033" name="connsiteX26"/>
                <a:gd fmla="*/ 85197 h 205270" name="connsiteY26"/>
                <a:gd fmla="*/ 116208 w 170033" name="connsiteX27"/>
                <a:gd fmla="*/ 0 h 205270" name="connsiteY27"/>
                <a:gd fmla="*/ 167645 w 170033" name="connsiteX28"/>
                <a:gd fmla="*/ 0 h 205270" name="connsiteY28"/>
                <a:gd fmla="*/ 167645 w 170033" name="connsiteX29"/>
                <a:gd fmla="*/ 85197 h 20527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205270" w="170033">
                  <a:moveTo>
                    <a:pt x="96779" y="76757"/>
                  </a:moveTo>
                  <a:lnTo>
                    <a:pt x="10786" y="76757"/>
                  </a:lnTo>
                  <a:cubicBezTo>
                    <a:pt x="5553" y="77436"/>
                    <a:pt x="760" y="73745"/>
                    <a:pt x="80" y="68512"/>
                  </a:cubicBezTo>
                  <a:cubicBezTo>
                    <a:pt x="-598" y="63279"/>
                    <a:pt x="3093" y="58486"/>
                    <a:pt x="8326" y="57807"/>
                  </a:cubicBezTo>
                  <a:cubicBezTo>
                    <a:pt x="9143" y="57701"/>
                    <a:pt x="9969" y="57701"/>
                    <a:pt x="10786" y="57807"/>
                  </a:cubicBezTo>
                  <a:lnTo>
                    <a:pt x="96779" y="57807"/>
                  </a:lnTo>
                  <a:cubicBezTo>
                    <a:pt x="102013" y="57127"/>
                    <a:pt x="106805" y="60819"/>
                    <a:pt x="107485" y="66052"/>
                  </a:cubicBezTo>
                  <a:cubicBezTo>
                    <a:pt x="108164" y="71285"/>
                    <a:pt x="104472" y="76078"/>
                    <a:pt x="99239" y="76757"/>
                  </a:cubicBezTo>
                  <a:cubicBezTo>
                    <a:pt x="98423" y="76863"/>
                    <a:pt x="97596" y="76863"/>
                    <a:pt x="96779" y="76757"/>
                  </a:cubicBezTo>
                  <a:close/>
                  <a:moveTo>
                    <a:pt x="160479" y="138068"/>
                  </a:moveTo>
                  <a:lnTo>
                    <a:pt x="10786" y="138068"/>
                  </a:lnTo>
                  <a:cubicBezTo>
                    <a:pt x="5509" y="138068"/>
                    <a:pt x="1231" y="133790"/>
                    <a:pt x="1231" y="128513"/>
                  </a:cubicBezTo>
                  <a:cubicBezTo>
                    <a:pt x="1231" y="123236"/>
                    <a:pt x="5509" y="118958"/>
                    <a:pt x="10786" y="118958"/>
                  </a:cubicBezTo>
                  <a:lnTo>
                    <a:pt x="160479" y="118958"/>
                  </a:lnTo>
                  <a:cubicBezTo>
                    <a:pt x="165755" y="118958"/>
                    <a:pt x="170033" y="123236"/>
                    <a:pt x="170033" y="128513"/>
                  </a:cubicBezTo>
                  <a:cubicBezTo>
                    <a:pt x="170033" y="133790"/>
                    <a:pt x="165755" y="138068"/>
                    <a:pt x="160479" y="138068"/>
                  </a:cubicBezTo>
                  <a:close/>
                  <a:moveTo>
                    <a:pt x="160479" y="205270"/>
                  </a:moveTo>
                  <a:lnTo>
                    <a:pt x="10786" y="205270"/>
                  </a:lnTo>
                  <a:cubicBezTo>
                    <a:pt x="5509" y="205270"/>
                    <a:pt x="1231" y="200992"/>
                    <a:pt x="1231" y="195715"/>
                  </a:cubicBezTo>
                  <a:cubicBezTo>
                    <a:pt x="1231" y="190438"/>
                    <a:pt x="5509" y="186160"/>
                    <a:pt x="10786" y="186160"/>
                  </a:cubicBezTo>
                  <a:lnTo>
                    <a:pt x="160479" y="186160"/>
                  </a:lnTo>
                  <a:cubicBezTo>
                    <a:pt x="165755" y="186160"/>
                    <a:pt x="170033" y="190438"/>
                    <a:pt x="170033" y="195715"/>
                  </a:cubicBezTo>
                  <a:cubicBezTo>
                    <a:pt x="170033" y="200992"/>
                    <a:pt x="165755" y="205270"/>
                    <a:pt x="160479" y="205270"/>
                  </a:cubicBezTo>
                  <a:close/>
                  <a:moveTo>
                    <a:pt x="167645" y="85197"/>
                  </a:moveTo>
                  <a:lnTo>
                    <a:pt x="145669" y="67521"/>
                  </a:lnTo>
                  <a:cubicBezTo>
                    <a:pt x="143545" y="65758"/>
                    <a:pt x="140467" y="65758"/>
                    <a:pt x="138343" y="67521"/>
                  </a:cubicBezTo>
                  <a:lnTo>
                    <a:pt x="116208" y="85197"/>
                  </a:lnTo>
                  <a:lnTo>
                    <a:pt x="116208" y="0"/>
                  </a:lnTo>
                  <a:lnTo>
                    <a:pt x="167645" y="0"/>
                  </a:lnTo>
                  <a:lnTo>
                    <a:pt x="167645" y="85197"/>
                  </a:lnTo>
                  <a:close/>
                </a:path>
              </a:pathLst>
            </a:custGeom>
            <a:grpFill/>
            <a:ln cap="flat" w="298">
              <a:noFill/>
              <a:prstDash val="solid"/>
              <a:miter/>
            </a:ln>
          </p:spPr>
          <p:txBody>
            <a:bodyPr anchor="ctr" rtlCol="0"/>
            <a:lstStyle/>
            <a:p>
              <a:endParaRPr altLang="en-US" lang="zh-CN"/>
            </a:p>
          </p:txBody>
        </p:sp>
      </p:grpSp>
      <p:sp>
        <p:nvSpPr>
          <p:cNvPr id="50" name="文本框 49">
            <a:extLst>
              <a:ext uri="{FF2B5EF4-FFF2-40B4-BE49-F238E27FC236}">
                <a16:creationId xmlns:a16="http://schemas.microsoft.com/office/drawing/2014/main" id="{68F5F6E1-F895-4B05-8E43-D18576456E25}"/>
              </a:ext>
            </a:extLst>
          </p:cNvPr>
          <p:cNvSpPr txBox="1"/>
          <p:nvPr/>
        </p:nvSpPr>
        <p:spPr>
          <a:xfrm>
            <a:off x="3741328" y="1145558"/>
            <a:ext cx="4709336" cy="420624"/>
          </a:xfrm>
          <a:prstGeom prst="rect">
            <a:avLst/>
          </a:prstGeom>
          <a:noFill/>
        </p:spPr>
        <p:txBody>
          <a:bodyPr rtlCol="0" wrap="square">
            <a:spAutoFit/>
          </a:bodyPr>
          <a:lstStyle/>
          <a:p>
            <a:pPr algn="ctr">
              <a:lnSpc>
                <a:spcPct val="120000"/>
              </a:lnSpc>
            </a:pPr>
            <a:r>
              <a:rPr altLang="en-US" lang="zh-CN">
                <a:ln w="6350">
                  <a:noFill/>
                </a:ln>
                <a:gradFill>
                  <a:gsLst>
                    <a:gs pos="11000">
                      <a:srgbClr val="A2A5AF"/>
                    </a:gs>
                    <a:gs pos="32000">
                      <a:prstClr val="white"/>
                    </a:gs>
                    <a:gs pos="91000">
                      <a:srgbClr val="A2A5AF"/>
                    </a:gs>
                    <a:gs pos="56000">
                      <a:prstClr val="white"/>
                    </a:gs>
                  </a:gsLst>
                  <a:lin ang="2700000" scaled="1"/>
                </a:gradFill>
                <a:effectLst>
                  <a:outerShdw algn="tl" blurRad="88900" dir="2700000" dist="38100" rotWithShape="0">
                    <a:prstClr val="black">
                      <a:alpha val="20000"/>
                    </a:prstClr>
                  </a:outerShdw>
                </a:effectLst>
                <a:latin typeface="微软雅黑"/>
                <a:ea typeface="微软雅黑"/>
              </a:rPr>
              <a:t>以应对涉及公共卫生风险上的缺陷与不足</a:t>
            </a:r>
          </a:p>
        </p:txBody>
      </p:sp>
      <p:pic>
        <p:nvPicPr>
          <p:cNvPr descr="图片包含 户外, 烟花, 夜晚, 束  描述已自动生成" id="52" name="图片 51">
            <a:extLst>
              <a:ext uri="{FF2B5EF4-FFF2-40B4-BE49-F238E27FC236}">
                <a16:creationId xmlns:a16="http://schemas.microsoft.com/office/drawing/2014/main" id="{0E1A55DE-8F6D-4BF9-B600-CAD0747AA266}"/>
              </a:ext>
            </a:extLst>
          </p:cNvPr>
          <p:cNvPicPr>
            <a:picLocks noChangeAspect="1"/>
          </p:cNvPicPr>
          <p:nvPr/>
        </p:nvPicPr>
        <p:blipFill>
          <a:blip r:embed="rId4">
            <a:extLst>
              <a:ext uri="{28A0092B-C50C-407E-A947-70E740481C1C}">
                <a14:useLocalDpi/>
              </a:ext>
            </a:extLst>
          </a:blip>
          <a:stretch>
            <a:fillRect/>
          </a:stretch>
        </p:blipFill>
        <p:spPr>
          <a:xfrm>
            <a:off x="0" y="0"/>
            <a:ext cx="3661742" cy="1945029"/>
          </a:xfrm>
          <a:custGeom>
            <a:gdLst>
              <a:gd fmla="*/ 0 w 3661742" name="connsiteX0"/>
              <a:gd fmla="*/ 0 h 1945029" name="connsiteY0"/>
              <a:gd fmla="*/ 3661742 w 3661742" name="connsiteX1"/>
              <a:gd fmla="*/ 0 h 1945029" name="connsiteY1"/>
              <a:gd fmla="*/ 3661742 w 3661742" name="connsiteX2"/>
              <a:gd fmla="*/ 1945029 h 1945029" name="connsiteY2"/>
              <a:gd fmla="*/ 0 w 3661742" name="connsiteX3"/>
              <a:gd fmla="*/ 1945029 h 1945029" name="connsiteY3"/>
            </a:gdLst>
            <a:cxnLst>
              <a:cxn ang="0">
                <a:pos x="connsiteX0" y="connsiteY0"/>
              </a:cxn>
              <a:cxn ang="0">
                <a:pos x="connsiteX1" y="connsiteY1"/>
              </a:cxn>
              <a:cxn ang="0">
                <a:pos x="connsiteX2" y="connsiteY2"/>
              </a:cxn>
              <a:cxn ang="0">
                <a:pos x="connsiteX3" y="connsiteY3"/>
              </a:cxn>
            </a:cxnLst>
            <a:rect b="b" l="l" r="r" t="t"/>
            <a:pathLst>
              <a:path h="1945029" w="3661742">
                <a:moveTo>
                  <a:pt x="0" y="0"/>
                </a:moveTo>
                <a:lnTo>
                  <a:pt x="3661742" y="0"/>
                </a:lnTo>
                <a:lnTo>
                  <a:pt x="3661742" y="1945029"/>
                </a:lnTo>
                <a:lnTo>
                  <a:pt x="0" y="1945029"/>
                </a:lnTo>
                <a:close/>
              </a:path>
            </a:pathLst>
          </a:custGeom>
        </p:spPr>
      </p:pic>
      <p:pic>
        <p:nvPicPr>
          <p:cNvPr descr="图片包含 户外, 烟花, 夜晚, 束  描述已自动生成" id="54" name="图片 53">
            <a:extLst>
              <a:ext uri="{FF2B5EF4-FFF2-40B4-BE49-F238E27FC236}">
                <a16:creationId xmlns:a16="http://schemas.microsoft.com/office/drawing/2014/main" id="{27197B2C-ACDB-4890-86D8-961FF59EBA78}"/>
              </a:ext>
            </a:extLst>
          </p:cNvPr>
          <p:cNvPicPr>
            <a:picLocks noChangeAspect="1"/>
          </p:cNvPicPr>
          <p:nvPr/>
        </p:nvPicPr>
        <p:blipFill>
          <a:blip r:embed="rId5">
            <a:extLst>
              <a:ext uri="{28A0092B-C50C-407E-A947-70E740481C1C}">
                <a14:useLocalDpi/>
              </a:ext>
            </a:extLst>
          </a:blip>
          <a:stretch>
            <a:fillRect/>
          </a:stretch>
        </p:blipFill>
        <p:spPr>
          <a:xfrm flipH="1">
            <a:off x="8936783" y="0"/>
            <a:ext cx="3255217" cy="1945029"/>
          </a:xfrm>
          <a:custGeom>
            <a:gdLst>
              <a:gd fmla="*/ 3255217 w 3255217" name="connsiteX0"/>
              <a:gd fmla="*/ 0 h 1945029" name="connsiteY0"/>
              <a:gd fmla="*/ 0 w 3255217" name="connsiteX1"/>
              <a:gd fmla="*/ 0 h 1945029" name="connsiteY1"/>
              <a:gd fmla="*/ 0 w 3255217" name="connsiteX2"/>
              <a:gd fmla="*/ 1945029 h 1945029" name="connsiteY2"/>
              <a:gd fmla="*/ 3255217 w 3255217" name="connsiteX3"/>
              <a:gd fmla="*/ 1945029 h 1945029" name="connsiteY3"/>
            </a:gdLst>
            <a:cxnLst>
              <a:cxn ang="0">
                <a:pos x="connsiteX0" y="connsiteY0"/>
              </a:cxn>
              <a:cxn ang="0">
                <a:pos x="connsiteX1" y="connsiteY1"/>
              </a:cxn>
              <a:cxn ang="0">
                <a:pos x="connsiteX2" y="connsiteY2"/>
              </a:cxn>
              <a:cxn ang="0">
                <a:pos x="connsiteX3" y="connsiteY3"/>
              </a:cxn>
            </a:cxnLst>
            <a:rect b="b" l="l" r="r" t="t"/>
            <a:pathLst>
              <a:path h="1945029" w="3255217">
                <a:moveTo>
                  <a:pt x="3255217" y="0"/>
                </a:moveTo>
                <a:lnTo>
                  <a:pt x="0" y="0"/>
                </a:lnTo>
                <a:lnTo>
                  <a:pt x="0" y="1945029"/>
                </a:lnTo>
                <a:lnTo>
                  <a:pt x="3255217" y="1945029"/>
                </a:lnTo>
                <a:close/>
              </a:path>
            </a:pathLst>
          </a:custGeom>
        </p:spPr>
      </p:pic>
    </p:spTree>
    <p:extLst>
      <p:ext uri="{BB962C8B-B14F-4D97-AF65-F5344CB8AC3E}">
        <p14:creationId val="2425560087"/>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a:extLst>
              <a:ext uri="{FF2B5EF4-FFF2-40B4-BE49-F238E27FC236}">
                <a16:creationId xmlns:a16="http://schemas.microsoft.com/office/drawing/2014/main" id="{21BDA793-21DD-41C7-959D-329AF1C1B2E8}"/>
              </a:ext>
            </a:extLst>
          </p:cNvPr>
          <p:cNvGrpSpPr/>
          <p:nvPr/>
        </p:nvGrpSpPr>
        <p:grpSpPr>
          <a:xfrm>
            <a:off x="-32018" y="0"/>
            <a:ext cx="12256037" cy="6858000"/>
            <a:chOff x="-22519460" y="-2867025"/>
            <a:chExt cx="24512073" cy="13716000"/>
          </a:xfrm>
        </p:grpSpPr>
        <p:pic>
          <p:nvPicPr>
            <p:cNvPr descr="彩色的鸟  描述已自动生成" id="4" name="图片 3">
              <a:extLst>
                <a:ext uri="{FF2B5EF4-FFF2-40B4-BE49-F238E27FC236}">
                  <a16:creationId xmlns:a16="http://schemas.microsoft.com/office/drawing/2014/main" id="{03D5CC62-CAA9-4CD7-B7E7-1C0B858D52F5}"/>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22519460" y="3990975"/>
              <a:ext cx="10299877" cy="6858000"/>
            </a:xfrm>
            <a:prstGeom prst="rect">
              <a:avLst/>
            </a:prstGeom>
          </p:spPr>
        </p:pic>
        <p:pic>
          <p:nvPicPr>
            <p:cNvPr descr="狮子的脸  描述已自动生成" id="6" name="图片 5">
              <a:extLst>
                <a:ext uri="{FF2B5EF4-FFF2-40B4-BE49-F238E27FC236}">
                  <a16:creationId xmlns:a16="http://schemas.microsoft.com/office/drawing/2014/main" id="{73C75496-BF8D-4048-8B9F-0ECEFD60785F}"/>
                </a:ext>
              </a:extLst>
            </p:cNvPr>
            <p:cNvPicPr>
              <a:picLocks noChangeAspect="1"/>
            </p:cNvPicPr>
            <p:nvPr/>
          </p:nvPicPr>
          <p:blipFill>
            <a:blip r:embed="rId3">
              <a:extLst>
                <a:ext uri="{28A0092B-C50C-407E-A947-70E740481C1C}">
                  <a14:useLocalDpi/>
                </a:ext>
              </a:extLst>
            </a:blip>
            <a:stretch>
              <a:fillRect/>
            </a:stretch>
          </p:blipFill>
          <p:spPr>
            <a:xfrm>
              <a:off x="-2681109" y="-2867025"/>
              <a:ext cx="4673722" cy="6858000"/>
            </a:xfrm>
            <a:prstGeom prst="rect">
              <a:avLst/>
            </a:prstGeom>
          </p:spPr>
        </p:pic>
        <p:pic>
          <p:nvPicPr>
            <p:cNvPr descr="图片包含 黑暗, 看着, 站, 前  描述已自动生成" id="10" name="图片 9">
              <a:extLst>
                <a:ext uri="{FF2B5EF4-FFF2-40B4-BE49-F238E27FC236}">
                  <a16:creationId xmlns:a16="http://schemas.microsoft.com/office/drawing/2014/main" id="{4186329F-1745-46C2-8261-B89CB2B066E0}"/>
                </a:ext>
              </a:extLst>
            </p:cNvPr>
            <p:cNvPicPr>
              <a:picLocks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12219583" y="-2867025"/>
              <a:ext cx="9538474" cy="6858000"/>
            </a:xfrm>
            <a:prstGeom prst="rect">
              <a:avLst/>
            </a:prstGeom>
          </p:spPr>
        </p:pic>
        <p:pic>
          <p:nvPicPr>
            <p:cNvPr descr="图片包含 户外, 大象, 动物, 站  描述已自动生成" id="12" name="图片 11">
              <a:extLst>
                <a:ext uri="{FF2B5EF4-FFF2-40B4-BE49-F238E27FC236}">
                  <a16:creationId xmlns:a16="http://schemas.microsoft.com/office/drawing/2014/main" id="{F71F5879-1051-489B-876D-C95ED7BADFB8}"/>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22506583" y="-2867025"/>
              <a:ext cx="10287000" cy="6858000"/>
            </a:xfrm>
            <a:prstGeom prst="rect">
              <a:avLst/>
            </a:prstGeom>
          </p:spPr>
        </p:pic>
        <p:pic>
          <p:nvPicPr>
            <p:cNvPr descr="棕色的狐狸  描述已自动生成" id="14" name="图片 13">
              <a:extLst>
                <a:ext uri="{FF2B5EF4-FFF2-40B4-BE49-F238E27FC236}">
                  <a16:creationId xmlns:a16="http://schemas.microsoft.com/office/drawing/2014/main" id="{1BADEE03-2E2B-4703-959F-BBF6C9779773}"/>
                </a:ext>
              </a:extLst>
            </p:cNvPr>
            <p:cNvPicPr>
              <a:picLocks noChangeAspect="1"/>
            </p:cNvPicPr>
            <p:nvPr/>
          </p:nvPicPr>
          <p:blipFill>
            <a:blip r:embed="rId6">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8294387" y="3990975"/>
              <a:ext cx="10287000" cy="6858000"/>
            </a:xfrm>
            <a:prstGeom prst="rect">
              <a:avLst/>
            </a:prstGeom>
          </p:spPr>
        </p:pic>
        <p:pic>
          <p:nvPicPr>
            <p:cNvPr descr="大象的黑白照  描述已自动生成" id="8" name="图片 7">
              <a:extLst>
                <a:ext uri="{FF2B5EF4-FFF2-40B4-BE49-F238E27FC236}">
                  <a16:creationId xmlns:a16="http://schemas.microsoft.com/office/drawing/2014/main" id="{1CC0DF1C-281D-45B2-9272-B8990F9286F3}"/>
                </a:ext>
              </a:extLst>
            </p:cNvPr>
            <p:cNvPicPr>
              <a:picLocks noChangeAspect="1"/>
            </p:cNvPicPr>
            <p:nvPr/>
          </p:nvPicPr>
          <p:blipFill>
            <a:blip r:embed="rId7">
              <a:extLst>
                <a:ext uri="{28A0092B-C50C-407E-A947-70E740481C1C}">
                  <a14:useLocalDpi/>
                </a:ext>
              </a:extLst>
            </a:blip>
            <a:stretch>
              <a:fillRect/>
            </a:stretch>
          </p:blipFill>
          <p:spPr>
            <a:xfrm>
              <a:off x="-12833305" y="3990975"/>
              <a:ext cx="4538918" cy="6858000"/>
            </a:xfrm>
            <a:prstGeom prst="rect">
              <a:avLst/>
            </a:prstGeom>
          </p:spPr>
        </p:pic>
      </p:grpSp>
      <p:sp>
        <p:nvSpPr>
          <p:cNvPr id="2" name="矩形 1">
            <a:extLst>
              <a:ext uri="{FF2B5EF4-FFF2-40B4-BE49-F238E27FC236}">
                <a16:creationId xmlns:a16="http://schemas.microsoft.com/office/drawing/2014/main" id="{9E546C03-CA6F-4445-A511-28CFC91BFA6C}"/>
              </a:ext>
            </a:extLst>
          </p:cNvPr>
          <p:cNvSpPr/>
          <p:nvPr/>
        </p:nvSpPr>
        <p:spPr>
          <a:xfrm>
            <a:off x="0" y="0"/>
            <a:ext cx="12192000" cy="6858000"/>
          </a:xfrm>
          <a:prstGeom prst="rect">
            <a:avLst/>
          </a:prstGeom>
          <a:solidFill>
            <a:srgbClr val="1A1A1A">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5D078FD1-C581-4EEB-8C3A-1CCE0276CFA1}"/>
              </a:ext>
            </a:extLst>
          </p:cNvPr>
          <p:cNvGrpSpPr/>
          <p:nvPr/>
        </p:nvGrpSpPr>
        <p:grpSpPr>
          <a:xfrm>
            <a:off x="2876550" y="209550"/>
            <a:ext cx="6438900" cy="6438900"/>
            <a:chOff x="4609338" y="4644580"/>
            <a:chExt cx="1485900" cy="1485900"/>
          </a:xfrm>
        </p:grpSpPr>
        <p:sp>
          <p:nvSpPr>
            <p:cNvPr id="3" name="任意多边形: 形状 2">
              <a:extLst>
                <a:ext uri="{FF2B5EF4-FFF2-40B4-BE49-F238E27FC236}">
                  <a16:creationId xmlns:a16="http://schemas.microsoft.com/office/drawing/2014/main" id="{E6681956-6750-46FB-89C1-424858E60FD8}"/>
                </a:ext>
              </a:extLst>
            </p:cNvPr>
            <p:cNvSpPr/>
            <p:nvPr/>
          </p:nvSpPr>
          <p:spPr>
            <a:xfrm>
              <a:off x="5124164" y="5159311"/>
              <a:ext cx="457200" cy="457200"/>
            </a:xfrm>
            <a:custGeom>
              <a:gdLst>
                <a:gd fmla="*/ 437102 w 457200" name="connsiteX0"/>
                <a:gd fmla="*/ 58483 h 457200" name="connsiteY0"/>
                <a:gd fmla="*/ 400717 w 457200" name="connsiteX1"/>
                <a:gd fmla="*/ 22003 h 457200" name="connsiteY1"/>
                <a:gd fmla="*/ 405670 w 457200" name="connsiteX2"/>
                <a:gd fmla="*/ 0 h 457200" name="connsiteY2"/>
                <a:gd fmla="*/ 459105 w 457200" name="connsiteX3"/>
                <a:gd fmla="*/ 53530 h 457200" name="connsiteY3"/>
                <a:gd fmla="*/ 437102 w 457200" name="connsiteX4"/>
                <a:gd fmla="*/ 58483 h 457200" name="connsiteY4"/>
                <a:gd fmla="*/ 95 w 457200" name="connsiteX5"/>
                <a:gd fmla="*/ 405765 h 457200" name="connsiteY5"/>
                <a:gd fmla="*/ 53530 w 457200" name="connsiteX6"/>
                <a:gd fmla="*/ 459296 h 457200" name="connsiteY6"/>
                <a:gd fmla="*/ 58483 w 457200" name="connsiteX7"/>
                <a:gd fmla="*/ 437293 h 457200" name="connsiteY7"/>
                <a:gd fmla="*/ 22098 w 457200" name="connsiteX8"/>
                <a:gd fmla="*/ 400812 h 457200" name="connsiteY8"/>
                <a:gd fmla="*/ 95 w 457200" name="connsiteX9"/>
                <a:gd fmla="*/ 405765 h 457200" name="connsiteY9"/>
                <a:gd fmla="*/ 0 w 457200" name="connsiteX10"/>
                <a:gd fmla="*/ 53530 h 457200" name="connsiteY10"/>
                <a:gd fmla="*/ 22003 w 457200" name="connsiteX11"/>
                <a:gd fmla="*/ 58483 h 457200" name="connsiteY11"/>
                <a:gd fmla="*/ 58483 w 457200" name="connsiteX12"/>
                <a:gd fmla="*/ 22098 h 457200" name="connsiteY12"/>
                <a:gd fmla="*/ 53530 w 457200" name="connsiteX13"/>
                <a:gd fmla="*/ 95 h 457200" name="connsiteY13"/>
                <a:gd fmla="*/ 0 w 457200" name="connsiteX14"/>
                <a:gd fmla="*/ 53530 h 457200" name="connsiteY14"/>
                <a:gd fmla="*/ 459200 w 457200" name="connsiteX15"/>
                <a:gd fmla="*/ 405765 h 457200" name="connsiteY15"/>
                <a:gd fmla="*/ 437197 w 457200" name="connsiteX16"/>
                <a:gd fmla="*/ 400812 h 457200" name="connsiteY16"/>
                <a:gd fmla="*/ 400717 w 457200" name="connsiteX17"/>
                <a:gd fmla="*/ 437197 h 457200" name="connsiteY17"/>
                <a:gd fmla="*/ 405670 w 457200" name="connsiteX18"/>
                <a:gd fmla="*/ 459200 h 457200" name="connsiteY18"/>
                <a:gd fmla="*/ 459200 w 457200" name="connsiteX19"/>
                <a:gd fmla="*/ 405765 h 45720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57200" w="457200">
                  <a:moveTo>
                    <a:pt x="437102" y="58483"/>
                  </a:moveTo>
                  <a:cubicBezTo>
                    <a:pt x="426244" y="45339"/>
                    <a:pt x="414052" y="33052"/>
                    <a:pt x="400717" y="22003"/>
                  </a:cubicBezTo>
                  <a:lnTo>
                    <a:pt x="405670" y="0"/>
                  </a:lnTo>
                  <a:cubicBezTo>
                    <a:pt x="425958" y="15621"/>
                    <a:pt x="443865" y="33623"/>
                    <a:pt x="459105" y="53530"/>
                  </a:cubicBezTo>
                  <a:lnTo>
                    <a:pt x="437102" y="58483"/>
                  </a:lnTo>
                  <a:close/>
                  <a:moveTo>
                    <a:pt x="95" y="405765"/>
                  </a:moveTo>
                  <a:cubicBezTo>
                    <a:pt x="15335" y="425672"/>
                    <a:pt x="33147" y="443674"/>
                    <a:pt x="53530" y="459296"/>
                  </a:cubicBezTo>
                  <a:lnTo>
                    <a:pt x="58483" y="437293"/>
                  </a:lnTo>
                  <a:cubicBezTo>
                    <a:pt x="45053" y="426244"/>
                    <a:pt x="32956" y="414052"/>
                    <a:pt x="22098" y="400812"/>
                  </a:cubicBezTo>
                  <a:lnTo>
                    <a:pt x="95" y="405765"/>
                  </a:lnTo>
                  <a:close/>
                  <a:moveTo>
                    <a:pt x="0" y="53530"/>
                  </a:moveTo>
                  <a:lnTo>
                    <a:pt x="22003" y="58483"/>
                  </a:lnTo>
                  <a:cubicBezTo>
                    <a:pt x="33052" y="45053"/>
                    <a:pt x="45244" y="32956"/>
                    <a:pt x="58483" y="22098"/>
                  </a:cubicBezTo>
                  <a:lnTo>
                    <a:pt x="53530" y="95"/>
                  </a:lnTo>
                  <a:cubicBezTo>
                    <a:pt x="33623" y="15335"/>
                    <a:pt x="15526" y="33242"/>
                    <a:pt x="0" y="53530"/>
                  </a:cubicBezTo>
                  <a:close/>
                  <a:moveTo>
                    <a:pt x="459200" y="405765"/>
                  </a:moveTo>
                  <a:lnTo>
                    <a:pt x="437197" y="400812"/>
                  </a:lnTo>
                  <a:cubicBezTo>
                    <a:pt x="426149" y="414242"/>
                    <a:pt x="413956" y="426339"/>
                    <a:pt x="400717" y="437197"/>
                  </a:cubicBezTo>
                  <a:lnTo>
                    <a:pt x="405670" y="459200"/>
                  </a:lnTo>
                  <a:cubicBezTo>
                    <a:pt x="425577" y="443960"/>
                    <a:pt x="443579" y="426053"/>
                    <a:pt x="459200" y="405765"/>
                  </a:cubicBezTo>
                  <a:close/>
                </a:path>
              </a:pathLst>
            </a:custGeom>
            <a:solidFill>
              <a:schemeClr val="bg1"/>
            </a:solidFill>
            <a:ln cap="flat" w="9525">
              <a:noFill/>
              <a:prstDash val="solid"/>
              <a:miter/>
            </a:ln>
          </p:spPr>
          <p:txBody>
            <a:bodyPr anchor="ctr" rtlCol="0"/>
            <a:lstStyle/>
            <a:p>
              <a:endParaRPr altLang="en-US" lang="zh-CN"/>
            </a:p>
          </p:txBody>
        </p:sp>
        <p:sp>
          <p:nvSpPr>
            <p:cNvPr id="7" name="任意多边形: 形状 6">
              <a:extLst>
                <a:ext uri="{FF2B5EF4-FFF2-40B4-BE49-F238E27FC236}">
                  <a16:creationId xmlns:a16="http://schemas.microsoft.com/office/drawing/2014/main" id="{48F0E478-B327-40D2-8DC6-62340B1E09DA}"/>
                </a:ext>
              </a:extLst>
            </p:cNvPr>
            <p:cNvSpPr/>
            <p:nvPr/>
          </p:nvSpPr>
          <p:spPr>
            <a:xfrm>
              <a:off x="4609338" y="4644580"/>
              <a:ext cx="1485900" cy="1485900"/>
            </a:xfrm>
            <a:custGeom>
              <a:gdLst>
                <a:gd fmla="*/ 751808 w 1485900" name="connsiteX0"/>
                <a:gd fmla="*/ 0 h 1485900" name="connsiteY0"/>
                <a:gd fmla="*/ 744379 w 1485900" name="connsiteX1"/>
                <a:gd fmla="*/ 14764 h 1485900" name="connsiteY1"/>
                <a:gd fmla="*/ 737045 w 1485900" name="connsiteX2"/>
                <a:gd fmla="*/ 0 h 1485900" name="connsiteY2"/>
                <a:gd fmla="*/ 751808 w 1485900" name="connsiteX3"/>
                <a:gd fmla="*/ 0 h 1485900" name="connsiteY3"/>
                <a:gd fmla="*/ 751808 w 1485900" name="connsiteX4"/>
                <a:gd fmla="*/ 1488757 h 1485900" name="connsiteY4"/>
                <a:gd fmla="*/ 744379 w 1485900" name="connsiteX5"/>
                <a:gd fmla="*/ 1473994 h 1485900" name="connsiteY5"/>
                <a:gd fmla="*/ 737045 w 1485900" name="connsiteX6"/>
                <a:gd fmla="*/ 1488757 h 1485900" name="connsiteY6"/>
                <a:gd fmla="*/ 751808 w 1485900" name="connsiteX7"/>
                <a:gd fmla="*/ 1488757 h 1485900" name="connsiteY7"/>
                <a:gd fmla="*/ 0 w 1485900" name="connsiteX8"/>
                <a:gd fmla="*/ 751713 h 1485900" name="connsiteY8"/>
                <a:gd fmla="*/ 14764 w 1485900" name="connsiteX9"/>
                <a:gd fmla="*/ 744284 h 1485900" name="connsiteY9"/>
                <a:gd fmla="*/ 0 w 1485900" name="connsiteX10"/>
                <a:gd fmla="*/ 736949 h 1485900" name="connsiteY10"/>
                <a:gd fmla="*/ 0 w 1485900" name="connsiteX11"/>
                <a:gd fmla="*/ 751713 h 1485900" name="connsiteY11"/>
                <a:gd fmla="*/ 1488758 w 1485900" name="connsiteX12"/>
                <a:gd fmla="*/ 737045 h 1485900" name="connsiteY12"/>
                <a:gd fmla="*/ 1473994 w 1485900" name="connsiteX13"/>
                <a:gd fmla="*/ 744379 h 1485900" name="connsiteY13"/>
                <a:gd fmla="*/ 1488758 w 1485900" name="connsiteX14"/>
                <a:gd fmla="*/ 751808 h 1485900" name="connsiteY14"/>
                <a:gd fmla="*/ 1488758 w 1485900" name="connsiteX15"/>
                <a:gd fmla="*/ 737045 h 148590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485900" w="1485900">
                  <a:moveTo>
                    <a:pt x="751808" y="0"/>
                  </a:moveTo>
                  <a:lnTo>
                    <a:pt x="744379" y="14764"/>
                  </a:lnTo>
                  <a:lnTo>
                    <a:pt x="737045" y="0"/>
                  </a:lnTo>
                  <a:lnTo>
                    <a:pt x="751808" y="0"/>
                  </a:lnTo>
                  <a:close/>
                  <a:moveTo>
                    <a:pt x="751808" y="1488757"/>
                  </a:moveTo>
                  <a:lnTo>
                    <a:pt x="744379" y="1473994"/>
                  </a:lnTo>
                  <a:lnTo>
                    <a:pt x="737045" y="1488757"/>
                  </a:lnTo>
                  <a:lnTo>
                    <a:pt x="751808" y="1488757"/>
                  </a:lnTo>
                  <a:close/>
                  <a:moveTo>
                    <a:pt x="0" y="751713"/>
                  </a:moveTo>
                  <a:lnTo>
                    <a:pt x="14764" y="744284"/>
                  </a:lnTo>
                  <a:lnTo>
                    <a:pt x="0" y="736949"/>
                  </a:lnTo>
                  <a:lnTo>
                    <a:pt x="0" y="751713"/>
                  </a:lnTo>
                  <a:close/>
                  <a:moveTo>
                    <a:pt x="1488758" y="737045"/>
                  </a:moveTo>
                  <a:lnTo>
                    <a:pt x="1473994" y="744379"/>
                  </a:lnTo>
                  <a:lnTo>
                    <a:pt x="1488758" y="751808"/>
                  </a:lnTo>
                  <a:lnTo>
                    <a:pt x="1488758" y="737045"/>
                  </a:lnTo>
                  <a:close/>
                </a:path>
              </a:pathLst>
            </a:custGeom>
            <a:solidFill>
              <a:schemeClr val="bg1"/>
            </a:solidFill>
            <a:ln cap="flat" w="9525">
              <a:noFill/>
              <a:prstDash val="solid"/>
              <a:miter/>
            </a:ln>
          </p:spPr>
          <p:txBody>
            <a:bodyPr anchor="ctr" rtlCol="0"/>
            <a:lstStyle/>
            <a:p>
              <a:endParaRPr altLang="en-US" lang="zh-CN"/>
            </a:p>
          </p:txBody>
        </p:sp>
        <p:sp>
          <p:nvSpPr>
            <p:cNvPr id="9" name="任意多边形: 形状 8">
              <a:extLst>
                <a:ext uri="{FF2B5EF4-FFF2-40B4-BE49-F238E27FC236}">
                  <a16:creationId xmlns:a16="http://schemas.microsoft.com/office/drawing/2014/main" id="{694800C1-1B90-4B03-8FD2-C0A17E4CEF80}"/>
                </a:ext>
              </a:extLst>
            </p:cNvPr>
            <p:cNvSpPr/>
            <p:nvPr/>
          </p:nvSpPr>
          <p:spPr>
            <a:xfrm>
              <a:off x="4642104" y="4677251"/>
              <a:ext cx="1419225" cy="1419225"/>
            </a:xfrm>
            <a:custGeom>
              <a:gdLst>
                <a:gd fmla="*/ 1418463 w 1419225" name="connsiteX0"/>
                <a:gd fmla="*/ 705041 h 1419225" name="connsiteY0"/>
                <a:gd fmla="*/ 1211485 w 1419225" name="connsiteX1"/>
                <a:gd fmla="*/ 211931 h 1419225" name="connsiteY1"/>
                <a:gd fmla="*/ 718471 w 1419225" name="connsiteX2"/>
                <a:gd fmla="*/ 4953 h 1419225" name="connsiteY2"/>
                <a:gd fmla="*/ 711613 w 1419225" name="connsiteX3"/>
                <a:gd fmla="*/ 0 h 1419225" name="connsiteY3"/>
                <a:gd fmla="*/ 704755 w 1419225" name="connsiteX4"/>
                <a:gd fmla="*/ 4953 h 1419225" name="connsiteY4"/>
                <a:gd fmla="*/ 211741 w 1419225" name="connsiteX5"/>
                <a:gd fmla="*/ 211931 h 1419225" name="connsiteY5"/>
                <a:gd fmla="*/ 4763 w 1419225" name="connsiteX6"/>
                <a:gd fmla="*/ 705041 h 1419225" name="connsiteY6"/>
                <a:gd fmla="*/ 0 w 1419225" name="connsiteX7"/>
                <a:gd fmla="*/ 711803 h 1419225" name="connsiteY7"/>
                <a:gd fmla="*/ 4763 w 1419225" name="connsiteX8"/>
                <a:gd fmla="*/ 718566 h 1419225" name="connsiteY8"/>
                <a:gd fmla="*/ 211741 w 1419225" name="connsiteX9"/>
                <a:gd fmla="*/ 1211676 h 1419225" name="connsiteY9"/>
                <a:gd fmla="*/ 704850 w 1419225" name="connsiteX10"/>
                <a:gd fmla="*/ 1418654 h 1419225" name="connsiteY10"/>
                <a:gd fmla="*/ 711613 w 1419225" name="connsiteX11"/>
                <a:gd fmla="*/ 1423416 h 1419225" name="connsiteY11"/>
                <a:gd fmla="*/ 718376 w 1419225" name="connsiteX12"/>
                <a:gd fmla="*/ 1418654 h 1419225" name="connsiteY12"/>
                <a:gd fmla="*/ 1211485 w 1419225" name="connsiteX13"/>
                <a:gd fmla="*/ 1211676 h 1419225" name="connsiteY13"/>
                <a:gd fmla="*/ 1418463 w 1419225" name="connsiteX14"/>
                <a:gd fmla="*/ 718566 h 1419225" name="connsiteY14"/>
                <a:gd fmla="*/ 1423226 w 1419225" name="connsiteX15"/>
                <a:gd fmla="*/ 711803 h 1419225" name="connsiteY15"/>
                <a:gd fmla="*/ 1418463 w 1419225" name="connsiteX16"/>
                <a:gd fmla="*/ 705041 h 1419225" name="connsiteY16"/>
                <a:gd fmla="*/ 1413415 w 1419225" name="connsiteX17"/>
                <a:gd fmla="*/ 718566 h 1419225" name="connsiteY17"/>
                <a:gd fmla="*/ 718471 w 1419225" name="connsiteX18"/>
                <a:gd fmla="*/ 1413510 h 1419225" name="connsiteY18"/>
                <a:gd fmla="*/ 711708 w 1419225" name="connsiteX19"/>
                <a:gd fmla="*/ 1408938 h 1419225" name="connsiteY19"/>
                <a:gd fmla="*/ 704945 w 1419225" name="connsiteX20"/>
                <a:gd fmla="*/ 1413510 h 1419225" name="connsiteY20"/>
                <a:gd fmla="*/ 10001 w 1419225" name="connsiteX21"/>
                <a:gd fmla="*/ 718566 h 1419225" name="connsiteY21"/>
                <a:gd fmla="*/ 14573 w 1419225" name="connsiteX22"/>
                <a:gd fmla="*/ 711803 h 1419225" name="connsiteY22"/>
                <a:gd fmla="*/ 10001 w 1419225" name="connsiteX23"/>
                <a:gd fmla="*/ 705041 h 1419225" name="connsiteY23"/>
                <a:gd fmla="*/ 705041 w 1419225" name="connsiteX24"/>
                <a:gd fmla="*/ 10096 h 1419225" name="connsiteY24"/>
                <a:gd fmla="*/ 711708 w 1419225" name="connsiteX25"/>
                <a:gd fmla="*/ 14478 h 1419225" name="connsiteY25"/>
                <a:gd fmla="*/ 718376 w 1419225" name="connsiteX26"/>
                <a:gd fmla="*/ 10096 h 1419225" name="connsiteY26"/>
                <a:gd fmla="*/ 1413415 w 1419225" name="connsiteX27"/>
                <a:gd fmla="*/ 705041 h 1419225" name="connsiteY27"/>
                <a:gd fmla="*/ 1408843 w 1419225" name="connsiteX28"/>
                <a:gd fmla="*/ 711803 h 1419225" name="connsiteY28"/>
                <a:gd fmla="*/ 1413415 w 1419225" name="connsiteX29"/>
                <a:gd fmla="*/ 718566 h 1419225"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1419225" w="1419225">
                  <a:moveTo>
                    <a:pt x="1418463" y="705041"/>
                  </a:moveTo>
                  <a:cubicBezTo>
                    <a:pt x="1416749" y="518732"/>
                    <a:pt x="1343406" y="343853"/>
                    <a:pt x="1211485" y="211931"/>
                  </a:cubicBezTo>
                  <a:cubicBezTo>
                    <a:pt x="1079564" y="80010"/>
                    <a:pt x="904684" y="6763"/>
                    <a:pt x="718471" y="4953"/>
                  </a:cubicBezTo>
                  <a:cubicBezTo>
                    <a:pt x="717518" y="2096"/>
                    <a:pt x="714851" y="0"/>
                    <a:pt x="711613" y="0"/>
                  </a:cubicBezTo>
                  <a:cubicBezTo>
                    <a:pt x="708374" y="0"/>
                    <a:pt x="705707" y="2096"/>
                    <a:pt x="704755" y="4953"/>
                  </a:cubicBezTo>
                  <a:cubicBezTo>
                    <a:pt x="518446" y="6763"/>
                    <a:pt x="343662" y="80010"/>
                    <a:pt x="211741" y="211931"/>
                  </a:cubicBezTo>
                  <a:cubicBezTo>
                    <a:pt x="79819" y="343853"/>
                    <a:pt x="6477" y="518732"/>
                    <a:pt x="4763" y="705041"/>
                  </a:cubicBezTo>
                  <a:cubicBezTo>
                    <a:pt x="2000" y="706088"/>
                    <a:pt x="0" y="708660"/>
                    <a:pt x="0" y="711803"/>
                  </a:cubicBezTo>
                  <a:cubicBezTo>
                    <a:pt x="0" y="714947"/>
                    <a:pt x="2000" y="717614"/>
                    <a:pt x="4763" y="718566"/>
                  </a:cubicBezTo>
                  <a:cubicBezTo>
                    <a:pt x="6477" y="904875"/>
                    <a:pt x="79819" y="1079754"/>
                    <a:pt x="211741" y="1211676"/>
                  </a:cubicBezTo>
                  <a:cubicBezTo>
                    <a:pt x="343662" y="1343597"/>
                    <a:pt x="518541" y="1416939"/>
                    <a:pt x="704850" y="1418654"/>
                  </a:cubicBezTo>
                  <a:cubicBezTo>
                    <a:pt x="705898" y="1421416"/>
                    <a:pt x="708470" y="1423416"/>
                    <a:pt x="711613" y="1423416"/>
                  </a:cubicBezTo>
                  <a:cubicBezTo>
                    <a:pt x="714756" y="1423416"/>
                    <a:pt x="717423" y="1421416"/>
                    <a:pt x="718376" y="1418654"/>
                  </a:cubicBezTo>
                  <a:cubicBezTo>
                    <a:pt x="904684" y="1416939"/>
                    <a:pt x="1079564" y="1343597"/>
                    <a:pt x="1211485" y="1211676"/>
                  </a:cubicBezTo>
                  <a:cubicBezTo>
                    <a:pt x="1343406" y="1079754"/>
                    <a:pt x="1416749" y="904875"/>
                    <a:pt x="1418463" y="718566"/>
                  </a:cubicBezTo>
                  <a:cubicBezTo>
                    <a:pt x="1421225" y="717518"/>
                    <a:pt x="1423226" y="714947"/>
                    <a:pt x="1423226" y="711803"/>
                  </a:cubicBezTo>
                  <a:cubicBezTo>
                    <a:pt x="1423321" y="708660"/>
                    <a:pt x="1421321" y="705993"/>
                    <a:pt x="1418463" y="705041"/>
                  </a:cubicBezTo>
                  <a:close/>
                  <a:moveTo>
                    <a:pt x="1413415" y="718566"/>
                  </a:moveTo>
                  <a:cubicBezTo>
                    <a:pt x="1409795" y="1100233"/>
                    <a:pt x="1100042" y="1409891"/>
                    <a:pt x="718471" y="1413510"/>
                  </a:cubicBezTo>
                  <a:cubicBezTo>
                    <a:pt x="717423" y="1410843"/>
                    <a:pt x="714851" y="1408938"/>
                    <a:pt x="711708" y="1408938"/>
                  </a:cubicBezTo>
                  <a:cubicBezTo>
                    <a:pt x="708660" y="1408938"/>
                    <a:pt x="705993" y="1410843"/>
                    <a:pt x="704945" y="1413510"/>
                  </a:cubicBezTo>
                  <a:cubicBezTo>
                    <a:pt x="323279" y="1409891"/>
                    <a:pt x="13525" y="1100138"/>
                    <a:pt x="10001" y="718566"/>
                  </a:cubicBezTo>
                  <a:cubicBezTo>
                    <a:pt x="12668" y="717518"/>
                    <a:pt x="14573" y="714851"/>
                    <a:pt x="14573" y="711803"/>
                  </a:cubicBezTo>
                  <a:cubicBezTo>
                    <a:pt x="14573" y="708755"/>
                    <a:pt x="12668" y="706088"/>
                    <a:pt x="10001" y="705041"/>
                  </a:cubicBezTo>
                  <a:cubicBezTo>
                    <a:pt x="13621" y="323374"/>
                    <a:pt x="323374" y="13621"/>
                    <a:pt x="705041" y="10096"/>
                  </a:cubicBezTo>
                  <a:cubicBezTo>
                    <a:pt x="706184" y="12668"/>
                    <a:pt x="708755" y="14478"/>
                    <a:pt x="711708" y="14478"/>
                  </a:cubicBezTo>
                  <a:cubicBezTo>
                    <a:pt x="714756" y="14478"/>
                    <a:pt x="717328" y="12668"/>
                    <a:pt x="718376" y="10096"/>
                  </a:cubicBezTo>
                  <a:cubicBezTo>
                    <a:pt x="1100042" y="13716"/>
                    <a:pt x="1409795" y="323469"/>
                    <a:pt x="1413415" y="705041"/>
                  </a:cubicBezTo>
                  <a:cubicBezTo>
                    <a:pt x="1410748" y="706088"/>
                    <a:pt x="1408843" y="708660"/>
                    <a:pt x="1408843" y="711803"/>
                  </a:cubicBezTo>
                  <a:cubicBezTo>
                    <a:pt x="1408748" y="714851"/>
                    <a:pt x="1410653" y="717518"/>
                    <a:pt x="1413415" y="718566"/>
                  </a:cubicBezTo>
                  <a:close/>
                </a:path>
              </a:pathLst>
            </a:custGeom>
            <a:solidFill>
              <a:schemeClr val="bg1"/>
            </a:solidFill>
            <a:ln cap="flat" w="9525">
              <a:noFill/>
              <a:prstDash val="solid"/>
              <a:miter/>
            </a:ln>
          </p:spPr>
          <p:txBody>
            <a:bodyPr anchor="ctr" rtlCol="0"/>
            <a:lstStyle/>
            <a:p>
              <a:endParaRPr altLang="en-US" lang="zh-CN"/>
            </a:p>
          </p:txBody>
        </p:sp>
        <p:sp>
          <p:nvSpPr>
            <p:cNvPr id="11" name="任意多边形: 形状 10">
              <a:extLst>
                <a:ext uri="{FF2B5EF4-FFF2-40B4-BE49-F238E27FC236}">
                  <a16:creationId xmlns:a16="http://schemas.microsoft.com/office/drawing/2014/main" id="{37C026EF-5CD8-443F-9322-8FA18AA0F2F3}"/>
                </a:ext>
              </a:extLst>
            </p:cNvPr>
            <p:cNvSpPr/>
            <p:nvPr/>
          </p:nvSpPr>
          <p:spPr>
            <a:xfrm>
              <a:off x="4986147" y="5021294"/>
              <a:ext cx="733425" cy="733425"/>
            </a:xfrm>
            <a:custGeom>
              <a:gdLst>
                <a:gd fmla="*/ 404908 w 733425" name="connsiteX0"/>
                <a:gd fmla="*/ 735330 h 733425" name="connsiteY0"/>
                <a:gd fmla="*/ 404908 w 733425" name="connsiteX1"/>
                <a:gd fmla="*/ 725710 h 733425" name="connsiteY1"/>
                <a:gd fmla="*/ 725615 w 733425" name="connsiteX2"/>
                <a:gd fmla="*/ 405003 h 733425" name="connsiteY2"/>
                <a:gd fmla="*/ 735235 w 733425" name="connsiteX3"/>
                <a:gd fmla="*/ 405003 h 733425" name="connsiteY3"/>
                <a:gd fmla="*/ 404908 w 733425" name="connsiteX4"/>
                <a:gd fmla="*/ 735330 h 733425" name="connsiteY4"/>
                <a:gd fmla="*/ 330327 w 733425" name="connsiteX5"/>
                <a:gd fmla="*/ 735330 h 733425" name="connsiteY5"/>
                <a:gd fmla="*/ 330327 w 733425" name="connsiteX6"/>
                <a:gd fmla="*/ 725710 h 733425" name="connsiteY6"/>
                <a:gd fmla="*/ 9620 w 733425" name="connsiteX7"/>
                <a:gd fmla="*/ 405003 h 733425" name="connsiteY7"/>
                <a:gd fmla="*/ 0 w 733425" name="connsiteX8"/>
                <a:gd fmla="*/ 405003 h 733425" name="connsiteY8"/>
                <a:gd fmla="*/ 330327 w 733425" name="connsiteX9"/>
                <a:gd fmla="*/ 735330 h 733425" name="connsiteY9"/>
                <a:gd fmla="*/ 0 w 733425" name="connsiteX10"/>
                <a:gd fmla="*/ 330327 h 733425" name="connsiteY10"/>
                <a:gd fmla="*/ 9620 w 733425" name="connsiteX11"/>
                <a:gd fmla="*/ 330327 h 733425" name="connsiteY11"/>
                <a:gd fmla="*/ 330327 w 733425" name="connsiteX12"/>
                <a:gd fmla="*/ 9620 h 733425" name="connsiteY12"/>
                <a:gd fmla="*/ 330327 w 733425" name="connsiteX13"/>
                <a:gd fmla="*/ 0 h 733425" name="connsiteY13"/>
                <a:gd fmla="*/ 0 w 733425" name="connsiteX14"/>
                <a:gd fmla="*/ 330327 h 733425" name="connsiteY14"/>
                <a:gd fmla="*/ 404908 w 733425" name="connsiteX15"/>
                <a:gd fmla="*/ 95 h 733425" name="connsiteY15"/>
                <a:gd fmla="*/ 404908 w 733425" name="connsiteX16"/>
                <a:gd fmla="*/ 9715 h 733425" name="connsiteY16"/>
                <a:gd fmla="*/ 725615 w 733425" name="connsiteX17"/>
                <a:gd fmla="*/ 330422 h 733425" name="connsiteY17"/>
                <a:gd fmla="*/ 735235 w 733425" name="connsiteX18"/>
                <a:gd fmla="*/ 330422 h 733425" name="connsiteY18"/>
                <a:gd fmla="*/ 404908 w 733425" name="connsiteX19"/>
                <a:gd fmla="*/ 95 h 733425"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733425" w="733425">
                  <a:moveTo>
                    <a:pt x="404908" y="735330"/>
                  </a:moveTo>
                  <a:lnTo>
                    <a:pt x="404908" y="725710"/>
                  </a:lnTo>
                  <a:cubicBezTo>
                    <a:pt x="573691" y="708279"/>
                    <a:pt x="708184" y="573691"/>
                    <a:pt x="725615" y="405003"/>
                  </a:cubicBezTo>
                  <a:lnTo>
                    <a:pt x="735235" y="405003"/>
                  </a:lnTo>
                  <a:cubicBezTo>
                    <a:pt x="717709" y="579025"/>
                    <a:pt x="578929" y="717709"/>
                    <a:pt x="404908" y="735330"/>
                  </a:cubicBezTo>
                  <a:close/>
                  <a:moveTo>
                    <a:pt x="330327" y="735330"/>
                  </a:moveTo>
                  <a:lnTo>
                    <a:pt x="330327" y="725710"/>
                  </a:lnTo>
                  <a:cubicBezTo>
                    <a:pt x="161544" y="708279"/>
                    <a:pt x="27051" y="573786"/>
                    <a:pt x="9620" y="405003"/>
                  </a:cubicBezTo>
                  <a:lnTo>
                    <a:pt x="0" y="405003"/>
                  </a:lnTo>
                  <a:cubicBezTo>
                    <a:pt x="17526" y="579025"/>
                    <a:pt x="156305" y="717804"/>
                    <a:pt x="330327" y="735330"/>
                  </a:cubicBezTo>
                  <a:close/>
                  <a:moveTo>
                    <a:pt x="0" y="330327"/>
                  </a:moveTo>
                  <a:lnTo>
                    <a:pt x="9620" y="330327"/>
                  </a:lnTo>
                  <a:cubicBezTo>
                    <a:pt x="27051" y="161544"/>
                    <a:pt x="161639" y="27051"/>
                    <a:pt x="330327" y="9620"/>
                  </a:cubicBezTo>
                  <a:lnTo>
                    <a:pt x="330327" y="0"/>
                  </a:lnTo>
                  <a:cubicBezTo>
                    <a:pt x="156305" y="17621"/>
                    <a:pt x="17526" y="156305"/>
                    <a:pt x="0" y="330327"/>
                  </a:cubicBezTo>
                  <a:close/>
                  <a:moveTo>
                    <a:pt x="404908" y="95"/>
                  </a:moveTo>
                  <a:lnTo>
                    <a:pt x="404908" y="9715"/>
                  </a:lnTo>
                  <a:cubicBezTo>
                    <a:pt x="573691" y="27146"/>
                    <a:pt x="708184" y="161734"/>
                    <a:pt x="725615" y="330422"/>
                  </a:cubicBezTo>
                  <a:lnTo>
                    <a:pt x="735235" y="330422"/>
                  </a:lnTo>
                  <a:cubicBezTo>
                    <a:pt x="717709" y="156305"/>
                    <a:pt x="578929" y="17621"/>
                    <a:pt x="404908" y="95"/>
                  </a:cubicBezTo>
                  <a:close/>
                </a:path>
              </a:pathLst>
            </a:custGeom>
            <a:solidFill>
              <a:schemeClr val="bg1"/>
            </a:solidFill>
            <a:ln cap="flat" w="9525">
              <a:noFill/>
              <a:prstDash val="solid"/>
              <a:miter/>
            </a:ln>
          </p:spPr>
          <p:txBody>
            <a:bodyPr anchor="ctr" rtlCol="0"/>
            <a:lstStyle/>
            <a:p>
              <a:endParaRPr altLang="en-US" lang="zh-CN"/>
            </a:p>
          </p:txBody>
        </p:sp>
        <p:sp>
          <p:nvSpPr>
            <p:cNvPr id="13" name="任意多边形: 形状 12">
              <a:extLst>
                <a:ext uri="{FF2B5EF4-FFF2-40B4-BE49-F238E27FC236}">
                  <a16:creationId xmlns:a16="http://schemas.microsoft.com/office/drawing/2014/main" id="{2C1BC594-E7A7-4F3E-89CA-C4F64535A5E5}"/>
                </a:ext>
              </a:extLst>
            </p:cNvPr>
            <p:cNvSpPr/>
            <p:nvPr/>
          </p:nvSpPr>
          <p:spPr>
            <a:xfrm>
              <a:off x="4678680" y="4713922"/>
              <a:ext cx="1343025" cy="1343025"/>
            </a:xfrm>
            <a:custGeom>
              <a:gdLst>
                <a:gd fmla="*/ 338233 w 1343025" name="connsiteX0"/>
                <a:gd fmla="*/ 96964 h 1343025" name="connsiteY0"/>
                <a:gd fmla="*/ 335280 w 1343025" name="connsiteX1"/>
                <a:gd fmla="*/ 91821 h 1343025" name="connsiteY1"/>
                <a:gd fmla="*/ 339852 w 1343025" name="connsiteX2"/>
                <a:gd fmla="*/ 89154 h 1343025" name="connsiteY2"/>
                <a:gd fmla="*/ 342805 w 1343025" name="connsiteX3"/>
                <a:gd fmla="*/ 94297 h 1343025" name="connsiteY3"/>
                <a:gd fmla="*/ 338233 w 1343025" name="connsiteX4"/>
                <a:gd fmla="*/ 96964 h 1343025" name="connsiteY4"/>
                <a:gd fmla="*/ 352996 w 1343025" name="connsiteX5"/>
                <a:gd fmla="*/ 88678 h 1343025" name="connsiteY5"/>
                <a:gd fmla="*/ 350139 w 1343025" name="connsiteX6"/>
                <a:gd fmla="*/ 83439 h 1343025" name="connsiteY6"/>
                <a:gd fmla="*/ 345472 w 1343025" name="connsiteX7"/>
                <a:gd fmla="*/ 86011 h 1343025" name="connsiteY7"/>
                <a:gd fmla="*/ 348425 w 1343025" name="connsiteX8"/>
                <a:gd fmla="*/ 91250 h 1343025" name="connsiteY8"/>
                <a:gd fmla="*/ 352996 w 1343025" name="connsiteX9"/>
                <a:gd fmla="*/ 88678 h 1343025" name="connsiteY9"/>
                <a:gd fmla="*/ 322802 w 1343025" name="connsiteX10"/>
                <a:gd fmla="*/ 106299 h 1343025" name="connsiteY10"/>
                <a:gd fmla="*/ 319659 w 1343025" name="connsiteX11"/>
                <a:gd fmla="*/ 101155 h 1343025" name="connsiteY11"/>
                <a:gd fmla="*/ 315182 w 1343025" name="connsiteX12"/>
                <a:gd fmla="*/ 103918 h 1343025" name="connsiteY12"/>
                <a:gd fmla="*/ 318326 w 1343025" name="connsiteX13"/>
                <a:gd fmla="*/ 109061 h 1343025" name="connsiteY13"/>
                <a:gd fmla="*/ 322802 w 1343025" name="connsiteX14"/>
                <a:gd fmla="*/ 106299 h 1343025" name="connsiteY14"/>
                <a:gd fmla="*/ 363284 w 1343025" name="connsiteX15"/>
                <a:gd fmla="*/ 83153 h 1343025" name="connsiteY15"/>
                <a:gd fmla="*/ 360521 w 1343025" name="connsiteX16"/>
                <a:gd fmla="*/ 77914 h 1343025" name="connsiteY16"/>
                <a:gd fmla="*/ 355854 w 1343025" name="connsiteX17"/>
                <a:gd fmla="*/ 80391 h 1343025" name="connsiteY17"/>
                <a:gd fmla="*/ 358616 w 1343025" name="connsiteX18"/>
                <a:gd fmla="*/ 85630 h 1343025" name="connsiteY18"/>
                <a:gd fmla="*/ 363284 w 1343025" name="connsiteX19"/>
                <a:gd fmla="*/ 83153 h 1343025" name="connsiteY19"/>
                <a:gd fmla="*/ 332804 w 1343025" name="connsiteX20"/>
                <a:gd fmla="*/ 100298 h 1343025" name="connsiteY20"/>
                <a:gd fmla="*/ 329660 w 1343025" name="connsiteX21"/>
                <a:gd fmla="*/ 95155 h 1343025" name="connsiteY21"/>
                <a:gd fmla="*/ 325088 w 1343025" name="connsiteX22"/>
                <a:gd fmla="*/ 97917 h 1343025" name="connsiteY22"/>
                <a:gd fmla="*/ 328136 w 1343025" name="connsiteX23"/>
                <a:gd fmla="*/ 103061 h 1343025" name="connsiteY23"/>
                <a:gd fmla="*/ 332804 w 1343025" name="connsiteX24"/>
                <a:gd fmla="*/ 100298 h 1343025" name="connsiteY24"/>
                <a:gd fmla="*/ 384143 w 1343025" name="connsiteX25"/>
                <a:gd fmla="*/ 72580 h 1343025" name="connsiteY25"/>
                <a:gd fmla="*/ 381571 w 1343025" name="connsiteX26"/>
                <a:gd fmla="*/ 67246 h 1343025" name="connsiteY26"/>
                <a:gd fmla="*/ 376809 w 1343025" name="connsiteX27"/>
                <a:gd fmla="*/ 69533 h 1343025" name="connsiteY27"/>
                <a:gd fmla="*/ 379381 w 1343025" name="connsiteX28"/>
                <a:gd fmla="*/ 74867 h 1343025" name="connsiteY28"/>
                <a:gd fmla="*/ 384143 w 1343025" name="connsiteX29"/>
                <a:gd fmla="*/ 72580 h 1343025" name="connsiteY29"/>
                <a:gd fmla="*/ 203930 w 1343025" name="connsiteX30"/>
                <a:gd fmla="*/ 200216 h 1343025" name="connsiteY30"/>
                <a:gd fmla="*/ 199644 w 1343025" name="connsiteX31"/>
                <a:gd fmla="*/ 195929 h 1343025" name="connsiteY31"/>
                <a:gd fmla="*/ 195929 w 1343025" name="connsiteX32"/>
                <a:gd fmla="*/ 199644 h 1343025" name="connsiteY32"/>
                <a:gd fmla="*/ 200216 w 1343025" name="connsiteX33"/>
                <a:gd fmla="*/ 203930 h 1343025" name="connsiteY33"/>
                <a:gd fmla="*/ 203930 w 1343025" name="connsiteX34"/>
                <a:gd fmla="*/ 200216 h 1343025" name="connsiteY34"/>
                <a:gd fmla="*/ 394716 w 1343025" name="connsiteX35"/>
                <a:gd fmla="*/ 67532 h 1343025" name="connsiteY35"/>
                <a:gd fmla="*/ 392240 w 1343025" name="connsiteX36"/>
                <a:gd fmla="*/ 62103 h 1343025" name="connsiteY36"/>
                <a:gd fmla="*/ 387477 w 1343025" name="connsiteX37"/>
                <a:gd fmla="*/ 64294 h 1343025" name="connsiteY37"/>
                <a:gd fmla="*/ 389954 w 1343025" name="connsiteX38"/>
                <a:gd fmla="*/ 69723 h 1343025" name="connsiteY38"/>
                <a:gd fmla="*/ 394716 w 1343025" name="connsiteX39"/>
                <a:gd fmla="*/ 67532 h 1343025" name="connsiteY39"/>
                <a:gd fmla="*/ 312896 w 1343025" name="connsiteX40"/>
                <a:gd fmla="*/ 112586 h 1343025" name="connsiteY40"/>
                <a:gd fmla="*/ 309658 w 1343025" name="connsiteX41"/>
                <a:gd fmla="*/ 107537 h 1343025" name="connsiteY41"/>
                <a:gd fmla="*/ 305181 w 1343025" name="connsiteX42"/>
                <a:gd fmla="*/ 110395 h 1343025" name="connsiteY42"/>
                <a:gd fmla="*/ 308515 w 1343025" name="connsiteX43"/>
                <a:gd fmla="*/ 115443 h 1343025" name="connsiteY43"/>
                <a:gd fmla="*/ 312896 w 1343025" name="connsiteX44"/>
                <a:gd fmla="*/ 112586 h 1343025" name="connsiteY44"/>
                <a:gd fmla="*/ 373666 w 1343025" name="connsiteX45"/>
                <a:gd fmla="*/ 77724 h 1343025" name="connsiteY45"/>
                <a:gd fmla="*/ 370904 w 1343025" name="connsiteX46"/>
                <a:gd fmla="*/ 72390 h 1343025" name="connsiteY46"/>
                <a:gd fmla="*/ 366236 w 1343025" name="connsiteX47"/>
                <a:gd fmla="*/ 74771 h 1343025" name="connsiteY47"/>
                <a:gd fmla="*/ 368903 w 1343025" name="connsiteX48"/>
                <a:gd fmla="*/ 80105 h 1343025" name="connsiteY48"/>
                <a:gd fmla="*/ 373666 w 1343025" name="connsiteX49"/>
                <a:gd fmla="*/ 77724 h 1343025" name="connsiteY49"/>
                <a:gd fmla="*/ 6096 w 1343025" name="connsiteX50"/>
                <a:gd fmla="*/ 675037 h 1343025" name="connsiteY50"/>
                <a:gd fmla="*/ 6096 w 1343025" name="connsiteX51"/>
                <a:gd fmla="*/ 672465 h 1343025" name="connsiteY51"/>
                <a:gd fmla="*/ 0 w 1343025" name="connsiteX52"/>
                <a:gd fmla="*/ 672465 h 1343025" name="connsiteY52"/>
                <a:gd fmla="*/ 0 w 1343025" name="connsiteX53"/>
                <a:gd fmla="*/ 677799 h 1343025" name="connsiteY53"/>
                <a:gd fmla="*/ 6096 w 1343025" name="connsiteX54"/>
                <a:gd fmla="*/ 677799 h 1343025" name="connsiteY54"/>
                <a:gd fmla="*/ 6096 w 1343025" name="connsiteX55"/>
                <a:gd fmla="*/ 675037 h 1343025" name="connsiteY55"/>
                <a:gd fmla="*/ 229457 w 1343025" name="connsiteX56"/>
                <a:gd fmla="*/ 176213 h 1343025" name="connsiteY56"/>
                <a:gd fmla="*/ 225362 w 1343025" name="connsiteX57"/>
                <a:gd fmla="*/ 171736 h 1343025" name="connsiteY57"/>
                <a:gd fmla="*/ 221456 w 1343025" name="connsiteX58"/>
                <a:gd fmla="*/ 175260 h 1343025" name="connsiteY58"/>
                <a:gd fmla="*/ 225457 w 1343025" name="connsiteX59"/>
                <a:gd fmla="*/ 179737 h 1343025" name="connsiteY59"/>
                <a:gd fmla="*/ 229457 w 1343025" name="connsiteX60"/>
                <a:gd fmla="*/ 176213 h 1343025" name="connsiteY60"/>
                <a:gd fmla="*/ 238220 w 1343025" name="connsiteX61"/>
                <a:gd fmla="*/ 168497 h 1343025" name="connsiteY61"/>
                <a:gd fmla="*/ 234220 w 1343025" name="connsiteX62"/>
                <a:gd fmla="*/ 163925 h 1343025" name="connsiteY62"/>
                <a:gd fmla="*/ 230219 w 1343025" name="connsiteX63"/>
                <a:gd fmla="*/ 167450 h 1343025" name="connsiteY63"/>
                <a:gd fmla="*/ 234220 w 1343025" name="connsiteX64"/>
                <a:gd fmla="*/ 172021 h 1343025" name="connsiteY64"/>
                <a:gd fmla="*/ 238220 w 1343025" name="connsiteX65"/>
                <a:gd fmla="*/ 168497 h 1343025" name="connsiteY65"/>
                <a:gd fmla="*/ 247079 w 1343025" name="connsiteX66"/>
                <a:gd fmla="*/ 160877 h 1343025" name="connsiteY66"/>
                <a:gd fmla="*/ 243173 w 1343025" name="connsiteX67"/>
                <a:gd fmla="*/ 156210 h 1343025" name="connsiteY67"/>
                <a:gd fmla="*/ 239173 w 1343025" name="connsiteX68"/>
                <a:gd fmla="*/ 159639 h 1343025" name="connsiteY68"/>
                <a:gd fmla="*/ 243078 w 1343025" name="connsiteX69"/>
                <a:gd fmla="*/ 164306 h 1343025" name="connsiteY69"/>
                <a:gd fmla="*/ 247079 w 1343025" name="connsiteX70"/>
                <a:gd fmla="*/ 160877 h 1343025" name="connsiteY70"/>
                <a:gd fmla="*/ 303181 w 1343025" name="connsiteX71"/>
                <a:gd fmla="*/ 118967 h 1343025" name="connsiteY71"/>
                <a:gd fmla="*/ 299847 w 1343025" name="connsiteX72"/>
                <a:gd fmla="*/ 114014 h 1343025" name="connsiteY72"/>
                <a:gd fmla="*/ 295466 w 1343025" name="connsiteX73"/>
                <a:gd fmla="*/ 116967 h 1343025" name="connsiteY73"/>
                <a:gd fmla="*/ 298799 w 1343025" name="connsiteX74"/>
                <a:gd fmla="*/ 122015 h 1343025" name="connsiteY74"/>
                <a:gd fmla="*/ 303181 w 1343025" name="connsiteX75"/>
                <a:gd fmla="*/ 118967 h 1343025" name="connsiteY75"/>
                <a:gd fmla="*/ 212312 w 1343025" name="connsiteX76"/>
                <a:gd fmla="*/ 192024 h 1343025" name="connsiteY76"/>
                <a:gd fmla="*/ 208121 w 1343025" name="connsiteX77"/>
                <a:gd fmla="*/ 187643 h 1343025" name="connsiteY77"/>
                <a:gd fmla="*/ 204311 w 1343025" name="connsiteX78"/>
                <a:gd fmla="*/ 191357 h 1343025" name="connsiteY78"/>
                <a:gd fmla="*/ 208598 w 1343025" name="connsiteX79"/>
                <a:gd fmla="*/ 195739 h 1343025" name="connsiteY79"/>
                <a:gd fmla="*/ 212312 w 1343025" name="connsiteX80"/>
                <a:gd fmla="*/ 192024 h 1343025" name="connsiteY80"/>
                <a:gd fmla="*/ 220790 w 1343025" name="connsiteX81"/>
                <a:gd fmla="*/ 184023 h 1343025" name="connsiteY81"/>
                <a:gd fmla="*/ 216599 w 1343025" name="connsiteX82"/>
                <a:gd fmla="*/ 179546 h 1343025" name="connsiteY82"/>
                <a:gd fmla="*/ 212693 w 1343025" name="connsiteX83"/>
                <a:gd fmla="*/ 183166 h 1343025" name="connsiteY83"/>
                <a:gd fmla="*/ 216884 w 1343025" name="connsiteX84"/>
                <a:gd fmla="*/ 187643 h 1343025" name="connsiteY84"/>
                <a:gd fmla="*/ 220790 w 1343025" name="connsiteX85"/>
                <a:gd fmla="*/ 184023 h 1343025" name="connsiteY85"/>
                <a:gd fmla="*/ 293561 w 1343025" name="connsiteX86"/>
                <a:gd fmla="*/ 125539 h 1343025" name="connsiteY86"/>
                <a:gd fmla="*/ 290132 w 1343025" name="connsiteX87"/>
                <a:gd fmla="*/ 120587 h 1343025" name="connsiteY87"/>
                <a:gd fmla="*/ 285750 w 1343025" name="connsiteX88"/>
                <a:gd fmla="*/ 123635 h 1343025" name="connsiteY88"/>
                <a:gd fmla="*/ 289179 w 1343025" name="connsiteX89"/>
                <a:gd fmla="*/ 128588 h 1343025" name="connsiteY89"/>
                <a:gd fmla="*/ 293561 w 1343025" name="connsiteX90"/>
                <a:gd fmla="*/ 125539 h 1343025" name="connsiteY90"/>
                <a:gd fmla="*/ 256127 w 1343025" name="connsiteX91"/>
                <a:gd fmla="*/ 153543 h 1343025" name="connsiteY91"/>
                <a:gd fmla="*/ 252317 w 1343025" name="connsiteX92"/>
                <a:gd fmla="*/ 148780 h 1343025" name="connsiteY92"/>
                <a:gd fmla="*/ 248222 w 1343025" name="connsiteX93"/>
                <a:gd fmla="*/ 152114 h 1343025" name="connsiteY93"/>
                <a:gd fmla="*/ 252032 w 1343025" name="connsiteX94"/>
                <a:gd fmla="*/ 156877 h 1343025" name="connsiteY94"/>
                <a:gd fmla="*/ 256127 w 1343025" name="connsiteX95"/>
                <a:gd fmla="*/ 153543 h 1343025" name="connsiteY95"/>
                <a:gd fmla="*/ 284036 w 1343025" name="connsiteX96"/>
                <a:gd fmla="*/ 132302 h 1343025" name="connsiteY96"/>
                <a:gd fmla="*/ 280511 w 1343025" name="connsiteX97"/>
                <a:gd fmla="*/ 127349 h 1343025" name="connsiteY97"/>
                <a:gd fmla="*/ 276225 w 1343025" name="connsiteX98"/>
                <a:gd fmla="*/ 130493 h 1343025" name="connsiteY98"/>
                <a:gd fmla="*/ 279749 w 1343025" name="connsiteX99"/>
                <a:gd fmla="*/ 135350 h 1343025" name="connsiteY99"/>
                <a:gd fmla="*/ 284036 w 1343025" name="connsiteX100"/>
                <a:gd fmla="*/ 132302 h 1343025" name="connsiteY100"/>
                <a:gd fmla="*/ 265271 w 1343025" name="connsiteX101"/>
                <a:gd fmla="*/ 146304 h 1343025" name="connsiteY101"/>
                <a:gd fmla="*/ 261557 w 1343025" name="connsiteX102"/>
                <a:gd fmla="*/ 141542 h 1343025" name="connsiteY102"/>
                <a:gd fmla="*/ 257366 w 1343025" name="connsiteX103"/>
                <a:gd fmla="*/ 144780 h 1343025" name="connsiteY103"/>
                <a:gd fmla="*/ 261080 w 1343025" name="connsiteX104"/>
                <a:gd fmla="*/ 149543 h 1343025" name="connsiteY104"/>
                <a:gd fmla="*/ 265271 w 1343025" name="connsiteX105"/>
                <a:gd fmla="*/ 146304 h 1343025" name="connsiteY105"/>
                <a:gd fmla="*/ 274606 w 1343025" name="connsiteX106"/>
                <a:gd fmla="*/ 139160 h 1343025" name="connsiteY106"/>
                <a:gd fmla="*/ 270986 w 1343025" name="connsiteX107"/>
                <a:gd fmla="*/ 134303 h 1343025" name="connsiteY107"/>
                <a:gd fmla="*/ 266795 w 1343025" name="connsiteX108"/>
                <a:gd fmla="*/ 137446 h 1343025" name="connsiteY108"/>
                <a:gd fmla="*/ 270415 w 1343025" name="connsiteX109"/>
                <a:gd fmla="*/ 142304 h 1343025" name="connsiteY109"/>
                <a:gd fmla="*/ 274606 w 1343025" name="connsiteX110"/>
                <a:gd fmla="*/ 139160 h 1343025" name="connsiteY110"/>
                <a:gd fmla="*/ 405384 w 1343025" name="connsiteX111"/>
                <a:gd fmla="*/ 62770 h 1343025" name="connsiteY111"/>
                <a:gd fmla="*/ 403003 w 1343025" name="connsiteX112"/>
                <a:gd fmla="*/ 57341 h 1343025" name="connsiteY112"/>
                <a:gd fmla="*/ 398145 w 1343025" name="connsiteX113"/>
                <a:gd fmla="*/ 59436 h 1343025" name="connsiteY113"/>
                <a:gd fmla="*/ 400526 w 1343025" name="connsiteX114"/>
                <a:gd fmla="*/ 64865 h 1343025" name="connsiteY114"/>
                <a:gd fmla="*/ 405384 w 1343025" name="connsiteX115"/>
                <a:gd fmla="*/ 62770 h 1343025" name="connsiteY115"/>
                <a:gd fmla="*/ 607790 w 1343025" name="connsiteX116"/>
                <a:gd fmla="*/ 9525 h 1343025" name="connsiteY116"/>
                <a:gd fmla="*/ 607124 w 1343025" name="connsiteX117"/>
                <a:gd fmla="*/ 3524 h 1343025" name="connsiteY117"/>
                <a:gd fmla="*/ 601885 w 1343025" name="connsiteX118"/>
                <a:gd fmla="*/ 4096 h 1343025" name="connsiteY118"/>
                <a:gd fmla="*/ 602552 w 1343025" name="connsiteX119"/>
                <a:gd fmla="*/ 10096 h 1343025" name="connsiteY119"/>
                <a:gd fmla="*/ 607790 w 1343025" name="connsiteX120"/>
                <a:gd fmla="*/ 9525 h 1343025" name="connsiteY120"/>
                <a:gd fmla="*/ 596170 w 1343025" name="connsiteX121"/>
                <a:gd fmla="*/ 10763 h 1343025" name="connsiteY121"/>
                <a:gd fmla="*/ 595408 w 1343025" name="connsiteX122"/>
                <a:gd fmla="*/ 4763 h 1343025" name="connsiteY122"/>
                <a:gd fmla="*/ 590169 w 1343025" name="connsiteX123"/>
                <a:gd fmla="*/ 5429 h 1343025" name="connsiteY123"/>
                <a:gd fmla="*/ 590931 w 1343025" name="connsiteX124"/>
                <a:gd fmla="*/ 11430 h 1343025" name="connsiteY124"/>
                <a:gd fmla="*/ 596170 w 1343025" name="connsiteX125"/>
                <a:gd fmla="*/ 10763 h 1343025" name="connsiteY125"/>
                <a:gd fmla="*/ 573024 w 1343025" name="connsiteX126"/>
                <a:gd fmla="*/ 13906 h 1343025" name="connsiteY126"/>
                <a:gd fmla="*/ 572072 w 1343025" name="connsiteX127"/>
                <a:gd fmla="*/ 8001 h 1343025" name="connsiteY127"/>
                <a:gd fmla="*/ 566833 w 1343025" name="connsiteX128"/>
                <a:gd fmla="*/ 8858 h 1343025" name="connsiteY128"/>
                <a:gd fmla="*/ 567785 w 1343025" name="connsiteX129"/>
                <a:gd fmla="*/ 14859 h 1343025" name="connsiteY129"/>
                <a:gd fmla="*/ 573024 w 1343025" name="connsiteX130"/>
                <a:gd fmla="*/ 13906 h 1343025" name="connsiteY130"/>
                <a:gd fmla="*/ 584549 w 1343025" name="connsiteX131"/>
                <a:gd fmla="*/ 12287 h 1343025" name="connsiteY131"/>
                <a:gd fmla="*/ 583692 w 1343025" name="connsiteX132"/>
                <a:gd fmla="*/ 6287 h 1343025" name="connsiteY132"/>
                <a:gd fmla="*/ 578453 w 1343025" name="connsiteX133"/>
                <a:gd fmla="*/ 7049 h 1343025" name="connsiteY133"/>
                <a:gd fmla="*/ 579311 w 1343025" name="connsiteX134"/>
                <a:gd fmla="*/ 13049 h 1343025" name="connsiteY134"/>
                <a:gd fmla="*/ 584549 w 1343025" name="connsiteX135"/>
                <a:gd fmla="*/ 12287 h 1343025" name="connsiteY135"/>
                <a:gd fmla="*/ 619411 w 1343025" name="connsiteX136"/>
                <a:gd fmla="*/ 8477 h 1343025" name="connsiteY136"/>
                <a:gd fmla="*/ 618839 w 1343025" name="connsiteX137"/>
                <a:gd fmla="*/ 2381 h 1343025" name="connsiteY137"/>
                <a:gd fmla="*/ 613601 w 1343025" name="connsiteX138"/>
                <a:gd fmla="*/ 2858 h 1343025" name="connsiteY138"/>
                <a:gd fmla="*/ 614077 w 1343025" name="connsiteX139"/>
                <a:gd fmla="*/ 8954 h 1343025" name="connsiteY139"/>
                <a:gd fmla="*/ 619411 w 1343025" name="connsiteX140"/>
                <a:gd fmla="*/ 8477 h 1343025" name="connsiteY140"/>
                <a:gd fmla="*/ 426911 w 1343025" name="connsiteX141"/>
                <a:gd fmla="*/ 53721 h 1343025" name="connsiteY141"/>
                <a:gd fmla="*/ 424720 w 1343025" name="connsiteX142"/>
                <a:gd fmla="*/ 48196 h 1343025" name="connsiteY142"/>
                <a:gd fmla="*/ 419862 w 1343025" name="connsiteX143"/>
                <a:gd fmla="*/ 50197 h 1343025" name="connsiteY143"/>
                <a:gd fmla="*/ 422053 w 1343025" name="connsiteX144"/>
                <a:gd fmla="*/ 55721 h 1343025" name="connsiteY144"/>
                <a:gd fmla="*/ 426911 w 1343025" name="connsiteX145"/>
                <a:gd fmla="*/ 53721 h 1343025" name="connsiteY145"/>
                <a:gd fmla="*/ 631031 w 1343025" name="connsiteX146"/>
                <a:gd fmla="*/ 7620 h 1343025" name="connsiteY146"/>
                <a:gd fmla="*/ 630555 w 1343025" name="connsiteX147"/>
                <a:gd fmla="*/ 1524 h 1343025" name="connsiteY147"/>
                <a:gd fmla="*/ 625316 w 1343025" name="connsiteX148"/>
                <a:gd fmla="*/ 1905 h 1343025" name="connsiteY148"/>
                <a:gd fmla="*/ 625697 w 1343025" name="connsiteX149"/>
                <a:gd fmla="*/ 8001 h 1343025" name="connsiteY149"/>
                <a:gd fmla="*/ 631031 w 1343025" name="connsiteX150"/>
                <a:gd fmla="*/ 7620 h 1343025" name="connsiteY150"/>
                <a:gd fmla="*/ 654368 w 1343025" name="connsiteX151"/>
                <a:gd fmla="*/ 6477 h 1343025" name="connsiteY151"/>
                <a:gd fmla="*/ 654177 w 1343025" name="connsiteX152"/>
                <a:gd fmla="*/ 381 h 1343025" name="connsiteY152"/>
                <a:gd fmla="*/ 648843 w 1343025" name="connsiteX153"/>
                <a:gd fmla="*/ 571 h 1343025" name="connsiteY153"/>
                <a:gd fmla="*/ 649034 w 1343025" name="connsiteX154"/>
                <a:gd fmla="*/ 6668 h 1343025" name="connsiteY154"/>
                <a:gd fmla="*/ 654368 w 1343025" name="connsiteX155"/>
                <a:gd fmla="*/ 6477 h 1343025" name="connsiteY155"/>
                <a:gd fmla="*/ 561499 w 1343025" name="connsiteX156"/>
                <a:gd fmla="*/ 15716 h 1343025" name="connsiteY156"/>
                <a:gd fmla="*/ 560451 w 1343025" name="connsiteX157"/>
                <a:gd fmla="*/ 9811 h 1343025" name="connsiteY157"/>
                <a:gd fmla="*/ 555212 w 1343025" name="connsiteX158"/>
                <a:gd fmla="*/ 10763 h 1343025" name="connsiteY158"/>
                <a:gd fmla="*/ 556260 w 1343025" name="connsiteX159"/>
                <a:gd fmla="*/ 16669 h 1343025" name="connsiteY159"/>
                <a:gd fmla="*/ 561499 w 1343025" name="connsiteX160"/>
                <a:gd fmla="*/ 15716 h 1343025" name="connsiteY160"/>
                <a:gd fmla="*/ 642652 w 1343025" name="connsiteX161"/>
                <a:gd fmla="*/ 6953 h 1343025" name="connsiteY161"/>
                <a:gd fmla="*/ 642366 w 1343025" name="connsiteX162"/>
                <a:gd fmla="*/ 857 h 1343025" name="connsiteY162"/>
                <a:gd fmla="*/ 637127 w 1343025" name="connsiteX163"/>
                <a:gd fmla="*/ 1143 h 1343025" name="connsiteY163"/>
                <a:gd fmla="*/ 637413 w 1343025" name="connsiteX164"/>
                <a:gd fmla="*/ 7239 h 1343025" name="connsiteY164"/>
                <a:gd fmla="*/ 642652 w 1343025" name="connsiteX165"/>
                <a:gd fmla="*/ 6953 h 1343025" name="connsiteY165"/>
                <a:gd fmla="*/ 666083 w 1343025" name="connsiteX166"/>
                <a:gd fmla="*/ 6287 h 1343025" name="connsiteY166"/>
                <a:gd fmla="*/ 665988 w 1343025" name="connsiteX167"/>
                <a:gd fmla="*/ 95 h 1343025" name="connsiteY167"/>
                <a:gd fmla="*/ 660654 w 1343025" name="connsiteX168"/>
                <a:gd fmla="*/ 191 h 1343025" name="connsiteY168"/>
                <a:gd fmla="*/ 660749 w 1343025" name="connsiteX169"/>
                <a:gd fmla="*/ 6287 h 1343025" name="connsiteY169"/>
                <a:gd fmla="*/ 666083 w 1343025" name="connsiteX170"/>
                <a:gd fmla="*/ 6287 h 1343025" name="connsiteY170"/>
                <a:gd fmla="*/ 459677 w 1343025" name="connsiteX171"/>
                <a:gd fmla="*/ 41529 h 1343025" name="connsiteY171"/>
                <a:gd fmla="*/ 457771 w 1343025" name="connsiteX172"/>
                <a:gd fmla="*/ 35909 h 1343025" name="connsiteY172"/>
                <a:gd fmla="*/ 452819 w 1343025" name="connsiteX173"/>
                <a:gd fmla="*/ 37624 h 1343025" name="connsiteY173"/>
                <a:gd fmla="*/ 454724 w 1343025" name="connsiteX174"/>
                <a:gd fmla="*/ 43244 h 1343025" name="connsiteY174"/>
                <a:gd fmla="*/ 459677 w 1343025" name="connsiteX175"/>
                <a:gd fmla="*/ 41529 h 1343025" name="connsiteY175"/>
                <a:gd fmla="*/ 493205 w 1343025" name="connsiteX176"/>
                <a:gd fmla="*/ 31147 h 1343025" name="connsiteY176"/>
                <a:gd fmla="*/ 491585 w 1343025" name="connsiteX177"/>
                <a:gd fmla="*/ 25432 h 1343025" name="connsiteY177"/>
                <a:gd fmla="*/ 486537 w 1343025" name="connsiteX178"/>
                <a:gd fmla="*/ 26861 h 1343025" name="connsiteY178"/>
                <a:gd fmla="*/ 488156 w 1343025" name="connsiteX179"/>
                <a:gd fmla="*/ 32576 h 1343025" name="connsiteY179"/>
                <a:gd fmla="*/ 493205 w 1343025" name="connsiteX180"/>
                <a:gd fmla="*/ 31147 h 1343025" name="connsiteY180"/>
                <a:gd fmla="*/ 481965 w 1343025" name="connsiteX181"/>
                <a:gd fmla="*/ 34480 h 1343025" name="connsiteY181"/>
                <a:gd fmla="*/ 480250 w 1343025" name="connsiteX182"/>
                <a:gd fmla="*/ 28766 h 1343025" name="connsiteY182"/>
                <a:gd fmla="*/ 475202 w 1343025" name="connsiteX183"/>
                <a:gd fmla="*/ 30289 h 1343025" name="connsiteY183"/>
                <a:gd fmla="*/ 476917 w 1343025" name="connsiteX184"/>
                <a:gd fmla="*/ 35909 h 1343025" name="connsiteY184"/>
                <a:gd fmla="*/ 481965 w 1343025" name="connsiteX185"/>
                <a:gd fmla="*/ 34480 h 1343025" name="connsiteY185"/>
                <a:gd fmla="*/ 437769 w 1343025" name="connsiteX186"/>
                <a:gd fmla="*/ 49530 h 1343025" name="connsiteY186"/>
                <a:gd fmla="*/ 435674 w 1343025" name="connsiteX187"/>
                <a:gd fmla="*/ 44005 h 1343025" name="connsiteY187"/>
                <a:gd fmla="*/ 430721 w 1343025" name="connsiteX188"/>
                <a:gd fmla="*/ 45911 h 1343025" name="connsiteY188"/>
                <a:gd fmla="*/ 432816 w 1343025" name="connsiteX189"/>
                <a:gd fmla="*/ 51435 h 1343025" name="connsiteY189"/>
                <a:gd fmla="*/ 437769 w 1343025" name="connsiteX190"/>
                <a:gd fmla="*/ 49530 h 1343025" name="connsiteY190"/>
                <a:gd fmla="*/ 549974 w 1343025" name="connsiteX191"/>
                <a:gd fmla="*/ 17812 h 1343025" name="connsiteY191"/>
                <a:gd fmla="*/ 548831 w 1343025" name="connsiteX192"/>
                <a:gd fmla="*/ 11906 h 1343025" name="connsiteY192"/>
                <a:gd fmla="*/ 543687 w 1343025" name="connsiteX193"/>
                <a:gd fmla="*/ 12954 h 1343025" name="connsiteY193"/>
                <a:gd fmla="*/ 544830 w 1343025" name="connsiteX194"/>
                <a:gd fmla="*/ 18860 h 1343025" name="connsiteY194"/>
                <a:gd fmla="*/ 549974 w 1343025" name="connsiteX195"/>
                <a:gd fmla="*/ 17812 h 1343025" name="connsiteY195"/>
                <a:gd fmla="*/ 448723 w 1343025" name="connsiteX196"/>
                <a:gd fmla="*/ 45434 h 1343025" name="connsiteY196"/>
                <a:gd fmla="*/ 446723 w 1343025" name="connsiteX197"/>
                <a:gd fmla="*/ 39910 h 1343025" name="connsiteY197"/>
                <a:gd fmla="*/ 441770 w 1343025" name="connsiteX198"/>
                <a:gd fmla="*/ 41720 h 1343025" name="connsiteY198"/>
                <a:gd fmla="*/ 443770 w 1343025" name="connsiteX199"/>
                <a:gd fmla="*/ 47244 h 1343025" name="connsiteY199"/>
                <a:gd fmla="*/ 448723 w 1343025" name="connsiteX200"/>
                <a:gd fmla="*/ 45434 h 1343025" name="connsiteY200"/>
                <a:gd fmla="*/ 538544 w 1343025" name="connsiteX201"/>
                <a:gd fmla="*/ 20098 h 1343025" name="connsiteY201"/>
                <a:gd fmla="*/ 537305 w 1343025" name="connsiteX202"/>
                <a:gd fmla="*/ 14288 h 1343025" name="connsiteY202"/>
                <a:gd fmla="*/ 532162 w 1343025" name="connsiteX203"/>
                <a:gd fmla="*/ 15430 h 1343025" name="connsiteY203"/>
                <a:gd fmla="*/ 533400 w 1343025" name="connsiteX204"/>
                <a:gd fmla="*/ 21336 h 1343025" name="connsiteY204"/>
                <a:gd fmla="*/ 538544 w 1343025" name="connsiteX205"/>
                <a:gd fmla="*/ 20098 h 1343025" name="connsiteY205"/>
                <a:gd fmla="*/ 504444 w 1343025" name="connsiteX206"/>
                <a:gd fmla="*/ 28099 h 1343025" name="connsiteY206"/>
                <a:gd fmla="*/ 502920 w 1343025" name="connsiteX207"/>
                <a:gd fmla="*/ 22384 h 1343025" name="connsiteY207"/>
                <a:gd fmla="*/ 497777 w 1343025" name="connsiteX208"/>
                <a:gd fmla="*/ 23717 h 1343025" name="connsiteY208"/>
                <a:gd fmla="*/ 499300 w 1343025" name="connsiteX209"/>
                <a:gd fmla="*/ 29528 h 1343025" name="connsiteY209"/>
                <a:gd fmla="*/ 504444 w 1343025" name="connsiteX210"/>
                <a:gd fmla="*/ 28099 h 1343025" name="connsiteY210"/>
                <a:gd fmla="*/ 527113 w 1343025" name="connsiteX211"/>
                <a:gd fmla="*/ 22574 h 1343025" name="connsiteY211"/>
                <a:gd fmla="*/ 525780 w 1343025" name="connsiteX212"/>
                <a:gd fmla="*/ 16764 h 1343025" name="connsiteY212"/>
                <a:gd fmla="*/ 520637 w 1343025" name="connsiteX213"/>
                <a:gd fmla="*/ 18002 h 1343025" name="connsiteY213"/>
                <a:gd fmla="*/ 521970 w 1343025" name="connsiteX214"/>
                <a:gd fmla="*/ 23813 h 1343025" name="connsiteY214"/>
                <a:gd fmla="*/ 527113 w 1343025" name="connsiteX215"/>
                <a:gd fmla="*/ 22574 h 1343025" name="connsiteY215"/>
                <a:gd fmla="*/ 515779 w 1343025" name="connsiteX216"/>
                <a:gd fmla="*/ 25241 h 1343025" name="connsiteY216"/>
                <a:gd fmla="*/ 514350 w 1343025" name="connsiteX217"/>
                <a:gd fmla="*/ 19431 h 1343025" name="connsiteY217"/>
                <a:gd fmla="*/ 509207 w 1343025" name="connsiteX218"/>
                <a:gd fmla="*/ 20669 h 1343025" name="connsiteY218"/>
                <a:gd fmla="*/ 510635 w 1343025" name="connsiteX219"/>
                <a:gd fmla="*/ 26479 h 1343025" name="connsiteY219"/>
                <a:gd fmla="*/ 515779 w 1343025" name="connsiteX220"/>
                <a:gd fmla="*/ 25241 h 1343025" name="connsiteY220"/>
                <a:gd fmla="*/ 96965 w 1343025" name="connsiteX221"/>
                <a:gd fmla="*/ 338233 h 1343025" name="connsiteY221"/>
                <a:gd fmla="*/ 91821 w 1343025" name="connsiteX222"/>
                <a:gd fmla="*/ 335280 h 1343025" name="connsiteY222"/>
                <a:gd fmla="*/ 89154 w 1343025" name="connsiteX223"/>
                <a:gd fmla="*/ 339852 h 1343025" name="connsiteY223"/>
                <a:gd fmla="*/ 94298 w 1343025" name="connsiteX224"/>
                <a:gd fmla="*/ 342805 h 1343025" name="connsiteY224"/>
                <a:gd fmla="*/ 96965 w 1343025" name="connsiteX225"/>
                <a:gd fmla="*/ 338233 h 1343025" name="connsiteY225"/>
                <a:gd fmla="*/ 26480 w 1343025" name="connsiteX226"/>
                <a:gd fmla="*/ 510635 h 1343025" name="connsiteY226"/>
                <a:gd fmla="*/ 20669 w 1343025" name="connsiteX227"/>
                <a:gd fmla="*/ 509206 h 1343025" name="connsiteY227"/>
                <a:gd fmla="*/ 19431 w 1343025" name="connsiteX228"/>
                <a:gd fmla="*/ 514350 h 1343025" name="connsiteY228"/>
                <a:gd fmla="*/ 25241 w 1343025" name="connsiteX229"/>
                <a:gd fmla="*/ 515779 h 1343025" name="connsiteY229"/>
                <a:gd fmla="*/ 26480 w 1343025" name="connsiteX230"/>
                <a:gd fmla="*/ 510635 h 1343025" name="connsiteY230"/>
                <a:gd fmla="*/ 29528 w 1343025" name="connsiteX231"/>
                <a:gd fmla="*/ 499301 h 1343025" name="connsiteY231"/>
                <a:gd fmla="*/ 23813 w 1343025" name="connsiteX232"/>
                <a:gd fmla="*/ 497777 h 1343025" name="connsiteY232"/>
                <a:gd fmla="*/ 22479 w 1343025" name="connsiteX233"/>
                <a:gd fmla="*/ 502920 h 1343025" name="connsiteY233"/>
                <a:gd fmla="*/ 28194 w 1343025" name="connsiteX234"/>
                <a:gd fmla="*/ 504444 h 1343025" name="connsiteY234"/>
                <a:gd fmla="*/ 29528 w 1343025" name="connsiteX235"/>
                <a:gd fmla="*/ 499301 h 1343025" name="connsiteY235"/>
                <a:gd fmla="*/ 18860 w 1343025" name="connsiteX236"/>
                <a:gd fmla="*/ 544830 h 1343025" name="connsiteY236"/>
                <a:gd fmla="*/ 12954 w 1343025" name="connsiteX237"/>
                <a:gd fmla="*/ 543687 h 1343025" name="connsiteY237"/>
                <a:gd fmla="*/ 11906 w 1343025" name="connsiteX238"/>
                <a:gd fmla="*/ 548926 h 1343025" name="connsiteY238"/>
                <a:gd fmla="*/ 17812 w 1343025" name="connsiteX239"/>
                <a:gd fmla="*/ 550069 h 1343025" name="connsiteY239"/>
                <a:gd fmla="*/ 18860 w 1343025" name="connsiteX240"/>
                <a:gd fmla="*/ 544830 h 1343025" name="connsiteY240"/>
                <a:gd fmla="*/ 23717 w 1343025" name="connsiteX241"/>
                <a:gd fmla="*/ 521970 h 1343025" name="connsiteY241"/>
                <a:gd fmla="*/ 17907 w 1343025" name="connsiteX242"/>
                <a:gd fmla="*/ 520637 h 1343025" name="connsiteY242"/>
                <a:gd fmla="*/ 16669 w 1343025" name="connsiteX243"/>
                <a:gd fmla="*/ 525780 h 1343025" name="connsiteY243"/>
                <a:gd fmla="*/ 22479 w 1343025" name="connsiteX244"/>
                <a:gd fmla="*/ 527113 h 1343025" name="connsiteY244"/>
                <a:gd fmla="*/ 23717 w 1343025" name="connsiteX245"/>
                <a:gd fmla="*/ 521970 h 1343025" name="connsiteY245"/>
                <a:gd fmla="*/ 21241 w 1343025" name="connsiteX246"/>
                <a:gd fmla="*/ 533400 h 1343025" name="connsiteY246"/>
                <a:gd fmla="*/ 15431 w 1343025" name="connsiteX247"/>
                <a:gd fmla="*/ 532162 h 1343025" name="connsiteY247"/>
                <a:gd fmla="*/ 14288 w 1343025" name="connsiteX248"/>
                <a:gd fmla="*/ 537305 h 1343025" name="connsiteY248"/>
                <a:gd fmla="*/ 20098 w 1343025" name="connsiteX249"/>
                <a:gd fmla="*/ 538544 h 1343025" name="connsiteY249"/>
                <a:gd fmla="*/ 21241 w 1343025" name="connsiteX250"/>
                <a:gd fmla="*/ 533400 h 1343025" name="connsiteY250"/>
                <a:gd fmla="*/ 32671 w 1343025" name="connsiteX251"/>
                <a:gd fmla="*/ 488061 h 1343025" name="connsiteY251"/>
                <a:gd fmla="*/ 26956 w 1343025" name="connsiteX252"/>
                <a:gd fmla="*/ 486442 h 1343025" name="connsiteY252"/>
                <a:gd fmla="*/ 25527 w 1343025" name="connsiteX253"/>
                <a:gd fmla="*/ 491585 h 1343025" name="connsiteY253"/>
                <a:gd fmla="*/ 31242 w 1343025" name="connsiteX254"/>
                <a:gd fmla="*/ 493205 h 1343025" name="connsiteY254"/>
                <a:gd fmla="*/ 32671 w 1343025" name="connsiteX255"/>
                <a:gd fmla="*/ 488061 h 1343025" name="connsiteY255"/>
                <a:gd fmla="*/ 51340 w 1343025" name="connsiteX256"/>
                <a:gd fmla="*/ 432816 h 1343025" name="connsiteY256"/>
                <a:gd fmla="*/ 45815 w 1343025" name="connsiteX257"/>
                <a:gd fmla="*/ 430721 h 1343025" name="connsiteY257"/>
                <a:gd fmla="*/ 43910 w 1343025" name="connsiteX258"/>
                <a:gd fmla="*/ 435674 h 1343025" name="connsiteY258"/>
                <a:gd fmla="*/ 49435 w 1343025" name="connsiteX259"/>
                <a:gd fmla="*/ 437769 h 1343025" name="connsiteY259"/>
                <a:gd fmla="*/ 51340 w 1343025" name="connsiteX260"/>
                <a:gd fmla="*/ 432816 h 1343025" name="connsiteY260"/>
                <a:gd fmla="*/ 47244 w 1343025" name="connsiteX261"/>
                <a:gd fmla="*/ 443675 h 1343025" name="connsiteY261"/>
                <a:gd fmla="*/ 41720 w 1343025" name="connsiteX262"/>
                <a:gd fmla="*/ 441674 h 1343025" name="connsiteY262"/>
                <a:gd fmla="*/ 39910 w 1343025" name="connsiteX263"/>
                <a:gd fmla="*/ 446627 h 1343025" name="connsiteY263"/>
                <a:gd fmla="*/ 45434 w 1343025" name="connsiteX264"/>
                <a:gd fmla="*/ 448628 h 1343025" name="connsiteY264"/>
                <a:gd fmla="*/ 47244 w 1343025" name="connsiteX265"/>
                <a:gd fmla="*/ 443675 h 1343025" name="connsiteY265"/>
                <a:gd fmla="*/ 36005 w 1343025" name="connsiteX266"/>
                <a:gd fmla="*/ 476917 h 1343025" name="connsiteY266"/>
                <a:gd fmla="*/ 30385 w 1343025" name="connsiteX267"/>
                <a:gd fmla="*/ 475202 h 1343025" name="connsiteY267"/>
                <a:gd fmla="*/ 28861 w 1343025" name="connsiteX268"/>
                <a:gd fmla="*/ 480251 h 1343025" name="connsiteY268"/>
                <a:gd fmla="*/ 34576 w 1343025" name="connsiteX269"/>
                <a:gd fmla="*/ 481965 h 1343025" name="connsiteY269"/>
                <a:gd fmla="*/ 36005 w 1343025" name="connsiteX270"/>
                <a:gd fmla="*/ 476917 h 1343025" name="connsiteY270"/>
                <a:gd fmla="*/ 55721 w 1343025" name="connsiteX271"/>
                <a:gd fmla="*/ 421958 h 1343025" name="connsiteY271"/>
                <a:gd fmla="*/ 50197 w 1343025" name="connsiteX272"/>
                <a:gd fmla="*/ 419767 h 1343025" name="connsiteY272"/>
                <a:gd fmla="*/ 48197 w 1343025" name="connsiteX273"/>
                <a:gd fmla="*/ 424720 h 1343025" name="connsiteY273"/>
                <a:gd fmla="*/ 53721 w 1343025" name="connsiteX274"/>
                <a:gd fmla="*/ 426911 h 1343025" name="connsiteY274"/>
                <a:gd fmla="*/ 55721 w 1343025" name="connsiteX275"/>
                <a:gd fmla="*/ 421958 h 1343025" name="connsiteY275"/>
                <a:gd fmla="*/ 43339 w 1343025" name="connsiteX276"/>
                <a:gd fmla="*/ 454724 h 1343025" name="connsiteY276"/>
                <a:gd fmla="*/ 37719 w 1343025" name="connsiteX277"/>
                <a:gd fmla="*/ 452819 h 1343025" name="connsiteY277"/>
                <a:gd fmla="*/ 36005 w 1343025" name="connsiteX278"/>
                <a:gd fmla="*/ 457867 h 1343025" name="connsiteY278"/>
                <a:gd fmla="*/ 41624 w 1343025" name="connsiteX279"/>
                <a:gd fmla="*/ 459772 h 1343025" name="connsiteY279"/>
                <a:gd fmla="*/ 43339 w 1343025" name="connsiteX280"/>
                <a:gd fmla="*/ 454724 h 1343025" name="connsiteY280"/>
                <a:gd fmla="*/ 39529 w 1343025" name="connsiteX281"/>
                <a:gd fmla="*/ 465772 h 1343025" name="connsiteY281"/>
                <a:gd fmla="*/ 33909 w 1343025" name="connsiteX282"/>
                <a:gd fmla="*/ 463963 h 1343025" name="connsiteY282"/>
                <a:gd fmla="*/ 32290 w 1343025" name="connsiteX283"/>
                <a:gd fmla="*/ 469011 h 1343025" name="connsiteY283"/>
                <a:gd fmla="*/ 37910 w 1343025" name="connsiteX284"/>
                <a:gd fmla="*/ 470821 h 1343025" name="connsiteY284"/>
                <a:gd fmla="*/ 39529 w 1343025" name="connsiteX285"/>
                <a:gd fmla="*/ 465772 h 1343025" name="connsiteY285"/>
                <a:gd fmla="*/ 7906 w 1343025" name="connsiteX286"/>
                <a:gd fmla="*/ 625793 h 1343025" name="connsiteY286"/>
                <a:gd fmla="*/ 1810 w 1343025" name="connsiteX287"/>
                <a:gd fmla="*/ 625412 h 1343025" name="connsiteY287"/>
                <a:gd fmla="*/ 1429 w 1343025" name="connsiteX288"/>
                <a:gd fmla="*/ 630650 h 1343025" name="connsiteY288"/>
                <a:gd fmla="*/ 7525 w 1343025" name="connsiteX289"/>
                <a:gd fmla="*/ 631031 h 1343025" name="connsiteY289"/>
                <a:gd fmla="*/ 7906 w 1343025" name="connsiteX290"/>
                <a:gd fmla="*/ 625793 h 1343025" name="connsiteY290"/>
                <a:gd fmla="*/ 8954 w 1343025" name="connsiteX291"/>
                <a:gd fmla="*/ 614172 h 1343025" name="connsiteY291"/>
                <a:gd fmla="*/ 2858 w 1343025" name="connsiteX292"/>
                <a:gd fmla="*/ 613601 h 1343025" name="connsiteY292"/>
                <a:gd fmla="*/ 2381 w 1343025" name="connsiteX293"/>
                <a:gd fmla="*/ 618839 h 1343025" name="connsiteY293"/>
                <a:gd fmla="*/ 8477 w 1343025" name="connsiteX294"/>
                <a:gd fmla="*/ 619316 h 1343025" name="connsiteY294"/>
                <a:gd fmla="*/ 8954 w 1343025" name="connsiteX295"/>
                <a:gd fmla="*/ 614172 h 1343025" name="connsiteY295"/>
                <a:gd fmla="*/ 7239 w 1343025" name="connsiteX296"/>
                <a:gd fmla="*/ 637413 h 1343025" name="connsiteY296"/>
                <a:gd fmla="*/ 1143 w 1343025" name="connsiteX297"/>
                <a:gd fmla="*/ 637127 h 1343025" name="connsiteY297"/>
                <a:gd fmla="*/ 857 w 1343025" name="connsiteX298"/>
                <a:gd fmla="*/ 642461 h 1343025" name="connsiteY298"/>
                <a:gd fmla="*/ 6953 w 1343025" name="connsiteX299"/>
                <a:gd fmla="*/ 642747 h 1343025" name="connsiteY299"/>
                <a:gd fmla="*/ 7239 w 1343025" name="connsiteX300"/>
                <a:gd fmla="*/ 637413 h 1343025" name="connsiteY300"/>
                <a:gd fmla="*/ 6668 w 1343025" name="connsiteX301"/>
                <a:gd fmla="*/ 649034 h 1343025" name="connsiteY301"/>
                <a:gd fmla="*/ 572 w 1343025" name="connsiteX302"/>
                <a:gd fmla="*/ 648843 h 1343025" name="connsiteY302"/>
                <a:gd fmla="*/ 381 w 1343025" name="connsiteX303"/>
                <a:gd fmla="*/ 654082 h 1343025" name="connsiteY303"/>
                <a:gd fmla="*/ 6477 w 1343025" name="connsiteX304"/>
                <a:gd fmla="*/ 654272 h 1343025" name="connsiteY304"/>
                <a:gd fmla="*/ 6668 w 1343025" name="connsiteX305"/>
                <a:gd fmla="*/ 649034 h 1343025" name="connsiteY305"/>
                <a:gd fmla="*/ 16669 w 1343025" name="connsiteX306"/>
                <a:gd fmla="*/ 556260 h 1343025" name="connsiteY306"/>
                <a:gd fmla="*/ 10763 w 1343025" name="connsiteX307"/>
                <a:gd fmla="*/ 555212 h 1343025" name="connsiteY307"/>
                <a:gd fmla="*/ 9811 w 1343025" name="connsiteX308"/>
                <a:gd fmla="*/ 560451 h 1343025" name="connsiteY308"/>
                <a:gd fmla="*/ 15716 w 1343025" name="connsiteX309"/>
                <a:gd fmla="*/ 561499 h 1343025" name="connsiteY309"/>
                <a:gd fmla="*/ 16669 w 1343025" name="connsiteX310"/>
                <a:gd fmla="*/ 556260 h 1343025" name="connsiteY310"/>
                <a:gd fmla="*/ 6287 w 1343025" name="connsiteX311"/>
                <a:gd fmla="*/ 660749 h 1343025" name="connsiteY311"/>
                <a:gd fmla="*/ 191 w 1343025" name="connsiteX312"/>
                <a:gd fmla="*/ 660654 h 1343025" name="connsiteY312"/>
                <a:gd fmla="*/ 95 w 1343025" name="connsiteX313"/>
                <a:gd fmla="*/ 665893 h 1343025" name="connsiteY313"/>
                <a:gd fmla="*/ 6191 w 1343025" name="connsiteX314"/>
                <a:gd fmla="*/ 665988 h 1343025" name="connsiteY314"/>
                <a:gd fmla="*/ 6287 w 1343025" name="connsiteX315"/>
                <a:gd fmla="*/ 660749 h 1343025" name="connsiteY315"/>
                <a:gd fmla="*/ 10097 w 1343025" name="connsiteX316"/>
                <a:gd fmla="*/ 602456 h 1343025" name="connsiteY316"/>
                <a:gd fmla="*/ 4096 w 1343025" name="connsiteX317"/>
                <a:gd fmla="*/ 601789 h 1343025" name="connsiteY317"/>
                <a:gd fmla="*/ 3524 w 1343025" name="connsiteX318"/>
                <a:gd fmla="*/ 607028 h 1343025" name="connsiteY318"/>
                <a:gd fmla="*/ 9525 w 1343025" name="connsiteX319"/>
                <a:gd fmla="*/ 607695 h 1343025" name="connsiteY319"/>
                <a:gd fmla="*/ 10097 w 1343025" name="connsiteX320"/>
                <a:gd fmla="*/ 602456 h 1343025" name="connsiteY320"/>
                <a:gd fmla="*/ 14764 w 1343025" name="connsiteX321"/>
                <a:gd fmla="*/ 567785 h 1343025" name="connsiteY321"/>
                <a:gd fmla="*/ 8763 w 1343025" name="connsiteX322"/>
                <a:gd fmla="*/ 566833 h 1343025" name="connsiteY322"/>
                <a:gd fmla="*/ 7906 w 1343025" name="connsiteX323"/>
                <a:gd fmla="*/ 572072 h 1343025" name="connsiteY323"/>
                <a:gd fmla="*/ 13811 w 1343025" name="connsiteX324"/>
                <a:gd fmla="*/ 573024 h 1343025" name="connsiteY324"/>
                <a:gd fmla="*/ 14764 w 1343025" name="connsiteX325"/>
                <a:gd fmla="*/ 567785 h 1343025" name="connsiteY325"/>
                <a:gd fmla="*/ 12954 w 1343025" name="connsiteX326"/>
                <a:gd fmla="*/ 579311 h 1343025" name="connsiteY326"/>
                <a:gd fmla="*/ 6953 w 1343025" name="connsiteX327"/>
                <a:gd fmla="*/ 578453 h 1343025" name="connsiteY327"/>
                <a:gd fmla="*/ 6191 w 1343025" name="connsiteX328"/>
                <a:gd fmla="*/ 583692 h 1343025" name="connsiteY328"/>
                <a:gd fmla="*/ 12192 w 1343025" name="connsiteX329"/>
                <a:gd fmla="*/ 584549 h 1343025" name="connsiteY329"/>
                <a:gd fmla="*/ 12954 w 1343025" name="connsiteX330"/>
                <a:gd fmla="*/ 579311 h 1343025" name="connsiteY330"/>
                <a:gd fmla="*/ 195739 w 1343025" name="connsiteX331"/>
                <a:gd fmla="*/ 208502 h 1343025" name="connsiteY331"/>
                <a:gd fmla="*/ 191357 w 1343025" name="connsiteX332"/>
                <a:gd fmla="*/ 204216 h 1343025" name="connsiteY332"/>
                <a:gd fmla="*/ 187643 w 1343025" name="connsiteX333"/>
                <a:gd fmla="*/ 208026 h 1343025" name="connsiteY333"/>
                <a:gd fmla="*/ 192024 w 1343025" name="connsiteX334"/>
                <a:gd fmla="*/ 212217 h 1343025" name="connsiteY334"/>
                <a:gd fmla="*/ 195739 w 1343025" name="connsiteX335"/>
                <a:gd fmla="*/ 208502 h 1343025" name="connsiteY335"/>
                <a:gd fmla="*/ 11430 w 1343025" name="connsiteX336"/>
                <a:gd fmla="*/ 590931 h 1343025" name="connsiteY336"/>
                <a:gd fmla="*/ 5429 w 1343025" name="connsiteX337"/>
                <a:gd fmla="*/ 590169 h 1343025" name="connsiteY337"/>
                <a:gd fmla="*/ 4763 w 1343025" name="connsiteX338"/>
                <a:gd fmla="*/ 595408 h 1343025" name="connsiteY338"/>
                <a:gd fmla="*/ 10763 w 1343025" name="connsiteX339"/>
                <a:gd fmla="*/ 596170 h 1343025" name="connsiteY339"/>
                <a:gd fmla="*/ 11430 w 1343025" name="connsiteX340"/>
                <a:gd fmla="*/ 590931 h 1343025" name="connsiteY340"/>
                <a:gd fmla="*/ 121920 w 1343025" name="connsiteX341"/>
                <a:gd fmla="*/ 298799 h 1343025" name="connsiteY341"/>
                <a:gd fmla="*/ 116967 w 1343025" name="connsiteX342"/>
                <a:gd fmla="*/ 295466 h 1343025" name="connsiteY342"/>
                <a:gd fmla="*/ 114014 w 1343025" name="connsiteX343"/>
                <a:gd fmla="*/ 299847 h 1343025" name="connsiteY343"/>
                <a:gd fmla="*/ 118967 w 1343025" name="connsiteX344"/>
                <a:gd fmla="*/ 303181 h 1343025" name="connsiteY344"/>
                <a:gd fmla="*/ 121920 w 1343025" name="connsiteX345"/>
                <a:gd fmla="*/ 298799 h 1343025" name="connsiteY345"/>
                <a:gd fmla="*/ 156877 w 1343025" name="connsiteX346"/>
                <a:gd fmla="*/ 252031 h 1343025" name="connsiteY346"/>
                <a:gd fmla="*/ 152114 w 1343025" name="connsiteX347"/>
                <a:gd fmla="*/ 248221 h 1343025" name="connsiteY347"/>
                <a:gd fmla="*/ 148781 w 1343025" name="connsiteX348"/>
                <a:gd fmla="*/ 252317 h 1343025" name="connsiteY348"/>
                <a:gd fmla="*/ 153543 w 1343025" name="connsiteX349"/>
                <a:gd fmla="*/ 256127 h 1343025" name="connsiteY349"/>
                <a:gd fmla="*/ 156877 w 1343025" name="connsiteX350"/>
                <a:gd fmla="*/ 252031 h 1343025" name="connsiteY350"/>
                <a:gd fmla="*/ 149543 w 1343025" name="connsiteX351"/>
                <a:gd fmla="*/ 261080 h 1343025" name="connsiteY351"/>
                <a:gd fmla="*/ 144780 w 1343025" name="connsiteX352"/>
                <a:gd fmla="*/ 257366 h 1343025" name="connsiteY352"/>
                <a:gd fmla="*/ 141542 w 1343025" name="connsiteX353"/>
                <a:gd fmla="*/ 261556 h 1343025" name="connsiteY353"/>
                <a:gd fmla="*/ 146304 w 1343025" name="connsiteX354"/>
                <a:gd fmla="*/ 265271 h 1343025" name="connsiteY354"/>
                <a:gd fmla="*/ 149543 w 1343025" name="connsiteX355"/>
                <a:gd fmla="*/ 261080 h 1343025" name="connsiteY355"/>
                <a:gd fmla="*/ 128588 w 1343025" name="connsiteX356"/>
                <a:gd fmla="*/ 289179 h 1343025" name="connsiteY356"/>
                <a:gd fmla="*/ 123635 w 1343025" name="connsiteX357"/>
                <a:gd fmla="*/ 285750 h 1343025" name="connsiteY357"/>
                <a:gd fmla="*/ 120587 w 1343025" name="connsiteX358"/>
                <a:gd fmla="*/ 290131 h 1343025" name="connsiteY358"/>
                <a:gd fmla="*/ 125540 w 1343025" name="connsiteX359"/>
                <a:gd fmla="*/ 293656 h 1343025" name="connsiteY359"/>
                <a:gd fmla="*/ 128588 w 1343025" name="connsiteX360"/>
                <a:gd fmla="*/ 289179 h 1343025" name="connsiteY360"/>
                <a:gd fmla="*/ 135446 w 1343025" name="connsiteX361"/>
                <a:gd fmla="*/ 279749 h 1343025" name="connsiteY361"/>
                <a:gd fmla="*/ 130588 w 1343025" name="connsiteX362"/>
                <a:gd fmla="*/ 276130 h 1343025" name="connsiteY362"/>
                <a:gd fmla="*/ 127445 w 1343025" name="connsiteX363"/>
                <a:gd fmla="*/ 280416 h 1343025" name="connsiteY363"/>
                <a:gd fmla="*/ 132302 w 1343025" name="connsiteX364"/>
                <a:gd fmla="*/ 283940 h 1343025" name="connsiteY364"/>
                <a:gd fmla="*/ 135446 w 1343025" name="connsiteX365"/>
                <a:gd fmla="*/ 279749 h 1343025" name="connsiteY365"/>
                <a:gd fmla="*/ 142399 w 1343025" name="connsiteX366"/>
                <a:gd fmla="*/ 270415 h 1343025" name="connsiteY366"/>
                <a:gd fmla="*/ 137541 w 1343025" name="connsiteX367"/>
                <a:gd fmla="*/ 266795 h 1343025" name="connsiteY367"/>
                <a:gd fmla="*/ 134398 w 1343025" name="connsiteX368"/>
                <a:gd fmla="*/ 270986 h 1343025" name="connsiteY368"/>
                <a:gd fmla="*/ 139160 w 1343025" name="connsiteX369"/>
                <a:gd fmla="*/ 274606 h 1343025" name="connsiteY369"/>
                <a:gd fmla="*/ 142399 w 1343025" name="connsiteX370"/>
                <a:gd fmla="*/ 270415 h 1343025" name="connsiteY370"/>
                <a:gd fmla="*/ 187643 w 1343025" name="connsiteX371"/>
                <a:gd fmla="*/ 216979 h 1343025" name="connsiteY371"/>
                <a:gd fmla="*/ 183166 w 1343025" name="connsiteX372"/>
                <a:gd fmla="*/ 212788 h 1343025" name="connsiteY372"/>
                <a:gd fmla="*/ 179546 w 1343025" name="connsiteX373"/>
                <a:gd fmla="*/ 216694 h 1343025" name="connsiteY373"/>
                <a:gd fmla="*/ 184023 w 1343025" name="connsiteX374"/>
                <a:gd fmla="*/ 220885 h 1343025" name="connsiteY374"/>
                <a:gd fmla="*/ 187643 w 1343025" name="connsiteX375"/>
                <a:gd fmla="*/ 216979 h 1343025" name="connsiteY375"/>
                <a:gd fmla="*/ 164402 w 1343025" name="connsiteX376"/>
                <a:gd fmla="*/ 243078 h 1343025" name="connsiteY376"/>
                <a:gd fmla="*/ 159734 w 1343025" name="connsiteX377"/>
                <a:gd fmla="*/ 239173 h 1343025" name="connsiteY377"/>
                <a:gd fmla="*/ 156305 w 1343025" name="connsiteX378"/>
                <a:gd fmla="*/ 243173 h 1343025" name="connsiteY378"/>
                <a:gd fmla="*/ 160973 w 1343025" name="connsiteX379"/>
                <a:gd fmla="*/ 247079 h 1343025" name="connsiteY379"/>
                <a:gd fmla="*/ 164402 w 1343025" name="connsiteX380"/>
                <a:gd fmla="*/ 243078 h 1343025" name="connsiteY380"/>
                <a:gd fmla="*/ 179737 w 1343025" name="connsiteX381"/>
                <a:gd fmla="*/ 225457 h 1343025" name="connsiteY381"/>
                <a:gd fmla="*/ 175260 w 1343025" name="connsiteX382"/>
                <a:gd fmla="*/ 221361 h 1343025" name="connsiteY382"/>
                <a:gd fmla="*/ 171736 w 1343025" name="connsiteX383"/>
                <a:gd fmla="*/ 225266 h 1343025" name="connsiteY383"/>
                <a:gd fmla="*/ 176308 w 1343025" name="connsiteX384"/>
                <a:gd fmla="*/ 229362 h 1343025" name="connsiteY384"/>
                <a:gd fmla="*/ 179737 w 1343025" name="connsiteX385"/>
                <a:gd fmla="*/ 225457 h 1343025" name="connsiteY385"/>
                <a:gd fmla="*/ 171926 w 1343025" name="connsiteX386"/>
                <a:gd fmla="*/ 234220 h 1343025" name="connsiteY386"/>
                <a:gd fmla="*/ 167354 w 1343025" name="connsiteX387"/>
                <a:gd fmla="*/ 230219 h 1343025" name="connsiteY387"/>
                <a:gd fmla="*/ 163925 w 1343025" name="connsiteX388"/>
                <a:gd fmla="*/ 234220 h 1343025" name="connsiteY388"/>
                <a:gd fmla="*/ 168497 w 1343025" name="connsiteX389"/>
                <a:gd fmla="*/ 238220 h 1343025" name="connsiteY389"/>
                <a:gd fmla="*/ 171926 w 1343025" name="connsiteX390"/>
                <a:gd fmla="*/ 234220 h 1343025" name="connsiteY390"/>
                <a:gd fmla="*/ 69818 w 1343025" name="connsiteX391"/>
                <a:gd fmla="*/ 389858 h 1343025" name="connsiteY391"/>
                <a:gd fmla="*/ 64389 w 1343025" name="connsiteX392"/>
                <a:gd fmla="*/ 387382 h 1343025" name="connsiteY392"/>
                <a:gd fmla="*/ 62198 w 1343025" name="connsiteX393"/>
                <a:gd fmla="*/ 392144 h 1343025" name="connsiteY393"/>
                <a:gd fmla="*/ 67628 w 1343025" name="connsiteX394"/>
                <a:gd fmla="*/ 394621 h 1343025" name="connsiteY394"/>
                <a:gd fmla="*/ 69818 w 1343025" name="connsiteX395"/>
                <a:gd fmla="*/ 389858 h 1343025" name="connsiteY395"/>
                <a:gd fmla="*/ 115443 w 1343025" name="connsiteX396"/>
                <a:gd fmla="*/ 308515 h 1343025" name="connsiteY396"/>
                <a:gd fmla="*/ 110395 w 1343025" name="connsiteX397"/>
                <a:gd fmla="*/ 305181 h 1343025" name="connsiteY397"/>
                <a:gd fmla="*/ 107537 w 1343025" name="connsiteX398"/>
                <a:gd fmla="*/ 309658 h 1343025" name="connsiteY398"/>
                <a:gd fmla="*/ 112586 w 1343025" name="connsiteX399"/>
                <a:gd fmla="*/ 312896 h 1343025" name="connsiteY399"/>
                <a:gd fmla="*/ 115443 w 1343025" name="connsiteX400"/>
                <a:gd fmla="*/ 308515 h 1343025" name="connsiteY400"/>
                <a:gd fmla="*/ 74867 w 1343025" name="connsiteX401"/>
                <a:gd fmla="*/ 379381 h 1343025" name="connsiteY401"/>
                <a:gd fmla="*/ 69533 w 1343025" name="connsiteX402"/>
                <a:gd fmla="*/ 376809 h 1343025" name="connsiteY402"/>
                <a:gd fmla="*/ 67247 w 1343025" name="connsiteX403"/>
                <a:gd fmla="*/ 381571 h 1343025" name="connsiteY403"/>
                <a:gd fmla="*/ 72581 w 1343025" name="connsiteX404"/>
                <a:gd fmla="*/ 384143 h 1343025" name="connsiteY404"/>
                <a:gd fmla="*/ 74867 w 1343025" name="connsiteX405"/>
                <a:gd fmla="*/ 379381 h 1343025" name="connsiteY405"/>
                <a:gd fmla="*/ 80105 w 1343025" name="connsiteX406"/>
                <a:gd fmla="*/ 368903 h 1343025" name="connsiteY406"/>
                <a:gd fmla="*/ 74771 w 1343025" name="connsiteX407"/>
                <a:gd fmla="*/ 366236 h 1343025" name="connsiteY407"/>
                <a:gd fmla="*/ 72390 w 1343025" name="connsiteX408"/>
                <a:gd fmla="*/ 370904 h 1343025" name="connsiteY408"/>
                <a:gd fmla="*/ 77724 w 1343025" name="connsiteX409"/>
                <a:gd fmla="*/ 373666 h 1343025" name="connsiteY409"/>
                <a:gd fmla="*/ 80105 w 1343025" name="connsiteX410"/>
                <a:gd fmla="*/ 368903 h 1343025" name="connsiteY410"/>
                <a:gd fmla="*/ 64865 w 1343025" name="connsiteX411"/>
                <a:gd fmla="*/ 400526 h 1343025" name="connsiteY411"/>
                <a:gd fmla="*/ 59436 w 1343025" name="connsiteX412"/>
                <a:gd fmla="*/ 398145 h 1343025" name="connsiteY412"/>
                <a:gd fmla="*/ 57245 w 1343025" name="connsiteX413"/>
                <a:gd fmla="*/ 403003 h 1343025" name="connsiteY413"/>
                <a:gd fmla="*/ 62675 w 1343025" name="connsiteX414"/>
                <a:gd fmla="*/ 405384 h 1343025" name="connsiteY414"/>
                <a:gd fmla="*/ 64865 w 1343025" name="connsiteX415"/>
                <a:gd fmla="*/ 400526 h 1343025" name="connsiteY415"/>
                <a:gd fmla="*/ 60198 w 1343025" name="connsiteX416"/>
                <a:gd fmla="*/ 411194 h 1343025" name="connsiteY416"/>
                <a:gd fmla="*/ 54769 w 1343025" name="connsiteX417"/>
                <a:gd fmla="*/ 408908 h 1343025" name="connsiteY417"/>
                <a:gd fmla="*/ 52673 w 1343025" name="connsiteX418"/>
                <a:gd fmla="*/ 413766 h 1343025" name="connsiteY418"/>
                <a:gd fmla="*/ 58103 w 1343025" name="connsiteX419"/>
                <a:gd fmla="*/ 416052 h 1343025" name="connsiteY419"/>
                <a:gd fmla="*/ 60198 w 1343025" name="connsiteX420"/>
                <a:gd fmla="*/ 411194 h 1343025" name="connsiteY420"/>
                <a:gd fmla="*/ 85535 w 1343025" name="connsiteX421"/>
                <a:gd fmla="*/ 358616 h 1343025" name="connsiteY421"/>
                <a:gd fmla="*/ 80296 w 1343025" name="connsiteX422"/>
                <a:gd fmla="*/ 355854 h 1343025" name="connsiteY422"/>
                <a:gd fmla="*/ 77819 w 1343025" name="connsiteX423"/>
                <a:gd fmla="*/ 360521 h 1343025" name="connsiteY423"/>
                <a:gd fmla="*/ 83058 w 1343025" name="connsiteX424"/>
                <a:gd fmla="*/ 363284 h 1343025" name="connsiteY424"/>
                <a:gd fmla="*/ 85535 w 1343025" name="connsiteX425"/>
                <a:gd fmla="*/ 358616 h 1343025" name="connsiteY425"/>
                <a:gd fmla="*/ 109157 w 1343025" name="connsiteX426"/>
                <a:gd fmla="*/ 318326 h 1343025" name="connsiteY426"/>
                <a:gd fmla="*/ 104013 w 1343025" name="connsiteX427"/>
                <a:gd fmla="*/ 315182 h 1343025" name="connsiteY427"/>
                <a:gd fmla="*/ 101251 w 1343025" name="connsiteX428"/>
                <a:gd fmla="*/ 319659 h 1343025" name="connsiteY428"/>
                <a:gd fmla="*/ 106394 w 1343025" name="connsiteX429"/>
                <a:gd fmla="*/ 322897 h 1343025" name="connsiteY429"/>
                <a:gd fmla="*/ 109157 w 1343025" name="connsiteX430"/>
                <a:gd fmla="*/ 318326 h 1343025" name="connsiteY430"/>
                <a:gd fmla="*/ 102965 w 1343025" name="connsiteX431"/>
                <a:gd fmla="*/ 328231 h 1343025" name="connsiteY431"/>
                <a:gd fmla="*/ 97822 w 1343025" name="connsiteX432"/>
                <a:gd fmla="*/ 325184 h 1343025" name="connsiteY432"/>
                <a:gd fmla="*/ 95060 w 1343025" name="connsiteX433"/>
                <a:gd fmla="*/ 329755 h 1343025" name="connsiteY433"/>
                <a:gd fmla="*/ 100203 w 1343025" name="connsiteX434"/>
                <a:gd fmla="*/ 332804 h 1343025" name="connsiteY434"/>
                <a:gd fmla="*/ 102965 w 1343025" name="connsiteX435"/>
                <a:gd fmla="*/ 328231 h 1343025" name="connsiteY435"/>
                <a:gd fmla="*/ 675037 w 1343025" name="connsiteX436"/>
                <a:gd fmla="*/ 6096 h 1343025" name="connsiteY436"/>
                <a:gd fmla="*/ 677704 w 1343025" name="connsiteX437"/>
                <a:gd fmla="*/ 6096 h 1343025" name="connsiteY437"/>
                <a:gd fmla="*/ 677704 w 1343025" name="connsiteX438"/>
                <a:gd fmla="*/ 0 h 1343025" name="connsiteY438"/>
                <a:gd fmla="*/ 672465 w 1343025" name="connsiteX439"/>
                <a:gd fmla="*/ 0 h 1343025" name="connsiteY439"/>
                <a:gd fmla="*/ 672465 w 1343025" name="connsiteX440"/>
                <a:gd fmla="*/ 6096 h 1343025" name="connsiteY440"/>
                <a:gd fmla="*/ 675037 w 1343025" name="connsiteX441"/>
                <a:gd fmla="*/ 6096 h 1343025" name="connsiteY441"/>
                <a:gd fmla="*/ 91250 w 1343025" name="connsiteX442"/>
                <a:gd fmla="*/ 348425 h 1343025" name="connsiteY442"/>
                <a:gd fmla="*/ 86011 w 1343025" name="connsiteX443"/>
                <a:gd fmla="*/ 345567 h 1343025" name="connsiteY443"/>
                <a:gd fmla="*/ 83439 w 1343025" name="connsiteX444"/>
                <a:gd fmla="*/ 350234 h 1343025" name="connsiteY444"/>
                <a:gd fmla="*/ 88678 w 1343025" name="connsiteX445"/>
                <a:gd fmla="*/ 353092 h 1343025" name="connsiteY445"/>
                <a:gd fmla="*/ 91250 w 1343025" name="connsiteX446"/>
                <a:gd fmla="*/ 348425 h 1343025" name="connsiteY446"/>
                <a:gd fmla="*/ 416052 w 1343025" name="connsiteX447"/>
                <a:gd fmla="*/ 58103 h 1343025" name="connsiteY447"/>
                <a:gd fmla="*/ 413766 w 1343025" name="connsiteX448"/>
                <a:gd fmla="*/ 52673 h 1343025" name="connsiteY448"/>
                <a:gd fmla="*/ 408908 w 1343025" name="connsiteX449"/>
                <a:gd fmla="*/ 54769 h 1343025" name="connsiteY449"/>
                <a:gd fmla="*/ 411194 w 1343025" name="connsiteX450"/>
                <a:gd fmla="*/ 60198 h 1343025" name="connsiteY450"/>
                <a:gd fmla="*/ 416052 w 1343025" name="connsiteX451"/>
                <a:gd fmla="*/ 58103 h 1343025" name="connsiteY451"/>
                <a:gd fmla="*/ 1255681 w 1343025" name="connsiteX452"/>
                <a:gd fmla="*/ 342900 h 1343025" name="connsiteY452"/>
                <a:gd fmla="*/ 1260920 w 1343025" name="connsiteX453"/>
                <a:gd fmla="*/ 339852 h 1343025" name="connsiteY453"/>
                <a:gd fmla="*/ 1258253 w 1343025" name="connsiteX454"/>
                <a:gd fmla="*/ 335280 h 1343025" name="connsiteY454"/>
                <a:gd fmla="*/ 1253014 w 1343025" name="connsiteX455"/>
                <a:gd fmla="*/ 338328 h 1343025" name="connsiteY455"/>
                <a:gd fmla="*/ 1255681 w 1343025" name="connsiteX456"/>
                <a:gd fmla="*/ 342900 h 1343025" name="connsiteY456"/>
                <a:gd fmla="*/ 1261396 w 1343025" name="connsiteX457"/>
                <a:gd fmla="*/ 352996 h 1343025" name="connsiteY457"/>
                <a:gd fmla="*/ 1266730 w 1343025" name="connsiteX458"/>
                <a:gd fmla="*/ 350044 h 1343025" name="connsiteY458"/>
                <a:gd fmla="*/ 1264158 w 1343025" name="connsiteX459"/>
                <a:gd fmla="*/ 345377 h 1343025" name="connsiteY459"/>
                <a:gd fmla="*/ 1258824 w 1343025" name="connsiteX460"/>
                <a:gd fmla="*/ 348329 h 1343025" name="connsiteY460"/>
                <a:gd fmla="*/ 1261396 w 1343025" name="connsiteX461"/>
                <a:gd fmla="*/ 352996 h 1343025" name="connsiteY461"/>
                <a:gd fmla="*/ 1237488 w 1343025" name="connsiteX462"/>
                <a:gd fmla="*/ 312992 h 1343025" name="connsiteY462"/>
                <a:gd fmla="*/ 1242632 w 1343025" name="connsiteX463"/>
                <a:gd fmla="*/ 309658 h 1343025" name="connsiteY463"/>
                <a:gd fmla="*/ 1239774 w 1343025" name="connsiteX464"/>
                <a:gd fmla="*/ 305181 h 1343025" name="connsiteY464"/>
                <a:gd fmla="*/ 1234631 w 1343025" name="connsiteX465"/>
                <a:gd fmla="*/ 308515 h 1343025" name="connsiteY465"/>
                <a:gd fmla="*/ 1237488 w 1343025" name="connsiteX466"/>
                <a:gd fmla="*/ 312992 h 1343025" name="connsiteY466"/>
                <a:gd fmla="*/ 1249775 w 1343025" name="connsiteX467"/>
                <a:gd fmla="*/ 332804 h 1343025" name="connsiteY467"/>
                <a:gd fmla="*/ 1255014 w 1343025" name="connsiteX468"/>
                <a:gd fmla="*/ 329660 h 1343025" name="connsiteY468"/>
                <a:gd fmla="*/ 1252252 w 1343025" name="connsiteX469"/>
                <a:gd fmla="*/ 325088 h 1343025" name="connsiteY469"/>
                <a:gd fmla="*/ 1247108 w 1343025" name="connsiteX470"/>
                <a:gd fmla="*/ 328231 h 1343025" name="connsiteY470"/>
                <a:gd fmla="*/ 1249775 w 1343025" name="connsiteX471"/>
                <a:gd fmla="*/ 332804 h 1343025" name="connsiteY471"/>
                <a:gd fmla="*/ 1296353 w 1343025" name="connsiteX472"/>
                <a:gd fmla="*/ 426911 h 1343025" name="connsiteY472"/>
                <a:gd fmla="*/ 1301877 w 1343025" name="connsiteX473"/>
                <a:gd fmla="*/ 424625 h 1343025" name="connsiteY473"/>
                <a:gd fmla="*/ 1299877 w 1343025" name="connsiteX474"/>
                <a:gd fmla="*/ 419767 h 1343025" name="connsiteY474"/>
                <a:gd fmla="*/ 1294257 w 1343025" name="connsiteX475"/>
                <a:gd fmla="*/ 422053 h 1343025" name="connsiteY475"/>
                <a:gd fmla="*/ 1296353 w 1343025" name="connsiteX476"/>
                <a:gd fmla="*/ 426911 h 1343025" name="connsiteY476"/>
                <a:gd fmla="*/ 1266920 w 1343025" name="connsiteX477"/>
                <a:gd fmla="*/ 363284 h 1343025" name="connsiteY477"/>
                <a:gd fmla="*/ 1272254 w 1343025" name="connsiteX478"/>
                <a:gd fmla="*/ 360426 h 1343025" name="connsiteY478"/>
                <a:gd fmla="*/ 1269778 w 1343025" name="connsiteX479"/>
                <a:gd fmla="*/ 355759 h 1343025" name="connsiteY479"/>
                <a:gd fmla="*/ 1264444 w 1343025" name="connsiteX480"/>
                <a:gd fmla="*/ 358616 h 1343025" name="connsiteY480"/>
                <a:gd fmla="*/ 1266920 w 1343025" name="connsiteX481"/>
                <a:gd fmla="*/ 363284 h 1343025" name="connsiteY481"/>
                <a:gd fmla="*/ 1291876 w 1343025" name="connsiteX482"/>
                <a:gd fmla="*/ 416052 h 1343025" name="connsiteY482"/>
                <a:gd fmla="*/ 1297400 w 1343025" name="connsiteX483"/>
                <a:gd fmla="*/ 413671 h 1343025" name="connsiteY483"/>
                <a:gd fmla="*/ 1295305 w 1343025" name="connsiteX484"/>
                <a:gd fmla="*/ 408813 h 1343025" name="connsiteY484"/>
                <a:gd fmla="*/ 1289780 w 1343025" name="connsiteX485"/>
                <a:gd fmla="*/ 411194 h 1343025" name="connsiteY485"/>
                <a:gd fmla="*/ 1291876 w 1343025" name="connsiteX486"/>
                <a:gd fmla="*/ 416052 h 1343025" name="connsiteY486"/>
                <a:gd fmla="*/ 1272254 w 1343025" name="connsiteX487"/>
                <a:gd fmla="*/ 373666 h 1343025" name="connsiteY487"/>
                <a:gd fmla="*/ 1277684 w 1343025" name="connsiteX488"/>
                <a:gd fmla="*/ 370904 h 1343025" name="connsiteY488"/>
                <a:gd fmla="*/ 1275302 w 1343025" name="connsiteX489"/>
                <a:gd fmla="*/ 366236 h 1343025" name="connsiteY489"/>
                <a:gd fmla="*/ 1269968 w 1343025" name="connsiteX490"/>
                <a:gd fmla="*/ 368999 h 1343025" name="connsiteY490"/>
                <a:gd fmla="*/ 1272254 w 1343025" name="connsiteX491"/>
                <a:gd fmla="*/ 373666 h 1343025" name="connsiteY491"/>
                <a:gd fmla="*/ 1287209 w 1343025" name="connsiteX492"/>
                <a:gd fmla="*/ 405384 h 1343025" name="connsiteY492"/>
                <a:gd fmla="*/ 1292733 w 1343025" name="connsiteX493"/>
                <a:gd fmla="*/ 402908 h 1343025" name="connsiteY493"/>
                <a:gd fmla="*/ 1290542 w 1343025" name="connsiteX494"/>
                <a:gd fmla="*/ 398050 h 1343025" name="connsiteY494"/>
                <a:gd fmla="*/ 1285018 w 1343025" name="connsiteX495"/>
                <a:gd fmla="*/ 400526 h 1343025" name="connsiteY495"/>
                <a:gd fmla="*/ 1287209 w 1343025" name="connsiteX496"/>
                <a:gd fmla="*/ 405384 h 1343025" name="connsiteY496"/>
                <a:gd fmla="*/ 1282446 w 1343025" name="connsiteX497"/>
                <a:gd fmla="*/ 394716 h 1343025" name="connsiteY497"/>
                <a:gd fmla="*/ 1287875 w 1343025" name="connsiteX498"/>
                <a:gd fmla="*/ 392144 h 1343025" name="connsiteY498"/>
                <a:gd fmla="*/ 1285685 w 1343025" name="connsiteX499"/>
                <a:gd fmla="*/ 387382 h 1343025" name="connsiteY499"/>
                <a:gd fmla="*/ 1280255 w 1343025" name="connsiteX500"/>
                <a:gd fmla="*/ 389954 h 1343025" name="connsiteY500"/>
                <a:gd fmla="*/ 1282446 w 1343025" name="connsiteX501"/>
                <a:gd fmla="*/ 394716 h 1343025" name="connsiteY501"/>
                <a:gd fmla="*/ 1277493 w 1343025" name="connsiteX502"/>
                <a:gd fmla="*/ 384143 h 1343025" name="connsiteY502"/>
                <a:gd fmla="*/ 1282922 w 1343025" name="connsiteX503"/>
                <a:gd fmla="*/ 381476 h 1343025" name="connsiteY503"/>
                <a:gd fmla="*/ 1280636 w 1343025" name="connsiteX504"/>
                <a:gd fmla="*/ 376714 h 1343025" name="connsiteY504"/>
                <a:gd fmla="*/ 1275207 w 1343025" name="connsiteX505"/>
                <a:gd fmla="*/ 379381 h 1343025" name="connsiteY505"/>
                <a:gd fmla="*/ 1277493 w 1343025" name="connsiteX506"/>
                <a:gd fmla="*/ 384143 h 1343025" name="connsiteY506"/>
                <a:gd fmla="*/ 1243679 w 1343025" name="connsiteX507"/>
                <a:gd fmla="*/ 322802 h 1343025" name="connsiteY507"/>
                <a:gd fmla="*/ 1248823 w 1343025" name="connsiteX508"/>
                <a:gd fmla="*/ 319564 h 1343025" name="connsiteY508"/>
                <a:gd fmla="*/ 1246061 w 1343025" name="connsiteX509"/>
                <a:gd fmla="*/ 315087 h 1343025" name="connsiteY509"/>
                <a:gd fmla="*/ 1240917 w 1343025" name="connsiteX510"/>
                <a:gd fmla="*/ 318326 h 1343025" name="connsiteY510"/>
                <a:gd fmla="*/ 1243679 w 1343025" name="connsiteX511"/>
                <a:gd fmla="*/ 322802 h 1343025" name="connsiteY511"/>
                <a:gd fmla="*/ 1189101 w 1343025" name="connsiteX512"/>
                <a:gd fmla="*/ 247174 h 1343025" name="connsiteY512"/>
                <a:gd fmla="*/ 1193768 w 1343025" name="connsiteX513"/>
                <a:gd fmla="*/ 243173 h 1343025" name="connsiteY513"/>
                <a:gd fmla="*/ 1190339 w 1343025" name="connsiteX514"/>
                <a:gd fmla="*/ 239078 h 1343025" name="connsiteY514"/>
                <a:gd fmla="*/ 1185577 w 1343025" name="connsiteX515"/>
                <a:gd fmla="*/ 243078 h 1343025" name="connsiteY515"/>
                <a:gd fmla="*/ 1189101 w 1343025" name="connsiteX516"/>
                <a:gd fmla="*/ 247174 h 1343025" name="connsiteY516"/>
                <a:gd fmla="*/ 1181576 w 1343025" name="connsiteX517"/>
                <a:gd fmla="*/ 238220 h 1343025" name="connsiteY517"/>
                <a:gd fmla="*/ 1186244 w 1343025" name="connsiteX518"/>
                <a:gd fmla="*/ 234220 h 1343025" name="connsiteY518"/>
                <a:gd fmla="*/ 1182815 w 1343025" name="connsiteX519"/>
                <a:gd fmla="*/ 230219 h 1343025" name="connsiteY519"/>
                <a:gd fmla="*/ 1178147 w 1343025" name="connsiteX520"/>
                <a:gd fmla="*/ 234315 h 1343025" name="connsiteY520"/>
                <a:gd fmla="*/ 1181576 w 1343025" name="connsiteX521"/>
                <a:gd fmla="*/ 238220 h 1343025" name="connsiteY521"/>
                <a:gd fmla="*/ 1165955 w 1343025" name="connsiteX522"/>
                <a:gd fmla="*/ 220885 h 1343025" name="connsiteY522"/>
                <a:gd fmla="*/ 1170432 w 1343025" name="connsiteX523"/>
                <a:gd fmla="*/ 216694 h 1343025" name="connsiteY523"/>
                <a:gd fmla="*/ 1166813 w 1343025" name="connsiteX524"/>
                <a:gd fmla="*/ 212788 h 1343025" name="connsiteY524"/>
                <a:gd fmla="*/ 1162336 w 1343025" name="connsiteX525"/>
                <a:gd fmla="*/ 216979 h 1343025" name="connsiteY525"/>
                <a:gd fmla="*/ 1165955 w 1343025" name="connsiteX526"/>
                <a:gd fmla="*/ 220885 h 1343025" name="connsiteY526"/>
                <a:gd fmla="*/ 1231106 w 1343025" name="connsiteX527"/>
                <a:gd fmla="*/ 303181 h 1343025" name="connsiteY527"/>
                <a:gd fmla="*/ 1236155 w 1343025" name="connsiteX528"/>
                <a:gd fmla="*/ 299752 h 1343025" name="connsiteY528"/>
                <a:gd fmla="*/ 1233202 w 1343025" name="connsiteX529"/>
                <a:gd fmla="*/ 295370 h 1343025" name="connsiteY529"/>
                <a:gd fmla="*/ 1228154 w 1343025" name="connsiteX530"/>
                <a:gd fmla="*/ 298799 h 1343025" name="connsiteY530"/>
                <a:gd fmla="*/ 1231106 w 1343025" name="connsiteX531"/>
                <a:gd fmla="*/ 303181 h 1343025" name="connsiteY531"/>
                <a:gd fmla="*/ 1196531 w 1343025" name="connsiteX532"/>
                <a:gd fmla="*/ 256222 h 1343025" name="connsiteY532"/>
                <a:gd fmla="*/ 1201293 w 1343025" name="connsiteX533"/>
                <a:gd fmla="*/ 252317 h 1343025" name="connsiteY533"/>
                <a:gd fmla="*/ 1197959 w 1343025" name="connsiteX534"/>
                <a:gd fmla="*/ 248221 h 1343025" name="connsiteY534"/>
                <a:gd fmla="*/ 1193197 w 1343025" name="connsiteX535"/>
                <a:gd fmla="*/ 252127 h 1343025" name="connsiteY535"/>
                <a:gd fmla="*/ 1196531 w 1343025" name="connsiteX536"/>
                <a:gd fmla="*/ 256222 h 1343025" name="connsiteY536"/>
                <a:gd fmla="*/ 1173861 w 1343025" name="connsiteX537"/>
                <a:gd fmla="*/ 229457 h 1343025" name="connsiteY537"/>
                <a:gd fmla="*/ 1178433 w 1343025" name="connsiteX538"/>
                <a:gd fmla="*/ 225362 h 1343025" name="connsiteY538"/>
                <a:gd fmla="*/ 1174909 w 1343025" name="connsiteX539"/>
                <a:gd fmla="*/ 221456 h 1343025" name="connsiteY539"/>
                <a:gd fmla="*/ 1170337 w 1343025" name="connsiteX540"/>
                <a:gd fmla="*/ 225552 h 1343025" name="connsiteY540"/>
                <a:gd fmla="*/ 1173861 w 1343025" name="connsiteX541"/>
                <a:gd fmla="*/ 229457 h 1343025" name="connsiteY541"/>
                <a:gd fmla="*/ 1224439 w 1343025" name="connsiteX542"/>
                <a:gd fmla="*/ 293561 h 1343025" name="connsiteY542"/>
                <a:gd fmla="*/ 1229487 w 1343025" name="connsiteX543"/>
                <a:gd fmla="*/ 290036 h 1343025" name="connsiteY543"/>
                <a:gd fmla="*/ 1226439 w 1343025" name="connsiteX544"/>
                <a:gd fmla="*/ 285655 h 1343025" name="connsiteY544"/>
                <a:gd fmla="*/ 1221391 w 1343025" name="connsiteX545"/>
                <a:gd fmla="*/ 289179 h 1343025" name="connsiteY545"/>
                <a:gd fmla="*/ 1224439 w 1343025" name="connsiteX546"/>
                <a:gd fmla="*/ 293561 h 1343025" name="connsiteY546"/>
                <a:gd fmla="*/ 1217771 w 1343025" name="connsiteX547"/>
                <a:gd fmla="*/ 284036 h 1343025" name="connsiteY547"/>
                <a:gd fmla="*/ 1222724 w 1343025" name="connsiteX548"/>
                <a:gd fmla="*/ 280416 h 1343025" name="connsiteY548"/>
                <a:gd fmla="*/ 1219581 w 1343025" name="connsiteX549"/>
                <a:gd fmla="*/ 276130 h 1343025" name="connsiteY549"/>
                <a:gd fmla="*/ 1214628 w 1343025" name="connsiteX550"/>
                <a:gd fmla="*/ 279749 h 1343025" name="connsiteY550"/>
                <a:gd fmla="*/ 1217771 w 1343025" name="connsiteX551"/>
                <a:gd fmla="*/ 284036 h 1343025" name="connsiteY551"/>
                <a:gd fmla="*/ 1203770 w 1343025" name="connsiteX552"/>
                <a:gd fmla="*/ 265367 h 1343025" name="connsiteY552"/>
                <a:gd fmla="*/ 1208627 w 1343025" name="connsiteX553"/>
                <a:gd fmla="*/ 261556 h 1343025" name="connsiteY553"/>
                <a:gd fmla="*/ 1205389 w 1343025" name="connsiteX554"/>
                <a:gd fmla="*/ 257366 h 1343025" name="connsiteY554"/>
                <a:gd fmla="*/ 1200531 w 1343025" name="connsiteX555"/>
                <a:gd fmla="*/ 261176 h 1343025" name="connsiteY555"/>
                <a:gd fmla="*/ 1203770 w 1343025" name="connsiteX556"/>
                <a:gd fmla="*/ 265367 h 1343025" name="connsiteY556"/>
                <a:gd fmla="*/ 1210818 w 1343025" name="connsiteX557"/>
                <a:gd fmla="*/ 274606 h 1343025" name="connsiteY557"/>
                <a:gd fmla="*/ 1215676 w 1343025" name="connsiteX558"/>
                <a:gd fmla="*/ 270986 h 1343025" name="connsiteY558"/>
                <a:gd fmla="*/ 1212533 w 1343025" name="connsiteX559"/>
                <a:gd fmla="*/ 266700 h 1343025" name="connsiteY559"/>
                <a:gd fmla="*/ 1207580 w 1343025" name="connsiteX560"/>
                <a:gd fmla="*/ 270415 h 1343025" name="connsiteY560"/>
                <a:gd fmla="*/ 1210818 w 1343025" name="connsiteX561"/>
                <a:gd fmla="*/ 274606 h 1343025" name="connsiteY561"/>
                <a:gd fmla="*/ 1336167 w 1343025" name="connsiteX562"/>
                <a:gd fmla="*/ 573024 h 1343025" name="connsiteY562"/>
                <a:gd fmla="*/ 1342168 w 1343025" name="connsiteX563"/>
                <a:gd fmla="*/ 572072 h 1343025" name="connsiteY563"/>
                <a:gd fmla="*/ 1341311 w 1343025" name="connsiteX564"/>
                <a:gd fmla="*/ 566833 h 1343025" name="connsiteY564"/>
                <a:gd fmla="*/ 1335310 w 1343025" name="connsiteX565"/>
                <a:gd fmla="*/ 567785 h 1343025" name="connsiteY565"/>
                <a:gd fmla="*/ 1336167 w 1343025" name="connsiteX566"/>
                <a:gd fmla="*/ 573024 h 1343025" name="connsiteY566"/>
                <a:gd fmla="*/ 1339215 w 1343025" name="connsiteX567"/>
                <a:gd fmla="*/ 596170 h 1343025" name="connsiteY567"/>
                <a:gd fmla="*/ 1345311 w 1343025" name="connsiteX568"/>
                <a:gd fmla="*/ 595408 h 1343025" name="connsiteY568"/>
                <a:gd fmla="*/ 1344644 w 1343025" name="connsiteX569"/>
                <a:gd fmla="*/ 590169 h 1343025" name="connsiteY569"/>
                <a:gd fmla="*/ 1338548 w 1343025" name="connsiteX570"/>
                <a:gd fmla="*/ 590931 h 1343025" name="connsiteY570"/>
                <a:gd fmla="*/ 1339215 w 1343025" name="connsiteX571"/>
                <a:gd fmla="*/ 596170 h 1343025" name="connsiteY571"/>
                <a:gd fmla="*/ 1340549 w 1343025" name="connsiteX572"/>
                <a:gd fmla="*/ 607790 h 1343025" name="connsiteY572"/>
                <a:gd fmla="*/ 1346645 w 1343025" name="connsiteX573"/>
                <a:gd fmla="*/ 607124 h 1343025" name="connsiteY573"/>
                <a:gd fmla="*/ 1346073 w 1343025" name="connsiteX574"/>
                <a:gd fmla="*/ 601885 h 1343025" name="connsiteY574"/>
                <a:gd fmla="*/ 1339977 w 1343025" name="connsiteX575"/>
                <a:gd fmla="*/ 602552 h 1343025" name="connsiteY575"/>
                <a:gd fmla="*/ 1340549 w 1343025" name="connsiteX576"/>
                <a:gd fmla="*/ 607790 h 1343025" name="connsiteY576"/>
                <a:gd fmla="*/ 1341596 w 1343025" name="connsiteX577"/>
                <a:gd fmla="*/ 619411 h 1343025" name="connsiteY577"/>
                <a:gd fmla="*/ 1347788 w 1343025" name="connsiteX578"/>
                <a:gd fmla="*/ 618839 h 1343025" name="connsiteY578"/>
                <a:gd fmla="*/ 1347311 w 1343025" name="connsiteX579"/>
                <a:gd fmla="*/ 613601 h 1343025" name="connsiteY579"/>
                <a:gd fmla="*/ 1341120 w 1343025" name="connsiteX580"/>
                <a:gd fmla="*/ 614077 h 1343025" name="connsiteY580"/>
                <a:gd fmla="*/ 1341596 w 1343025" name="connsiteX581"/>
                <a:gd fmla="*/ 619411 h 1343025" name="connsiteY581"/>
                <a:gd fmla="*/ 1337786 w 1343025" name="connsiteX582"/>
                <a:gd fmla="*/ 584549 h 1343025" name="connsiteY582"/>
                <a:gd fmla="*/ 1343882 w 1343025" name="connsiteX583"/>
                <a:gd fmla="*/ 583692 h 1343025" name="connsiteY583"/>
                <a:gd fmla="*/ 1343120 w 1343025" name="connsiteX584"/>
                <a:gd fmla="*/ 578453 h 1343025" name="connsiteY584"/>
                <a:gd fmla="*/ 1337024 w 1343025" name="connsiteX585"/>
                <a:gd fmla="*/ 579311 h 1343025" name="connsiteY585"/>
                <a:gd fmla="*/ 1337786 w 1343025" name="connsiteX586"/>
                <a:gd fmla="*/ 584549 h 1343025" name="connsiteY586"/>
                <a:gd fmla="*/ 1158050 w 1343025" name="connsiteX587"/>
                <a:gd fmla="*/ 212312 h 1343025" name="connsiteY587"/>
                <a:gd fmla="*/ 1162431 w 1343025" name="connsiteX588"/>
                <a:gd fmla="*/ 208026 h 1343025" name="connsiteY588"/>
                <a:gd fmla="*/ 1158716 w 1343025" name="connsiteX589"/>
                <a:gd fmla="*/ 204216 h 1343025" name="connsiteY589"/>
                <a:gd fmla="*/ 1154240 w 1343025" name="connsiteX590"/>
                <a:gd fmla="*/ 208502 h 1343025" name="connsiteY590"/>
                <a:gd fmla="*/ 1158050 w 1343025" name="connsiteX591"/>
                <a:gd fmla="*/ 212312 h 1343025" name="connsiteY591"/>
                <a:gd fmla="*/ 1343787 w 1343025" name="connsiteX592"/>
                <a:gd fmla="*/ 665988 h 1343025" name="connsiteY592"/>
                <a:gd fmla="*/ 1350074 w 1343025" name="connsiteX593"/>
                <a:gd fmla="*/ 665893 h 1343025" name="connsiteY593"/>
                <a:gd fmla="*/ 1349978 w 1343025" name="connsiteX594"/>
                <a:gd fmla="*/ 660559 h 1343025" name="connsiteY594"/>
                <a:gd fmla="*/ 1343787 w 1343025" name="connsiteX595"/>
                <a:gd fmla="*/ 660654 h 1343025" name="connsiteY595"/>
                <a:gd fmla="*/ 1343787 w 1343025" name="connsiteX596"/>
                <a:gd fmla="*/ 665988 h 1343025" name="connsiteY596"/>
                <a:gd fmla="*/ 1342358 w 1343025" name="connsiteX597"/>
                <a:gd fmla="*/ 631031 h 1343025" name="connsiteY597"/>
                <a:gd fmla="*/ 1348550 w 1343025" name="connsiteX598"/>
                <a:gd fmla="*/ 630555 h 1343025" name="connsiteY598"/>
                <a:gd fmla="*/ 1348169 w 1343025" name="connsiteX599"/>
                <a:gd fmla="*/ 625316 h 1343025" name="connsiteY599"/>
                <a:gd fmla="*/ 1341977 w 1343025" name="connsiteX600"/>
                <a:gd fmla="*/ 625697 h 1343025" name="connsiteY600"/>
                <a:gd fmla="*/ 1342358 w 1343025" name="connsiteX601"/>
                <a:gd fmla="*/ 631031 h 1343025" name="connsiteY601"/>
                <a:gd fmla="*/ 1343501 w 1343025" name="connsiteX602"/>
                <a:gd fmla="*/ 654368 h 1343025" name="connsiteY602"/>
                <a:gd fmla="*/ 1349693 w 1343025" name="connsiteX603"/>
                <a:gd fmla="*/ 654177 h 1343025" name="connsiteY603"/>
                <a:gd fmla="*/ 1349502 w 1343025" name="connsiteX604"/>
                <a:gd fmla="*/ 648938 h 1343025" name="connsiteY604"/>
                <a:gd fmla="*/ 1343311 w 1343025" name="connsiteX605"/>
                <a:gd fmla="*/ 649129 h 1343025" name="connsiteY605"/>
                <a:gd fmla="*/ 1343501 w 1343025" name="connsiteX606"/>
                <a:gd fmla="*/ 654368 h 1343025" name="connsiteY606"/>
                <a:gd fmla="*/ 1334262 w 1343025" name="connsiteX607"/>
                <a:gd fmla="*/ 561499 h 1343025" name="connsiteY607"/>
                <a:gd fmla="*/ 1340263 w 1343025" name="connsiteX608"/>
                <a:gd fmla="*/ 560451 h 1343025" name="connsiteY608"/>
                <a:gd fmla="*/ 1339310 w 1343025" name="connsiteX609"/>
                <a:gd fmla="*/ 555212 h 1343025" name="connsiteY609"/>
                <a:gd fmla="*/ 1333310 w 1343025" name="connsiteX610"/>
                <a:gd fmla="*/ 556260 h 1343025" name="connsiteY610"/>
                <a:gd fmla="*/ 1334262 w 1343025" name="connsiteX611"/>
                <a:gd fmla="*/ 561499 h 1343025" name="connsiteY611"/>
                <a:gd fmla="*/ 1343120 w 1343025" name="connsiteX612"/>
                <a:gd fmla="*/ 642652 h 1343025" name="connsiteY612"/>
                <a:gd fmla="*/ 1349312 w 1343025" name="connsiteX613"/>
                <a:gd fmla="*/ 642366 h 1343025" name="connsiteY613"/>
                <a:gd fmla="*/ 1349026 w 1343025" name="connsiteX614"/>
                <a:gd fmla="*/ 637127 h 1343025" name="connsiteY614"/>
                <a:gd fmla="*/ 1342835 w 1343025" name="connsiteX615"/>
                <a:gd fmla="*/ 637413 h 1343025" name="connsiteY615"/>
                <a:gd fmla="*/ 1343120 w 1343025" name="connsiteX616"/>
                <a:gd fmla="*/ 642652 h 1343025" name="connsiteY616"/>
                <a:gd fmla="*/ 1300544 w 1343025" name="connsiteX617"/>
                <a:gd fmla="*/ 437769 h 1343025" name="connsiteY617"/>
                <a:gd fmla="*/ 1306163 w 1343025" name="connsiteX618"/>
                <a:gd fmla="*/ 435578 h 1343025" name="connsiteY618"/>
                <a:gd fmla="*/ 1304258 w 1343025" name="connsiteX619"/>
                <a:gd fmla="*/ 430625 h 1343025" name="connsiteY619"/>
                <a:gd fmla="*/ 1298639 w 1343025" name="connsiteX620"/>
                <a:gd fmla="*/ 432816 h 1343025" name="connsiteY620"/>
                <a:gd fmla="*/ 1300544 w 1343025" name="connsiteX621"/>
                <a:gd fmla="*/ 437769 h 1343025" name="connsiteY621"/>
                <a:gd fmla="*/ 1318832 w 1343025" name="connsiteX622"/>
                <a:gd fmla="*/ 493205 h 1343025" name="connsiteY622"/>
                <a:gd fmla="*/ 1324642 w 1343025" name="connsiteX623"/>
                <a:gd fmla="*/ 491490 h 1343025" name="connsiteY623"/>
                <a:gd fmla="*/ 1323213 w 1343025" name="connsiteX624"/>
                <a:gd fmla="*/ 486442 h 1343025" name="connsiteY624"/>
                <a:gd fmla="*/ 1317403 w 1343025" name="connsiteX625"/>
                <a:gd fmla="*/ 488061 h 1343025" name="connsiteY625"/>
                <a:gd fmla="*/ 1318832 w 1343025" name="connsiteX626"/>
                <a:gd fmla="*/ 493205 h 1343025" name="connsiteY626"/>
                <a:gd fmla="*/ 1312069 w 1343025" name="connsiteX627"/>
                <a:gd fmla="*/ 470821 h 1343025" name="connsiteY627"/>
                <a:gd fmla="*/ 1317784 w 1343025" name="connsiteX628"/>
                <a:gd fmla="*/ 468916 h 1343025" name="connsiteY628"/>
                <a:gd fmla="*/ 1316165 w 1343025" name="connsiteX629"/>
                <a:gd fmla="*/ 463868 h 1343025" name="connsiteY629"/>
                <a:gd fmla="*/ 1310450 w 1343025" name="connsiteX630"/>
                <a:gd fmla="*/ 465772 h 1343025" name="connsiteY630"/>
                <a:gd fmla="*/ 1312069 w 1343025" name="connsiteX631"/>
                <a:gd fmla="*/ 470821 h 1343025" name="connsiteY631"/>
                <a:gd fmla="*/ 1315593 w 1343025" name="connsiteX632"/>
                <a:gd fmla="*/ 481965 h 1343025" name="connsiteY632"/>
                <a:gd fmla="*/ 1321403 w 1343025" name="connsiteX633"/>
                <a:gd fmla="*/ 480251 h 1343025" name="connsiteY633"/>
                <a:gd fmla="*/ 1319879 w 1343025" name="connsiteX634"/>
                <a:gd fmla="*/ 475202 h 1343025" name="connsiteY634"/>
                <a:gd fmla="*/ 1314164 w 1343025" name="connsiteX635"/>
                <a:gd fmla="*/ 476917 h 1343025" name="connsiteY635"/>
                <a:gd fmla="*/ 1315593 w 1343025" name="connsiteX636"/>
                <a:gd fmla="*/ 481965 h 1343025" name="connsiteY636"/>
                <a:gd fmla="*/ 1308449 w 1343025" name="connsiteX637"/>
                <a:gd fmla="*/ 459772 h 1343025" name="connsiteY637"/>
                <a:gd fmla="*/ 1314069 w 1343025" name="connsiteX638"/>
                <a:gd fmla="*/ 457867 h 1343025" name="connsiteY638"/>
                <a:gd fmla="*/ 1312355 w 1343025" name="connsiteX639"/>
                <a:gd fmla="*/ 452819 h 1343025" name="connsiteY639"/>
                <a:gd fmla="*/ 1306640 w 1343025" name="connsiteX640"/>
                <a:gd fmla="*/ 454819 h 1343025" name="connsiteY640"/>
                <a:gd fmla="*/ 1308449 w 1343025" name="connsiteX641"/>
                <a:gd fmla="*/ 459772 h 1343025" name="connsiteY641"/>
                <a:gd fmla="*/ 1304639 w 1343025" name="connsiteX642"/>
                <a:gd fmla="*/ 448723 h 1343025" name="connsiteY642"/>
                <a:gd fmla="*/ 1310259 w 1343025" name="connsiteX643"/>
                <a:gd fmla="*/ 446722 h 1343025" name="connsiteY643"/>
                <a:gd fmla="*/ 1308449 w 1343025" name="connsiteX644"/>
                <a:gd fmla="*/ 441770 h 1343025" name="connsiteY644"/>
                <a:gd fmla="*/ 1302830 w 1343025" name="connsiteX645"/>
                <a:gd fmla="*/ 443865 h 1343025" name="connsiteY645"/>
                <a:gd fmla="*/ 1304639 w 1343025" name="connsiteX646"/>
                <a:gd fmla="*/ 448723 h 1343025" name="connsiteY646"/>
                <a:gd fmla="*/ 1321880 w 1343025" name="connsiteX647"/>
                <a:gd fmla="*/ 504444 h 1343025" name="connsiteY647"/>
                <a:gd fmla="*/ 1327690 w 1343025" name="connsiteX648"/>
                <a:gd fmla="*/ 502920 h 1343025" name="connsiteY648"/>
                <a:gd fmla="*/ 1326356 w 1343025" name="connsiteX649"/>
                <a:gd fmla="*/ 497777 h 1343025" name="connsiteY649"/>
                <a:gd fmla="*/ 1320546 w 1343025" name="connsiteX650"/>
                <a:gd fmla="*/ 499396 h 1343025" name="connsiteY650"/>
                <a:gd fmla="*/ 1321880 w 1343025" name="connsiteX651"/>
                <a:gd fmla="*/ 504444 h 1343025" name="connsiteY651"/>
                <a:gd fmla="*/ 1329976 w 1343025" name="connsiteX652"/>
                <a:gd fmla="*/ 538544 h 1343025" name="connsiteY652"/>
                <a:gd fmla="*/ 1335881 w 1343025" name="connsiteX653"/>
                <a:gd fmla="*/ 537305 h 1343025" name="connsiteY653"/>
                <a:gd fmla="*/ 1334834 w 1343025" name="connsiteX654"/>
                <a:gd fmla="*/ 532162 h 1343025" name="connsiteY654"/>
                <a:gd fmla="*/ 1328833 w 1343025" name="connsiteX655"/>
                <a:gd fmla="*/ 533400 h 1343025" name="connsiteY655"/>
                <a:gd fmla="*/ 1329976 w 1343025" name="connsiteX656"/>
                <a:gd fmla="*/ 538544 h 1343025" name="connsiteY656"/>
                <a:gd fmla="*/ 1327404 w 1343025" name="connsiteX657"/>
                <a:gd fmla="*/ 527113 h 1343025" name="connsiteY657"/>
                <a:gd fmla="*/ 1333310 w 1343025" name="connsiteX658"/>
                <a:gd fmla="*/ 525780 h 1343025" name="connsiteY658"/>
                <a:gd fmla="*/ 1332167 w 1343025" name="connsiteX659"/>
                <a:gd fmla="*/ 520637 h 1343025" name="connsiteY659"/>
                <a:gd fmla="*/ 1326261 w 1343025" name="connsiteX660"/>
                <a:gd fmla="*/ 521970 h 1343025" name="connsiteY660"/>
                <a:gd fmla="*/ 1327404 w 1343025" name="connsiteX661"/>
                <a:gd fmla="*/ 527113 h 1343025" name="connsiteY661"/>
                <a:gd fmla="*/ 1324737 w 1343025" name="connsiteX662"/>
                <a:gd fmla="*/ 515779 h 1343025" name="connsiteY662"/>
                <a:gd fmla="*/ 1330643 w 1343025" name="connsiteX663"/>
                <a:gd fmla="*/ 514350 h 1343025" name="connsiteY663"/>
                <a:gd fmla="*/ 1329404 w 1343025" name="connsiteX664"/>
                <a:gd fmla="*/ 509206 h 1343025" name="connsiteY664"/>
                <a:gd fmla="*/ 1323499 w 1343025" name="connsiteX665"/>
                <a:gd fmla="*/ 510635 h 1343025" name="connsiteY665"/>
                <a:gd fmla="*/ 1324737 w 1343025" name="connsiteX666"/>
                <a:gd fmla="*/ 515779 h 1343025" name="connsiteY666"/>
                <a:gd fmla="*/ 1332167 w 1343025" name="connsiteX667"/>
                <a:gd fmla="*/ 549974 h 1343025" name="connsiteY667"/>
                <a:gd fmla="*/ 1338167 w 1343025" name="connsiteX668"/>
                <a:gd fmla="*/ 548830 h 1343025" name="connsiteY668"/>
                <a:gd fmla="*/ 1337120 w 1343025" name="connsiteX669"/>
                <a:gd fmla="*/ 543687 h 1343025" name="connsiteY669"/>
                <a:gd fmla="*/ 1331119 w 1343025" name="connsiteX670"/>
                <a:gd fmla="*/ 544830 h 1343025" name="connsiteY670"/>
                <a:gd fmla="*/ 1332167 w 1343025" name="connsiteX671"/>
                <a:gd fmla="*/ 549974 h 1343025" name="connsiteY671"/>
                <a:gd fmla="*/ 1060895 w 1343025" name="connsiteX672"/>
                <a:gd fmla="*/ 128588 h 1343025" name="connsiteY672"/>
                <a:gd fmla="*/ 1064419 w 1343025" name="connsiteX673"/>
                <a:gd fmla="*/ 123635 h 1343025" name="connsiteY673"/>
                <a:gd fmla="*/ 1060133 w 1343025" name="connsiteX674"/>
                <a:gd fmla="*/ 120587 h 1343025" name="connsiteY674"/>
                <a:gd fmla="*/ 1056608 w 1343025" name="connsiteX675"/>
                <a:gd fmla="*/ 125539 h 1343025" name="connsiteY675"/>
                <a:gd fmla="*/ 1060895 w 1343025" name="connsiteX676"/>
                <a:gd fmla="*/ 128588 h 1343025" name="connsiteY676"/>
                <a:gd fmla="*/ 850773 w 1343025" name="connsiteX677"/>
                <a:gd fmla="*/ 29528 h 1343025" name="connsiteY677"/>
                <a:gd fmla="*/ 852297 w 1343025" name="connsiteX678"/>
                <a:gd fmla="*/ 23717 h 1343025" name="connsiteY678"/>
                <a:gd fmla="*/ 847154 w 1343025" name="connsiteX679"/>
                <a:gd fmla="*/ 22384 h 1343025" name="connsiteY679"/>
                <a:gd fmla="*/ 845630 w 1343025" name="connsiteX680"/>
                <a:gd fmla="*/ 28194 h 1343025" name="connsiteY680"/>
                <a:gd fmla="*/ 850773 w 1343025" name="connsiteX681"/>
                <a:gd fmla="*/ 29528 h 1343025" name="connsiteY681"/>
                <a:gd fmla="*/ 862013 w 1343025" name="connsiteX682"/>
                <a:gd fmla="*/ 32671 h 1343025" name="connsiteY682"/>
                <a:gd fmla="*/ 863632 w 1343025" name="connsiteX683"/>
                <a:gd fmla="*/ 26956 h 1343025" name="connsiteY683"/>
                <a:gd fmla="*/ 858584 w 1343025" name="connsiteX684"/>
                <a:gd fmla="*/ 25527 h 1343025" name="connsiteY684"/>
                <a:gd fmla="*/ 856964 w 1343025" name="connsiteX685"/>
                <a:gd fmla="*/ 31242 h 1343025" name="connsiteY685"/>
                <a:gd fmla="*/ 862013 w 1343025" name="connsiteX686"/>
                <a:gd fmla="*/ 32671 h 1343025" name="connsiteY686"/>
                <a:gd fmla="*/ 873252 w 1343025" name="connsiteX687"/>
                <a:gd fmla="*/ 36004 h 1343025" name="connsiteY687"/>
                <a:gd fmla="*/ 874967 w 1343025" name="connsiteX688"/>
                <a:gd fmla="*/ 30289 h 1343025" name="connsiteY688"/>
                <a:gd fmla="*/ 869918 w 1343025" name="connsiteX689"/>
                <a:gd fmla="*/ 28766 h 1343025" name="connsiteY689"/>
                <a:gd fmla="*/ 868204 w 1343025" name="connsiteX690"/>
                <a:gd fmla="*/ 34480 h 1343025" name="connsiteY690"/>
                <a:gd fmla="*/ 873252 w 1343025" name="connsiteX691"/>
                <a:gd fmla="*/ 36004 h 1343025" name="connsiteY691"/>
                <a:gd fmla="*/ 839534 w 1343025" name="connsiteX692"/>
                <a:gd fmla="*/ 26575 h 1343025" name="connsiteY692"/>
                <a:gd fmla="*/ 840962 w 1343025" name="connsiteX693"/>
                <a:gd fmla="*/ 20764 h 1343025" name="connsiteY693"/>
                <a:gd fmla="*/ 835819 w 1343025" name="connsiteX694"/>
                <a:gd fmla="*/ 19526 h 1343025" name="connsiteY694"/>
                <a:gd fmla="*/ 834390 w 1343025" name="connsiteX695"/>
                <a:gd fmla="*/ 25337 h 1343025" name="connsiteY695"/>
                <a:gd fmla="*/ 839534 w 1343025" name="connsiteX696"/>
                <a:gd fmla="*/ 26575 h 1343025" name="connsiteY696"/>
                <a:gd fmla="*/ 816769 w 1343025" name="connsiteX697"/>
                <a:gd fmla="*/ 21241 h 1343025" name="connsiteY697"/>
                <a:gd fmla="*/ 818007 w 1343025" name="connsiteX698"/>
                <a:gd fmla="*/ 15335 h 1343025" name="connsiteY698"/>
                <a:gd fmla="*/ 812863 w 1343025" name="connsiteX699"/>
                <a:gd fmla="*/ 14192 h 1343025" name="connsiteY699"/>
                <a:gd fmla="*/ 811625 w 1343025" name="connsiteX700"/>
                <a:gd fmla="*/ 20098 h 1343025" name="connsiteY700"/>
                <a:gd fmla="*/ 816769 w 1343025" name="connsiteX701"/>
                <a:gd fmla="*/ 21241 h 1343025" name="connsiteY701"/>
                <a:gd fmla="*/ 938879 w 1343025" name="connsiteX702"/>
                <a:gd fmla="*/ 60198 h 1343025" name="connsiteY702"/>
                <a:gd fmla="*/ 941261 w 1343025" name="connsiteX703"/>
                <a:gd fmla="*/ 54674 h 1343025" name="connsiteY703"/>
                <a:gd fmla="*/ 936403 w 1343025" name="connsiteX704"/>
                <a:gd fmla="*/ 52578 h 1343025" name="connsiteY704"/>
                <a:gd fmla="*/ 934117 w 1343025" name="connsiteX705"/>
                <a:gd fmla="*/ 58007 h 1343025" name="connsiteY705"/>
                <a:gd fmla="*/ 938879 w 1343025" name="connsiteX706"/>
                <a:gd fmla="*/ 60198 h 1343025" name="connsiteY706"/>
                <a:gd fmla="*/ 917258 w 1343025" name="connsiteX707"/>
                <a:gd fmla="*/ 51435 h 1343025" name="connsiteY707"/>
                <a:gd fmla="*/ 919353 w 1343025" name="connsiteX708"/>
                <a:gd fmla="*/ 45911 h 1343025" name="connsiteY708"/>
                <a:gd fmla="*/ 914400 w 1343025" name="connsiteX709"/>
                <a:gd fmla="*/ 44005 h 1343025" name="connsiteY709"/>
                <a:gd fmla="*/ 912209 w 1343025" name="connsiteX710"/>
                <a:gd fmla="*/ 49625 h 1343025" name="connsiteY710"/>
                <a:gd fmla="*/ 917258 w 1343025" name="connsiteX711"/>
                <a:gd fmla="*/ 51435 h 1343025" name="connsiteY711"/>
                <a:gd fmla="*/ 928116 w 1343025" name="connsiteX712"/>
                <a:gd fmla="*/ 55721 h 1343025" name="connsiteY712"/>
                <a:gd fmla="*/ 930402 w 1343025" name="connsiteX713"/>
                <a:gd fmla="*/ 50197 h 1343025" name="connsiteY713"/>
                <a:gd fmla="*/ 925449 w 1343025" name="connsiteX714"/>
                <a:gd fmla="*/ 48196 h 1343025" name="connsiteY714"/>
                <a:gd fmla="*/ 923258 w 1343025" name="connsiteX715"/>
                <a:gd fmla="*/ 53721 h 1343025" name="connsiteY715"/>
                <a:gd fmla="*/ 928116 w 1343025" name="connsiteX716"/>
                <a:gd fmla="*/ 55721 h 1343025" name="connsiteY716"/>
                <a:gd fmla="*/ 906399 w 1343025" name="connsiteX717"/>
                <a:gd fmla="*/ 47244 h 1343025" name="connsiteY717"/>
                <a:gd fmla="*/ 908399 w 1343025" name="connsiteX718"/>
                <a:gd fmla="*/ 41624 h 1343025" name="connsiteY718"/>
                <a:gd fmla="*/ 903446 w 1343025" name="connsiteX719"/>
                <a:gd fmla="*/ 39814 h 1343025" name="connsiteY719"/>
                <a:gd fmla="*/ 901446 w 1343025" name="connsiteX720"/>
                <a:gd fmla="*/ 45434 h 1343025" name="connsiteY720"/>
                <a:gd fmla="*/ 906399 w 1343025" name="connsiteX721"/>
                <a:gd fmla="*/ 47244 h 1343025" name="connsiteY721"/>
                <a:gd fmla="*/ 884301 w 1343025" name="connsiteX722"/>
                <a:gd fmla="*/ 39624 h 1343025" name="connsiteY722"/>
                <a:gd fmla="*/ 886111 w 1343025" name="connsiteX723"/>
                <a:gd fmla="*/ 33909 h 1343025" name="connsiteY723"/>
                <a:gd fmla="*/ 881063 w 1343025" name="connsiteX724"/>
                <a:gd fmla="*/ 32290 h 1343025" name="connsiteY724"/>
                <a:gd fmla="*/ 879253 w 1343025" name="connsiteX725"/>
                <a:gd fmla="*/ 38005 h 1343025" name="connsiteY725"/>
                <a:gd fmla="*/ 884301 w 1343025" name="connsiteX726"/>
                <a:gd fmla="*/ 39624 h 1343025" name="connsiteY726"/>
                <a:gd fmla="*/ 895350 w 1343025" name="connsiteX727"/>
                <a:gd fmla="*/ 43339 h 1343025" name="connsiteY727"/>
                <a:gd fmla="*/ 897255 w 1343025" name="connsiteX728"/>
                <a:gd fmla="*/ 37719 h 1343025" name="connsiteY728"/>
                <a:gd fmla="*/ 892207 w 1343025" name="connsiteX729"/>
                <a:gd fmla="*/ 36004 h 1343025" name="connsiteY729"/>
                <a:gd fmla="*/ 890302 w 1343025" name="connsiteX730"/>
                <a:gd fmla="*/ 41624 h 1343025" name="connsiteY730"/>
                <a:gd fmla="*/ 895350 w 1343025" name="connsiteX731"/>
                <a:gd fmla="*/ 43339 h 1343025" name="connsiteY731"/>
                <a:gd fmla="*/ 828199 w 1343025" name="connsiteX732"/>
                <a:gd fmla="*/ 23717 h 1343025" name="connsiteY732"/>
                <a:gd fmla="*/ 829532 w 1343025" name="connsiteX733"/>
                <a:gd fmla="*/ 17907 h 1343025" name="connsiteY733"/>
                <a:gd fmla="*/ 824389 w 1343025" name="connsiteX734"/>
                <a:gd fmla="*/ 16669 h 1343025" name="connsiteY734"/>
                <a:gd fmla="*/ 823055 w 1343025" name="connsiteX735"/>
                <a:gd fmla="*/ 22479 h 1343025" name="connsiteY735"/>
                <a:gd fmla="*/ 828199 w 1343025" name="connsiteX736"/>
                <a:gd fmla="*/ 23717 h 1343025" name="connsiteY736"/>
                <a:gd fmla="*/ 724376 w 1343025" name="connsiteX737"/>
                <a:gd fmla="*/ 7906 h 1343025" name="connsiteY737"/>
                <a:gd fmla="*/ 724757 w 1343025" name="connsiteX738"/>
                <a:gd fmla="*/ 1810 h 1343025" name="connsiteY738"/>
                <a:gd fmla="*/ 719519 w 1343025" name="connsiteX739"/>
                <a:gd fmla="*/ 1429 h 1343025" name="connsiteY739"/>
                <a:gd fmla="*/ 719138 w 1343025" name="connsiteX740"/>
                <a:gd fmla="*/ 7525 h 1343025" name="connsiteY740"/>
                <a:gd fmla="*/ 724376 w 1343025" name="connsiteX741"/>
                <a:gd fmla="*/ 7906 h 1343025" name="connsiteY741"/>
                <a:gd fmla="*/ 735997 w 1343025" name="connsiteX742"/>
                <a:gd fmla="*/ 8954 h 1343025" name="connsiteY742"/>
                <a:gd fmla="*/ 736568 w 1343025" name="connsiteX743"/>
                <a:gd fmla="*/ 2858 h 1343025" name="connsiteY743"/>
                <a:gd fmla="*/ 731330 w 1343025" name="connsiteX744"/>
                <a:gd fmla="*/ 2381 h 1343025" name="connsiteY744"/>
                <a:gd fmla="*/ 730758 w 1343025" name="connsiteX745"/>
                <a:gd fmla="*/ 8477 h 1343025" name="connsiteY745"/>
                <a:gd fmla="*/ 735997 w 1343025" name="connsiteX746"/>
                <a:gd fmla="*/ 8954 h 1343025" name="connsiteY746"/>
                <a:gd fmla="*/ 712756 w 1343025" name="connsiteX747"/>
                <a:gd fmla="*/ 7239 h 1343025" name="connsiteY747"/>
                <a:gd fmla="*/ 713042 w 1343025" name="connsiteX748"/>
                <a:gd fmla="*/ 1143 h 1343025" name="connsiteY748"/>
                <a:gd fmla="*/ 707803 w 1343025" name="connsiteX749"/>
                <a:gd fmla="*/ 857 h 1343025" name="connsiteY749"/>
                <a:gd fmla="*/ 707517 w 1343025" name="connsiteX750"/>
                <a:gd fmla="*/ 6953 h 1343025" name="connsiteY750"/>
                <a:gd fmla="*/ 712756 w 1343025" name="connsiteX751"/>
                <a:gd fmla="*/ 7239 h 1343025" name="connsiteY751"/>
                <a:gd fmla="*/ 701040 w 1343025" name="connsiteX752"/>
                <a:gd fmla="*/ 6668 h 1343025" name="connsiteY752"/>
                <a:gd fmla="*/ 701231 w 1343025" name="connsiteX753"/>
                <a:gd fmla="*/ 571 h 1343025" name="connsiteY753"/>
                <a:gd fmla="*/ 695897 w 1343025" name="connsiteX754"/>
                <a:gd fmla="*/ 381 h 1343025" name="connsiteY754"/>
                <a:gd fmla="*/ 695706 w 1343025" name="connsiteX755"/>
                <a:gd fmla="*/ 6477 h 1343025" name="connsiteY755"/>
                <a:gd fmla="*/ 701040 w 1343025" name="connsiteX756"/>
                <a:gd fmla="*/ 6668 h 1343025" name="connsiteY756"/>
                <a:gd fmla="*/ 805339 w 1343025" name="connsiteX757"/>
                <a:gd fmla="*/ 18860 h 1343025" name="connsiteY757"/>
                <a:gd fmla="*/ 806482 w 1343025" name="connsiteX758"/>
                <a:gd fmla="*/ 12954 h 1343025" name="connsiteY758"/>
                <a:gd fmla="*/ 801338 w 1343025" name="connsiteX759"/>
                <a:gd fmla="*/ 11906 h 1343025" name="connsiteY759"/>
                <a:gd fmla="*/ 800195 w 1343025" name="connsiteX760"/>
                <a:gd fmla="*/ 17812 h 1343025" name="connsiteY760"/>
                <a:gd fmla="*/ 805339 w 1343025" name="connsiteX761"/>
                <a:gd fmla="*/ 18860 h 1343025" name="connsiteY761"/>
                <a:gd fmla="*/ 747617 w 1343025" name="connsiteX762"/>
                <a:gd fmla="*/ 10096 h 1343025" name="connsiteY762"/>
                <a:gd fmla="*/ 748284 w 1343025" name="connsiteX763"/>
                <a:gd fmla="*/ 4096 h 1343025" name="connsiteY763"/>
                <a:gd fmla="*/ 743045 w 1343025" name="connsiteX764"/>
                <a:gd fmla="*/ 3524 h 1343025" name="connsiteY764"/>
                <a:gd fmla="*/ 742379 w 1343025" name="connsiteX765"/>
                <a:gd fmla="*/ 9525 h 1343025" name="connsiteY765"/>
                <a:gd fmla="*/ 747617 w 1343025" name="connsiteX766"/>
                <a:gd fmla="*/ 10096 h 1343025" name="connsiteY766"/>
                <a:gd fmla="*/ 782288 w 1343025" name="connsiteX767"/>
                <a:gd fmla="*/ 14764 h 1343025" name="connsiteY767"/>
                <a:gd fmla="*/ 783241 w 1343025" name="connsiteX768"/>
                <a:gd fmla="*/ 8763 h 1343025" name="connsiteY768"/>
                <a:gd fmla="*/ 778002 w 1343025" name="connsiteX769"/>
                <a:gd fmla="*/ 7906 h 1343025" name="connsiteY769"/>
                <a:gd fmla="*/ 777050 w 1343025" name="connsiteX770"/>
                <a:gd fmla="*/ 13811 h 1343025" name="connsiteY770"/>
                <a:gd fmla="*/ 782288 w 1343025" name="connsiteX771"/>
                <a:gd fmla="*/ 14764 h 1343025" name="connsiteY771"/>
                <a:gd fmla="*/ 793813 w 1343025" name="connsiteX772"/>
                <a:gd fmla="*/ 16669 h 1343025" name="connsiteY772"/>
                <a:gd fmla="*/ 794861 w 1343025" name="connsiteX773"/>
                <a:gd fmla="*/ 10763 h 1343025" name="connsiteY773"/>
                <a:gd fmla="*/ 789623 w 1343025" name="connsiteX774"/>
                <a:gd fmla="*/ 9811 h 1343025" name="connsiteY774"/>
                <a:gd fmla="*/ 788575 w 1343025" name="connsiteX775"/>
                <a:gd fmla="*/ 15812 h 1343025" name="connsiteY775"/>
                <a:gd fmla="*/ 793813 w 1343025" name="connsiteX776"/>
                <a:gd fmla="*/ 16669 h 1343025" name="connsiteY776"/>
                <a:gd fmla="*/ 759238 w 1343025" name="connsiteX777"/>
                <a:gd fmla="*/ 11430 h 1343025" name="connsiteY777"/>
                <a:gd fmla="*/ 760000 w 1343025" name="connsiteX778"/>
                <a:gd fmla="*/ 5429 h 1343025" name="connsiteY778"/>
                <a:gd fmla="*/ 754761 w 1343025" name="connsiteX779"/>
                <a:gd fmla="*/ 4763 h 1343025" name="connsiteY779"/>
                <a:gd fmla="*/ 753999 w 1343025" name="connsiteX780"/>
                <a:gd fmla="*/ 10763 h 1343025" name="connsiteY780"/>
                <a:gd fmla="*/ 759238 w 1343025" name="connsiteX781"/>
                <a:gd fmla="*/ 11430 h 1343025" name="connsiteY781"/>
                <a:gd fmla="*/ 770763 w 1343025" name="connsiteX782"/>
                <a:gd fmla="*/ 12954 h 1343025" name="connsiteY782"/>
                <a:gd fmla="*/ 771620 w 1343025" name="connsiteX783"/>
                <a:gd fmla="*/ 6953 h 1343025" name="connsiteY783"/>
                <a:gd fmla="*/ 766382 w 1343025" name="connsiteX784"/>
                <a:gd fmla="*/ 6191 h 1343025" name="connsiteY784"/>
                <a:gd fmla="*/ 765524 w 1343025" name="connsiteX785"/>
                <a:gd fmla="*/ 12192 h 1343025" name="connsiteY785"/>
                <a:gd fmla="*/ 770763 w 1343025" name="connsiteX786"/>
                <a:gd fmla="*/ 12954 h 1343025" name="connsiteY786"/>
                <a:gd fmla="*/ 1041559 w 1343025" name="connsiteX787"/>
                <a:gd fmla="*/ 115538 h 1343025" name="connsiteY787"/>
                <a:gd fmla="*/ 1044893 w 1343025" name="connsiteX788"/>
                <a:gd fmla="*/ 110395 h 1343025" name="connsiteY788"/>
                <a:gd fmla="*/ 1040416 w 1343025" name="connsiteX789"/>
                <a:gd fmla="*/ 107537 h 1343025" name="connsiteY789"/>
                <a:gd fmla="*/ 1037082 w 1343025" name="connsiteX790"/>
                <a:gd fmla="*/ 112586 h 1343025" name="connsiteY790"/>
                <a:gd fmla="*/ 1041559 w 1343025" name="connsiteX791"/>
                <a:gd fmla="*/ 115538 h 1343025" name="connsiteY791"/>
                <a:gd fmla="*/ 1088898 w 1343025" name="connsiteX792"/>
                <a:gd fmla="*/ 149543 h 1343025" name="connsiteY792"/>
                <a:gd fmla="*/ 1092708 w 1343025" name="connsiteX793"/>
                <a:gd fmla="*/ 144780 h 1343025" name="connsiteY793"/>
                <a:gd fmla="*/ 1088517 w 1343025" name="connsiteX794"/>
                <a:gd fmla="*/ 141542 h 1343025" name="connsiteY794"/>
                <a:gd fmla="*/ 1084707 w 1343025" name="connsiteX795"/>
                <a:gd fmla="*/ 146399 h 1343025" name="connsiteY795"/>
                <a:gd fmla="*/ 1088898 w 1343025" name="connsiteX796"/>
                <a:gd fmla="*/ 149543 h 1343025" name="connsiteY796"/>
                <a:gd fmla="*/ 1098042 w 1343025" name="connsiteX797"/>
                <a:gd fmla="*/ 156877 h 1343025" name="connsiteY797"/>
                <a:gd fmla="*/ 1101852 w 1343025" name="connsiteX798"/>
                <a:gd fmla="*/ 152114 h 1343025" name="connsiteY798"/>
                <a:gd fmla="*/ 1097756 w 1343025" name="connsiteX799"/>
                <a:gd fmla="*/ 148780 h 1343025" name="connsiteY799"/>
                <a:gd fmla="*/ 1093851 w 1343025" name="connsiteX800"/>
                <a:gd fmla="*/ 153543 h 1343025" name="connsiteY800"/>
                <a:gd fmla="*/ 1098042 w 1343025" name="connsiteX801"/>
                <a:gd fmla="*/ 156877 h 1343025" name="connsiteY801"/>
                <a:gd fmla="*/ 1070324 w 1343025" name="connsiteX802"/>
                <a:gd fmla="*/ 135446 h 1343025" name="connsiteY802"/>
                <a:gd fmla="*/ 1073944 w 1343025" name="connsiteX803"/>
                <a:gd fmla="*/ 130493 h 1343025" name="connsiteY803"/>
                <a:gd fmla="*/ 1069658 w 1343025" name="connsiteX804"/>
                <a:gd fmla="*/ 127349 h 1343025" name="connsiteY804"/>
                <a:gd fmla="*/ 1066038 w 1343025" name="connsiteX805"/>
                <a:gd fmla="*/ 132302 h 1343025" name="connsiteY805"/>
                <a:gd fmla="*/ 1070324 w 1343025" name="connsiteX806"/>
                <a:gd fmla="*/ 135446 h 1343025" name="connsiteY806"/>
                <a:gd fmla="*/ 1106996 w 1343025" name="connsiteX807"/>
                <a:gd fmla="*/ 164402 h 1343025" name="connsiteY807"/>
                <a:gd fmla="*/ 1110901 w 1343025" name="connsiteX808"/>
                <a:gd fmla="*/ 159734 h 1343025" name="connsiteY808"/>
                <a:gd fmla="*/ 1106900 w 1343025" name="connsiteX809"/>
                <a:gd fmla="*/ 156305 h 1343025" name="connsiteY809"/>
                <a:gd fmla="*/ 1102995 w 1343025" name="connsiteX810"/>
                <a:gd fmla="*/ 160972 h 1343025" name="connsiteY810"/>
                <a:gd fmla="*/ 1106996 w 1343025" name="connsiteX811"/>
                <a:gd fmla="*/ 164402 h 1343025" name="connsiteY811"/>
                <a:gd fmla="*/ 1079659 w 1343025" name="connsiteX812"/>
                <a:gd fmla="*/ 142494 h 1343025" name="connsiteY812"/>
                <a:gd fmla="*/ 1083374 w 1343025" name="connsiteX813"/>
                <a:gd fmla="*/ 137636 h 1343025" name="connsiteY813"/>
                <a:gd fmla="*/ 1079183 w 1343025" name="connsiteX814"/>
                <a:gd fmla="*/ 134493 h 1343025" name="connsiteY814"/>
                <a:gd fmla="*/ 1075563 w 1343025" name="connsiteX815"/>
                <a:gd fmla="*/ 139351 h 1343025" name="connsiteY815"/>
                <a:gd fmla="*/ 1079659 w 1343025" name="connsiteX816"/>
                <a:gd fmla="*/ 142494 h 1343025" name="connsiteY816"/>
                <a:gd fmla="*/ 1133094 w 1343025" name="connsiteX817"/>
                <a:gd fmla="*/ 187738 h 1343025" name="connsiteY817"/>
                <a:gd fmla="*/ 1137285 w 1343025" name="connsiteX818"/>
                <a:gd fmla="*/ 183261 h 1343025" name="connsiteY818"/>
                <a:gd fmla="*/ 1133380 w 1343025" name="connsiteX819"/>
                <a:gd fmla="*/ 179642 h 1343025" name="connsiteY819"/>
                <a:gd fmla="*/ 1129189 w 1343025" name="connsiteX820"/>
                <a:gd fmla="*/ 184118 h 1343025" name="connsiteY820"/>
                <a:gd fmla="*/ 1133094 w 1343025" name="connsiteX821"/>
                <a:gd fmla="*/ 187738 h 1343025" name="connsiteY821"/>
                <a:gd fmla="*/ 1141571 w 1343025" name="connsiteX822"/>
                <a:gd fmla="*/ 195739 h 1343025" name="connsiteY822"/>
                <a:gd fmla="*/ 1145858 w 1343025" name="connsiteX823"/>
                <a:gd fmla="*/ 191262 h 1343025" name="connsiteY823"/>
                <a:gd fmla="*/ 1142048 w 1343025" name="connsiteX824"/>
                <a:gd fmla="*/ 187643 h 1343025" name="connsiteY824"/>
                <a:gd fmla="*/ 1137761 w 1343025" name="connsiteX825"/>
                <a:gd fmla="*/ 192024 h 1343025" name="connsiteY825"/>
                <a:gd fmla="*/ 1141571 w 1343025" name="connsiteX826"/>
                <a:gd fmla="*/ 195739 h 1343025" name="connsiteY826"/>
                <a:gd fmla="*/ 689420 w 1343025" name="connsiteX827"/>
                <a:gd fmla="*/ 6287 h 1343025" name="connsiteY827"/>
                <a:gd fmla="*/ 689515 w 1343025" name="connsiteX828"/>
                <a:gd fmla="*/ 191 h 1343025" name="connsiteY828"/>
                <a:gd fmla="*/ 684181 w 1343025" name="connsiteX829"/>
                <a:gd fmla="*/ 95 h 1343025" name="connsiteY829"/>
                <a:gd fmla="*/ 684086 w 1343025" name="connsiteX830"/>
                <a:gd fmla="*/ 6287 h 1343025" name="connsiteY830"/>
                <a:gd fmla="*/ 689420 w 1343025" name="connsiteX831"/>
                <a:gd fmla="*/ 6287 h 1343025" name="connsiteY831"/>
                <a:gd fmla="*/ 1115854 w 1343025" name="connsiteX832"/>
                <a:gd fmla="*/ 172021 h 1343025" name="connsiteY832"/>
                <a:gd fmla="*/ 1119854 w 1343025" name="connsiteX833"/>
                <a:gd fmla="*/ 167354 h 1343025" name="connsiteY833"/>
                <a:gd fmla="*/ 1115854 w 1343025" name="connsiteX834"/>
                <a:gd fmla="*/ 163830 h 1343025" name="connsiteY834"/>
                <a:gd fmla="*/ 1111853 w 1343025" name="connsiteX835"/>
                <a:gd fmla="*/ 168497 h 1343025" name="connsiteY835"/>
                <a:gd fmla="*/ 1115854 w 1343025" name="connsiteX836"/>
                <a:gd fmla="*/ 172021 h 1343025" name="connsiteY836"/>
                <a:gd fmla="*/ 949643 w 1343025" name="connsiteX837"/>
                <a:gd fmla="*/ 64961 h 1343025" name="connsiteY837"/>
                <a:gd fmla="*/ 952024 w 1343025" name="connsiteX838"/>
                <a:gd fmla="*/ 59531 h 1343025" name="connsiteY838"/>
                <a:gd fmla="*/ 947166 w 1343025" name="connsiteX839"/>
                <a:gd fmla="*/ 57436 h 1343025" name="connsiteY839"/>
                <a:gd fmla="*/ 944690 w 1343025" name="connsiteX840"/>
                <a:gd fmla="*/ 62865 h 1343025" name="connsiteY840"/>
                <a:gd fmla="*/ 949643 w 1343025" name="connsiteX841"/>
                <a:gd fmla="*/ 64961 h 1343025" name="connsiteY841"/>
                <a:gd fmla="*/ 1124617 w 1343025" name="connsiteX842"/>
                <a:gd fmla="*/ 179737 h 1343025" name="connsiteY842"/>
                <a:gd fmla="*/ 1128713 w 1343025" name="connsiteX843"/>
                <a:gd fmla="*/ 175165 h 1343025" name="connsiteY843"/>
                <a:gd fmla="*/ 1124807 w 1343025" name="connsiteX844"/>
                <a:gd fmla="*/ 171641 h 1343025" name="connsiteY844"/>
                <a:gd fmla="*/ 1120712 w 1343025" name="connsiteX845"/>
                <a:gd fmla="*/ 176213 h 1343025" name="connsiteY845"/>
                <a:gd fmla="*/ 1124617 w 1343025" name="connsiteX846"/>
                <a:gd fmla="*/ 179737 h 1343025" name="connsiteY846"/>
                <a:gd fmla="*/ 991457 w 1343025" name="connsiteX847"/>
                <a:gd fmla="*/ 85630 h 1343025" name="connsiteY847"/>
                <a:gd fmla="*/ 994315 w 1343025" name="connsiteX848"/>
                <a:gd fmla="*/ 80296 h 1343025" name="connsiteY848"/>
                <a:gd fmla="*/ 989648 w 1343025" name="connsiteX849"/>
                <a:gd fmla="*/ 77819 h 1343025" name="connsiteY849"/>
                <a:gd fmla="*/ 986790 w 1343025" name="connsiteX850"/>
                <a:gd fmla="*/ 83153 h 1343025" name="connsiteY850"/>
                <a:gd fmla="*/ 991457 w 1343025" name="connsiteX851"/>
                <a:gd fmla="*/ 85630 h 1343025" name="connsiteY851"/>
                <a:gd fmla="*/ 1001649 w 1343025" name="connsiteX852"/>
                <a:gd fmla="*/ 91250 h 1343025" name="connsiteY852"/>
                <a:gd fmla="*/ 1004602 w 1343025" name="connsiteX853"/>
                <a:gd fmla="*/ 86011 h 1343025" name="connsiteY853"/>
                <a:gd fmla="*/ 999934 w 1343025" name="connsiteX854"/>
                <a:gd fmla="*/ 83439 h 1343025" name="connsiteY854"/>
                <a:gd fmla="*/ 996982 w 1343025" name="connsiteX855"/>
                <a:gd fmla="*/ 88678 h 1343025" name="connsiteY855"/>
                <a:gd fmla="*/ 1001649 w 1343025" name="connsiteX856"/>
                <a:gd fmla="*/ 91250 h 1343025" name="connsiteY856"/>
                <a:gd fmla="*/ 981170 w 1343025" name="connsiteX857"/>
                <a:gd fmla="*/ 80201 h 1343025" name="connsiteY857"/>
                <a:gd fmla="*/ 983933 w 1343025" name="connsiteX858"/>
                <a:gd fmla="*/ 74867 h 1343025" name="connsiteY858"/>
                <a:gd fmla="*/ 979170 w 1343025" name="connsiteX859"/>
                <a:gd fmla="*/ 72390 h 1343025" name="connsiteY859"/>
                <a:gd fmla="*/ 976408 w 1343025" name="connsiteX860"/>
                <a:gd fmla="*/ 77724 h 1343025" name="connsiteY860"/>
                <a:gd fmla="*/ 981170 w 1343025" name="connsiteX861"/>
                <a:gd fmla="*/ 80201 h 1343025" name="connsiteY861"/>
                <a:gd fmla="*/ 960215 w 1343025" name="connsiteX862"/>
                <a:gd fmla="*/ 69818 h 1343025" name="connsiteY862"/>
                <a:gd fmla="*/ 962787 w 1343025" name="connsiteX863"/>
                <a:gd fmla="*/ 64389 h 1343025" name="connsiteY863"/>
                <a:gd fmla="*/ 958025 w 1343025" name="connsiteX864"/>
                <a:gd fmla="*/ 62198 h 1343025" name="connsiteY864"/>
                <a:gd fmla="*/ 955453 w 1343025" name="connsiteX865"/>
                <a:gd fmla="*/ 67628 h 1343025" name="connsiteY865"/>
                <a:gd fmla="*/ 960215 w 1343025" name="connsiteX866"/>
                <a:gd fmla="*/ 69818 h 1343025" name="connsiteY866"/>
                <a:gd fmla="*/ 1051274 w 1343025" name="connsiteX867"/>
                <a:gd fmla="*/ 122015 h 1343025" name="connsiteY867"/>
                <a:gd fmla="*/ 1054703 w 1343025" name="connsiteX868"/>
                <a:gd fmla="*/ 116967 h 1343025" name="connsiteY868"/>
                <a:gd fmla="*/ 1050322 w 1343025" name="connsiteX869"/>
                <a:gd fmla="*/ 114014 h 1343025" name="connsiteY869"/>
                <a:gd fmla="*/ 1046893 w 1343025" name="connsiteX870"/>
                <a:gd fmla="*/ 119063 h 1343025" name="connsiteY870"/>
                <a:gd fmla="*/ 1051274 w 1343025" name="connsiteX871"/>
                <a:gd fmla="*/ 122015 h 1343025" name="connsiteY871"/>
                <a:gd fmla="*/ 970693 w 1343025" name="connsiteX872"/>
                <a:gd fmla="*/ 74962 h 1343025" name="connsiteY872"/>
                <a:gd fmla="*/ 973360 w 1343025" name="connsiteX873"/>
                <a:gd fmla="*/ 69533 h 1343025" name="connsiteY873"/>
                <a:gd fmla="*/ 968597 w 1343025" name="connsiteX874"/>
                <a:gd fmla="*/ 67246 h 1343025" name="connsiteY874"/>
                <a:gd fmla="*/ 966026 w 1343025" name="connsiteX875"/>
                <a:gd fmla="*/ 72580 h 1343025" name="connsiteY875"/>
                <a:gd fmla="*/ 970693 w 1343025" name="connsiteX876"/>
                <a:gd fmla="*/ 74962 h 1343025" name="connsiteY876"/>
                <a:gd fmla="*/ 1149858 w 1343025" name="connsiteX877"/>
                <a:gd fmla="*/ 203930 h 1343025" name="connsiteY877"/>
                <a:gd fmla="*/ 1154240 w 1343025" name="connsiteX878"/>
                <a:gd fmla="*/ 199549 h 1343025" name="connsiteY878"/>
                <a:gd fmla="*/ 1150525 w 1343025" name="connsiteX879"/>
                <a:gd fmla="*/ 195834 h 1343025" name="connsiteY879"/>
                <a:gd fmla="*/ 1146143 w 1343025" name="connsiteX880"/>
                <a:gd fmla="*/ 200216 h 1343025" name="connsiteY880"/>
                <a:gd fmla="*/ 1149858 w 1343025" name="connsiteX881"/>
                <a:gd fmla="*/ 203930 h 1343025" name="connsiteY881"/>
                <a:gd fmla="*/ 1031748 w 1343025" name="connsiteX882"/>
                <a:gd fmla="*/ 109156 h 1343025" name="connsiteY882"/>
                <a:gd fmla="*/ 1034987 w 1343025" name="connsiteX883"/>
                <a:gd fmla="*/ 104013 h 1343025" name="connsiteY883"/>
                <a:gd fmla="*/ 1030510 w 1343025" name="connsiteX884"/>
                <a:gd fmla="*/ 101251 h 1343025" name="connsiteY884"/>
                <a:gd fmla="*/ 1027271 w 1343025" name="connsiteX885"/>
                <a:gd fmla="*/ 106394 h 1343025" name="connsiteY885"/>
                <a:gd fmla="*/ 1031748 w 1343025" name="connsiteX886"/>
                <a:gd fmla="*/ 109156 h 1343025" name="connsiteY886"/>
                <a:gd fmla="*/ 1021842 w 1343025" name="connsiteX887"/>
                <a:gd fmla="*/ 102965 h 1343025" name="connsiteY887"/>
                <a:gd fmla="*/ 1024985 w 1343025" name="connsiteX888"/>
                <a:gd fmla="*/ 97822 h 1343025" name="connsiteY888"/>
                <a:gd fmla="*/ 1020413 w 1343025" name="connsiteX889"/>
                <a:gd fmla="*/ 95060 h 1343025" name="connsiteY889"/>
                <a:gd fmla="*/ 1017270 w 1343025" name="connsiteX890"/>
                <a:gd fmla="*/ 100203 h 1343025" name="connsiteY890"/>
                <a:gd fmla="*/ 1021842 w 1343025" name="connsiteX891"/>
                <a:gd fmla="*/ 102965 h 1343025" name="connsiteY891"/>
                <a:gd fmla="*/ 1011841 w 1343025" name="connsiteX892"/>
                <a:gd fmla="*/ 97060 h 1343025" name="connsiteY892"/>
                <a:gd fmla="*/ 1014889 w 1343025" name="connsiteX893"/>
                <a:gd fmla="*/ 91821 h 1343025" name="connsiteY893"/>
                <a:gd fmla="*/ 1010317 w 1343025" name="connsiteX894"/>
                <a:gd fmla="*/ 89154 h 1343025" name="connsiteY894"/>
                <a:gd fmla="*/ 1007269 w 1343025" name="connsiteX895"/>
                <a:gd fmla="*/ 94297 h 1343025" name="connsiteY895"/>
                <a:gd fmla="*/ 1011841 w 1343025" name="connsiteX896"/>
                <a:gd fmla="*/ 97060 h 1343025" name="connsiteY896"/>
                <a:gd fmla="*/ 470821 w 1343025" name="connsiteX897"/>
                <a:gd fmla="*/ 37910 h 1343025" name="connsiteY897"/>
                <a:gd fmla="*/ 469011 w 1343025" name="connsiteX898"/>
                <a:gd fmla="*/ 32290 h 1343025" name="connsiteY898"/>
                <a:gd fmla="*/ 463963 w 1343025" name="connsiteX899"/>
                <a:gd fmla="*/ 33909 h 1343025" name="connsiteY899"/>
                <a:gd fmla="*/ 465773 w 1343025" name="connsiteX900"/>
                <a:gd fmla="*/ 39529 h 1343025" name="connsiteY900"/>
                <a:gd fmla="*/ 470821 w 1343025" name="connsiteX901"/>
                <a:gd fmla="*/ 37910 h 1343025" name="connsiteY901"/>
                <a:gd fmla="*/ 1027271 w 1343025" name="connsiteX902"/>
                <a:gd fmla="*/ 1243679 h 1343025" name="connsiteY902"/>
                <a:gd fmla="*/ 1030510 w 1343025" name="connsiteX903"/>
                <a:gd fmla="*/ 1248918 h 1343025" name="connsiteY903"/>
                <a:gd fmla="*/ 1034987 w 1343025" name="connsiteX904"/>
                <a:gd fmla="*/ 1246156 h 1343025" name="connsiteY904"/>
                <a:gd fmla="*/ 1031748 w 1343025" name="connsiteX905"/>
                <a:gd fmla="*/ 1240917 h 1343025" name="connsiteY905"/>
                <a:gd fmla="*/ 1027271 w 1343025" name="connsiteX906"/>
                <a:gd fmla="*/ 1243679 h 1343025" name="connsiteY906"/>
                <a:gd fmla="*/ 1007269 w 1343025" name="connsiteX907"/>
                <a:gd fmla="*/ 1255681 h 1343025" name="connsiteY907"/>
                <a:gd fmla="*/ 1010317 w 1343025" name="connsiteX908"/>
                <a:gd fmla="*/ 1260920 h 1343025" name="connsiteY908"/>
                <a:gd fmla="*/ 1014889 w 1343025" name="connsiteX909"/>
                <a:gd fmla="*/ 1258253 h 1343025" name="connsiteY909"/>
                <a:gd fmla="*/ 1011841 w 1343025" name="connsiteX910"/>
                <a:gd fmla="*/ 1252919 h 1343025" name="connsiteY910"/>
                <a:gd fmla="*/ 1007269 w 1343025" name="connsiteX911"/>
                <a:gd fmla="*/ 1255681 h 1343025" name="connsiteY911"/>
                <a:gd fmla="*/ 1056513 w 1343025" name="connsiteX912"/>
                <a:gd fmla="*/ 1224439 h 1343025" name="connsiteY912"/>
                <a:gd fmla="*/ 1060037 w 1343025" name="connsiteX913"/>
                <a:gd fmla="*/ 1229487 h 1343025" name="connsiteY913"/>
                <a:gd fmla="*/ 1064419 w 1343025" name="connsiteX914"/>
                <a:gd fmla="*/ 1226439 h 1343025" name="connsiteY914"/>
                <a:gd fmla="*/ 1060895 w 1343025" name="connsiteX915"/>
                <a:gd fmla="*/ 1221391 h 1343025" name="connsiteY915"/>
                <a:gd fmla="*/ 1056513 w 1343025" name="connsiteX916"/>
                <a:gd fmla="*/ 1224439 h 1343025" name="connsiteY916"/>
                <a:gd fmla="*/ 1037082 w 1343025" name="connsiteX917"/>
                <a:gd fmla="*/ 1237393 h 1343025" name="connsiteY917"/>
                <a:gd fmla="*/ 1040416 w 1343025" name="connsiteX918"/>
                <a:gd fmla="*/ 1242536 h 1343025" name="connsiteY918"/>
                <a:gd fmla="*/ 1044893 w 1343025" name="connsiteX919"/>
                <a:gd fmla="*/ 1239679 h 1343025" name="connsiteY919"/>
                <a:gd fmla="*/ 1041559 w 1343025" name="connsiteX920"/>
                <a:gd fmla="*/ 1234535 h 1343025" name="connsiteY920"/>
                <a:gd fmla="*/ 1037082 w 1343025" name="connsiteX921"/>
                <a:gd fmla="*/ 1237393 h 1343025" name="connsiteY921"/>
                <a:gd fmla="*/ 1046893 w 1343025" name="connsiteX922"/>
                <a:gd fmla="*/ 1231011 h 1343025" name="connsiteY922"/>
                <a:gd fmla="*/ 1050322 w 1343025" name="connsiteX923"/>
                <a:gd fmla="*/ 1236155 h 1343025" name="connsiteY923"/>
                <a:gd fmla="*/ 1054703 w 1343025" name="connsiteX924"/>
                <a:gd fmla="*/ 1233202 h 1343025" name="connsiteY924"/>
                <a:gd fmla="*/ 1051274 w 1343025" name="connsiteX925"/>
                <a:gd fmla="*/ 1228059 h 1343025" name="connsiteY925"/>
                <a:gd fmla="*/ 1046893 w 1343025" name="connsiteX926"/>
                <a:gd fmla="*/ 1231011 h 1343025" name="connsiteY926"/>
                <a:gd fmla="*/ 6287 w 1343025" name="connsiteX927"/>
                <a:gd fmla="*/ 684086 h 1343025" name="connsiteY927"/>
                <a:gd fmla="*/ 191 w 1343025" name="connsiteX928"/>
                <a:gd fmla="*/ 684181 h 1343025" name="connsiteY928"/>
                <a:gd fmla="*/ 286 w 1343025" name="connsiteX929"/>
                <a:gd fmla="*/ 689515 h 1343025" name="connsiteY929"/>
                <a:gd fmla="*/ 6382 w 1343025" name="connsiteX930"/>
                <a:gd fmla="*/ 689420 h 1343025" name="connsiteY930"/>
                <a:gd fmla="*/ 6287 w 1343025" name="connsiteX931"/>
                <a:gd fmla="*/ 684086 h 1343025" name="connsiteY931"/>
                <a:gd fmla="*/ 965930 w 1343025" name="connsiteX932"/>
                <a:gd fmla="*/ 1277398 h 1343025" name="connsiteY932"/>
                <a:gd fmla="*/ 968597 w 1343025" name="connsiteX933"/>
                <a:gd fmla="*/ 1282827 h 1343025" name="connsiteY933"/>
                <a:gd fmla="*/ 973360 w 1343025" name="connsiteX934"/>
                <a:gd fmla="*/ 1280541 h 1343025" name="connsiteY934"/>
                <a:gd fmla="*/ 970693 w 1343025" name="connsiteX935"/>
                <a:gd fmla="*/ 1275112 h 1343025" name="connsiteY935"/>
                <a:gd fmla="*/ 965930 w 1343025" name="connsiteX936"/>
                <a:gd fmla="*/ 1277398 h 1343025" name="connsiteY936"/>
                <a:gd fmla="*/ 955358 w 1343025" name="connsiteX937"/>
                <a:gd fmla="*/ 1282446 h 1343025" name="connsiteY937"/>
                <a:gd fmla="*/ 957929 w 1343025" name="connsiteX938"/>
                <a:gd fmla="*/ 1287971 h 1343025" name="connsiteY938"/>
                <a:gd fmla="*/ 962692 w 1343025" name="connsiteX939"/>
                <a:gd fmla="*/ 1285685 h 1343025" name="connsiteY939"/>
                <a:gd fmla="*/ 960120 w 1343025" name="connsiteX940"/>
                <a:gd fmla="*/ 1280160 h 1343025" name="connsiteY940"/>
                <a:gd fmla="*/ 955358 w 1343025" name="connsiteX941"/>
                <a:gd fmla="*/ 1282446 h 1343025" name="connsiteY941"/>
                <a:gd fmla="*/ 976408 w 1343025" name="connsiteX942"/>
                <a:gd fmla="*/ 1272254 h 1343025" name="connsiteY942"/>
                <a:gd fmla="*/ 979170 w 1343025" name="connsiteX943"/>
                <a:gd fmla="*/ 1277683 h 1343025" name="connsiteY943"/>
                <a:gd fmla="*/ 983837 w 1343025" name="connsiteX944"/>
                <a:gd fmla="*/ 1275302 h 1343025" name="connsiteY944"/>
                <a:gd fmla="*/ 981075 w 1343025" name="connsiteX945"/>
                <a:gd fmla="*/ 1269873 h 1343025" name="connsiteY945"/>
                <a:gd fmla="*/ 976408 w 1343025" name="connsiteX946"/>
                <a:gd fmla="*/ 1272254 h 1343025" name="connsiteY946"/>
                <a:gd fmla="*/ 986790 w 1343025" name="connsiteX947"/>
                <a:gd fmla="*/ 1266825 h 1343025" name="connsiteY947"/>
                <a:gd fmla="*/ 989648 w 1343025" name="connsiteX948"/>
                <a:gd fmla="*/ 1272254 h 1343025" name="connsiteY948"/>
                <a:gd fmla="*/ 994315 w 1343025" name="connsiteX949"/>
                <a:gd fmla="*/ 1269778 h 1343025" name="connsiteY949"/>
                <a:gd fmla="*/ 991457 w 1343025" name="connsiteX950"/>
                <a:gd fmla="*/ 1264349 h 1343025" name="connsiteY950"/>
                <a:gd fmla="*/ 986790 w 1343025" name="connsiteX951"/>
                <a:gd fmla="*/ 1266825 h 1343025" name="connsiteY951"/>
                <a:gd fmla="*/ 997077 w 1343025" name="connsiteX952"/>
                <a:gd fmla="*/ 1261301 h 1343025" name="connsiteY952"/>
                <a:gd fmla="*/ 1000030 w 1343025" name="connsiteX953"/>
                <a:gd fmla="*/ 1266635 h 1343025" name="connsiteY953"/>
                <a:gd fmla="*/ 1004697 w 1343025" name="connsiteX954"/>
                <a:gd fmla="*/ 1264063 h 1343025" name="connsiteY954"/>
                <a:gd fmla="*/ 1001744 w 1343025" name="connsiteX955"/>
                <a:gd fmla="*/ 1258729 h 1343025" name="connsiteY955"/>
                <a:gd fmla="*/ 997077 w 1343025" name="connsiteX956"/>
                <a:gd fmla="*/ 1261301 h 1343025" name="connsiteY956"/>
                <a:gd fmla="*/ 1120616 w 1343025" name="connsiteX957"/>
                <a:gd fmla="*/ 1173766 h 1343025" name="connsiteY957"/>
                <a:gd fmla="*/ 1124807 w 1343025" name="connsiteX958"/>
                <a:gd fmla="*/ 1178433 h 1343025" name="connsiteY958"/>
                <a:gd fmla="*/ 1128713 w 1343025" name="connsiteX959"/>
                <a:gd fmla="*/ 1174909 h 1343025" name="connsiteY959"/>
                <a:gd fmla="*/ 1124522 w 1343025" name="connsiteX960"/>
                <a:gd fmla="*/ 1170337 h 1343025" name="connsiteY960"/>
                <a:gd fmla="*/ 1120616 w 1343025" name="connsiteX961"/>
                <a:gd fmla="*/ 1173766 h 1343025" name="connsiteY961"/>
                <a:gd fmla="*/ 1066038 w 1343025" name="connsiteX962"/>
                <a:gd fmla="*/ 1217676 h 1343025" name="connsiteY962"/>
                <a:gd fmla="*/ 1069658 w 1343025" name="connsiteX963"/>
                <a:gd fmla="*/ 1222725 h 1343025" name="connsiteY963"/>
                <a:gd fmla="*/ 1073944 w 1343025" name="connsiteX964"/>
                <a:gd fmla="*/ 1219581 h 1343025" name="connsiteY964"/>
                <a:gd fmla="*/ 1070324 w 1343025" name="connsiteX965"/>
                <a:gd fmla="*/ 1214533 h 1343025" name="connsiteY965"/>
                <a:gd fmla="*/ 1066038 w 1343025" name="connsiteX966"/>
                <a:gd fmla="*/ 1217676 h 1343025" name="connsiteY966"/>
                <a:gd fmla="*/ 944690 w 1343025" name="connsiteX967"/>
                <a:gd fmla="*/ 1287208 h 1343025" name="connsiteY967"/>
                <a:gd fmla="*/ 947166 w 1343025" name="connsiteX968"/>
                <a:gd fmla="*/ 1292733 h 1343025" name="connsiteY968"/>
                <a:gd fmla="*/ 952024 w 1343025" name="connsiteX969"/>
                <a:gd fmla="*/ 1290543 h 1343025" name="connsiteY969"/>
                <a:gd fmla="*/ 949547 w 1343025" name="connsiteX970"/>
                <a:gd fmla="*/ 1285018 h 1343025" name="connsiteY970"/>
                <a:gd fmla="*/ 944690 w 1343025" name="connsiteX971"/>
                <a:gd fmla="*/ 1287208 h 1343025" name="connsiteY971"/>
                <a:gd fmla="*/ 1111853 w 1343025" name="connsiteX972"/>
                <a:gd fmla="*/ 1181481 h 1343025" name="connsiteY972"/>
                <a:gd fmla="*/ 1115949 w 1343025" name="connsiteX973"/>
                <a:gd fmla="*/ 1186148 h 1343025" name="connsiteY973"/>
                <a:gd fmla="*/ 1119950 w 1343025" name="connsiteX974"/>
                <a:gd fmla="*/ 1182719 h 1343025" name="connsiteY974"/>
                <a:gd fmla="*/ 1115854 w 1343025" name="connsiteX975"/>
                <a:gd fmla="*/ 1178052 h 1343025" name="connsiteY975"/>
                <a:gd fmla="*/ 1111853 w 1343025" name="connsiteX976"/>
                <a:gd fmla="*/ 1181481 h 1343025" name="connsiteY976"/>
                <a:gd fmla="*/ 1137761 w 1343025" name="connsiteX977"/>
                <a:gd fmla="*/ 1157954 h 1343025" name="connsiteY977"/>
                <a:gd fmla="*/ 1142048 w 1343025" name="connsiteX978"/>
                <a:gd fmla="*/ 1162431 h 1343025" name="connsiteY978"/>
                <a:gd fmla="*/ 1145858 w 1343025" name="connsiteX979"/>
                <a:gd fmla="*/ 1158812 h 1343025" name="connsiteY979"/>
                <a:gd fmla="*/ 1141476 w 1343025" name="connsiteX980"/>
                <a:gd fmla="*/ 1154335 h 1343025" name="connsiteY980"/>
                <a:gd fmla="*/ 1137761 w 1343025" name="connsiteX981"/>
                <a:gd fmla="*/ 1157954 h 1343025" name="connsiteY981"/>
                <a:gd fmla="*/ 1146048 w 1343025" name="connsiteX982"/>
                <a:gd fmla="*/ 1149763 h 1343025" name="connsiteY982"/>
                <a:gd fmla="*/ 1150430 w 1343025" name="connsiteX983"/>
                <a:gd fmla="*/ 1154144 h 1343025" name="connsiteY983"/>
                <a:gd fmla="*/ 1154144 w 1343025" name="connsiteX984"/>
                <a:gd fmla="*/ 1150430 h 1343025" name="connsiteY984"/>
                <a:gd fmla="*/ 1149763 w 1343025" name="connsiteX985"/>
                <a:gd fmla="*/ 1146048 h 1343025" name="connsiteY985"/>
                <a:gd fmla="*/ 1146048 w 1343025" name="connsiteX986"/>
                <a:gd fmla="*/ 1149763 h 1343025" name="connsiteY986"/>
                <a:gd fmla="*/ 1129189 w 1343025" name="connsiteX987"/>
                <a:gd fmla="*/ 1165955 h 1343025" name="connsiteY987"/>
                <a:gd fmla="*/ 1133475 w 1343025" name="connsiteX988"/>
                <a:gd fmla="*/ 1170527 h 1343025" name="connsiteY988"/>
                <a:gd fmla="*/ 1137380 w 1343025" name="connsiteX989"/>
                <a:gd fmla="*/ 1166908 h 1343025" name="connsiteY989"/>
                <a:gd fmla="*/ 1133094 w 1343025" name="connsiteX990"/>
                <a:gd fmla="*/ 1162336 h 1343025" name="connsiteY990"/>
                <a:gd fmla="*/ 1129189 w 1343025" name="connsiteX991"/>
                <a:gd fmla="*/ 1165955 h 1343025" name="connsiteY991"/>
                <a:gd fmla="*/ 1075468 w 1343025" name="connsiteX992"/>
                <a:gd fmla="*/ 1210818 h 1343025" name="connsiteY992"/>
                <a:gd fmla="*/ 1079183 w 1343025" name="connsiteX993"/>
                <a:gd fmla="*/ 1215771 h 1343025" name="connsiteY993"/>
                <a:gd fmla="*/ 1083374 w 1343025" name="connsiteX994"/>
                <a:gd fmla="*/ 1212628 h 1343025" name="connsiteY994"/>
                <a:gd fmla="*/ 1079659 w 1343025" name="connsiteX995"/>
                <a:gd fmla="*/ 1207675 h 1343025" name="connsiteY995"/>
                <a:gd fmla="*/ 1075468 w 1343025" name="connsiteX996"/>
                <a:gd fmla="*/ 1210818 h 1343025" name="connsiteY996"/>
                <a:gd fmla="*/ 1084707 w 1343025" name="connsiteX997"/>
                <a:gd fmla="*/ 1203675 h 1343025" name="connsiteY997"/>
                <a:gd fmla="*/ 1088517 w 1343025" name="connsiteX998"/>
                <a:gd fmla="*/ 1208627 h 1343025" name="connsiteY998"/>
                <a:gd fmla="*/ 1092708 w 1343025" name="connsiteX999"/>
                <a:gd fmla="*/ 1205389 h 1343025" name="connsiteY999"/>
                <a:gd fmla="*/ 1088898 w 1343025" name="connsiteX1000"/>
                <a:gd fmla="*/ 1200531 h 1343025" name="connsiteY1000"/>
                <a:gd fmla="*/ 1084707 w 1343025" name="connsiteX1001"/>
                <a:gd fmla="*/ 1203675 h 1343025" name="connsiteY1001"/>
                <a:gd fmla="*/ 1093851 w 1343025" name="connsiteX1002"/>
                <a:gd fmla="*/ 1196435 h 1343025" name="connsiteY1002"/>
                <a:gd fmla="*/ 1097756 w 1343025" name="connsiteX1003"/>
                <a:gd fmla="*/ 1201293 h 1343025" name="connsiteY1003"/>
                <a:gd fmla="*/ 1101852 w 1343025" name="connsiteX1004"/>
                <a:gd fmla="*/ 1197959 h 1343025" name="connsiteY1004"/>
                <a:gd fmla="*/ 1097947 w 1343025" name="connsiteX1005"/>
                <a:gd fmla="*/ 1193101 h 1343025" name="connsiteY1005"/>
                <a:gd fmla="*/ 1093851 w 1343025" name="connsiteX1006"/>
                <a:gd fmla="*/ 1196435 h 1343025" name="connsiteY1006"/>
                <a:gd fmla="*/ 1102900 w 1343025" name="connsiteX1007"/>
                <a:gd fmla="*/ 1189006 h 1343025" name="connsiteY1007"/>
                <a:gd fmla="*/ 1106900 w 1343025" name="connsiteX1008"/>
                <a:gd fmla="*/ 1193768 h 1343025" name="connsiteY1008"/>
                <a:gd fmla="*/ 1110901 w 1343025" name="connsiteX1009"/>
                <a:gd fmla="*/ 1190339 h 1343025" name="connsiteY1009"/>
                <a:gd fmla="*/ 1106900 w 1343025" name="connsiteX1010"/>
                <a:gd fmla="*/ 1185577 h 1343025" name="connsiteY1010"/>
                <a:gd fmla="*/ 1102900 w 1343025" name="connsiteX1011"/>
                <a:gd fmla="*/ 1189006 h 1343025" name="connsiteY1011"/>
                <a:gd fmla="*/ 788575 w 1343025" name="connsiteX1012"/>
                <a:gd fmla="*/ 1334167 h 1343025" name="connsiteY1012"/>
                <a:gd fmla="*/ 789623 w 1343025" name="connsiteX1013"/>
                <a:gd fmla="*/ 1340167 h 1343025" name="connsiteY1013"/>
                <a:gd fmla="*/ 794861 w 1343025" name="connsiteX1014"/>
                <a:gd fmla="*/ 1339215 h 1343025" name="connsiteY1014"/>
                <a:gd fmla="*/ 793813 w 1343025" name="connsiteX1015"/>
                <a:gd fmla="*/ 1333214 h 1343025" name="connsiteY1015"/>
                <a:gd fmla="*/ 788575 w 1343025" name="connsiteX1016"/>
                <a:gd fmla="*/ 1334167 h 1343025" name="connsiteY1016"/>
                <a:gd fmla="*/ 753904 w 1343025" name="connsiteX1017"/>
                <a:gd fmla="*/ 1339215 h 1343025" name="connsiteY1017"/>
                <a:gd fmla="*/ 754666 w 1343025" name="connsiteX1018"/>
                <a:gd fmla="*/ 1345311 h 1343025" name="connsiteY1018"/>
                <a:gd fmla="*/ 759905 w 1343025" name="connsiteX1019"/>
                <a:gd fmla="*/ 1344644 h 1343025" name="connsiteY1019"/>
                <a:gd fmla="*/ 759143 w 1343025" name="connsiteX1020"/>
                <a:gd fmla="*/ 1338548 h 1343025" name="connsiteY1020"/>
                <a:gd fmla="*/ 753904 w 1343025" name="connsiteX1021"/>
                <a:gd fmla="*/ 1339215 h 1343025" name="connsiteY1021"/>
                <a:gd fmla="*/ 765524 w 1343025" name="connsiteX1022"/>
                <a:gd fmla="*/ 1337786 h 1343025" name="connsiteY1022"/>
                <a:gd fmla="*/ 766382 w 1343025" name="connsiteX1023"/>
                <a:gd fmla="*/ 1343882 h 1343025" name="connsiteY1023"/>
                <a:gd fmla="*/ 771620 w 1343025" name="connsiteX1024"/>
                <a:gd fmla="*/ 1343120 h 1343025" name="connsiteY1024"/>
                <a:gd fmla="*/ 770763 w 1343025" name="connsiteX1025"/>
                <a:gd fmla="*/ 1337025 h 1343025" name="connsiteY1025"/>
                <a:gd fmla="*/ 765524 w 1343025" name="connsiteX1026"/>
                <a:gd fmla="*/ 1337786 h 1343025" name="connsiteY1026"/>
                <a:gd fmla="*/ 777050 w 1343025" name="connsiteX1027"/>
                <a:gd fmla="*/ 1336167 h 1343025" name="connsiteY1027"/>
                <a:gd fmla="*/ 778002 w 1343025" name="connsiteX1028"/>
                <a:gd fmla="*/ 1342168 h 1343025" name="connsiteY1028"/>
                <a:gd fmla="*/ 783241 w 1343025" name="connsiteX1029"/>
                <a:gd fmla="*/ 1341310 h 1343025" name="connsiteY1029"/>
                <a:gd fmla="*/ 782288 w 1343025" name="connsiteX1030"/>
                <a:gd fmla="*/ 1335215 h 1343025" name="connsiteY1030"/>
                <a:gd fmla="*/ 777050 w 1343025" name="connsiteX1031"/>
                <a:gd fmla="*/ 1336167 h 1343025" name="connsiteY1031"/>
                <a:gd fmla="*/ 1154240 w 1343025" name="connsiteX1032"/>
                <a:gd fmla="*/ 1141476 h 1343025" name="connsiteY1032"/>
                <a:gd fmla="*/ 1158716 w 1343025" name="connsiteX1033"/>
                <a:gd fmla="*/ 1145858 h 1343025" name="connsiteY1033"/>
                <a:gd fmla="*/ 1162431 w 1343025" name="connsiteX1034"/>
                <a:gd fmla="*/ 1142048 h 1343025" name="connsiteY1034"/>
                <a:gd fmla="*/ 1157954 w 1343025" name="connsiteX1035"/>
                <a:gd fmla="*/ 1137666 h 1343025" name="connsiteY1035"/>
                <a:gd fmla="*/ 1154240 w 1343025" name="connsiteX1036"/>
                <a:gd fmla="*/ 1141476 h 1343025" name="connsiteY1036"/>
                <a:gd fmla="*/ 800100 w 1343025" name="connsiteX1037"/>
                <a:gd fmla="*/ 1332167 h 1343025" name="connsiteY1037"/>
                <a:gd fmla="*/ 801243 w 1343025" name="connsiteX1038"/>
                <a:gd fmla="*/ 1338168 h 1343025" name="connsiteY1038"/>
                <a:gd fmla="*/ 806387 w 1343025" name="connsiteX1039"/>
                <a:gd fmla="*/ 1337120 h 1343025" name="connsiteY1039"/>
                <a:gd fmla="*/ 805244 w 1343025" name="connsiteX1040"/>
                <a:gd fmla="*/ 1331119 h 1343025" name="connsiteY1040"/>
                <a:gd fmla="*/ 800100 w 1343025" name="connsiteX1041"/>
                <a:gd fmla="*/ 1332167 h 1343025" name="connsiteY1041"/>
                <a:gd fmla="*/ 730758 w 1343025" name="connsiteX1042"/>
                <a:gd fmla="*/ 1341501 h 1343025" name="connsiteY1042"/>
                <a:gd fmla="*/ 731330 w 1343025" name="connsiteX1043"/>
                <a:gd fmla="*/ 1347693 h 1343025" name="connsiteY1043"/>
                <a:gd fmla="*/ 736568 w 1343025" name="connsiteX1044"/>
                <a:gd fmla="*/ 1347216 h 1343025" name="connsiteY1044"/>
                <a:gd fmla="*/ 735997 w 1343025" name="connsiteX1045"/>
                <a:gd fmla="*/ 1341025 h 1343025" name="connsiteY1045"/>
                <a:gd fmla="*/ 730758 w 1343025" name="connsiteX1046"/>
                <a:gd fmla="*/ 1341501 h 1343025" name="connsiteY1046"/>
                <a:gd fmla="*/ 707422 w 1343025" name="connsiteX1047"/>
                <a:gd fmla="*/ 1343025 h 1343025" name="connsiteY1047"/>
                <a:gd fmla="*/ 707708 w 1343025" name="connsiteX1048"/>
                <a:gd fmla="*/ 1349216 h 1343025" name="connsiteY1048"/>
                <a:gd fmla="*/ 712946 w 1343025" name="connsiteX1049"/>
                <a:gd fmla="*/ 1348931 h 1343025" name="connsiteY1049"/>
                <a:gd fmla="*/ 712661 w 1343025" name="connsiteX1050"/>
                <a:gd fmla="*/ 1342739 h 1343025" name="connsiteY1050"/>
                <a:gd fmla="*/ 707422 w 1343025" name="connsiteX1051"/>
                <a:gd fmla="*/ 1343025 h 1343025" name="connsiteY1051"/>
                <a:gd fmla="*/ 684086 w 1343025" name="connsiteX1052"/>
                <a:gd fmla="*/ 1343787 h 1343025" name="connsiteY1052"/>
                <a:gd fmla="*/ 684181 w 1343025" name="connsiteX1053"/>
                <a:gd fmla="*/ 1349978 h 1343025" name="connsiteY1053"/>
                <a:gd fmla="*/ 689515 w 1343025" name="connsiteX1054"/>
                <a:gd fmla="*/ 1349883 h 1343025" name="connsiteY1054"/>
                <a:gd fmla="*/ 689420 w 1343025" name="connsiteX1055"/>
                <a:gd fmla="*/ 1343692 h 1343025" name="connsiteY1055"/>
                <a:gd fmla="*/ 684086 w 1343025" name="connsiteX1056"/>
                <a:gd fmla="*/ 1343787 h 1343025" name="connsiteY1056"/>
                <a:gd fmla="*/ 811530 w 1343025" name="connsiteX1057"/>
                <a:gd fmla="*/ 1329881 h 1343025" name="connsiteY1057"/>
                <a:gd fmla="*/ 812768 w 1343025" name="connsiteX1058"/>
                <a:gd fmla="*/ 1335882 h 1343025" name="connsiteY1058"/>
                <a:gd fmla="*/ 817912 w 1343025" name="connsiteX1059"/>
                <a:gd fmla="*/ 1334739 h 1343025" name="connsiteY1059"/>
                <a:gd fmla="*/ 816674 w 1343025" name="connsiteX1060"/>
                <a:gd fmla="*/ 1328738 h 1343025" name="connsiteY1060"/>
                <a:gd fmla="*/ 811530 w 1343025" name="connsiteX1061"/>
                <a:gd fmla="*/ 1329881 h 1343025" name="connsiteY1061"/>
                <a:gd fmla="*/ 742379 w 1343025" name="connsiteX1062"/>
                <a:gd fmla="*/ 1340453 h 1343025" name="connsiteY1062"/>
                <a:gd fmla="*/ 743045 w 1343025" name="connsiteX1063"/>
                <a:gd fmla="*/ 1346550 h 1343025" name="connsiteY1063"/>
                <a:gd fmla="*/ 748284 w 1343025" name="connsiteX1064"/>
                <a:gd fmla="*/ 1345978 h 1343025" name="connsiteY1064"/>
                <a:gd fmla="*/ 747617 w 1343025" name="connsiteX1065"/>
                <a:gd fmla="*/ 1339882 h 1343025" name="connsiteY1065"/>
                <a:gd fmla="*/ 742379 w 1343025" name="connsiteX1066"/>
                <a:gd fmla="*/ 1340453 h 1343025" name="connsiteY1066"/>
                <a:gd fmla="*/ 719042 w 1343025" name="connsiteX1067"/>
                <a:gd fmla="*/ 1342359 h 1343025" name="connsiteY1067"/>
                <a:gd fmla="*/ 719423 w 1343025" name="connsiteX1068"/>
                <a:gd fmla="*/ 1348549 h 1343025" name="connsiteY1068"/>
                <a:gd fmla="*/ 724662 w 1343025" name="connsiteX1069"/>
                <a:gd fmla="*/ 1348169 h 1343025" name="connsiteY1069"/>
                <a:gd fmla="*/ 724281 w 1343025" name="connsiteX1070"/>
                <a:gd fmla="*/ 1341977 h 1343025" name="connsiteY1070"/>
                <a:gd fmla="*/ 719042 w 1343025" name="connsiteX1071"/>
                <a:gd fmla="*/ 1342359 h 1343025" name="connsiteY1071"/>
                <a:gd fmla="*/ 890397 w 1343025" name="connsiteX1072"/>
                <a:gd fmla="*/ 1308450 h 1343025" name="connsiteY1072"/>
                <a:gd fmla="*/ 892397 w 1343025" name="connsiteX1073"/>
                <a:gd fmla="*/ 1314164 h 1343025" name="connsiteY1073"/>
                <a:gd fmla="*/ 897446 w 1343025" name="connsiteX1074"/>
                <a:gd fmla="*/ 1312450 h 1343025" name="connsiteY1074"/>
                <a:gd fmla="*/ 895445 w 1343025" name="connsiteX1075"/>
                <a:gd fmla="*/ 1306735 h 1343025" name="connsiteY1075"/>
                <a:gd fmla="*/ 890397 w 1343025" name="connsiteX1076"/>
                <a:gd fmla="*/ 1308450 h 1343025" name="connsiteY1076"/>
                <a:gd fmla="*/ 879253 w 1343025" name="connsiteX1077"/>
                <a:gd fmla="*/ 1312069 h 1343025" name="connsiteY1077"/>
                <a:gd fmla="*/ 881158 w 1343025" name="connsiteX1078"/>
                <a:gd fmla="*/ 1317879 h 1343025" name="connsiteY1078"/>
                <a:gd fmla="*/ 886206 w 1343025" name="connsiteX1079"/>
                <a:gd fmla="*/ 1316260 h 1343025" name="connsiteY1079"/>
                <a:gd fmla="*/ 884301 w 1343025" name="connsiteX1080"/>
                <a:gd fmla="*/ 1310449 h 1343025" name="connsiteY1080"/>
                <a:gd fmla="*/ 879253 w 1343025" name="connsiteX1081"/>
                <a:gd fmla="*/ 1312069 h 1343025" name="connsiteY1081"/>
                <a:gd fmla="*/ 901351 w 1343025" name="connsiteX1082"/>
                <a:gd fmla="*/ 1304544 h 1343025" name="connsiteY1082"/>
                <a:gd fmla="*/ 903446 w 1343025" name="connsiteX1083"/>
                <a:gd fmla="*/ 1310259 h 1343025" name="connsiteY1083"/>
                <a:gd fmla="*/ 908399 w 1343025" name="connsiteX1084"/>
                <a:gd fmla="*/ 1308450 h 1343025" name="connsiteY1084"/>
                <a:gd fmla="*/ 906304 w 1343025" name="connsiteX1085"/>
                <a:gd fmla="*/ 1302734 h 1343025" name="connsiteY1085"/>
                <a:gd fmla="*/ 901351 w 1343025" name="connsiteX1086"/>
                <a:gd fmla="*/ 1304544 h 1343025" name="connsiteY1086"/>
                <a:gd fmla="*/ 934022 w 1343025" name="connsiteX1087"/>
                <a:gd fmla="*/ 1291876 h 1343025" name="connsiteY1087"/>
                <a:gd fmla="*/ 936403 w 1343025" name="connsiteX1088"/>
                <a:gd fmla="*/ 1297400 h 1343025" name="connsiteY1088"/>
                <a:gd fmla="*/ 941261 w 1343025" name="connsiteX1089"/>
                <a:gd fmla="*/ 1295305 h 1343025" name="connsiteY1089"/>
                <a:gd fmla="*/ 938879 w 1343025" name="connsiteX1090"/>
                <a:gd fmla="*/ 1289685 h 1343025" name="connsiteY1090"/>
                <a:gd fmla="*/ 934022 w 1343025" name="connsiteX1091"/>
                <a:gd fmla="*/ 1291876 h 1343025" name="connsiteY1091"/>
                <a:gd fmla="*/ 923163 w 1343025" name="connsiteX1092"/>
                <a:gd fmla="*/ 1296257 h 1343025" name="connsiteY1092"/>
                <a:gd fmla="*/ 925449 w 1343025" name="connsiteX1093"/>
                <a:gd fmla="*/ 1301877 h 1343025" name="connsiteY1093"/>
                <a:gd fmla="*/ 930402 w 1343025" name="connsiteX1094"/>
                <a:gd fmla="*/ 1299877 h 1343025" name="connsiteY1094"/>
                <a:gd fmla="*/ 928116 w 1343025" name="connsiteX1095"/>
                <a:gd fmla="*/ 1294257 h 1343025" name="connsiteY1095"/>
                <a:gd fmla="*/ 923163 w 1343025" name="connsiteX1096"/>
                <a:gd fmla="*/ 1296257 h 1343025" name="connsiteY1096"/>
                <a:gd fmla="*/ 912305 w 1343025" name="connsiteX1097"/>
                <a:gd fmla="*/ 1300448 h 1343025" name="connsiteY1097"/>
                <a:gd fmla="*/ 914495 w 1343025" name="connsiteX1098"/>
                <a:gd fmla="*/ 1306164 h 1343025" name="connsiteY1098"/>
                <a:gd fmla="*/ 919448 w 1343025" name="connsiteX1099"/>
                <a:gd fmla="*/ 1304259 h 1343025" name="connsiteY1099"/>
                <a:gd fmla="*/ 917258 w 1343025" name="connsiteX1100"/>
                <a:gd fmla="*/ 1298639 h 1343025" name="connsiteY1100"/>
                <a:gd fmla="*/ 912305 w 1343025" name="connsiteX1101"/>
                <a:gd fmla="*/ 1300448 h 1343025" name="connsiteY1101"/>
                <a:gd fmla="*/ 834295 w 1343025" name="connsiteX1102"/>
                <a:gd fmla="*/ 1324737 h 1343025" name="connsiteY1102"/>
                <a:gd fmla="*/ 835724 w 1343025" name="connsiteX1103"/>
                <a:gd fmla="*/ 1330642 h 1343025" name="connsiteY1103"/>
                <a:gd fmla="*/ 840867 w 1343025" name="connsiteX1104"/>
                <a:gd fmla="*/ 1329404 h 1343025" name="connsiteY1104"/>
                <a:gd fmla="*/ 839438 w 1343025" name="connsiteX1105"/>
                <a:gd fmla="*/ 1323499 h 1343025" name="connsiteY1105"/>
                <a:gd fmla="*/ 834295 w 1343025" name="connsiteX1106"/>
                <a:gd fmla="*/ 1324737 h 1343025" name="connsiteY1106"/>
                <a:gd fmla="*/ 822960 w 1343025" name="connsiteX1107"/>
                <a:gd fmla="*/ 1327404 h 1343025" name="connsiteY1107"/>
                <a:gd fmla="*/ 824294 w 1343025" name="connsiteX1108"/>
                <a:gd fmla="*/ 1333310 h 1343025" name="connsiteY1108"/>
                <a:gd fmla="*/ 829437 w 1343025" name="connsiteX1109"/>
                <a:gd fmla="*/ 1332071 h 1343025" name="connsiteY1109"/>
                <a:gd fmla="*/ 828104 w 1343025" name="connsiteX1110"/>
                <a:gd fmla="*/ 1326166 h 1343025" name="connsiteY1110"/>
                <a:gd fmla="*/ 822960 w 1343025" name="connsiteX1111"/>
                <a:gd fmla="*/ 1327404 h 1343025" name="connsiteY1111"/>
                <a:gd fmla="*/ 845630 w 1343025" name="connsiteX1112"/>
                <a:gd fmla="*/ 1321880 h 1343025" name="connsiteY1112"/>
                <a:gd fmla="*/ 847154 w 1343025" name="connsiteX1113"/>
                <a:gd fmla="*/ 1327785 h 1343025" name="connsiteY1113"/>
                <a:gd fmla="*/ 852297 w 1343025" name="connsiteX1114"/>
                <a:gd fmla="*/ 1326451 h 1343025" name="connsiteY1114"/>
                <a:gd fmla="*/ 850678 w 1343025" name="connsiteX1115"/>
                <a:gd fmla="*/ 1320546 h 1343025" name="connsiteY1115"/>
                <a:gd fmla="*/ 845630 w 1343025" name="connsiteX1116"/>
                <a:gd fmla="*/ 1321880 h 1343025" name="connsiteY1116"/>
                <a:gd fmla="*/ 868109 w 1343025" name="connsiteX1117"/>
                <a:gd fmla="*/ 1315498 h 1343025" name="connsiteY1117"/>
                <a:gd fmla="*/ 869918 w 1343025" name="connsiteX1118"/>
                <a:gd fmla="*/ 1321308 h 1343025" name="connsiteY1118"/>
                <a:gd fmla="*/ 874967 w 1343025" name="connsiteX1119"/>
                <a:gd fmla="*/ 1319784 h 1343025" name="connsiteY1119"/>
                <a:gd fmla="*/ 873252 w 1343025" name="connsiteX1120"/>
                <a:gd fmla="*/ 1313974 h 1343025" name="connsiteY1120"/>
                <a:gd fmla="*/ 868109 w 1343025" name="connsiteX1121"/>
                <a:gd fmla="*/ 1315498 h 1343025" name="connsiteY1121"/>
                <a:gd fmla="*/ 856964 w 1343025" name="connsiteX1122"/>
                <a:gd fmla="*/ 1318831 h 1343025" name="connsiteY1122"/>
                <a:gd fmla="*/ 858584 w 1343025" name="connsiteX1123"/>
                <a:gd fmla="*/ 1324642 h 1343025" name="connsiteY1123"/>
                <a:gd fmla="*/ 863632 w 1343025" name="connsiteX1124"/>
                <a:gd fmla="*/ 1323213 h 1343025" name="connsiteY1124"/>
                <a:gd fmla="*/ 861917 w 1343025" name="connsiteX1125"/>
                <a:gd fmla="*/ 1317403 h 1343025" name="connsiteY1125"/>
                <a:gd fmla="*/ 856964 w 1343025" name="connsiteX1126"/>
                <a:gd fmla="*/ 1318831 h 1343025" name="connsiteY1126"/>
                <a:gd fmla="*/ 695801 w 1343025" name="connsiteX1127"/>
                <a:gd fmla="*/ 1343501 h 1343025" name="connsiteY1127"/>
                <a:gd fmla="*/ 695992 w 1343025" name="connsiteX1128"/>
                <a:gd fmla="*/ 1349692 h 1343025" name="connsiteY1128"/>
                <a:gd fmla="*/ 701326 w 1343025" name="connsiteX1129"/>
                <a:gd fmla="*/ 1349502 h 1343025" name="connsiteY1129"/>
                <a:gd fmla="*/ 701135 w 1343025" name="connsiteX1130"/>
                <a:gd fmla="*/ 1343311 h 1343025" name="connsiteY1130"/>
                <a:gd fmla="*/ 695801 w 1343025" name="connsiteX1131"/>
                <a:gd fmla="*/ 1343501 h 1343025" name="connsiteY1131"/>
                <a:gd fmla="*/ 1323499 w 1343025" name="connsiteX1132"/>
                <a:gd fmla="*/ 839438 h 1343025" name="connsiteY1132"/>
                <a:gd fmla="*/ 1329404 w 1343025" name="connsiteX1133"/>
                <a:gd fmla="*/ 840867 h 1343025" name="connsiteY1133"/>
                <a:gd fmla="*/ 1330643 w 1343025" name="connsiteX1134"/>
                <a:gd fmla="*/ 835724 h 1343025" name="connsiteY1134"/>
                <a:gd fmla="*/ 1324737 w 1343025" name="connsiteX1135"/>
                <a:gd fmla="*/ 834295 h 1343025" name="connsiteY1135"/>
                <a:gd fmla="*/ 1323499 w 1343025" name="connsiteX1136"/>
                <a:gd fmla="*/ 839438 h 1343025" name="connsiteY1136"/>
                <a:gd fmla="*/ 1326261 w 1343025" name="connsiteX1137"/>
                <a:gd fmla="*/ 828104 h 1343025" name="connsiteY1137"/>
                <a:gd fmla="*/ 1332167 w 1343025" name="connsiteX1138"/>
                <a:gd fmla="*/ 829437 h 1343025" name="connsiteY1138"/>
                <a:gd fmla="*/ 1333310 w 1343025" name="connsiteX1139"/>
                <a:gd fmla="*/ 824294 h 1343025" name="connsiteY1139"/>
                <a:gd fmla="*/ 1327404 w 1343025" name="connsiteX1140"/>
                <a:gd fmla="*/ 822960 h 1343025" name="connsiteY1140"/>
                <a:gd fmla="*/ 1326261 w 1343025" name="connsiteX1141"/>
                <a:gd fmla="*/ 828104 h 1343025" name="connsiteY1141"/>
                <a:gd fmla="*/ 1333310 w 1343025" name="connsiteX1142"/>
                <a:gd fmla="*/ 793813 h 1343025" name="connsiteY1142"/>
                <a:gd fmla="*/ 1339310 w 1343025" name="connsiteX1143"/>
                <a:gd fmla="*/ 794861 h 1343025" name="connsiteY1143"/>
                <a:gd fmla="*/ 1340263 w 1343025" name="connsiteX1144"/>
                <a:gd fmla="*/ 789622 h 1343025" name="connsiteY1144"/>
                <a:gd fmla="*/ 1334262 w 1343025" name="connsiteX1145"/>
                <a:gd fmla="*/ 788575 h 1343025" name="connsiteY1145"/>
                <a:gd fmla="*/ 1333310 w 1343025" name="connsiteX1146"/>
                <a:gd fmla="*/ 793813 h 1343025" name="connsiteY1146"/>
                <a:gd fmla="*/ 1328738 w 1343025" name="connsiteX1147"/>
                <a:gd fmla="*/ 816674 h 1343025" name="connsiteY1147"/>
                <a:gd fmla="*/ 1334738 w 1343025" name="connsiteX1148"/>
                <a:gd fmla="*/ 817912 h 1343025" name="connsiteY1148"/>
                <a:gd fmla="*/ 1335881 w 1343025" name="connsiteX1149"/>
                <a:gd fmla="*/ 812768 h 1343025" name="connsiteY1149"/>
                <a:gd fmla="*/ 1329881 w 1343025" name="connsiteX1150"/>
                <a:gd fmla="*/ 811530 h 1343025" name="connsiteY1150"/>
                <a:gd fmla="*/ 1328738 w 1343025" name="connsiteX1151"/>
                <a:gd fmla="*/ 816674 h 1343025" name="connsiteY1151"/>
                <a:gd fmla="*/ 1331119 w 1343025" name="connsiteX1152"/>
                <a:gd fmla="*/ 805244 h 1343025" name="connsiteY1152"/>
                <a:gd fmla="*/ 1337120 w 1343025" name="connsiteX1153"/>
                <a:gd fmla="*/ 806387 h 1343025" name="connsiteY1153"/>
                <a:gd fmla="*/ 1338167 w 1343025" name="connsiteX1154"/>
                <a:gd fmla="*/ 801243 h 1343025" name="connsiteY1154"/>
                <a:gd fmla="*/ 1332167 w 1343025" name="connsiteX1155"/>
                <a:gd fmla="*/ 800100 h 1343025" name="connsiteY1155"/>
                <a:gd fmla="*/ 1331119 w 1343025" name="connsiteX1156"/>
                <a:gd fmla="*/ 805244 h 1343025" name="connsiteY1156"/>
                <a:gd fmla="*/ 1320451 w 1343025" name="connsiteX1157"/>
                <a:gd fmla="*/ 850678 h 1343025" name="connsiteY1157"/>
                <a:gd fmla="*/ 1326356 w 1343025" name="connsiteX1158"/>
                <a:gd fmla="*/ 852297 h 1343025" name="connsiteY1158"/>
                <a:gd fmla="*/ 1327690 w 1343025" name="connsiteX1159"/>
                <a:gd fmla="*/ 847154 h 1343025" name="connsiteY1159"/>
                <a:gd fmla="*/ 1321784 w 1343025" name="connsiteX1160"/>
                <a:gd fmla="*/ 845534 h 1343025" name="connsiteY1160"/>
                <a:gd fmla="*/ 1320451 w 1343025" name="connsiteX1161"/>
                <a:gd fmla="*/ 850678 h 1343025" name="connsiteY1161"/>
                <a:gd fmla="*/ 1302734 w 1343025" name="connsiteX1162"/>
                <a:gd fmla="*/ 906304 h 1343025" name="connsiteY1162"/>
                <a:gd fmla="*/ 1308449 w 1343025" name="connsiteX1163"/>
                <a:gd fmla="*/ 908400 h 1343025" name="connsiteY1163"/>
                <a:gd fmla="*/ 1310259 w 1343025" name="connsiteX1164"/>
                <a:gd fmla="*/ 903446 h 1343025" name="connsiteY1164"/>
                <a:gd fmla="*/ 1304544 w 1343025" name="connsiteX1165"/>
                <a:gd fmla="*/ 901351 h 1343025" name="connsiteY1165"/>
                <a:gd fmla="*/ 1302734 w 1343025" name="connsiteX1166"/>
                <a:gd fmla="*/ 906304 h 1343025" name="connsiteY1166"/>
                <a:gd fmla="*/ 1306640 w 1343025" name="connsiteX1167"/>
                <a:gd fmla="*/ 895350 h 1343025" name="connsiteY1167"/>
                <a:gd fmla="*/ 1312355 w 1343025" name="connsiteX1168"/>
                <a:gd fmla="*/ 897350 h 1343025" name="connsiteY1168"/>
                <a:gd fmla="*/ 1314069 w 1343025" name="connsiteX1169"/>
                <a:gd fmla="*/ 892302 h 1343025" name="connsiteY1169"/>
                <a:gd fmla="*/ 1308354 w 1343025" name="connsiteX1170"/>
                <a:gd fmla="*/ 890302 h 1343025" name="connsiteY1170"/>
                <a:gd fmla="*/ 1306640 w 1343025" name="connsiteX1171"/>
                <a:gd fmla="*/ 895350 h 1343025" name="connsiteY1171"/>
                <a:gd fmla="*/ 1310450 w 1343025" name="connsiteX1172"/>
                <a:gd fmla="*/ 884301 h 1343025" name="connsiteY1172"/>
                <a:gd fmla="*/ 1316260 w 1343025" name="connsiteX1173"/>
                <a:gd fmla="*/ 886206 h 1343025" name="connsiteY1173"/>
                <a:gd fmla="*/ 1317879 w 1343025" name="connsiteX1174"/>
                <a:gd fmla="*/ 881158 h 1343025" name="connsiteY1174"/>
                <a:gd fmla="*/ 1312069 w 1343025" name="connsiteX1175"/>
                <a:gd fmla="*/ 879253 h 1343025" name="connsiteY1175"/>
                <a:gd fmla="*/ 1310450 w 1343025" name="connsiteX1176"/>
                <a:gd fmla="*/ 884301 h 1343025" name="connsiteY1176"/>
                <a:gd fmla="*/ 1314069 w 1343025" name="connsiteX1177"/>
                <a:gd fmla="*/ 873157 h 1343025" name="connsiteY1177"/>
                <a:gd fmla="*/ 1319879 w 1343025" name="connsiteX1178"/>
                <a:gd fmla="*/ 874967 h 1343025" name="connsiteY1178"/>
                <a:gd fmla="*/ 1321403 w 1343025" name="connsiteX1179"/>
                <a:gd fmla="*/ 869918 h 1343025" name="connsiteY1179"/>
                <a:gd fmla="*/ 1315593 w 1343025" name="connsiteX1180"/>
                <a:gd fmla="*/ 868109 h 1343025" name="connsiteY1180"/>
                <a:gd fmla="*/ 1314069 w 1343025" name="connsiteX1181"/>
                <a:gd fmla="*/ 873157 h 1343025" name="connsiteY1181"/>
                <a:gd fmla="*/ 1317308 w 1343025" name="connsiteX1182"/>
                <a:gd fmla="*/ 861917 h 1343025" name="connsiteY1182"/>
                <a:gd fmla="*/ 1323118 w 1343025" name="connsiteX1183"/>
                <a:gd fmla="*/ 863632 h 1343025" name="connsiteY1183"/>
                <a:gd fmla="*/ 1324547 w 1343025" name="connsiteX1184"/>
                <a:gd fmla="*/ 858584 h 1343025" name="connsiteY1184"/>
                <a:gd fmla="*/ 1318736 w 1343025" name="connsiteX1185"/>
                <a:gd fmla="*/ 856869 h 1343025" name="connsiteY1185"/>
                <a:gd fmla="*/ 1317308 w 1343025" name="connsiteX1186"/>
                <a:gd fmla="*/ 861917 h 1343025" name="connsiteY1186"/>
                <a:gd fmla="*/ 1337024 w 1343025" name="connsiteX1187"/>
                <a:gd fmla="*/ 770763 h 1343025" name="connsiteY1187"/>
                <a:gd fmla="*/ 1343120 w 1343025" name="connsiteX1188"/>
                <a:gd fmla="*/ 771620 h 1343025" name="connsiteY1188"/>
                <a:gd fmla="*/ 1343882 w 1343025" name="connsiteX1189"/>
                <a:gd fmla="*/ 766381 h 1343025" name="connsiteY1189"/>
                <a:gd fmla="*/ 1337786 w 1343025" name="connsiteX1190"/>
                <a:gd fmla="*/ 765524 h 1343025" name="connsiteY1190"/>
                <a:gd fmla="*/ 1337024 w 1343025" name="connsiteX1191"/>
                <a:gd fmla="*/ 770763 h 1343025" name="connsiteY1191"/>
                <a:gd fmla="*/ 1343311 w 1343025" name="connsiteX1192"/>
                <a:gd fmla="*/ 701040 h 1343025" name="connsiteY1192"/>
                <a:gd fmla="*/ 1349502 w 1343025" name="connsiteX1193"/>
                <a:gd fmla="*/ 701230 h 1343025" name="connsiteY1193"/>
                <a:gd fmla="*/ 1349693 w 1343025" name="connsiteX1194"/>
                <a:gd fmla="*/ 695992 h 1343025" name="connsiteY1194"/>
                <a:gd fmla="*/ 1343501 w 1343025" name="connsiteX1195"/>
                <a:gd fmla="*/ 695801 h 1343025" name="connsiteY1195"/>
                <a:gd fmla="*/ 1343311 w 1343025" name="connsiteX1196"/>
                <a:gd fmla="*/ 701040 h 1343025" name="connsiteY1196"/>
                <a:gd fmla="*/ 1342073 w 1343025" name="connsiteX1197"/>
                <a:gd fmla="*/ 724376 h 1343025" name="connsiteY1197"/>
                <a:gd fmla="*/ 1348264 w 1343025" name="connsiteX1198"/>
                <a:gd fmla="*/ 724757 h 1343025" name="connsiteY1198"/>
                <a:gd fmla="*/ 1348645 w 1343025" name="connsiteX1199"/>
                <a:gd fmla="*/ 719519 h 1343025" name="connsiteY1199"/>
                <a:gd fmla="*/ 1342454 w 1343025" name="connsiteX1200"/>
                <a:gd fmla="*/ 719042 h 1343025" name="connsiteY1200"/>
                <a:gd fmla="*/ 1342073 w 1343025" name="connsiteX1201"/>
                <a:gd fmla="*/ 724376 h 1343025" name="connsiteY1201"/>
                <a:gd fmla="*/ 1342835 w 1343025" name="connsiteX1202"/>
                <a:gd fmla="*/ 712661 h 1343025" name="connsiteY1202"/>
                <a:gd fmla="*/ 1349026 w 1343025" name="connsiteX1203"/>
                <a:gd fmla="*/ 713042 h 1343025" name="connsiteY1203"/>
                <a:gd fmla="*/ 1349312 w 1343025" name="connsiteX1204"/>
                <a:gd fmla="*/ 707708 h 1343025" name="connsiteY1204"/>
                <a:gd fmla="*/ 1343120 w 1343025" name="connsiteX1205"/>
                <a:gd fmla="*/ 707422 h 1343025" name="connsiteY1205"/>
                <a:gd fmla="*/ 1342835 w 1343025" name="connsiteX1206"/>
                <a:gd fmla="*/ 712661 h 1343025" name="connsiteY1206"/>
                <a:gd fmla="*/ 1343882 w 1343025" name="connsiteX1207"/>
                <a:gd fmla="*/ 672370 h 1343025" name="connsiteY1207"/>
                <a:gd fmla="*/ 1343882 w 1343025" name="connsiteX1208"/>
                <a:gd fmla="*/ 674942 h 1343025" name="connsiteY1208"/>
                <a:gd fmla="*/ 1343882 w 1343025" name="connsiteX1209"/>
                <a:gd fmla="*/ 677609 h 1343025" name="connsiteY1209"/>
                <a:gd fmla="*/ 1350074 w 1343025" name="connsiteX1210"/>
                <a:gd fmla="*/ 677609 h 1343025" name="connsiteY1210"/>
                <a:gd fmla="*/ 1350074 w 1343025" name="connsiteX1211"/>
                <a:gd fmla="*/ 672275 h 1343025" name="connsiteY1211"/>
                <a:gd fmla="*/ 1343882 w 1343025" name="connsiteX1212"/>
                <a:gd fmla="*/ 672275 h 1343025" name="connsiteY1212"/>
                <a:gd fmla="*/ 1343692 w 1343025" name="connsiteX1213"/>
                <a:gd fmla="*/ 689324 h 1343025" name="connsiteY1213"/>
                <a:gd fmla="*/ 1349883 w 1343025" name="connsiteX1214"/>
                <a:gd fmla="*/ 689420 h 1343025" name="connsiteY1214"/>
                <a:gd fmla="*/ 1349978 w 1343025" name="connsiteX1215"/>
                <a:gd fmla="*/ 684181 h 1343025" name="connsiteY1215"/>
                <a:gd fmla="*/ 1343692 w 1343025" name="connsiteX1216"/>
                <a:gd fmla="*/ 684086 h 1343025" name="connsiteY1216"/>
                <a:gd fmla="*/ 1343692 w 1343025" name="connsiteX1217"/>
                <a:gd fmla="*/ 689324 h 1343025" name="connsiteY1217"/>
                <a:gd fmla="*/ 1341120 w 1343025" name="connsiteX1218"/>
                <a:gd fmla="*/ 735997 h 1343025" name="connsiteY1218"/>
                <a:gd fmla="*/ 1347311 w 1343025" name="connsiteX1219"/>
                <a:gd fmla="*/ 736568 h 1343025" name="connsiteY1219"/>
                <a:gd fmla="*/ 1347788 w 1343025" name="connsiteX1220"/>
                <a:gd fmla="*/ 731330 h 1343025" name="connsiteY1220"/>
                <a:gd fmla="*/ 1341596 w 1343025" name="connsiteX1221"/>
                <a:gd fmla="*/ 730758 h 1343025" name="connsiteY1221"/>
                <a:gd fmla="*/ 1341120 w 1343025" name="connsiteX1222"/>
                <a:gd fmla="*/ 735997 h 1343025" name="connsiteY1222"/>
                <a:gd fmla="*/ 1298639 w 1343025" name="connsiteX1223"/>
                <a:gd fmla="*/ 917258 h 1343025" name="connsiteY1223"/>
                <a:gd fmla="*/ 1304258 w 1343025" name="connsiteX1224"/>
                <a:gd fmla="*/ 919448 h 1343025" name="connsiteY1224"/>
                <a:gd fmla="*/ 1306163 w 1343025" name="connsiteX1225"/>
                <a:gd fmla="*/ 914495 h 1343025" name="connsiteY1225"/>
                <a:gd fmla="*/ 1300448 w 1343025" name="connsiteX1226"/>
                <a:gd fmla="*/ 912305 h 1343025" name="connsiteY1226"/>
                <a:gd fmla="*/ 1298639 w 1343025" name="connsiteX1227"/>
                <a:gd fmla="*/ 917258 h 1343025" name="connsiteY1227"/>
                <a:gd fmla="*/ 1338644 w 1343025" name="connsiteX1228"/>
                <a:gd fmla="*/ 759143 h 1343025" name="connsiteY1228"/>
                <a:gd fmla="*/ 1344740 w 1343025" name="connsiteX1229"/>
                <a:gd fmla="*/ 759905 h 1343025" name="connsiteY1229"/>
                <a:gd fmla="*/ 1345406 w 1343025" name="connsiteX1230"/>
                <a:gd fmla="*/ 754666 h 1343025" name="connsiteY1230"/>
                <a:gd fmla="*/ 1339310 w 1343025" name="connsiteX1231"/>
                <a:gd fmla="*/ 753904 h 1343025" name="connsiteY1231"/>
                <a:gd fmla="*/ 1338644 w 1343025" name="connsiteX1232"/>
                <a:gd fmla="*/ 759143 h 1343025" name="connsiteY1232"/>
                <a:gd fmla="*/ 1339977 w 1343025" name="connsiteX1233"/>
                <a:gd fmla="*/ 747617 h 1343025" name="connsiteY1233"/>
                <a:gd fmla="*/ 1346168 w 1343025" name="connsiteX1234"/>
                <a:gd fmla="*/ 748284 h 1343025" name="connsiteY1234"/>
                <a:gd fmla="*/ 1346740 w 1343025" name="connsiteX1235"/>
                <a:gd fmla="*/ 743045 h 1343025" name="connsiteY1235"/>
                <a:gd fmla="*/ 1340644 w 1343025" name="connsiteX1236"/>
                <a:gd fmla="*/ 742379 h 1343025" name="connsiteY1236"/>
                <a:gd fmla="*/ 1339977 w 1343025" name="connsiteX1237"/>
                <a:gd fmla="*/ 747617 h 1343025" name="connsiteY1237"/>
                <a:gd fmla="*/ 1335310 w 1343025" name="connsiteX1238"/>
                <a:gd fmla="*/ 782288 h 1343025" name="connsiteY1238"/>
                <a:gd fmla="*/ 1341406 w 1343025" name="connsiteX1239"/>
                <a:gd fmla="*/ 783241 h 1343025" name="connsiteY1239"/>
                <a:gd fmla="*/ 1342263 w 1343025" name="connsiteX1240"/>
                <a:gd fmla="*/ 778002 h 1343025" name="connsiteY1240"/>
                <a:gd fmla="*/ 1336262 w 1343025" name="connsiteX1241"/>
                <a:gd fmla="*/ 777050 h 1343025" name="connsiteY1241"/>
                <a:gd fmla="*/ 1335310 w 1343025" name="connsiteX1242"/>
                <a:gd fmla="*/ 782288 h 1343025" name="connsiteY1242"/>
                <a:gd fmla="*/ 1221391 w 1343025" name="connsiteX1243"/>
                <a:gd fmla="*/ 1060800 h 1343025" name="connsiteY1243"/>
                <a:gd fmla="*/ 1226439 w 1343025" name="connsiteX1244"/>
                <a:gd fmla="*/ 1064324 h 1343025" name="connsiteY1244"/>
                <a:gd fmla="*/ 1229487 w 1343025" name="connsiteX1245"/>
                <a:gd fmla="*/ 1059942 h 1343025" name="connsiteY1245"/>
                <a:gd fmla="*/ 1224439 w 1343025" name="connsiteX1246"/>
                <a:gd fmla="*/ 1056418 h 1343025" name="connsiteY1246"/>
                <a:gd fmla="*/ 1221391 w 1343025" name="connsiteX1247"/>
                <a:gd fmla="*/ 1060800 h 1343025" name="connsiteY1247"/>
                <a:gd fmla="*/ 1200436 w 1343025" name="connsiteX1248"/>
                <a:gd fmla="*/ 1088898 h 1343025" name="connsiteY1248"/>
                <a:gd fmla="*/ 1205294 w 1343025" name="connsiteX1249"/>
                <a:gd fmla="*/ 1092708 h 1343025" name="connsiteY1249"/>
                <a:gd fmla="*/ 1208532 w 1343025" name="connsiteX1250"/>
                <a:gd fmla="*/ 1088517 h 1343025" name="connsiteY1250"/>
                <a:gd fmla="*/ 1203674 w 1343025" name="connsiteX1251"/>
                <a:gd fmla="*/ 1084707 h 1343025" name="connsiteY1251"/>
                <a:gd fmla="*/ 1200436 w 1343025" name="connsiteX1252"/>
                <a:gd fmla="*/ 1088898 h 1343025" name="connsiteY1252"/>
                <a:gd fmla="*/ 1207580 w 1343025" name="connsiteX1253"/>
                <a:gd fmla="*/ 1079659 h 1343025" name="connsiteY1253"/>
                <a:gd fmla="*/ 1212533 w 1343025" name="connsiteX1254"/>
                <a:gd fmla="*/ 1083374 h 1343025" name="connsiteY1254"/>
                <a:gd fmla="*/ 1215676 w 1343025" name="connsiteX1255"/>
                <a:gd fmla="*/ 1079183 h 1343025" name="connsiteY1255"/>
                <a:gd fmla="*/ 1210723 w 1343025" name="connsiteX1256"/>
                <a:gd fmla="*/ 1075468 h 1343025" name="connsiteY1256"/>
                <a:gd fmla="*/ 1207580 w 1343025" name="connsiteX1257"/>
                <a:gd fmla="*/ 1079659 h 1343025" name="connsiteY1257"/>
                <a:gd fmla="*/ 1214533 w 1343025" name="connsiteX1258"/>
                <a:gd fmla="*/ 1070325 h 1343025" name="connsiteY1258"/>
                <a:gd fmla="*/ 1219581 w 1343025" name="connsiteX1259"/>
                <a:gd fmla="*/ 1073944 h 1343025" name="connsiteY1259"/>
                <a:gd fmla="*/ 1222724 w 1343025" name="connsiteX1260"/>
                <a:gd fmla="*/ 1069658 h 1343025" name="connsiteY1260"/>
                <a:gd fmla="*/ 1217676 w 1343025" name="connsiteX1261"/>
                <a:gd fmla="*/ 1066038 h 1343025" name="connsiteY1261"/>
                <a:gd fmla="*/ 1214533 w 1343025" name="connsiteX1262"/>
                <a:gd fmla="*/ 1070325 h 1343025" name="connsiteY1262"/>
                <a:gd fmla="*/ 1294257 w 1343025" name="connsiteX1263"/>
                <a:gd fmla="*/ 928116 h 1343025" name="connsiteY1263"/>
                <a:gd fmla="*/ 1299877 w 1343025" name="connsiteX1264"/>
                <a:gd fmla="*/ 930402 h 1343025" name="connsiteY1264"/>
                <a:gd fmla="*/ 1301877 w 1343025" name="connsiteX1265"/>
                <a:gd fmla="*/ 925544 h 1343025" name="connsiteY1265"/>
                <a:gd fmla="*/ 1296257 w 1343025" name="connsiteX1266"/>
                <a:gd fmla="*/ 923259 h 1343025" name="connsiteY1266"/>
                <a:gd fmla="*/ 1294257 w 1343025" name="connsiteX1267"/>
                <a:gd fmla="*/ 928116 h 1343025" name="connsiteY1267"/>
                <a:gd fmla="*/ 1234535 w 1343025" name="connsiteX1268"/>
                <a:gd fmla="*/ 1041559 h 1343025" name="connsiteY1268"/>
                <a:gd fmla="*/ 1239679 w 1343025" name="connsiteX1269"/>
                <a:gd fmla="*/ 1044892 h 1343025" name="connsiteY1269"/>
                <a:gd fmla="*/ 1242536 w 1343025" name="connsiteX1270"/>
                <a:gd fmla="*/ 1040416 h 1343025" name="connsiteY1270"/>
                <a:gd fmla="*/ 1237393 w 1343025" name="connsiteX1271"/>
                <a:gd fmla="*/ 1037082 h 1343025" name="connsiteY1271"/>
                <a:gd fmla="*/ 1234535 w 1343025" name="connsiteX1272"/>
                <a:gd fmla="*/ 1041559 h 1343025" name="connsiteY1272"/>
                <a:gd fmla="*/ 1228058 w 1343025" name="connsiteX1273"/>
                <a:gd fmla="*/ 1051275 h 1343025" name="connsiteY1273"/>
                <a:gd fmla="*/ 1233202 w 1343025" name="connsiteX1274"/>
                <a:gd fmla="*/ 1054703 h 1343025" name="connsiteY1274"/>
                <a:gd fmla="*/ 1236155 w 1343025" name="connsiteX1275"/>
                <a:gd fmla="*/ 1050322 h 1343025" name="connsiteY1275"/>
                <a:gd fmla="*/ 1231011 w 1343025" name="connsiteX1276"/>
                <a:gd fmla="*/ 1046893 h 1343025" name="connsiteY1276"/>
                <a:gd fmla="*/ 1228058 w 1343025" name="connsiteX1277"/>
                <a:gd fmla="*/ 1051275 h 1343025" name="connsiteY1277"/>
                <a:gd fmla="*/ 1170337 w 1343025" name="connsiteX1278"/>
                <a:gd fmla="*/ 1124522 h 1343025" name="connsiteY1278"/>
                <a:gd fmla="*/ 1175004 w 1343025" name="connsiteX1279"/>
                <a:gd fmla="*/ 1128713 h 1343025" name="connsiteY1279"/>
                <a:gd fmla="*/ 1178528 w 1343025" name="connsiteX1280"/>
                <a:gd fmla="*/ 1124807 h 1343025" name="connsiteY1280"/>
                <a:gd fmla="*/ 1173861 w 1343025" name="connsiteX1281"/>
                <a:gd fmla="*/ 1120616 h 1343025" name="connsiteY1281"/>
                <a:gd fmla="*/ 1170337 w 1343025" name="connsiteX1282"/>
                <a:gd fmla="*/ 1124522 h 1343025" name="connsiteY1282"/>
                <a:gd fmla="*/ 1193102 w 1343025" name="connsiteX1283"/>
                <a:gd fmla="*/ 1097947 h 1343025" name="connsiteY1283"/>
                <a:gd fmla="*/ 1197959 w 1343025" name="connsiteX1284"/>
                <a:gd fmla="*/ 1101852 h 1343025" name="connsiteY1284"/>
                <a:gd fmla="*/ 1201293 w 1343025" name="connsiteX1285"/>
                <a:gd fmla="*/ 1097757 h 1343025" name="connsiteY1285"/>
                <a:gd fmla="*/ 1196435 w 1343025" name="connsiteX1286"/>
                <a:gd fmla="*/ 1093851 h 1343025" name="connsiteY1286"/>
                <a:gd fmla="*/ 1193102 w 1343025" name="connsiteX1287"/>
                <a:gd fmla="*/ 1097947 h 1343025" name="connsiteY1287"/>
                <a:gd fmla="*/ 1178052 w 1343025" name="connsiteX1288"/>
                <a:gd fmla="*/ 1115758 h 1343025" name="connsiteY1288"/>
                <a:gd fmla="*/ 1182815 w 1343025" name="connsiteX1289"/>
                <a:gd fmla="*/ 1119854 h 1343025" name="connsiteY1289"/>
                <a:gd fmla="*/ 1186244 w 1343025" name="connsiteX1290"/>
                <a:gd fmla="*/ 1115854 h 1343025" name="connsiteY1290"/>
                <a:gd fmla="*/ 1181576 w 1343025" name="connsiteX1291"/>
                <a:gd fmla="*/ 1111758 h 1343025" name="connsiteY1291"/>
                <a:gd fmla="*/ 1178052 w 1343025" name="connsiteX1292"/>
                <a:gd fmla="*/ 1115758 h 1343025" name="connsiteY1292"/>
                <a:gd fmla="*/ 1185672 w 1343025" name="connsiteX1293"/>
                <a:gd fmla="*/ 1106900 h 1343025" name="connsiteY1293"/>
                <a:gd fmla="*/ 1190435 w 1343025" name="connsiteX1294"/>
                <a:gd fmla="*/ 1110901 h 1343025" name="connsiteY1294"/>
                <a:gd fmla="*/ 1193864 w 1343025" name="connsiteX1295"/>
                <a:gd fmla="*/ 1106805 h 1343025" name="connsiteY1295"/>
                <a:gd fmla="*/ 1189101 w 1343025" name="connsiteX1296"/>
                <a:gd fmla="*/ 1102805 h 1343025" name="connsiteY1296"/>
                <a:gd fmla="*/ 1185672 w 1343025" name="connsiteX1297"/>
                <a:gd fmla="*/ 1106900 h 1343025" name="connsiteY1297"/>
                <a:gd fmla="*/ 1162336 w 1343025" name="connsiteX1298"/>
                <a:gd fmla="*/ 1133094 h 1343025" name="connsiteY1298"/>
                <a:gd fmla="*/ 1166908 w 1343025" name="connsiteX1299"/>
                <a:gd fmla="*/ 1137380 h 1343025" name="connsiteY1299"/>
                <a:gd fmla="*/ 1170527 w 1343025" name="connsiteX1300"/>
                <a:gd fmla="*/ 1133475 h 1343025" name="connsiteY1300"/>
                <a:gd fmla="*/ 1165955 w 1343025" name="connsiteX1301"/>
                <a:gd fmla="*/ 1129189 h 1343025" name="connsiteY1301"/>
                <a:gd fmla="*/ 1162336 w 1343025" name="connsiteX1302"/>
                <a:gd fmla="*/ 1133094 h 1343025" name="connsiteY1302"/>
                <a:gd fmla="*/ 1275112 w 1343025" name="connsiteX1303"/>
                <a:gd fmla="*/ 970597 h 1343025" name="connsiteY1303"/>
                <a:gd fmla="*/ 1280636 w 1343025" name="connsiteX1304"/>
                <a:gd fmla="*/ 973265 h 1343025" name="connsiteY1304"/>
                <a:gd fmla="*/ 1282922 w 1343025" name="connsiteX1305"/>
                <a:gd fmla="*/ 968502 h 1343025" name="connsiteY1305"/>
                <a:gd fmla="*/ 1277493 w 1343025" name="connsiteX1306"/>
                <a:gd fmla="*/ 965835 h 1343025" name="connsiteY1306"/>
                <a:gd fmla="*/ 1275112 w 1343025" name="connsiteX1307"/>
                <a:gd fmla="*/ 970597 h 1343025" name="connsiteY1307"/>
                <a:gd fmla="*/ 1280160 w 1343025" name="connsiteX1308"/>
                <a:gd fmla="*/ 960120 h 1343025" name="connsiteY1308"/>
                <a:gd fmla="*/ 1285685 w 1343025" name="connsiteX1309"/>
                <a:gd fmla="*/ 962692 h 1343025" name="connsiteY1309"/>
                <a:gd fmla="*/ 1287875 w 1343025" name="connsiteX1310"/>
                <a:gd fmla="*/ 957929 h 1343025" name="connsiteY1310"/>
                <a:gd fmla="*/ 1282351 w 1343025" name="connsiteX1311"/>
                <a:gd fmla="*/ 955358 h 1343025" name="connsiteY1311"/>
                <a:gd fmla="*/ 1280160 w 1343025" name="connsiteX1312"/>
                <a:gd fmla="*/ 960120 h 1343025" name="connsiteY1312"/>
                <a:gd fmla="*/ 1269873 w 1343025" name="connsiteX1313"/>
                <a:gd fmla="*/ 981075 h 1343025" name="connsiteY1313"/>
                <a:gd fmla="*/ 1275302 w 1343025" name="connsiteX1314"/>
                <a:gd fmla="*/ 983837 h 1343025" name="connsiteY1314"/>
                <a:gd fmla="*/ 1277684 w 1343025" name="connsiteX1315"/>
                <a:gd fmla="*/ 979170 h 1343025" name="connsiteY1315"/>
                <a:gd fmla="*/ 1272254 w 1343025" name="connsiteX1316"/>
                <a:gd fmla="*/ 976408 h 1343025" name="connsiteY1316"/>
                <a:gd fmla="*/ 1269873 w 1343025" name="connsiteX1317"/>
                <a:gd fmla="*/ 981075 h 1343025" name="connsiteY1317"/>
                <a:gd fmla="*/ 1289780 w 1343025" name="connsiteX1318"/>
                <a:gd fmla="*/ 938879 h 1343025" name="connsiteY1318"/>
                <a:gd fmla="*/ 1295400 w 1343025" name="connsiteX1319"/>
                <a:gd fmla="*/ 941260 h 1343025" name="connsiteY1319"/>
                <a:gd fmla="*/ 1297496 w 1343025" name="connsiteX1320"/>
                <a:gd fmla="*/ 936403 h 1343025" name="connsiteY1320"/>
                <a:gd fmla="*/ 1291876 w 1343025" name="connsiteX1321"/>
                <a:gd fmla="*/ 934022 h 1343025" name="connsiteY1321"/>
                <a:gd fmla="*/ 1289780 w 1343025" name="connsiteX1322"/>
                <a:gd fmla="*/ 938879 h 1343025" name="connsiteY1322"/>
                <a:gd fmla="*/ 1285113 w 1343025" name="connsiteX1323"/>
                <a:gd fmla="*/ 949548 h 1343025" name="connsiteY1323"/>
                <a:gd fmla="*/ 1290638 w 1343025" name="connsiteX1324"/>
                <a:gd fmla="*/ 952024 h 1343025" name="connsiteY1324"/>
                <a:gd fmla="*/ 1292828 w 1343025" name="connsiteX1325"/>
                <a:gd fmla="*/ 947166 h 1343025" name="connsiteY1325"/>
                <a:gd fmla="*/ 1287304 w 1343025" name="connsiteX1326"/>
                <a:gd fmla="*/ 944690 h 1343025" name="connsiteY1326"/>
                <a:gd fmla="*/ 1285113 w 1343025" name="connsiteX1327"/>
                <a:gd fmla="*/ 949548 h 1343025" name="connsiteY1327"/>
                <a:gd fmla="*/ 1264444 w 1343025" name="connsiteX1328"/>
                <a:gd fmla="*/ 991362 h 1343025" name="connsiteY1328"/>
                <a:gd fmla="*/ 1269873 w 1343025" name="connsiteX1329"/>
                <a:gd fmla="*/ 994220 h 1343025" name="connsiteY1329"/>
                <a:gd fmla="*/ 1272350 w 1343025" name="connsiteX1330"/>
                <a:gd fmla="*/ 989552 h 1343025" name="connsiteY1330"/>
                <a:gd fmla="*/ 1266920 w 1343025" name="connsiteX1331"/>
                <a:gd fmla="*/ 986695 h 1343025" name="connsiteY1331"/>
                <a:gd fmla="*/ 1264444 w 1343025" name="connsiteX1332"/>
                <a:gd fmla="*/ 991362 h 1343025" name="connsiteY1332"/>
                <a:gd fmla="*/ 1253014 w 1343025" name="connsiteX1333"/>
                <a:gd fmla="*/ 1011746 h 1343025" name="connsiteY1333"/>
                <a:gd fmla="*/ 1258348 w 1343025" name="connsiteX1334"/>
                <a:gd fmla="*/ 1014794 h 1343025" name="connsiteY1334"/>
                <a:gd fmla="*/ 1261015 w 1343025" name="connsiteX1335"/>
                <a:gd fmla="*/ 1010222 h 1343025" name="connsiteY1335"/>
                <a:gd fmla="*/ 1255681 w 1343025" name="connsiteX1336"/>
                <a:gd fmla="*/ 1007174 h 1343025" name="connsiteY1336"/>
                <a:gd fmla="*/ 1253014 w 1343025" name="connsiteX1337"/>
                <a:gd fmla="*/ 1011746 h 1343025" name="connsiteY1337"/>
                <a:gd fmla="*/ 1240917 w 1343025" name="connsiteX1338"/>
                <a:gd fmla="*/ 1031748 h 1343025" name="connsiteY1338"/>
                <a:gd fmla="*/ 1246156 w 1343025" name="connsiteX1339"/>
                <a:gd fmla="*/ 1034987 h 1343025" name="connsiteY1339"/>
                <a:gd fmla="*/ 1248918 w 1343025" name="connsiteX1340"/>
                <a:gd fmla="*/ 1030510 h 1343025" name="connsiteY1340"/>
                <a:gd fmla="*/ 1243679 w 1343025" name="connsiteX1341"/>
                <a:gd fmla="*/ 1027271 h 1343025" name="connsiteY1341"/>
                <a:gd fmla="*/ 1240917 w 1343025" name="connsiteX1342"/>
                <a:gd fmla="*/ 1031748 h 1343025" name="connsiteY1342"/>
                <a:gd fmla="*/ 1247013 w 1343025" name="connsiteX1343"/>
                <a:gd fmla="*/ 1021842 h 1343025" name="connsiteY1343"/>
                <a:gd fmla="*/ 1252252 w 1343025" name="connsiteX1344"/>
                <a:gd fmla="*/ 1024985 h 1343025" name="connsiteY1344"/>
                <a:gd fmla="*/ 1255014 w 1343025" name="connsiteX1345"/>
                <a:gd fmla="*/ 1020414 h 1343025" name="connsiteY1345"/>
                <a:gd fmla="*/ 1249775 w 1343025" name="connsiteX1346"/>
                <a:gd fmla="*/ 1017270 h 1343025" name="connsiteY1346"/>
                <a:gd fmla="*/ 1247013 w 1343025" name="connsiteX1347"/>
                <a:gd fmla="*/ 1021842 h 1343025" name="connsiteY1347"/>
                <a:gd fmla="*/ 1258824 w 1343025" name="connsiteX1348"/>
                <a:gd fmla="*/ 1001649 h 1343025" name="connsiteY1348"/>
                <a:gd fmla="*/ 1264158 w 1343025" name="connsiteX1349"/>
                <a:gd fmla="*/ 1004602 h 1343025" name="connsiteY1349"/>
                <a:gd fmla="*/ 1266730 w 1343025" name="connsiteX1350"/>
                <a:gd fmla="*/ 999935 h 1343025" name="connsiteY1350"/>
                <a:gd fmla="*/ 1261396 w 1343025" name="connsiteX1351"/>
                <a:gd fmla="*/ 996982 h 1343025" name="connsiteY1351"/>
                <a:gd fmla="*/ 1258824 w 1343025" name="connsiteX1352"/>
                <a:gd fmla="*/ 1001649 h 1343025" name="connsiteY1352"/>
                <a:gd fmla="*/ 1017270 w 1343025" name="connsiteX1353"/>
                <a:gd fmla="*/ 1249775 h 1343025" name="connsiteY1353"/>
                <a:gd fmla="*/ 1020413 w 1343025" name="connsiteX1354"/>
                <a:gd fmla="*/ 1255014 h 1343025" name="connsiteY1354"/>
                <a:gd fmla="*/ 1024985 w 1343025" name="connsiteX1355"/>
                <a:gd fmla="*/ 1252252 h 1343025" name="connsiteY1355"/>
                <a:gd fmla="*/ 1021842 w 1343025" name="connsiteX1356"/>
                <a:gd fmla="*/ 1247013 h 1343025" name="connsiteY1356"/>
                <a:gd fmla="*/ 1017270 w 1343025" name="connsiteX1357"/>
                <a:gd fmla="*/ 1249775 h 1343025" name="connsiteY1357"/>
                <a:gd fmla="*/ 94393 w 1343025" name="connsiteX1358"/>
                <a:gd fmla="*/ 1007269 h 1343025" name="connsiteY1358"/>
                <a:gd fmla="*/ 89154 w 1343025" name="connsiteX1359"/>
                <a:gd fmla="*/ 1010222 h 1343025" name="connsiteY1359"/>
                <a:gd fmla="*/ 91821 w 1343025" name="connsiteX1360"/>
                <a:gd fmla="*/ 1014794 h 1343025" name="connsiteY1360"/>
                <a:gd fmla="*/ 97060 w 1343025" name="connsiteX1361"/>
                <a:gd fmla="*/ 1011746 h 1343025" name="connsiteY1361"/>
                <a:gd fmla="*/ 94393 w 1343025" name="connsiteX1362"/>
                <a:gd fmla="*/ 1007269 h 1343025" name="connsiteY1362"/>
                <a:gd fmla="*/ 675037 w 1343025" name="connsiteX1363"/>
                <a:gd fmla="*/ 1343882 h 1343025" name="connsiteY1363"/>
                <a:gd fmla="*/ 672465 w 1343025" name="connsiteX1364"/>
                <a:gd fmla="*/ 1343882 h 1343025" name="connsiteY1364"/>
                <a:gd fmla="*/ 672465 w 1343025" name="connsiteX1365"/>
                <a:gd fmla="*/ 1350074 h 1343025" name="connsiteY1365"/>
                <a:gd fmla="*/ 677799 w 1343025" name="connsiteX1366"/>
                <a:gd fmla="*/ 1350074 h 1343025" name="connsiteY1366"/>
                <a:gd fmla="*/ 677799 w 1343025" name="connsiteX1367"/>
                <a:gd fmla="*/ 1343882 h 1343025" name="connsiteY1367"/>
                <a:gd fmla="*/ 675037 w 1343025" name="connsiteX1368"/>
                <a:gd fmla="*/ 1343882 h 1343025" name="connsiteY1368"/>
                <a:gd fmla="*/ 100298 w 1343025" name="connsiteX1369"/>
                <a:gd fmla="*/ 1017366 h 1343025" name="connsiteY1369"/>
                <a:gd fmla="*/ 95155 w 1343025" name="connsiteX1370"/>
                <a:gd fmla="*/ 1020508 h 1343025" name="connsiteY1370"/>
                <a:gd fmla="*/ 97917 w 1343025" name="connsiteX1371"/>
                <a:gd fmla="*/ 1025081 h 1343025" name="connsiteY1371"/>
                <a:gd fmla="*/ 103061 w 1343025" name="connsiteX1372"/>
                <a:gd fmla="*/ 1021937 h 1343025" name="connsiteY1372"/>
                <a:gd fmla="*/ 100298 w 1343025" name="connsiteX1373"/>
                <a:gd fmla="*/ 1017366 h 1343025" name="connsiteY1373"/>
                <a:gd fmla="*/ 58198 w 1343025" name="connsiteX1374"/>
                <a:gd fmla="*/ 934022 h 1343025" name="connsiteY1374"/>
                <a:gd fmla="*/ 52769 w 1343025" name="connsiteX1375"/>
                <a:gd fmla="*/ 936308 h 1343025" name="connsiteY1375"/>
                <a:gd fmla="*/ 54864 w 1343025" name="connsiteX1376"/>
                <a:gd fmla="*/ 941166 h 1343025" name="connsiteY1376"/>
                <a:gd fmla="*/ 60389 w 1343025" name="connsiteX1377"/>
                <a:gd fmla="*/ 938879 h 1343025" name="connsiteY1377"/>
                <a:gd fmla="*/ 58198 w 1343025" name="connsiteX1378"/>
                <a:gd fmla="*/ 934022 h 1343025" name="connsiteY1378"/>
                <a:gd fmla="*/ 119063 w 1343025" name="connsiteX1379"/>
                <a:gd fmla="*/ 1046893 h 1343025" name="connsiteY1379"/>
                <a:gd fmla="*/ 114014 w 1343025" name="connsiteX1380"/>
                <a:gd fmla="*/ 1050322 h 1343025" name="connsiteY1380"/>
                <a:gd fmla="*/ 116967 w 1343025" name="connsiteX1381"/>
                <a:gd fmla="*/ 1054703 h 1343025" name="connsiteY1381"/>
                <a:gd fmla="*/ 122015 w 1343025" name="connsiteX1382"/>
                <a:gd fmla="*/ 1051275 h 1343025" name="connsiteY1382"/>
                <a:gd fmla="*/ 119063 w 1343025" name="connsiteX1383"/>
                <a:gd fmla="*/ 1046893 h 1343025" name="connsiteY1383"/>
                <a:gd fmla="*/ 112586 w 1343025" name="connsiteX1384"/>
                <a:gd fmla="*/ 1037177 h 1343025" name="connsiteY1384"/>
                <a:gd fmla="*/ 107537 w 1343025" name="connsiteX1385"/>
                <a:gd fmla="*/ 1040511 h 1343025" name="connsiteY1385"/>
                <a:gd fmla="*/ 110395 w 1343025" name="connsiteX1386"/>
                <a:gd fmla="*/ 1044988 h 1343025" name="connsiteY1386"/>
                <a:gd fmla="*/ 115538 w 1343025" name="connsiteX1387"/>
                <a:gd fmla="*/ 1041654 h 1343025" name="connsiteY1387"/>
                <a:gd fmla="*/ 112586 w 1343025" name="connsiteX1388"/>
                <a:gd fmla="*/ 1037177 h 1343025" name="connsiteY1388"/>
                <a:gd fmla="*/ 67628 w 1343025" name="connsiteX1389"/>
                <a:gd fmla="*/ 955453 h 1343025" name="connsiteY1389"/>
                <a:gd fmla="*/ 62198 w 1343025" name="connsiteX1390"/>
                <a:gd fmla="*/ 958024 h 1343025" name="connsiteY1390"/>
                <a:gd fmla="*/ 64484 w 1343025" name="connsiteX1391"/>
                <a:gd fmla="*/ 962787 h 1343025" name="connsiteY1391"/>
                <a:gd fmla="*/ 69914 w 1343025" name="connsiteX1392"/>
                <a:gd fmla="*/ 960216 h 1343025" name="connsiteY1392"/>
                <a:gd fmla="*/ 67628 w 1343025" name="connsiteX1393"/>
                <a:gd fmla="*/ 955453 h 1343025" name="connsiteY1393"/>
                <a:gd fmla="*/ 62865 w 1343025" name="connsiteX1394"/>
                <a:gd fmla="*/ 944785 h 1343025" name="connsiteY1394"/>
                <a:gd fmla="*/ 57436 w 1343025" name="connsiteX1395"/>
                <a:gd fmla="*/ 947166 h 1343025" name="connsiteY1395"/>
                <a:gd fmla="*/ 59627 w 1343025" name="connsiteX1396"/>
                <a:gd fmla="*/ 952024 h 1343025" name="connsiteY1396"/>
                <a:gd fmla="*/ 65056 w 1343025" name="connsiteX1397"/>
                <a:gd fmla="*/ 949642 h 1343025" name="connsiteY1397"/>
                <a:gd fmla="*/ 62865 w 1343025" name="connsiteX1398"/>
                <a:gd fmla="*/ 944785 h 1343025" name="connsiteY1398"/>
                <a:gd fmla="*/ 83153 w 1343025" name="connsiteX1399"/>
                <a:gd fmla="*/ 986790 h 1343025" name="connsiteY1399"/>
                <a:gd fmla="*/ 77819 w 1343025" name="connsiteX1400"/>
                <a:gd fmla="*/ 989647 h 1343025" name="connsiteY1400"/>
                <a:gd fmla="*/ 80296 w 1343025" name="connsiteX1401"/>
                <a:gd fmla="*/ 994315 h 1343025" name="connsiteY1401"/>
                <a:gd fmla="*/ 85630 w 1343025" name="connsiteX1402"/>
                <a:gd fmla="*/ 991553 h 1343025" name="connsiteY1402"/>
                <a:gd fmla="*/ 83153 w 1343025" name="connsiteX1403"/>
                <a:gd fmla="*/ 986790 h 1343025" name="connsiteY1403"/>
                <a:gd fmla="*/ 72581 w 1343025" name="connsiteX1404"/>
                <a:gd fmla="*/ 965930 h 1343025" name="connsiteY1404"/>
                <a:gd fmla="*/ 67247 w 1343025" name="connsiteX1405"/>
                <a:gd fmla="*/ 968502 h 1343025" name="connsiteY1405"/>
                <a:gd fmla="*/ 69533 w 1343025" name="connsiteX1406"/>
                <a:gd fmla="*/ 973265 h 1343025" name="connsiteY1406"/>
                <a:gd fmla="*/ 74962 w 1343025" name="connsiteX1407"/>
                <a:gd fmla="*/ 970597 h 1343025" name="connsiteY1407"/>
                <a:gd fmla="*/ 72581 w 1343025" name="connsiteX1408"/>
                <a:gd fmla="*/ 965930 h 1343025" name="connsiteY1408"/>
                <a:gd fmla="*/ 77819 w 1343025" name="connsiteX1409"/>
                <a:gd fmla="*/ 976408 h 1343025" name="connsiteY1409"/>
                <a:gd fmla="*/ 72485 w 1343025" name="connsiteX1410"/>
                <a:gd fmla="*/ 979170 h 1343025" name="connsiteY1410"/>
                <a:gd fmla="*/ 74867 w 1343025" name="connsiteX1411"/>
                <a:gd fmla="*/ 983837 h 1343025" name="connsiteY1411"/>
                <a:gd fmla="*/ 80201 w 1343025" name="connsiteX1412"/>
                <a:gd fmla="*/ 981170 h 1343025" name="connsiteY1412"/>
                <a:gd fmla="*/ 77819 w 1343025" name="connsiteX1413"/>
                <a:gd fmla="*/ 976408 h 1343025" name="connsiteY1413"/>
                <a:gd fmla="*/ 106394 w 1343025" name="connsiteX1414"/>
                <a:gd fmla="*/ 1027271 h 1343025" name="connsiteY1414"/>
                <a:gd fmla="*/ 101251 w 1343025" name="connsiteX1415"/>
                <a:gd fmla="*/ 1030510 h 1343025" name="connsiteY1415"/>
                <a:gd fmla="*/ 104108 w 1343025" name="connsiteX1416"/>
                <a:gd fmla="*/ 1034987 h 1343025" name="connsiteY1416"/>
                <a:gd fmla="*/ 109252 w 1343025" name="connsiteX1417"/>
                <a:gd fmla="*/ 1031748 h 1343025" name="connsiteY1417"/>
                <a:gd fmla="*/ 106394 w 1343025" name="connsiteX1418"/>
                <a:gd fmla="*/ 1027271 h 1343025" name="connsiteY1418"/>
                <a:gd fmla="*/ 125635 w 1343025" name="connsiteX1419"/>
                <a:gd fmla="*/ 1056513 h 1343025" name="connsiteY1419"/>
                <a:gd fmla="*/ 120587 w 1343025" name="connsiteX1420"/>
                <a:gd fmla="*/ 1060037 h 1343025" name="connsiteY1420"/>
                <a:gd fmla="*/ 123635 w 1343025" name="connsiteX1421"/>
                <a:gd fmla="*/ 1064419 h 1343025" name="connsiteY1421"/>
                <a:gd fmla="*/ 128588 w 1343025" name="connsiteX1422"/>
                <a:gd fmla="*/ 1060895 h 1343025" name="connsiteY1422"/>
                <a:gd fmla="*/ 125635 w 1343025" name="connsiteX1423"/>
                <a:gd fmla="*/ 1056513 h 1343025" name="connsiteY1423"/>
                <a:gd fmla="*/ 176308 w 1343025" name="connsiteX1424"/>
                <a:gd fmla="*/ 1120616 h 1343025" name="connsiteY1424"/>
                <a:gd fmla="*/ 171736 w 1343025" name="connsiteX1425"/>
                <a:gd fmla="*/ 1124712 h 1343025" name="connsiteY1425"/>
                <a:gd fmla="*/ 175260 w 1343025" name="connsiteX1426"/>
                <a:gd fmla="*/ 1128618 h 1343025" name="connsiteY1426"/>
                <a:gd fmla="*/ 179832 w 1343025" name="connsiteX1427"/>
                <a:gd fmla="*/ 1124522 h 1343025" name="connsiteY1427"/>
                <a:gd fmla="*/ 176308 w 1343025" name="connsiteX1428"/>
                <a:gd fmla="*/ 1120616 h 1343025" name="connsiteY1428"/>
                <a:gd fmla="*/ 168497 w 1343025" name="connsiteX1429"/>
                <a:gd fmla="*/ 1111853 h 1343025" name="connsiteY1429"/>
                <a:gd fmla="*/ 163830 w 1343025" name="connsiteX1430"/>
                <a:gd fmla="*/ 1115854 h 1343025" name="connsiteY1430"/>
                <a:gd fmla="*/ 167259 w 1343025" name="connsiteX1431"/>
                <a:gd fmla="*/ 1119854 h 1343025" name="connsiteY1431"/>
                <a:gd fmla="*/ 171926 w 1343025" name="connsiteX1432"/>
                <a:gd fmla="*/ 1115854 h 1343025" name="connsiteY1432"/>
                <a:gd fmla="*/ 168497 w 1343025" name="connsiteX1433"/>
                <a:gd fmla="*/ 1111853 h 1343025" name="connsiteY1433"/>
                <a:gd fmla="*/ 192119 w 1343025" name="connsiteX1434"/>
                <a:gd fmla="*/ 1137761 h 1343025" name="connsiteY1434"/>
                <a:gd fmla="*/ 187738 w 1343025" name="connsiteX1435"/>
                <a:gd fmla="*/ 1142048 h 1343025" name="connsiteY1435"/>
                <a:gd fmla="*/ 191453 w 1343025" name="connsiteX1436"/>
                <a:gd fmla="*/ 1145858 h 1343025" name="connsiteY1436"/>
                <a:gd fmla="*/ 195929 w 1343025" name="connsiteX1437"/>
                <a:gd fmla="*/ 1141571 h 1343025" name="connsiteY1437"/>
                <a:gd fmla="*/ 192119 w 1343025" name="connsiteX1438"/>
                <a:gd fmla="*/ 1137761 h 1343025" name="connsiteY1438"/>
                <a:gd fmla="*/ 184118 w 1343025" name="connsiteX1439"/>
                <a:gd fmla="*/ 1129284 h 1343025" name="connsiteY1439"/>
                <a:gd fmla="*/ 179642 w 1343025" name="connsiteX1440"/>
                <a:gd fmla="*/ 1133475 h 1343025" name="connsiteY1440"/>
                <a:gd fmla="*/ 183261 w 1343025" name="connsiteX1441"/>
                <a:gd fmla="*/ 1137380 h 1343025" name="connsiteY1441"/>
                <a:gd fmla="*/ 187738 w 1343025" name="connsiteX1442"/>
                <a:gd fmla="*/ 1133189 h 1343025" name="connsiteY1442"/>
                <a:gd fmla="*/ 184118 w 1343025" name="connsiteX1443"/>
                <a:gd fmla="*/ 1129284 h 1343025" name="connsiteY1443"/>
                <a:gd fmla="*/ 160973 w 1343025" name="connsiteX1444"/>
                <a:gd fmla="*/ 1102995 h 1343025" name="connsiteY1444"/>
                <a:gd fmla="*/ 156305 w 1343025" name="connsiteX1445"/>
                <a:gd fmla="*/ 1106900 h 1343025" name="connsiteY1445"/>
                <a:gd fmla="*/ 159734 w 1343025" name="connsiteX1446"/>
                <a:gd fmla="*/ 1110996 h 1343025" name="connsiteY1446"/>
                <a:gd fmla="*/ 164402 w 1343025" name="connsiteX1447"/>
                <a:gd fmla="*/ 1106996 h 1343025" name="connsiteY1447"/>
                <a:gd fmla="*/ 160973 w 1343025" name="connsiteX1448"/>
                <a:gd fmla="*/ 1102995 h 1343025" name="connsiteY1448"/>
                <a:gd fmla="*/ 139256 w 1343025" name="connsiteX1449"/>
                <a:gd fmla="*/ 1075468 h 1343025" name="connsiteY1449"/>
                <a:gd fmla="*/ 134398 w 1343025" name="connsiteX1450"/>
                <a:gd fmla="*/ 1079087 h 1343025" name="connsiteY1450"/>
                <a:gd fmla="*/ 137541 w 1343025" name="connsiteX1451"/>
                <a:gd fmla="*/ 1083374 h 1343025" name="connsiteY1451"/>
                <a:gd fmla="*/ 142399 w 1343025" name="connsiteX1452"/>
                <a:gd fmla="*/ 1079659 h 1343025" name="connsiteY1452"/>
                <a:gd fmla="*/ 139256 w 1343025" name="connsiteX1453"/>
                <a:gd fmla="*/ 1075468 h 1343025" name="connsiteY1453"/>
                <a:gd fmla="*/ 132398 w 1343025" name="connsiteX1454"/>
                <a:gd fmla="*/ 1066038 h 1343025" name="connsiteY1454"/>
                <a:gd fmla="*/ 127445 w 1343025" name="connsiteX1455"/>
                <a:gd fmla="*/ 1069658 h 1343025" name="connsiteY1455"/>
                <a:gd fmla="*/ 130588 w 1343025" name="connsiteX1456"/>
                <a:gd fmla="*/ 1073944 h 1343025" name="connsiteY1456"/>
                <a:gd fmla="*/ 135541 w 1343025" name="connsiteX1457"/>
                <a:gd fmla="*/ 1070325 h 1343025" name="connsiteY1457"/>
                <a:gd fmla="*/ 132398 w 1343025" name="connsiteX1458"/>
                <a:gd fmla="*/ 1066038 h 1343025" name="connsiteY1458"/>
                <a:gd fmla="*/ 146399 w 1343025" name="connsiteX1459"/>
                <a:gd fmla="*/ 1084802 h 1343025" name="connsiteY1459"/>
                <a:gd fmla="*/ 141542 w 1343025" name="connsiteX1460"/>
                <a:gd fmla="*/ 1088517 h 1343025" name="connsiteY1460"/>
                <a:gd fmla="*/ 144780 w 1343025" name="connsiteX1461"/>
                <a:gd fmla="*/ 1092708 h 1343025" name="connsiteY1461"/>
                <a:gd fmla="*/ 149543 w 1343025" name="connsiteX1462"/>
                <a:gd fmla="*/ 1088993 h 1343025" name="connsiteY1462"/>
                <a:gd fmla="*/ 146399 w 1343025" name="connsiteX1463"/>
                <a:gd fmla="*/ 1084802 h 1343025" name="connsiteY1463"/>
                <a:gd fmla="*/ 153638 w 1343025" name="connsiteX1464"/>
                <a:gd fmla="*/ 1093946 h 1343025" name="connsiteY1464"/>
                <a:gd fmla="*/ 148876 w 1343025" name="connsiteX1465"/>
                <a:gd fmla="*/ 1097851 h 1343025" name="connsiteY1465"/>
                <a:gd fmla="*/ 152210 w 1343025" name="connsiteX1466"/>
                <a:gd fmla="*/ 1101948 h 1343025" name="connsiteY1466"/>
                <a:gd fmla="*/ 156972 w 1343025" name="connsiteX1467"/>
                <a:gd fmla="*/ 1098042 h 1343025" name="connsiteY1467"/>
                <a:gd fmla="*/ 153638 w 1343025" name="connsiteX1468"/>
                <a:gd fmla="*/ 1093946 h 1343025" name="connsiteY1468"/>
                <a:gd fmla="*/ 200216 w 1343025" name="connsiteX1469"/>
                <a:gd fmla="*/ 1146143 h 1343025" name="connsiteY1469"/>
                <a:gd fmla="*/ 195834 w 1343025" name="connsiteX1470"/>
                <a:gd fmla="*/ 1150525 h 1343025" name="connsiteY1470"/>
                <a:gd fmla="*/ 199549 w 1343025" name="connsiteX1471"/>
                <a:gd fmla="*/ 1154240 h 1343025" name="connsiteY1471"/>
                <a:gd fmla="*/ 203930 w 1343025" name="connsiteX1472"/>
                <a:gd fmla="*/ 1149858 h 1343025" name="connsiteY1472"/>
                <a:gd fmla="*/ 200216 w 1343025" name="connsiteX1473"/>
                <a:gd fmla="*/ 1146143 h 1343025" name="connsiteY1473"/>
                <a:gd fmla="*/ 12287 w 1343025" name="connsiteX1474"/>
                <a:gd fmla="*/ 765524 h 1343025" name="connsiteY1474"/>
                <a:gd fmla="*/ 6287 w 1343025" name="connsiteX1475"/>
                <a:gd fmla="*/ 766381 h 1343025" name="connsiteY1475"/>
                <a:gd fmla="*/ 7049 w 1343025" name="connsiteX1476"/>
                <a:gd fmla="*/ 771620 h 1343025" name="connsiteY1476"/>
                <a:gd fmla="*/ 13049 w 1343025" name="connsiteX1477"/>
                <a:gd fmla="*/ 770763 h 1343025" name="connsiteY1477"/>
                <a:gd fmla="*/ 12287 w 1343025" name="connsiteX1478"/>
                <a:gd fmla="*/ 765524 h 1343025" name="connsiteY1478"/>
                <a:gd fmla="*/ 17907 w 1343025" name="connsiteX1479"/>
                <a:gd fmla="*/ 800100 h 1343025" name="connsiteY1479"/>
                <a:gd fmla="*/ 12002 w 1343025" name="connsiteX1480"/>
                <a:gd fmla="*/ 801243 h 1343025" name="connsiteY1480"/>
                <a:gd fmla="*/ 13049 w 1343025" name="connsiteX1481"/>
                <a:gd fmla="*/ 806387 h 1343025" name="connsiteY1481"/>
                <a:gd fmla="*/ 18955 w 1343025" name="connsiteX1482"/>
                <a:gd fmla="*/ 805244 h 1343025" name="connsiteY1482"/>
                <a:gd fmla="*/ 17907 w 1343025" name="connsiteX1483"/>
                <a:gd fmla="*/ 800100 h 1343025" name="connsiteY1483"/>
                <a:gd fmla="*/ 13907 w 1343025" name="connsiteX1484"/>
                <a:gd fmla="*/ 777145 h 1343025" name="connsiteY1484"/>
                <a:gd fmla="*/ 8001 w 1343025" name="connsiteX1485"/>
                <a:gd fmla="*/ 778097 h 1343025" name="connsiteY1485"/>
                <a:gd fmla="*/ 8858 w 1343025" name="connsiteX1486"/>
                <a:gd fmla="*/ 783336 h 1343025" name="connsiteY1486"/>
                <a:gd fmla="*/ 14764 w 1343025" name="connsiteX1487"/>
                <a:gd fmla="*/ 782384 h 1343025" name="connsiteY1487"/>
                <a:gd fmla="*/ 13907 w 1343025" name="connsiteX1488"/>
                <a:gd fmla="*/ 777145 h 1343025" name="connsiteY1488"/>
                <a:gd fmla="*/ 9525 w 1343025" name="connsiteX1489"/>
                <a:gd fmla="*/ 742379 h 1343025" name="connsiteY1489"/>
                <a:gd fmla="*/ 3524 w 1343025" name="connsiteX1490"/>
                <a:gd fmla="*/ 743045 h 1343025" name="connsiteY1490"/>
                <a:gd fmla="*/ 4096 w 1343025" name="connsiteX1491"/>
                <a:gd fmla="*/ 748284 h 1343025" name="connsiteY1491"/>
                <a:gd fmla="*/ 10097 w 1343025" name="connsiteX1492"/>
                <a:gd fmla="*/ 747617 h 1343025" name="connsiteY1492"/>
                <a:gd fmla="*/ 9525 w 1343025" name="connsiteX1493"/>
                <a:gd fmla="*/ 742379 h 1343025" name="connsiteY1493"/>
                <a:gd fmla="*/ 15812 w 1343025" name="connsiteX1494"/>
                <a:gd fmla="*/ 788670 h 1343025" name="connsiteY1494"/>
                <a:gd fmla="*/ 9906 w 1343025" name="connsiteX1495"/>
                <a:gd fmla="*/ 789718 h 1343025" name="connsiteY1495"/>
                <a:gd fmla="*/ 10858 w 1343025" name="connsiteX1496"/>
                <a:gd fmla="*/ 794956 h 1343025" name="connsiteY1496"/>
                <a:gd fmla="*/ 16764 w 1343025" name="connsiteX1497"/>
                <a:gd fmla="*/ 793909 h 1343025" name="connsiteY1497"/>
                <a:gd fmla="*/ 15812 w 1343025" name="connsiteX1498"/>
                <a:gd fmla="*/ 788670 h 1343025" name="connsiteY1498"/>
                <a:gd fmla="*/ 10763 w 1343025" name="connsiteX1499"/>
                <a:gd fmla="*/ 753999 h 1343025" name="connsiteY1499"/>
                <a:gd fmla="*/ 4763 w 1343025" name="connsiteX1500"/>
                <a:gd fmla="*/ 754761 h 1343025" name="connsiteY1500"/>
                <a:gd fmla="*/ 5429 w 1343025" name="connsiteX1501"/>
                <a:gd fmla="*/ 760000 h 1343025" name="connsiteY1501"/>
                <a:gd fmla="*/ 11430 w 1343025" name="connsiteX1502"/>
                <a:gd fmla="*/ 759238 h 1343025" name="connsiteY1502"/>
                <a:gd fmla="*/ 10763 w 1343025" name="connsiteX1503"/>
                <a:gd fmla="*/ 753999 h 1343025" name="connsiteY1503"/>
                <a:gd fmla="*/ 6953 w 1343025" name="connsiteX1504"/>
                <a:gd fmla="*/ 707422 h 1343025" name="connsiteY1504"/>
                <a:gd fmla="*/ 857 w 1343025" name="connsiteX1505"/>
                <a:gd fmla="*/ 707708 h 1343025" name="connsiteY1505"/>
                <a:gd fmla="*/ 1143 w 1343025" name="connsiteX1506"/>
                <a:gd fmla="*/ 713042 h 1343025" name="connsiteY1506"/>
                <a:gd fmla="*/ 7239 w 1343025" name="connsiteX1507"/>
                <a:gd fmla="*/ 712756 h 1343025" name="connsiteY1507"/>
                <a:gd fmla="*/ 6953 w 1343025" name="connsiteX1508"/>
                <a:gd fmla="*/ 707422 h 1343025" name="connsiteY1508"/>
                <a:gd fmla="*/ 53721 w 1343025" name="connsiteX1509"/>
                <a:gd fmla="*/ 923259 h 1343025" name="connsiteY1509"/>
                <a:gd fmla="*/ 48197 w 1343025" name="connsiteX1510"/>
                <a:gd fmla="*/ 925449 h 1343025" name="connsiteY1510"/>
                <a:gd fmla="*/ 50197 w 1343025" name="connsiteX1511"/>
                <a:gd fmla="*/ 930307 h 1343025" name="connsiteY1511"/>
                <a:gd fmla="*/ 55721 w 1343025" name="connsiteX1512"/>
                <a:gd fmla="*/ 928116 h 1343025" name="connsiteY1512"/>
                <a:gd fmla="*/ 53721 w 1343025" name="connsiteX1513"/>
                <a:gd fmla="*/ 923259 h 1343025" name="connsiteY1513"/>
                <a:gd fmla="*/ 6477 w 1343025" name="connsiteX1514"/>
                <a:gd fmla="*/ 695801 h 1343025" name="connsiteY1514"/>
                <a:gd fmla="*/ 381 w 1343025" name="connsiteX1515"/>
                <a:gd fmla="*/ 695992 h 1343025" name="connsiteY1515"/>
                <a:gd fmla="*/ 572 w 1343025" name="connsiteX1516"/>
                <a:gd fmla="*/ 701230 h 1343025" name="connsiteY1516"/>
                <a:gd fmla="*/ 6668 w 1343025" name="connsiteX1517"/>
                <a:gd fmla="*/ 701040 h 1343025" name="connsiteY1517"/>
                <a:gd fmla="*/ 6477 w 1343025" name="connsiteX1518"/>
                <a:gd fmla="*/ 695801 h 1343025" name="connsiteY1518"/>
                <a:gd fmla="*/ 7620 w 1343025" name="connsiteX1519"/>
                <a:gd fmla="*/ 719042 h 1343025" name="connsiteY1519"/>
                <a:gd fmla="*/ 1524 w 1343025" name="connsiteX1520"/>
                <a:gd fmla="*/ 719423 h 1343025" name="connsiteY1520"/>
                <a:gd fmla="*/ 1905 w 1343025" name="connsiteX1521"/>
                <a:gd fmla="*/ 724662 h 1343025" name="connsiteY1521"/>
                <a:gd fmla="*/ 8001 w 1343025" name="connsiteX1522"/>
                <a:gd fmla="*/ 724281 h 1343025" name="connsiteY1522"/>
                <a:gd fmla="*/ 7620 w 1343025" name="connsiteX1523"/>
                <a:gd fmla="*/ 719042 h 1343025" name="connsiteY1523"/>
                <a:gd fmla="*/ 8477 w 1343025" name="connsiteX1524"/>
                <a:gd fmla="*/ 730758 h 1343025" name="connsiteY1524"/>
                <a:gd fmla="*/ 2381 w 1343025" name="connsiteX1525"/>
                <a:gd fmla="*/ 731234 h 1343025" name="connsiteY1525"/>
                <a:gd fmla="*/ 2858 w 1343025" name="connsiteX1526"/>
                <a:gd fmla="*/ 736473 h 1343025" name="connsiteY1526"/>
                <a:gd fmla="*/ 8954 w 1343025" name="connsiteX1527"/>
                <a:gd fmla="*/ 735902 h 1343025" name="connsiteY1527"/>
                <a:gd fmla="*/ 8477 w 1343025" name="connsiteX1528"/>
                <a:gd fmla="*/ 730758 h 1343025" name="connsiteY1528"/>
                <a:gd fmla="*/ 37910 w 1343025" name="connsiteX1529"/>
                <a:gd fmla="*/ 879253 h 1343025" name="connsiteY1529"/>
                <a:gd fmla="*/ 32290 w 1343025" name="connsiteX1530"/>
                <a:gd fmla="*/ 881063 h 1343025" name="connsiteY1530"/>
                <a:gd fmla="*/ 33909 w 1343025" name="connsiteX1531"/>
                <a:gd fmla="*/ 886111 h 1343025" name="connsiteY1531"/>
                <a:gd fmla="*/ 39624 w 1343025" name="connsiteX1532"/>
                <a:gd fmla="*/ 884301 h 1343025" name="connsiteY1532"/>
                <a:gd fmla="*/ 37910 w 1343025" name="connsiteX1533"/>
                <a:gd fmla="*/ 879253 h 1343025" name="connsiteY1533"/>
                <a:gd fmla="*/ 34481 w 1343025" name="connsiteX1534"/>
                <a:gd fmla="*/ 868109 h 1343025" name="connsiteY1534"/>
                <a:gd fmla="*/ 28766 w 1343025" name="connsiteX1535"/>
                <a:gd fmla="*/ 869823 h 1343025" name="connsiteY1535"/>
                <a:gd fmla="*/ 30290 w 1343025" name="connsiteX1536"/>
                <a:gd fmla="*/ 874871 h 1343025" name="connsiteY1536"/>
                <a:gd fmla="*/ 36005 w 1343025" name="connsiteX1537"/>
                <a:gd fmla="*/ 873157 h 1343025" name="connsiteY1537"/>
                <a:gd fmla="*/ 34481 w 1343025" name="connsiteX1538"/>
                <a:gd fmla="*/ 868109 h 1343025" name="connsiteY1538"/>
                <a:gd fmla="*/ 41624 w 1343025" name="connsiteX1539"/>
                <a:gd fmla="*/ 890397 h 1343025" name="connsiteY1539"/>
                <a:gd fmla="*/ 36005 w 1343025" name="connsiteX1540"/>
                <a:gd fmla="*/ 892302 h 1343025" name="connsiteY1540"/>
                <a:gd fmla="*/ 37719 w 1343025" name="connsiteX1541"/>
                <a:gd fmla="*/ 897350 h 1343025" name="connsiteY1541"/>
                <a:gd fmla="*/ 43339 w 1343025" name="connsiteX1542"/>
                <a:gd fmla="*/ 895350 h 1343025" name="connsiteY1542"/>
                <a:gd fmla="*/ 41624 w 1343025" name="connsiteX1543"/>
                <a:gd fmla="*/ 890397 h 1343025" name="connsiteY1543"/>
                <a:gd fmla="*/ 45434 w 1343025" name="connsiteX1544"/>
                <a:gd fmla="*/ 901446 h 1343025" name="connsiteY1544"/>
                <a:gd fmla="*/ 39815 w 1343025" name="connsiteX1545"/>
                <a:gd fmla="*/ 903446 h 1343025" name="connsiteY1545"/>
                <a:gd fmla="*/ 41624 w 1343025" name="connsiteX1546"/>
                <a:gd fmla="*/ 908400 h 1343025" name="connsiteY1546"/>
                <a:gd fmla="*/ 47149 w 1343025" name="connsiteX1547"/>
                <a:gd fmla="*/ 906399 h 1343025" name="connsiteY1547"/>
                <a:gd fmla="*/ 45434 w 1343025" name="connsiteX1548"/>
                <a:gd fmla="*/ 901446 h 1343025" name="connsiteY1548"/>
                <a:gd fmla="*/ 49530 w 1343025" name="connsiteX1549"/>
                <a:gd fmla="*/ 912305 h 1343025" name="connsiteY1549"/>
                <a:gd fmla="*/ 44006 w 1343025" name="connsiteX1550"/>
                <a:gd fmla="*/ 914400 h 1343025" name="connsiteY1550"/>
                <a:gd fmla="*/ 45910 w 1343025" name="connsiteX1551"/>
                <a:gd fmla="*/ 919353 h 1343025" name="connsiteY1551"/>
                <a:gd fmla="*/ 51435 w 1343025" name="connsiteX1552"/>
                <a:gd fmla="*/ 917258 h 1343025" name="connsiteY1552"/>
                <a:gd fmla="*/ 49530 w 1343025" name="connsiteX1553"/>
                <a:gd fmla="*/ 912305 h 1343025" name="connsiteY1553"/>
                <a:gd fmla="*/ 22574 w 1343025" name="connsiteX1554"/>
                <a:gd fmla="*/ 822960 h 1343025" name="connsiteY1554"/>
                <a:gd fmla="*/ 16764 w 1343025" name="connsiteX1555"/>
                <a:gd fmla="*/ 824294 h 1343025" name="connsiteY1555"/>
                <a:gd fmla="*/ 18002 w 1343025" name="connsiteX1556"/>
                <a:gd fmla="*/ 829437 h 1343025" name="connsiteY1556"/>
                <a:gd fmla="*/ 23813 w 1343025" name="connsiteX1557"/>
                <a:gd fmla="*/ 828104 h 1343025" name="connsiteY1557"/>
                <a:gd fmla="*/ 22574 w 1343025" name="connsiteX1558"/>
                <a:gd fmla="*/ 822960 h 1343025" name="connsiteY1558"/>
                <a:gd fmla="*/ 25337 w 1343025" name="connsiteX1559"/>
                <a:gd fmla="*/ 834295 h 1343025" name="connsiteY1559"/>
                <a:gd fmla="*/ 19526 w 1343025" name="connsiteX1560"/>
                <a:gd fmla="*/ 835724 h 1343025" name="connsiteY1560"/>
                <a:gd fmla="*/ 20765 w 1343025" name="connsiteX1561"/>
                <a:gd fmla="*/ 840867 h 1343025" name="connsiteY1561"/>
                <a:gd fmla="*/ 26575 w 1343025" name="connsiteX1562"/>
                <a:gd fmla="*/ 839438 h 1343025" name="connsiteY1562"/>
                <a:gd fmla="*/ 25337 w 1343025" name="connsiteX1563"/>
                <a:gd fmla="*/ 834295 h 1343025" name="connsiteY1563"/>
                <a:gd fmla="*/ 31147 w 1343025" name="connsiteX1564"/>
                <a:gd fmla="*/ 856964 h 1343025" name="connsiteY1564"/>
                <a:gd fmla="*/ 25432 w 1343025" name="connsiteX1565"/>
                <a:gd fmla="*/ 858584 h 1343025" name="connsiteY1565"/>
                <a:gd fmla="*/ 26860 w 1343025" name="connsiteX1566"/>
                <a:gd fmla="*/ 863632 h 1343025" name="connsiteY1566"/>
                <a:gd fmla="*/ 32576 w 1343025" name="connsiteX1567"/>
                <a:gd fmla="*/ 862013 h 1343025" name="connsiteY1567"/>
                <a:gd fmla="*/ 31147 w 1343025" name="connsiteX1568"/>
                <a:gd fmla="*/ 856964 h 1343025" name="connsiteY1568"/>
                <a:gd fmla="*/ 20098 w 1343025" name="connsiteX1569"/>
                <a:gd fmla="*/ 811530 h 1343025" name="connsiteY1569"/>
                <a:gd fmla="*/ 14288 w 1343025" name="connsiteX1570"/>
                <a:gd fmla="*/ 812768 h 1343025" name="connsiteY1570"/>
                <a:gd fmla="*/ 15431 w 1343025" name="connsiteX1571"/>
                <a:gd fmla="*/ 817912 h 1343025" name="connsiteY1571"/>
                <a:gd fmla="*/ 21336 w 1343025" name="connsiteX1572"/>
                <a:gd fmla="*/ 816674 h 1343025" name="connsiteY1572"/>
                <a:gd fmla="*/ 20098 w 1343025" name="connsiteX1573"/>
                <a:gd fmla="*/ 811530 h 1343025" name="connsiteY1573"/>
                <a:gd fmla="*/ 28099 w 1343025" name="connsiteX1574"/>
                <a:gd fmla="*/ 845630 h 1343025" name="connsiteY1574"/>
                <a:gd fmla="*/ 22384 w 1343025" name="connsiteX1575"/>
                <a:gd fmla="*/ 847154 h 1343025" name="connsiteY1575"/>
                <a:gd fmla="*/ 23717 w 1343025" name="connsiteX1576"/>
                <a:gd fmla="*/ 852297 h 1343025" name="connsiteY1576"/>
                <a:gd fmla="*/ 29528 w 1343025" name="connsiteX1577"/>
                <a:gd fmla="*/ 850773 h 1343025" name="connsiteY1577"/>
                <a:gd fmla="*/ 28099 w 1343025" name="connsiteX1578"/>
                <a:gd fmla="*/ 845630 h 1343025" name="connsiteY1578"/>
                <a:gd fmla="*/ 88678 w 1343025" name="connsiteX1579"/>
                <a:gd fmla="*/ 997077 h 1343025" name="connsiteY1579"/>
                <a:gd fmla="*/ 83439 w 1343025" name="connsiteX1580"/>
                <a:gd fmla="*/ 1000030 h 1343025" name="connsiteY1580"/>
                <a:gd fmla="*/ 86011 w 1343025" name="connsiteX1581"/>
                <a:gd fmla="*/ 1004602 h 1343025" name="connsiteY1581"/>
                <a:gd fmla="*/ 91250 w 1343025" name="connsiteX1582"/>
                <a:gd fmla="*/ 1001649 h 1343025" name="connsiteY1582"/>
                <a:gd fmla="*/ 88678 w 1343025" name="connsiteX1583"/>
                <a:gd fmla="*/ 997077 h 1343025" name="connsiteY1583"/>
                <a:gd fmla="*/ 499396 w 1343025" name="connsiteX1584"/>
                <a:gd fmla="*/ 1320546 h 1343025" name="connsiteY1584"/>
                <a:gd fmla="*/ 497872 w 1343025" name="connsiteX1585"/>
                <a:gd fmla="*/ 1326357 h 1343025" name="connsiteY1585"/>
                <a:gd fmla="*/ 503015 w 1343025" name="connsiteX1586"/>
                <a:gd fmla="*/ 1327690 h 1343025" name="connsiteY1586"/>
                <a:gd fmla="*/ 504539 w 1343025" name="connsiteX1587"/>
                <a:gd fmla="*/ 1321880 h 1343025" name="connsiteY1587"/>
                <a:gd fmla="*/ 499396 w 1343025" name="connsiteX1588"/>
                <a:gd fmla="*/ 1320546 h 1343025" name="connsiteY1588"/>
                <a:gd fmla="*/ 510635 w 1343025" name="connsiteX1589"/>
                <a:gd fmla="*/ 1323499 h 1343025" name="connsiteY1589"/>
                <a:gd fmla="*/ 509207 w 1343025" name="connsiteX1590"/>
                <a:gd fmla="*/ 1329404 h 1343025" name="connsiteY1590"/>
                <a:gd fmla="*/ 514350 w 1343025" name="connsiteX1591"/>
                <a:gd fmla="*/ 1330642 h 1343025" name="connsiteY1591"/>
                <a:gd fmla="*/ 515779 w 1343025" name="connsiteX1592"/>
                <a:gd fmla="*/ 1324737 h 1343025" name="connsiteY1592"/>
                <a:gd fmla="*/ 510635 w 1343025" name="connsiteX1593"/>
                <a:gd fmla="*/ 1323499 h 1343025" name="connsiteY1593"/>
                <a:gd fmla="*/ 533400 w 1343025" name="connsiteX1594"/>
                <a:gd fmla="*/ 1328833 h 1343025" name="connsiteY1594"/>
                <a:gd fmla="*/ 532162 w 1343025" name="connsiteX1595"/>
                <a:gd fmla="*/ 1334739 h 1343025" name="connsiteY1595"/>
                <a:gd fmla="*/ 537305 w 1343025" name="connsiteX1596"/>
                <a:gd fmla="*/ 1335882 h 1343025" name="connsiteY1596"/>
                <a:gd fmla="*/ 538544 w 1343025" name="connsiteX1597"/>
                <a:gd fmla="*/ 1329976 h 1343025" name="connsiteY1597"/>
                <a:gd fmla="*/ 533400 w 1343025" name="connsiteX1598"/>
                <a:gd fmla="*/ 1328833 h 1343025" name="connsiteY1598"/>
                <a:gd fmla="*/ 521970 w 1343025" name="connsiteX1599"/>
                <a:gd fmla="*/ 1326261 h 1343025" name="connsiteY1599"/>
                <a:gd fmla="*/ 520637 w 1343025" name="connsiteX1600"/>
                <a:gd fmla="*/ 1332167 h 1343025" name="connsiteY1600"/>
                <a:gd fmla="*/ 525780 w 1343025" name="connsiteX1601"/>
                <a:gd fmla="*/ 1333405 h 1343025" name="connsiteY1601"/>
                <a:gd fmla="*/ 527113 w 1343025" name="connsiteX1602"/>
                <a:gd fmla="*/ 1327500 h 1343025" name="connsiteY1602"/>
                <a:gd fmla="*/ 521970 w 1343025" name="connsiteX1603"/>
                <a:gd fmla="*/ 1326261 h 1343025" name="connsiteY1603"/>
                <a:gd fmla="*/ 488156 w 1343025" name="connsiteX1604"/>
                <a:gd fmla="*/ 1317403 h 1343025" name="connsiteY1604"/>
                <a:gd fmla="*/ 486537 w 1343025" name="connsiteX1605"/>
                <a:gd fmla="*/ 1323213 h 1343025" name="connsiteY1605"/>
                <a:gd fmla="*/ 491585 w 1343025" name="connsiteX1606"/>
                <a:gd fmla="*/ 1324642 h 1343025" name="connsiteY1606"/>
                <a:gd fmla="*/ 493205 w 1343025" name="connsiteX1607"/>
                <a:gd fmla="*/ 1318831 h 1343025" name="connsiteY1607"/>
                <a:gd fmla="*/ 488156 w 1343025" name="connsiteX1608"/>
                <a:gd fmla="*/ 1317403 h 1343025" name="connsiteY1608"/>
                <a:gd fmla="*/ 432816 w 1343025" name="connsiteX1609"/>
                <a:gd fmla="*/ 1298639 h 1343025" name="connsiteY1609"/>
                <a:gd fmla="*/ 430625 w 1343025" name="connsiteX1610"/>
                <a:gd fmla="*/ 1304259 h 1343025" name="connsiteY1610"/>
                <a:gd fmla="*/ 435578 w 1343025" name="connsiteX1611"/>
                <a:gd fmla="*/ 1306164 h 1343025" name="connsiteY1611"/>
                <a:gd fmla="*/ 437769 w 1343025" name="connsiteX1612"/>
                <a:gd fmla="*/ 1300544 h 1343025" name="connsiteY1612"/>
                <a:gd fmla="*/ 432816 w 1343025" name="connsiteX1613"/>
                <a:gd fmla="*/ 1298639 h 1343025" name="connsiteY1613"/>
                <a:gd fmla="*/ 443770 w 1343025" name="connsiteX1614"/>
                <a:gd fmla="*/ 1302830 h 1343025" name="connsiteY1614"/>
                <a:gd fmla="*/ 441770 w 1343025" name="connsiteX1615"/>
                <a:gd fmla="*/ 1308450 h 1343025" name="connsiteY1615"/>
                <a:gd fmla="*/ 446723 w 1343025" name="connsiteX1616"/>
                <a:gd fmla="*/ 1310259 h 1343025" name="connsiteY1616"/>
                <a:gd fmla="*/ 448818 w 1343025" name="connsiteX1617"/>
                <a:gd fmla="*/ 1304639 h 1343025" name="connsiteY1617"/>
                <a:gd fmla="*/ 443770 w 1343025" name="connsiteX1618"/>
                <a:gd fmla="*/ 1302830 h 1343025" name="connsiteY1618"/>
                <a:gd fmla="*/ 476917 w 1343025" name="connsiteX1619"/>
                <a:gd fmla="*/ 1314069 h 1343025" name="connsiteY1619"/>
                <a:gd fmla="*/ 475202 w 1343025" name="connsiteX1620"/>
                <a:gd fmla="*/ 1319784 h 1343025" name="connsiteY1620"/>
                <a:gd fmla="*/ 480250 w 1343025" name="connsiteX1621"/>
                <a:gd fmla="*/ 1321308 h 1343025" name="connsiteY1621"/>
                <a:gd fmla="*/ 482060 w 1343025" name="connsiteX1622"/>
                <a:gd fmla="*/ 1315498 h 1343025" name="connsiteY1622"/>
                <a:gd fmla="*/ 476917 w 1343025" name="connsiteX1623"/>
                <a:gd fmla="*/ 1314069 h 1343025" name="connsiteY1623"/>
                <a:gd fmla="*/ 544830 w 1343025" name="connsiteX1624"/>
                <a:gd fmla="*/ 1331119 h 1343025" name="connsiteY1624"/>
                <a:gd fmla="*/ 543687 w 1343025" name="connsiteX1625"/>
                <a:gd fmla="*/ 1337120 h 1343025" name="connsiteY1625"/>
                <a:gd fmla="*/ 548926 w 1343025" name="connsiteX1626"/>
                <a:gd fmla="*/ 1338168 h 1343025" name="connsiteY1626"/>
                <a:gd fmla="*/ 550069 w 1343025" name="connsiteX1627"/>
                <a:gd fmla="*/ 1332167 h 1343025" name="connsiteY1627"/>
                <a:gd fmla="*/ 544830 w 1343025" name="connsiteX1628"/>
                <a:gd fmla="*/ 1331119 h 1343025" name="connsiteY1628"/>
                <a:gd fmla="*/ 454819 w 1343025" name="connsiteX1629"/>
                <a:gd fmla="*/ 1306735 h 1343025" name="connsiteY1629"/>
                <a:gd fmla="*/ 452819 w 1343025" name="connsiteX1630"/>
                <a:gd fmla="*/ 1312450 h 1343025" name="connsiteY1630"/>
                <a:gd fmla="*/ 457867 w 1343025" name="connsiteX1631"/>
                <a:gd fmla="*/ 1314164 h 1343025" name="connsiteY1631"/>
                <a:gd fmla="*/ 459867 w 1343025" name="connsiteX1632"/>
                <a:gd fmla="*/ 1308545 h 1343025" name="connsiteY1632"/>
                <a:gd fmla="*/ 454819 w 1343025" name="connsiteX1633"/>
                <a:gd fmla="*/ 1306735 h 1343025" name="connsiteY1633"/>
                <a:gd fmla="*/ 465868 w 1343025" name="connsiteX1634"/>
                <a:gd fmla="*/ 1310449 h 1343025" name="connsiteY1634"/>
                <a:gd fmla="*/ 463963 w 1343025" name="connsiteX1635"/>
                <a:gd fmla="*/ 1316165 h 1343025" name="connsiteY1635"/>
                <a:gd fmla="*/ 469011 w 1343025" name="connsiteX1636"/>
                <a:gd fmla="*/ 1317784 h 1343025" name="connsiteY1636"/>
                <a:gd fmla="*/ 470916 w 1343025" name="connsiteX1637"/>
                <a:gd fmla="*/ 1312069 h 1343025" name="connsiteY1637"/>
                <a:gd fmla="*/ 465868 w 1343025" name="connsiteX1638"/>
                <a:gd fmla="*/ 1310449 h 1343025" name="connsiteY1638"/>
                <a:gd fmla="*/ 649129 w 1343025" name="connsiteX1639"/>
                <a:gd fmla="*/ 1343311 h 1343025" name="connsiteY1639"/>
                <a:gd fmla="*/ 648938 w 1343025" name="connsiteX1640"/>
                <a:gd fmla="*/ 1349502 h 1343025" name="connsiteY1640"/>
                <a:gd fmla="*/ 654272 w 1343025" name="connsiteX1641"/>
                <a:gd fmla="*/ 1349692 h 1343025" name="connsiteY1641"/>
                <a:gd fmla="*/ 654463 w 1343025" name="connsiteX1642"/>
                <a:gd fmla="*/ 1343501 h 1343025" name="connsiteY1642"/>
                <a:gd fmla="*/ 649129 w 1343025" name="connsiteX1643"/>
                <a:gd fmla="*/ 1343311 h 1343025" name="connsiteY1643"/>
                <a:gd fmla="*/ 637413 w 1343025" name="connsiteX1644"/>
                <a:gd fmla="*/ 1342835 h 1343025" name="connsiteY1644"/>
                <a:gd fmla="*/ 637127 w 1343025" name="connsiteX1645"/>
                <a:gd fmla="*/ 1349026 h 1343025" name="connsiteY1645"/>
                <a:gd fmla="*/ 642366 w 1343025" name="connsiteX1646"/>
                <a:gd fmla="*/ 1349312 h 1343025" name="connsiteY1646"/>
                <a:gd fmla="*/ 642652 w 1343025" name="connsiteX1647"/>
                <a:gd fmla="*/ 1343120 h 1343025" name="connsiteY1647"/>
                <a:gd fmla="*/ 637413 w 1343025" name="connsiteX1648"/>
                <a:gd fmla="*/ 1342835 h 1343025" name="connsiteY1648"/>
                <a:gd fmla="*/ 625793 w 1343025" name="connsiteX1649"/>
                <a:gd fmla="*/ 1342073 h 1343025" name="connsiteY1649"/>
                <a:gd fmla="*/ 625412 w 1343025" name="connsiteX1650"/>
                <a:gd fmla="*/ 1348264 h 1343025" name="connsiteY1650"/>
                <a:gd fmla="*/ 630650 w 1343025" name="connsiteX1651"/>
                <a:gd fmla="*/ 1348645 h 1343025" name="connsiteY1651"/>
                <a:gd fmla="*/ 631127 w 1343025" name="connsiteX1652"/>
                <a:gd fmla="*/ 1342454 h 1343025" name="connsiteY1652"/>
                <a:gd fmla="*/ 625793 w 1343025" name="connsiteX1653"/>
                <a:gd fmla="*/ 1342073 h 1343025" name="connsiteY1653"/>
                <a:gd fmla="*/ 556260 w 1343025" name="connsiteX1654"/>
                <a:gd fmla="*/ 1333310 h 1343025" name="connsiteY1654"/>
                <a:gd fmla="*/ 555212 w 1343025" name="connsiteX1655"/>
                <a:gd fmla="*/ 1339310 h 1343025" name="connsiteY1655"/>
                <a:gd fmla="*/ 560451 w 1343025" name="connsiteX1656"/>
                <a:gd fmla="*/ 1340263 h 1343025" name="connsiteY1656"/>
                <a:gd fmla="*/ 561499 w 1343025" name="connsiteX1657"/>
                <a:gd fmla="*/ 1334262 h 1343025" name="connsiteY1657"/>
                <a:gd fmla="*/ 556260 w 1343025" name="connsiteX1658"/>
                <a:gd fmla="*/ 1333310 h 1343025" name="connsiteY1658"/>
                <a:gd fmla="*/ 614172 w 1343025" name="connsiteX1659"/>
                <a:gd fmla="*/ 1341120 h 1343025" name="connsiteY1659"/>
                <a:gd fmla="*/ 613601 w 1343025" name="connsiteX1660"/>
                <a:gd fmla="*/ 1347311 h 1343025" name="connsiteY1660"/>
                <a:gd fmla="*/ 618839 w 1343025" name="connsiteX1661"/>
                <a:gd fmla="*/ 1347788 h 1343025" name="connsiteY1661"/>
                <a:gd fmla="*/ 619411 w 1343025" name="connsiteX1662"/>
                <a:gd fmla="*/ 1341596 h 1343025" name="connsiteY1662"/>
                <a:gd fmla="*/ 614172 w 1343025" name="connsiteX1663"/>
                <a:gd fmla="*/ 1341120 h 1343025" name="connsiteY1663"/>
                <a:gd fmla="*/ 660749 w 1343025" name="connsiteX1664"/>
                <a:gd fmla="*/ 1343692 h 1343025" name="connsiteY1664"/>
                <a:gd fmla="*/ 660654 w 1343025" name="connsiteX1665"/>
                <a:gd fmla="*/ 1349883 h 1343025" name="connsiteY1665"/>
                <a:gd fmla="*/ 665893 w 1343025" name="connsiteX1666"/>
                <a:gd fmla="*/ 1349978 h 1343025" name="connsiteY1666"/>
                <a:gd fmla="*/ 665988 w 1343025" name="connsiteX1667"/>
                <a:gd fmla="*/ 1343787 h 1343025" name="connsiteY1667"/>
                <a:gd fmla="*/ 660749 w 1343025" name="connsiteX1668"/>
                <a:gd fmla="*/ 1343692 h 1343025" name="connsiteY1668"/>
                <a:gd fmla="*/ 208598 w 1343025" name="connsiteX1669"/>
                <a:gd fmla="*/ 1154335 h 1343025" name="connsiteY1669"/>
                <a:gd fmla="*/ 204311 w 1343025" name="connsiteX1670"/>
                <a:gd fmla="*/ 1158716 h 1343025" name="connsiteY1670"/>
                <a:gd fmla="*/ 208121 w 1343025" name="connsiteX1671"/>
                <a:gd fmla="*/ 1162431 h 1343025" name="connsiteY1671"/>
                <a:gd fmla="*/ 212408 w 1343025" name="connsiteX1672"/>
                <a:gd fmla="*/ 1158049 h 1343025" name="connsiteY1672"/>
                <a:gd fmla="*/ 208598 w 1343025" name="connsiteX1673"/>
                <a:gd fmla="*/ 1154335 h 1343025" name="connsiteY1673"/>
                <a:gd fmla="*/ 579406 w 1343025" name="connsiteX1674"/>
                <a:gd fmla="*/ 1337025 h 1343025" name="connsiteY1674"/>
                <a:gd fmla="*/ 578549 w 1343025" name="connsiteX1675"/>
                <a:gd fmla="*/ 1343120 h 1343025" name="connsiteY1675"/>
                <a:gd fmla="*/ 583787 w 1343025" name="connsiteX1676"/>
                <a:gd fmla="*/ 1343882 h 1343025" name="connsiteY1676"/>
                <a:gd fmla="*/ 584645 w 1343025" name="connsiteX1677"/>
                <a:gd fmla="*/ 1337786 h 1343025" name="connsiteY1677"/>
                <a:gd fmla="*/ 579406 w 1343025" name="connsiteX1678"/>
                <a:gd fmla="*/ 1337025 h 1343025" name="connsiteY1678"/>
                <a:gd fmla="*/ 602552 w 1343025" name="connsiteX1679"/>
                <a:gd fmla="*/ 1339977 h 1343025" name="connsiteY1679"/>
                <a:gd fmla="*/ 601885 w 1343025" name="connsiteX1680"/>
                <a:gd fmla="*/ 1346073 h 1343025" name="connsiteY1680"/>
                <a:gd fmla="*/ 607124 w 1343025" name="connsiteX1681"/>
                <a:gd fmla="*/ 1346645 h 1343025" name="connsiteY1681"/>
                <a:gd fmla="*/ 607790 w 1343025" name="connsiteX1682"/>
                <a:gd fmla="*/ 1340549 h 1343025" name="connsiteY1682"/>
                <a:gd fmla="*/ 602552 w 1343025" name="connsiteX1683"/>
                <a:gd fmla="*/ 1339977 h 1343025" name="connsiteY1683"/>
                <a:gd fmla="*/ 567785 w 1343025" name="connsiteX1684"/>
                <a:gd fmla="*/ 1335310 h 1343025" name="connsiteY1684"/>
                <a:gd fmla="*/ 566833 w 1343025" name="connsiteX1685"/>
                <a:gd fmla="*/ 1341310 h 1343025" name="connsiteY1685"/>
                <a:gd fmla="*/ 572072 w 1343025" name="connsiteX1686"/>
                <a:gd fmla="*/ 1342168 h 1343025" name="connsiteY1686"/>
                <a:gd fmla="*/ 573024 w 1343025" name="connsiteX1687"/>
                <a:gd fmla="*/ 1336167 h 1343025" name="connsiteY1687"/>
                <a:gd fmla="*/ 567785 w 1343025" name="connsiteX1688"/>
                <a:gd fmla="*/ 1335310 h 1343025" name="connsiteY1688"/>
                <a:gd fmla="*/ 590931 w 1343025" name="connsiteX1689"/>
                <a:gd fmla="*/ 1338644 h 1343025" name="connsiteY1689"/>
                <a:gd fmla="*/ 590169 w 1343025" name="connsiteX1690"/>
                <a:gd fmla="*/ 1344740 h 1343025" name="connsiteY1690"/>
                <a:gd fmla="*/ 595408 w 1343025" name="connsiteX1691"/>
                <a:gd fmla="*/ 1345407 h 1343025" name="connsiteY1691"/>
                <a:gd fmla="*/ 596170 w 1343025" name="connsiteX1692"/>
                <a:gd fmla="*/ 1339310 h 1343025" name="connsiteY1692"/>
                <a:gd fmla="*/ 590931 w 1343025" name="connsiteX1693"/>
                <a:gd fmla="*/ 1338644 h 1343025" name="connsiteY1693"/>
                <a:gd fmla="*/ 422053 w 1343025" name="connsiteX1694"/>
                <a:gd fmla="*/ 1294352 h 1343025" name="connsiteY1694"/>
                <a:gd fmla="*/ 419767 w 1343025" name="connsiteX1695"/>
                <a:gd fmla="*/ 1299972 h 1343025" name="connsiteY1695"/>
                <a:gd fmla="*/ 424625 w 1343025" name="connsiteX1696"/>
                <a:gd fmla="*/ 1301973 h 1343025" name="connsiteY1696"/>
                <a:gd fmla="*/ 426911 w 1343025" name="connsiteX1697"/>
                <a:gd fmla="*/ 1296448 h 1343025" name="connsiteY1697"/>
                <a:gd fmla="*/ 422053 w 1343025" name="connsiteX1698"/>
                <a:gd fmla="*/ 1294352 h 1343025" name="connsiteY1698"/>
                <a:gd fmla="*/ 261176 w 1343025" name="connsiteX1699"/>
                <a:gd fmla="*/ 1200531 h 1343025" name="connsiteY1699"/>
                <a:gd fmla="*/ 257366 w 1343025" name="connsiteX1700"/>
                <a:gd fmla="*/ 1205389 h 1343025" name="connsiteY1700"/>
                <a:gd fmla="*/ 261557 w 1343025" name="connsiteX1701"/>
                <a:gd fmla="*/ 1208627 h 1343025" name="connsiteY1701"/>
                <a:gd fmla="*/ 265367 w 1343025" name="connsiteX1702"/>
                <a:gd fmla="*/ 1203770 h 1343025" name="connsiteY1702"/>
                <a:gd fmla="*/ 261176 w 1343025" name="connsiteX1703"/>
                <a:gd fmla="*/ 1200531 h 1343025" name="connsiteY1703"/>
                <a:gd fmla="*/ 270415 w 1343025" name="connsiteX1704"/>
                <a:gd fmla="*/ 1207675 h 1343025" name="connsiteY1704"/>
                <a:gd fmla="*/ 266700 w 1343025" name="connsiteX1705"/>
                <a:gd fmla="*/ 1212628 h 1343025" name="connsiteY1705"/>
                <a:gd fmla="*/ 270891 w 1343025" name="connsiteX1706"/>
                <a:gd fmla="*/ 1215771 h 1343025" name="connsiteY1706"/>
                <a:gd fmla="*/ 274606 w 1343025" name="connsiteX1707"/>
                <a:gd fmla="*/ 1210914 h 1343025" name="connsiteY1707"/>
                <a:gd fmla="*/ 270415 w 1343025" name="connsiteX1708"/>
                <a:gd fmla="*/ 1207675 h 1343025" name="connsiteY1708"/>
                <a:gd fmla="*/ 252127 w 1343025" name="connsiteX1709"/>
                <a:gd fmla="*/ 1193197 h 1343025" name="connsiteY1709"/>
                <a:gd fmla="*/ 248222 w 1343025" name="connsiteX1710"/>
                <a:gd fmla="*/ 1197959 h 1343025" name="connsiteY1710"/>
                <a:gd fmla="*/ 252317 w 1343025" name="connsiteX1711"/>
                <a:gd fmla="*/ 1201293 h 1343025" name="connsiteY1711"/>
                <a:gd fmla="*/ 256223 w 1343025" name="connsiteX1712"/>
                <a:gd fmla="*/ 1196531 h 1343025" name="connsiteY1712"/>
                <a:gd fmla="*/ 252127 w 1343025" name="connsiteX1713"/>
                <a:gd fmla="*/ 1193197 h 1343025" name="connsiteY1713"/>
                <a:gd fmla="*/ 289274 w 1343025" name="connsiteX1714"/>
                <a:gd fmla="*/ 1221486 h 1343025" name="connsiteY1714"/>
                <a:gd fmla="*/ 285750 w 1343025" name="connsiteX1715"/>
                <a:gd fmla="*/ 1226534 h 1343025" name="connsiteY1715"/>
                <a:gd fmla="*/ 290036 w 1343025" name="connsiteX1716"/>
                <a:gd fmla="*/ 1229582 h 1343025" name="connsiteY1716"/>
                <a:gd fmla="*/ 293561 w 1343025" name="connsiteX1717"/>
                <a:gd fmla="*/ 1224534 h 1343025" name="connsiteY1717"/>
                <a:gd fmla="*/ 289274 w 1343025" name="connsiteX1718"/>
                <a:gd fmla="*/ 1221486 h 1343025" name="connsiteY1718"/>
                <a:gd fmla="*/ 411290 w 1343025" name="connsiteX1719"/>
                <a:gd fmla="*/ 1289780 h 1343025" name="connsiteY1719"/>
                <a:gd fmla="*/ 408908 w 1343025" name="connsiteX1720"/>
                <a:gd fmla="*/ 1295305 h 1343025" name="connsiteY1720"/>
                <a:gd fmla="*/ 413766 w 1343025" name="connsiteX1721"/>
                <a:gd fmla="*/ 1297400 h 1343025" name="connsiteY1721"/>
                <a:gd fmla="*/ 416147 w 1343025" name="connsiteX1722"/>
                <a:gd fmla="*/ 1291876 h 1343025" name="connsiteY1722"/>
                <a:gd fmla="*/ 411290 w 1343025" name="connsiteX1723"/>
                <a:gd fmla="*/ 1289780 h 1343025" name="connsiteY1723"/>
                <a:gd fmla="*/ 225552 w 1343025" name="connsiteX1724"/>
                <a:gd fmla="*/ 1170337 h 1343025" name="connsiteY1724"/>
                <a:gd fmla="*/ 221456 w 1343025" name="connsiteX1725"/>
                <a:gd fmla="*/ 1174909 h 1343025" name="connsiteY1725"/>
                <a:gd fmla="*/ 225362 w 1343025" name="connsiteX1726"/>
                <a:gd fmla="*/ 1178433 h 1343025" name="connsiteY1726"/>
                <a:gd fmla="*/ 229457 w 1343025" name="connsiteX1727"/>
                <a:gd fmla="*/ 1173861 h 1343025" name="connsiteY1727"/>
                <a:gd fmla="*/ 225552 w 1343025" name="connsiteX1728"/>
                <a:gd fmla="*/ 1170337 h 1343025" name="connsiteY1728"/>
                <a:gd fmla="*/ 243173 w 1343025" name="connsiteX1729"/>
                <a:gd fmla="*/ 1185672 h 1343025" name="connsiteY1729"/>
                <a:gd fmla="*/ 239173 w 1343025" name="connsiteX1730"/>
                <a:gd fmla="*/ 1190435 h 1343025" name="connsiteY1730"/>
                <a:gd fmla="*/ 243173 w 1343025" name="connsiteX1731"/>
                <a:gd fmla="*/ 1193864 h 1343025" name="connsiteY1731"/>
                <a:gd fmla="*/ 247174 w 1343025" name="connsiteX1732"/>
                <a:gd fmla="*/ 1189196 h 1343025" name="connsiteY1732"/>
                <a:gd fmla="*/ 243173 w 1343025" name="connsiteX1733"/>
                <a:gd fmla="*/ 1185672 h 1343025" name="connsiteY1733"/>
                <a:gd fmla="*/ 216980 w 1343025" name="connsiteX1734"/>
                <a:gd fmla="*/ 1162431 h 1343025" name="connsiteY1734"/>
                <a:gd fmla="*/ 212789 w 1343025" name="connsiteX1735"/>
                <a:gd fmla="*/ 1166908 h 1343025" name="connsiteY1735"/>
                <a:gd fmla="*/ 216694 w 1343025" name="connsiteX1736"/>
                <a:gd fmla="*/ 1170527 h 1343025" name="connsiteY1736"/>
                <a:gd fmla="*/ 220885 w 1343025" name="connsiteX1737"/>
                <a:gd fmla="*/ 1166051 h 1343025" name="connsiteY1737"/>
                <a:gd fmla="*/ 216980 w 1343025" name="connsiteX1738"/>
                <a:gd fmla="*/ 1162431 h 1343025" name="connsiteY1738"/>
                <a:gd fmla="*/ 298799 w 1343025" name="connsiteX1739"/>
                <a:gd fmla="*/ 1228154 h 1343025" name="connsiteY1739"/>
                <a:gd fmla="*/ 295370 w 1343025" name="connsiteX1740"/>
                <a:gd fmla="*/ 1233202 h 1343025" name="connsiteY1740"/>
                <a:gd fmla="*/ 299752 w 1343025" name="connsiteX1741"/>
                <a:gd fmla="*/ 1236155 h 1343025" name="connsiteY1741"/>
                <a:gd fmla="*/ 303181 w 1343025" name="connsiteX1742"/>
                <a:gd fmla="*/ 1231107 h 1343025" name="connsiteY1742"/>
                <a:gd fmla="*/ 298799 w 1343025" name="connsiteX1743"/>
                <a:gd fmla="*/ 1228154 h 1343025" name="connsiteY1743"/>
                <a:gd fmla="*/ 234315 w 1343025" name="connsiteX1744"/>
                <a:gd fmla="*/ 1178052 h 1343025" name="connsiteY1744"/>
                <a:gd fmla="*/ 230315 w 1343025" name="connsiteX1745"/>
                <a:gd fmla="*/ 1182719 h 1343025" name="connsiteY1745"/>
                <a:gd fmla="*/ 234315 w 1343025" name="connsiteX1746"/>
                <a:gd fmla="*/ 1186244 h 1343025" name="connsiteY1746"/>
                <a:gd fmla="*/ 238316 w 1343025" name="connsiteX1747"/>
                <a:gd fmla="*/ 1181576 h 1343025" name="connsiteY1747"/>
                <a:gd fmla="*/ 234315 w 1343025" name="connsiteX1748"/>
                <a:gd fmla="*/ 1178052 h 1343025" name="connsiteY1748"/>
                <a:gd fmla="*/ 279749 w 1343025" name="connsiteX1749"/>
                <a:gd fmla="*/ 1214628 h 1343025" name="connsiteY1749"/>
                <a:gd fmla="*/ 276130 w 1343025" name="connsiteX1750"/>
                <a:gd fmla="*/ 1219581 h 1343025" name="connsiteY1750"/>
                <a:gd fmla="*/ 280416 w 1343025" name="connsiteX1751"/>
                <a:gd fmla="*/ 1222725 h 1343025" name="connsiteY1751"/>
                <a:gd fmla="*/ 284036 w 1343025" name="connsiteX1752"/>
                <a:gd fmla="*/ 1217771 h 1343025" name="connsiteY1752"/>
                <a:gd fmla="*/ 279749 w 1343025" name="connsiteX1753"/>
                <a:gd fmla="*/ 1214628 h 1343025" name="connsiteY1753"/>
                <a:gd fmla="*/ 358712 w 1343025" name="connsiteX1754"/>
                <a:gd fmla="*/ 1264444 h 1343025" name="connsiteY1754"/>
                <a:gd fmla="*/ 355854 w 1343025" name="connsiteX1755"/>
                <a:gd fmla="*/ 1269778 h 1343025" name="connsiteY1755"/>
                <a:gd fmla="*/ 360521 w 1343025" name="connsiteX1756"/>
                <a:gd fmla="*/ 1272254 h 1343025" name="connsiteY1756"/>
                <a:gd fmla="*/ 363379 w 1343025" name="connsiteX1757"/>
                <a:gd fmla="*/ 1266920 h 1343025" name="connsiteY1757"/>
                <a:gd fmla="*/ 358712 w 1343025" name="connsiteX1758"/>
                <a:gd fmla="*/ 1264444 h 1343025" name="connsiteY1758"/>
                <a:gd fmla="*/ 368999 w 1343025" name="connsiteX1759"/>
                <a:gd fmla="*/ 1269873 h 1343025" name="connsiteY1759"/>
                <a:gd fmla="*/ 366236 w 1343025" name="connsiteX1760"/>
                <a:gd fmla="*/ 1275207 h 1343025" name="connsiteY1760"/>
                <a:gd fmla="*/ 370999 w 1343025" name="connsiteX1761"/>
                <a:gd fmla="*/ 1277589 h 1343025" name="connsiteY1761"/>
                <a:gd fmla="*/ 373761 w 1343025" name="connsiteX1762"/>
                <a:gd fmla="*/ 1272254 h 1343025" name="connsiteY1762"/>
                <a:gd fmla="*/ 368999 w 1343025" name="connsiteX1763"/>
                <a:gd fmla="*/ 1269873 h 1343025" name="connsiteY1763"/>
                <a:gd fmla="*/ 379476 w 1343025" name="connsiteX1764"/>
                <a:gd fmla="*/ 1275112 h 1343025" name="connsiteY1764"/>
                <a:gd fmla="*/ 376809 w 1343025" name="connsiteX1765"/>
                <a:gd fmla="*/ 1280541 h 1343025" name="connsiteY1765"/>
                <a:gd fmla="*/ 381571 w 1343025" name="connsiteX1766"/>
                <a:gd fmla="*/ 1282827 h 1343025" name="connsiteY1766"/>
                <a:gd fmla="*/ 384238 w 1343025" name="connsiteX1767"/>
                <a:gd fmla="*/ 1277398 h 1343025" name="connsiteY1767"/>
                <a:gd fmla="*/ 379476 w 1343025" name="connsiteX1768"/>
                <a:gd fmla="*/ 1275112 h 1343025" name="connsiteY1768"/>
                <a:gd fmla="*/ 389954 w 1343025" name="connsiteX1769"/>
                <a:gd fmla="*/ 1280160 h 1343025" name="connsiteY1769"/>
                <a:gd fmla="*/ 387382 w 1343025" name="connsiteX1770"/>
                <a:gd fmla="*/ 1285589 h 1343025" name="connsiteY1770"/>
                <a:gd fmla="*/ 392144 w 1343025" name="connsiteX1771"/>
                <a:gd fmla="*/ 1287875 h 1343025" name="connsiteY1771"/>
                <a:gd fmla="*/ 394716 w 1343025" name="connsiteX1772"/>
                <a:gd fmla="*/ 1282446 h 1343025" name="connsiteY1772"/>
                <a:gd fmla="*/ 389954 w 1343025" name="connsiteX1773"/>
                <a:gd fmla="*/ 1280160 h 1343025" name="connsiteY1773"/>
                <a:gd fmla="*/ 400526 w 1343025" name="connsiteX1774"/>
                <a:gd fmla="*/ 1285113 h 1343025" name="connsiteY1774"/>
                <a:gd fmla="*/ 398145 w 1343025" name="connsiteX1775"/>
                <a:gd fmla="*/ 1290638 h 1343025" name="connsiteY1775"/>
                <a:gd fmla="*/ 403003 w 1343025" name="connsiteX1776"/>
                <a:gd fmla="*/ 1292828 h 1343025" name="connsiteY1776"/>
                <a:gd fmla="*/ 405479 w 1343025" name="connsiteX1777"/>
                <a:gd fmla="*/ 1287304 h 1343025" name="connsiteY1777"/>
                <a:gd fmla="*/ 400526 w 1343025" name="connsiteX1778"/>
                <a:gd fmla="*/ 1285113 h 1343025" name="connsiteY1778"/>
                <a:gd fmla="*/ 348425 w 1343025" name="connsiteX1779"/>
                <a:gd fmla="*/ 1258824 h 1343025" name="connsiteY1779"/>
                <a:gd fmla="*/ 345472 w 1343025" name="connsiteX1780"/>
                <a:gd fmla="*/ 1264158 h 1343025" name="connsiteY1780"/>
                <a:gd fmla="*/ 350139 w 1343025" name="connsiteX1781"/>
                <a:gd fmla="*/ 1266730 h 1343025" name="connsiteY1781"/>
                <a:gd fmla="*/ 353092 w 1343025" name="connsiteX1782"/>
                <a:gd fmla="*/ 1261396 h 1343025" name="connsiteY1782"/>
                <a:gd fmla="*/ 348425 w 1343025" name="connsiteX1783"/>
                <a:gd fmla="*/ 1258824 h 1343025" name="connsiteY1783"/>
                <a:gd fmla="*/ 308515 w 1343025" name="connsiteX1784"/>
                <a:gd fmla="*/ 1234631 h 1343025" name="connsiteY1784"/>
                <a:gd fmla="*/ 305181 w 1343025" name="connsiteX1785"/>
                <a:gd fmla="*/ 1239774 h 1343025" name="connsiteY1785"/>
                <a:gd fmla="*/ 309563 w 1343025" name="connsiteX1786"/>
                <a:gd fmla="*/ 1242631 h 1343025" name="connsiteY1786"/>
                <a:gd fmla="*/ 312896 w 1343025" name="connsiteX1787"/>
                <a:gd fmla="*/ 1237488 h 1343025" name="connsiteY1787"/>
                <a:gd fmla="*/ 308515 w 1343025" name="connsiteX1788"/>
                <a:gd fmla="*/ 1234631 h 1343025" name="connsiteY1788"/>
                <a:gd fmla="*/ 318326 w 1343025" name="connsiteX1789"/>
                <a:gd fmla="*/ 1240917 h 1343025" name="connsiteY1789"/>
                <a:gd fmla="*/ 315087 w 1343025" name="connsiteX1790"/>
                <a:gd fmla="*/ 1246060 h 1343025" name="connsiteY1790"/>
                <a:gd fmla="*/ 319564 w 1343025" name="connsiteX1791"/>
                <a:gd fmla="*/ 1248823 h 1343025" name="connsiteY1791"/>
                <a:gd fmla="*/ 322802 w 1343025" name="connsiteX1792"/>
                <a:gd fmla="*/ 1243679 h 1343025" name="connsiteY1792"/>
                <a:gd fmla="*/ 318326 w 1343025" name="connsiteX1793"/>
                <a:gd fmla="*/ 1240917 h 1343025" name="connsiteY1793"/>
                <a:gd fmla="*/ 328232 w 1343025" name="connsiteX1794"/>
                <a:gd fmla="*/ 1247109 h 1343025" name="connsiteY1794"/>
                <a:gd fmla="*/ 325088 w 1343025" name="connsiteX1795"/>
                <a:gd fmla="*/ 1252252 h 1343025" name="connsiteY1795"/>
                <a:gd fmla="*/ 329660 w 1343025" name="connsiteX1796"/>
                <a:gd fmla="*/ 1255014 h 1343025" name="connsiteY1796"/>
                <a:gd fmla="*/ 332804 w 1343025" name="connsiteX1797"/>
                <a:gd fmla="*/ 1249775 h 1343025" name="connsiteY1797"/>
                <a:gd fmla="*/ 328232 w 1343025" name="connsiteX1798"/>
                <a:gd fmla="*/ 1247109 h 1343025" name="connsiteY1798"/>
                <a:gd fmla="*/ 338328 w 1343025" name="connsiteX1799"/>
                <a:gd fmla="*/ 1253014 h 1343025" name="connsiteY1799"/>
                <a:gd fmla="*/ 335280 w 1343025" name="connsiteX1800"/>
                <a:gd fmla="*/ 1258253 h 1343025" name="connsiteY1800"/>
                <a:gd fmla="*/ 339852 w 1343025" name="connsiteX1801"/>
                <a:gd fmla="*/ 1260920 h 1343025" name="connsiteY1801"/>
                <a:gd fmla="*/ 342900 w 1343025" name="connsiteX1802"/>
                <a:gd fmla="*/ 1255681 h 1343025" name="connsiteY1802"/>
                <a:gd fmla="*/ 338328 w 1343025" name="connsiteX1803"/>
                <a:gd fmla="*/ 1253014 h 1343025" name="connsiteY18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b="b" l="l" r="r" t="t"/>
              <a:pathLst>
                <a:path h="1343025" w="1343025">
                  <a:moveTo>
                    <a:pt x="338233" y="96964"/>
                  </a:moveTo>
                  <a:lnTo>
                    <a:pt x="335280" y="91821"/>
                  </a:lnTo>
                  <a:lnTo>
                    <a:pt x="339852" y="89154"/>
                  </a:lnTo>
                  <a:lnTo>
                    <a:pt x="342805" y="94297"/>
                  </a:lnTo>
                  <a:cubicBezTo>
                    <a:pt x="341281" y="95155"/>
                    <a:pt x="339757" y="96107"/>
                    <a:pt x="338233" y="96964"/>
                  </a:cubicBezTo>
                  <a:close/>
                  <a:moveTo>
                    <a:pt x="352996" y="88678"/>
                  </a:moveTo>
                  <a:lnTo>
                    <a:pt x="350139" y="83439"/>
                  </a:lnTo>
                  <a:lnTo>
                    <a:pt x="345472" y="86011"/>
                  </a:lnTo>
                  <a:lnTo>
                    <a:pt x="348425" y="91250"/>
                  </a:lnTo>
                  <a:cubicBezTo>
                    <a:pt x="349949" y="90297"/>
                    <a:pt x="351473" y="89440"/>
                    <a:pt x="352996" y="88678"/>
                  </a:cubicBezTo>
                  <a:close/>
                  <a:moveTo>
                    <a:pt x="322802" y="106299"/>
                  </a:moveTo>
                  <a:lnTo>
                    <a:pt x="319659" y="101155"/>
                  </a:lnTo>
                  <a:lnTo>
                    <a:pt x="315182" y="103918"/>
                  </a:lnTo>
                  <a:lnTo>
                    <a:pt x="318326" y="109061"/>
                  </a:lnTo>
                  <a:cubicBezTo>
                    <a:pt x="319754" y="108204"/>
                    <a:pt x="321278" y="107252"/>
                    <a:pt x="322802" y="106299"/>
                  </a:cubicBezTo>
                  <a:close/>
                  <a:moveTo>
                    <a:pt x="363284" y="83153"/>
                  </a:moveTo>
                  <a:lnTo>
                    <a:pt x="360521" y="77914"/>
                  </a:lnTo>
                  <a:lnTo>
                    <a:pt x="355854" y="80391"/>
                  </a:lnTo>
                  <a:lnTo>
                    <a:pt x="358616" y="85630"/>
                  </a:lnTo>
                  <a:cubicBezTo>
                    <a:pt x="360140" y="84772"/>
                    <a:pt x="361759" y="83915"/>
                    <a:pt x="363284" y="83153"/>
                  </a:cubicBezTo>
                  <a:close/>
                  <a:moveTo>
                    <a:pt x="332804" y="100298"/>
                  </a:moveTo>
                  <a:lnTo>
                    <a:pt x="329660" y="95155"/>
                  </a:lnTo>
                  <a:lnTo>
                    <a:pt x="325088" y="97917"/>
                  </a:lnTo>
                  <a:lnTo>
                    <a:pt x="328136" y="103061"/>
                  </a:lnTo>
                  <a:cubicBezTo>
                    <a:pt x="329756" y="102013"/>
                    <a:pt x="331280" y="101155"/>
                    <a:pt x="332804" y="100298"/>
                  </a:cubicBezTo>
                  <a:close/>
                  <a:moveTo>
                    <a:pt x="384143" y="72580"/>
                  </a:moveTo>
                  <a:lnTo>
                    <a:pt x="381571" y="67246"/>
                  </a:lnTo>
                  <a:lnTo>
                    <a:pt x="376809" y="69533"/>
                  </a:lnTo>
                  <a:lnTo>
                    <a:pt x="379381" y="74867"/>
                  </a:lnTo>
                  <a:cubicBezTo>
                    <a:pt x="381000" y="74104"/>
                    <a:pt x="382524" y="73343"/>
                    <a:pt x="384143" y="72580"/>
                  </a:cubicBezTo>
                  <a:close/>
                  <a:moveTo>
                    <a:pt x="203930" y="200216"/>
                  </a:moveTo>
                  <a:lnTo>
                    <a:pt x="199644" y="195929"/>
                  </a:lnTo>
                  <a:lnTo>
                    <a:pt x="195929" y="199644"/>
                  </a:lnTo>
                  <a:lnTo>
                    <a:pt x="200216" y="203930"/>
                  </a:lnTo>
                  <a:cubicBezTo>
                    <a:pt x="201454" y="202692"/>
                    <a:pt x="202692" y="201454"/>
                    <a:pt x="203930" y="200216"/>
                  </a:cubicBezTo>
                  <a:close/>
                  <a:moveTo>
                    <a:pt x="394716" y="67532"/>
                  </a:moveTo>
                  <a:lnTo>
                    <a:pt x="392240" y="62103"/>
                  </a:lnTo>
                  <a:lnTo>
                    <a:pt x="387477" y="64294"/>
                  </a:lnTo>
                  <a:lnTo>
                    <a:pt x="389954" y="69723"/>
                  </a:lnTo>
                  <a:cubicBezTo>
                    <a:pt x="391478" y="69056"/>
                    <a:pt x="393097" y="68294"/>
                    <a:pt x="394716" y="67532"/>
                  </a:cubicBezTo>
                  <a:close/>
                  <a:moveTo>
                    <a:pt x="312896" y="112586"/>
                  </a:moveTo>
                  <a:lnTo>
                    <a:pt x="309658" y="107537"/>
                  </a:lnTo>
                  <a:lnTo>
                    <a:pt x="305181" y="110395"/>
                  </a:lnTo>
                  <a:lnTo>
                    <a:pt x="308515" y="115443"/>
                  </a:lnTo>
                  <a:cubicBezTo>
                    <a:pt x="309944" y="114491"/>
                    <a:pt x="311468" y="113538"/>
                    <a:pt x="312896" y="112586"/>
                  </a:cubicBezTo>
                  <a:close/>
                  <a:moveTo>
                    <a:pt x="373666" y="77724"/>
                  </a:moveTo>
                  <a:lnTo>
                    <a:pt x="370904" y="72390"/>
                  </a:lnTo>
                  <a:lnTo>
                    <a:pt x="366236" y="74771"/>
                  </a:lnTo>
                  <a:lnTo>
                    <a:pt x="368903" y="80105"/>
                  </a:lnTo>
                  <a:cubicBezTo>
                    <a:pt x="370523" y="79343"/>
                    <a:pt x="372142" y="78486"/>
                    <a:pt x="373666" y="77724"/>
                  </a:cubicBezTo>
                  <a:close/>
                  <a:moveTo>
                    <a:pt x="6096" y="675037"/>
                  </a:moveTo>
                  <a:cubicBezTo>
                    <a:pt x="6096" y="674180"/>
                    <a:pt x="6096" y="673322"/>
                    <a:pt x="6096" y="672465"/>
                  </a:cubicBezTo>
                  <a:lnTo>
                    <a:pt x="0" y="672465"/>
                  </a:lnTo>
                  <a:lnTo>
                    <a:pt x="0" y="677799"/>
                  </a:lnTo>
                  <a:lnTo>
                    <a:pt x="6096" y="677799"/>
                  </a:lnTo>
                  <a:cubicBezTo>
                    <a:pt x="6191" y="676847"/>
                    <a:pt x="6096" y="675894"/>
                    <a:pt x="6096" y="675037"/>
                  </a:cubicBezTo>
                  <a:close/>
                  <a:moveTo>
                    <a:pt x="229457" y="176213"/>
                  </a:moveTo>
                  <a:lnTo>
                    <a:pt x="225362" y="171736"/>
                  </a:lnTo>
                  <a:lnTo>
                    <a:pt x="221456" y="175260"/>
                  </a:lnTo>
                  <a:lnTo>
                    <a:pt x="225457" y="179737"/>
                  </a:lnTo>
                  <a:cubicBezTo>
                    <a:pt x="226790" y="178499"/>
                    <a:pt x="228124" y="177355"/>
                    <a:pt x="229457" y="176213"/>
                  </a:cubicBezTo>
                  <a:close/>
                  <a:moveTo>
                    <a:pt x="238220" y="168497"/>
                  </a:moveTo>
                  <a:lnTo>
                    <a:pt x="234220" y="163925"/>
                  </a:lnTo>
                  <a:lnTo>
                    <a:pt x="230219" y="167450"/>
                  </a:lnTo>
                  <a:lnTo>
                    <a:pt x="234220" y="172021"/>
                  </a:lnTo>
                  <a:cubicBezTo>
                    <a:pt x="235553" y="170783"/>
                    <a:pt x="236887" y="169640"/>
                    <a:pt x="238220" y="168497"/>
                  </a:cubicBezTo>
                  <a:close/>
                  <a:moveTo>
                    <a:pt x="247079" y="160877"/>
                  </a:moveTo>
                  <a:lnTo>
                    <a:pt x="243173" y="156210"/>
                  </a:lnTo>
                  <a:lnTo>
                    <a:pt x="239173" y="159639"/>
                  </a:lnTo>
                  <a:lnTo>
                    <a:pt x="243078" y="164306"/>
                  </a:lnTo>
                  <a:cubicBezTo>
                    <a:pt x="244412" y="163163"/>
                    <a:pt x="245745" y="162020"/>
                    <a:pt x="247079" y="160877"/>
                  </a:cubicBezTo>
                  <a:close/>
                  <a:moveTo>
                    <a:pt x="303181" y="118967"/>
                  </a:moveTo>
                  <a:lnTo>
                    <a:pt x="299847" y="114014"/>
                  </a:lnTo>
                  <a:lnTo>
                    <a:pt x="295466" y="116967"/>
                  </a:lnTo>
                  <a:lnTo>
                    <a:pt x="298799" y="122015"/>
                  </a:lnTo>
                  <a:cubicBezTo>
                    <a:pt x="300228" y="120968"/>
                    <a:pt x="301657" y="119920"/>
                    <a:pt x="303181" y="118967"/>
                  </a:cubicBezTo>
                  <a:close/>
                  <a:moveTo>
                    <a:pt x="212312" y="192024"/>
                  </a:moveTo>
                  <a:lnTo>
                    <a:pt x="208121" y="187643"/>
                  </a:lnTo>
                  <a:lnTo>
                    <a:pt x="204311" y="191357"/>
                  </a:lnTo>
                  <a:lnTo>
                    <a:pt x="208598" y="195739"/>
                  </a:lnTo>
                  <a:cubicBezTo>
                    <a:pt x="209741" y="194501"/>
                    <a:pt x="210979" y="193262"/>
                    <a:pt x="212312" y="192024"/>
                  </a:cubicBezTo>
                  <a:close/>
                  <a:moveTo>
                    <a:pt x="220790" y="184023"/>
                  </a:moveTo>
                  <a:lnTo>
                    <a:pt x="216599" y="179546"/>
                  </a:lnTo>
                  <a:lnTo>
                    <a:pt x="212693" y="183166"/>
                  </a:lnTo>
                  <a:lnTo>
                    <a:pt x="216884" y="187643"/>
                  </a:lnTo>
                  <a:cubicBezTo>
                    <a:pt x="218218" y="186404"/>
                    <a:pt x="219551" y="185261"/>
                    <a:pt x="220790" y="184023"/>
                  </a:cubicBezTo>
                  <a:close/>
                  <a:moveTo>
                    <a:pt x="293561" y="125539"/>
                  </a:moveTo>
                  <a:lnTo>
                    <a:pt x="290132" y="120587"/>
                  </a:lnTo>
                  <a:lnTo>
                    <a:pt x="285750" y="123635"/>
                  </a:lnTo>
                  <a:lnTo>
                    <a:pt x="289179" y="128588"/>
                  </a:lnTo>
                  <a:cubicBezTo>
                    <a:pt x="290608" y="127540"/>
                    <a:pt x="292132" y="126587"/>
                    <a:pt x="293561" y="125539"/>
                  </a:cubicBezTo>
                  <a:close/>
                  <a:moveTo>
                    <a:pt x="256127" y="153543"/>
                  </a:moveTo>
                  <a:lnTo>
                    <a:pt x="252317" y="148780"/>
                  </a:lnTo>
                  <a:lnTo>
                    <a:pt x="248222" y="152114"/>
                  </a:lnTo>
                  <a:lnTo>
                    <a:pt x="252032" y="156877"/>
                  </a:lnTo>
                  <a:cubicBezTo>
                    <a:pt x="253365" y="155734"/>
                    <a:pt x="254794" y="154686"/>
                    <a:pt x="256127" y="153543"/>
                  </a:cubicBezTo>
                  <a:close/>
                  <a:moveTo>
                    <a:pt x="284036" y="132302"/>
                  </a:moveTo>
                  <a:lnTo>
                    <a:pt x="280511" y="127349"/>
                  </a:lnTo>
                  <a:lnTo>
                    <a:pt x="276225" y="130493"/>
                  </a:lnTo>
                  <a:lnTo>
                    <a:pt x="279749" y="135350"/>
                  </a:lnTo>
                  <a:cubicBezTo>
                    <a:pt x="281178" y="134398"/>
                    <a:pt x="282607" y="133350"/>
                    <a:pt x="284036" y="132302"/>
                  </a:cubicBezTo>
                  <a:close/>
                  <a:moveTo>
                    <a:pt x="265271" y="146304"/>
                  </a:moveTo>
                  <a:lnTo>
                    <a:pt x="261557" y="141542"/>
                  </a:lnTo>
                  <a:lnTo>
                    <a:pt x="257366" y="144780"/>
                  </a:lnTo>
                  <a:lnTo>
                    <a:pt x="261080" y="149543"/>
                  </a:lnTo>
                  <a:cubicBezTo>
                    <a:pt x="262509" y="148400"/>
                    <a:pt x="263938" y="147352"/>
                    <a:pt x="265271" y="146304"/>
                  </a:cubicBezTo>
                  <a:close/>
                  <a:moveTo>
                    <a:pt x="274606" y="139160"/>
                  </a:moveTo>
                  <a:lnTo>
                    <a:pt x="270986" y="134303"/>
                  </a:lnTo>
                  <a:lnTo>
                    <a:pt x="266795" y="137446"/>
                  </a:lnTo>
                  <a:lnTo>
                    <a:pt x="270415" y="142304"/>
                  </a:lnTo>
                  <a:cubicBezTo>
                    <a:pt x="271748" y="141351"/>
                    <a:pt x="273177" y="140303"/>
                    <a:pt x="274606" y="139160"/>
                  </a:cubicBezTo>
                  <a:close/>
                  <a:moveTo>
                    <a:pt x="405384" y="62770"/>
                  </a:moveTo>
                  <a:lnTo>
                    <a:pt x="403003" y="57341"/>
                  </a:lnTo>
                  <a:lnTo>
                    <a:pt x="398145" y="59436"/>
                  </a:lnTo>
                  <a:lnTo>
                    <a:pt x="400526" y="64865"/>
                  </a:lnTo>
                  <a:cubicBezTo>
                    <a:pt x="402146" y="64199"/>
                    <a:pt x="403765" y="63437"/>
                    <a:pt x="405384" y="62770"/>
                  </a:cubicBezTo>
                  <a:close/>
                  <a:moveTo>
                    <a:pt x="607790" y="9525"/>
                  </a:moveTo>
                  <a:lnTo>
                    <a:pt x="607124" y="3524"/>
                  </a:lnTo>
                  <a:lnTo>
                    <a:pt x="601885" y="4096"/>
                  </a:lnTo>
                  <a:lnTo>
                    <a:pt x="602552" y="10096"/>
                  </a:lnTo>
                  <a:cubicBezTo>
                    <a:pt x="604266" y="9906"/>
                    <a:pt x="605981" y="9620"/>
                    <a:pt x="607790" y="9525"/>
                  </a:cubicBezTo>
                  <a:close/>
                  <a:moveTo>
                    <a:pt x="596170" y="10763"/>
                  </a:moveTo>
                  <a:lnTo>
                    <a:pt x="595408" y="4763"/>
                  </a:lnTo>
                  <a:lnTo>
                    <a:pt x="590169" y="5429"/>
                  </a:lnTo>
                  <a:lnTo>
                    <a:pt x="590931" y="11430"/>
                  </a:lnTo>
                  <a:cubicBezTo>
                    <a:pt x="592646" y="11144"/>
                    <a:pt x="594360" y="10954"/>
                    <a:pt x="596170" y="10763"/>
                  </a:cubicBezTo>
                  <a:close/>
                  <a:moveTo>
                    <a:pt x="573024" y="13906"/>
                  </a:moveTo>
                  <a:lnTo>
                    <a:pt x="572072" y="8001"/>
                  </a:lnTo>
                  <a:lnTo>
                    <a:pt x="566833" y="8858"/>
                  </a:lnTo>
                  <a:lnTo>
                    <a:pt x="567785" y="14859"/>
                  </a:lnTo>
                  <a:cubicBezTo>
                    <a:pt x="569595" y="14478"/>
                    <a:pt x="571309" y="14097"/>
                    <a:pt x="573024" y="13906"/>
                  </a:cubicBezTo>
                  <a:close/>
                  <a:moveTo>
                    <a:pt x="584549" y="12287"/>
                  </a:moveTo>
                  <a:lnTo>
                    <a:pt x="583692" y="6287"/>
                  </a:lnTo>
                  <a:lnTo>
                    <a:pt x="578453" y="7049"/>
                  </a:lnTo>
                  <a:lnTo>
                    <a:pt x="579311" y="13049"/>
                  </a:lnTo>
                  <a:cubicBezTo>
                    <a:pt x="581120" y="12763"/>
                    <a:pt x="582835" y="12478"/>
                    <a:pt x="584549" y="12287"/>
                  </a:cubicBezTo>
                  <a:close/>
                  <a:moveTo>
                    <a:pt x="619411" y="8477"/>
                  </a:moveTo>
                  <a:lnTo>
                    <a:pt x="618839" y="2381"/>
                  </a:lnTo>
                  <a:lnTo>
                    <a:pt x="613601" y="2858"/>
                  </a:lnTo>
                  <a:lnTo>
                    <a:pt x="614077" y="8954"/>
                  </a:lnTo>
                  <a:cubicBezTo>
                    <a:pt x="615887" y="8763"/>
                    <a:pt x="617601" y="8572"/>
                    <a:pt x="619411" y="8477"/>
                  </a:cubicBezTo>
                  <a:close/>
                  <a:moveTo>
                    <a:pt x="426911" y="53721"/>
                  </a:moveTo>
                  <a:lnTo>
                    <a:pt x="424720" y="48196"/>
                  </a:lnTo>
                  <a:lnTo>
                    <a:pt x="419862" y="50197"/>
                  </a:lnTo>
                  <a:lnTo>
                    <a:pt x="422053" y="55721"/>
                  </a:lnTo>
                  <a:cubicBezTo>
                    <a:pt x="423577" y="55054"/>
                    <a:pt x="425196" y="54388"/>
                    <a:pt x="426911" y="53721"/>
                  </a:cubicBezTo>
                  <a:close/>
                  <a:moveTo>
                    <a:pt x="631031" y="7620"/>
                  </a:moveTo>
                  <a:lnTo>
                    <a:pt x="630555" y="1524"/>
                  </a:lnTo>
                  <a:lnTo>
                    <a:pt x="625316" y="1905"/>
                  </a:lnTo>
                  <a:lnTo>
                    <a:pt x="625697" y="8001"/>
                  </a:lnTo>
                  <a:cubicBezTo>
                    <a:pt x="627507" y="7811"/>
                    <a:pt x="629317" y="7715"/>
                    <a:pt x="631031" y="7620"/>
                  </a:cubicBezTo>
                  <a:close/>
                  <a:moveTo>
                    <a:pt x="654368" y="6477"/>
                  </a:moveTo>
                  <a:lnTo>
                    <a:pt x="654177" y="381"/>
                  </a:lnTo>
                  <a:lnTo>
                    <a:pt x="648843" y="571"/>
                  </a:lnTo>
                  <a:lnTo>
                    <a:pt x="649034" y="6668"/>
                  </a:lnTo>
                  <a:cubicBezTo>
                    <a:pt x="650843" y="6572"/>
                    <a:pt x="652558" y="6572"/>
                    <a:pt x="654368" y="6477"/>
                  </a:cubicBezTo>
                  <a:close/>
                  <a:moveTo>
                    <a:pt x="561499" y="15716"/>
                  </a:moveTo>
                  <a:lnTo>
                    <a:pt x="560451" y="9811"/>
                  </a:lnTo>
                  <a:lnTo>
                    <a:pt x="555212" y="10763"/>
                  </a:lnTo>
                  <a:lnTo>
                    <a:pt x="556260" y="16669"/>
                  </a:lnTo>
                  <a:cubicBezTo>
                    <a:pt x="557975" y="16383"/>
                    <a:pt x="559784" y="16097"/>
                    <a:pt x="561499" y="15716"/>
                  </a:cubicBezTo>
                  <a:close/>
                  <a:moveTo>
                    <a:pt x="642652" y="6953"/>
                  </a:moveTo>
                  <a:lnTo>
                    <a:pt x="642366" y="857"/>
                  </a:lnTo>
                  <a:lnTo>
                    <a:pt x="637127" y="1143"/>
                  </a:lnTo>
                  <a:lnTo>
                    <a:pt x="637413" y="7239"/>
                  </a:lnTo>
                  <a:cubicBezTo>
                    <a:pt x="639223" y="7144"/>
                    <a:pt x="640937" y="6953"/>
                    <a:pt x="642652" y="6953"/>
                  </a:cubicBezTo>
                  <a:close/>
                  <a:moveTo>
                    <a:pt x="666083" y="6287"/>
                  </a:moveTo>
                  <a:lnTo>
                    <a:pt x="665988" y="95"/>
                  </a:lnTo>
                  <a:lnTo>
                    <a:pt x="660654" y="191"/>
                  </a:lnTo>
                  <a:lnTo>
                    <a:pt x="660749" y="6287"/>
                  </a:lnTo>
                  <a:cubicBezTo>
                    <a:pt x="662464" y="6287"/>
                    <a:pt x="664274" y="6287"/>
                    <a:pt x="666083" y="6287"/>
                  </a:cubicBezTo>
                  <a:close/>
                  <a:moveTo>
                    <a:pt x="459677" y="41529"/>
                  </a:moveTo>
                  <a:lnTo>
                    <a:pt x="457771" y="35909"/>
                  </a:lnTo>
                  <a:lnTo>
                    <a:pt x="452819" y="37624"/>
                  </a:lnTo>
                  <a:lnTo>
                    <a:pt x="454724" y="43244"/>
                  </a:lnTo>
                  <a:cubicBezTo>
                    <a:pt x="456438" y="42672"/>
                    <a:pt x="458057" y="42101"/>
                    <a:pt x="459677" y="41529"/>
                  </a:cubicBezTo>
                  <a:close/>
                  <a:moveTo>
                    <a:pt x="493205" y="31147"/>
                  </a:moveTo>
                  <a:lnTo>
                    <a:pt x="491585" y="25432"/>
                  </a:lnTo>
                  <a:lnTo>
                    <a:pt x="486537" y="26861"/>
                  </a:lnTo>
                  <a:lnTo>
                    <a:pt x="488156" y="32576"/>
                  </a:lnTo>
                  <a:cubicBezTo>
                    <a:pt x="489775" y="32195"/>
                    <a:pt x="491490" y="31623"/>
                    <a:pt x="493205" y="31147"/>
                  </a:cubicBezTo>
                  <a:close/>
                  <a:moveTo>
                    <a:pt x="481965" y="34480"/>
                  </a:moveTo>
                  <a:lnTo>
                    <a:pt x="480250" y="28766"/>
                  </a:lnTo>
                  <a:lnTo>
                    <a:pt x="475202" y="30289"/>
                  </a:lnTo>
                  <a:lnTo>
                    <a:pt x="476917" y="35909"/>
                  </a:lnTo>
                  <a:cubicBezTo>
                    <a:pt x="478631" y="35433"/>
                    <a:pt x="480250" y="34957"/>
                    <a:pt x="481965" y="34480"/>
                  </a:cubicBezTo>
                  <a:close/>
                  <a:moveTo>
                    <a:pt x="437769" y="49530"/>
                  </a:moveTo>
                  <a:lnTo>
                    <a:pt x="435674" y="44005"/>
                  </a:lnTo>
                  <a:lnTo>
                    <a:pt x="430721" y="45911"/>
                  </a:lnTo>
                  <a:lnTo>
                    <a:pt x="432816" y="51435"/>
                  </a:lnTo>
                  <a:cubicBezTo>
                    <a:pt x="434435" y="50673"/>
                    <a:pt x="436150" y="50102"/>
                    <a:pt x="437769" y="49530"/>
                  </a:cubicBezTo>
                  <a:close/>
                  <a:moveTo>
                    <a:pt x="549974" y="17812"/>
                  </a:moveTo>
                  <a:lnTo>
                    <a:pt x="548831" y="11906"/>
                  </a:lnTo>
                  <a:lnTo>
                    <a:pt x="543687" y="12954"/>
                  </a:lnTo>
                  <a:lnTo>
                    <a:pt x="544830" y="18860"/>
                  </a:lnTo>
                  <a:cubicBezTo>
                    <a:pt x="546545" y="18479"/>
                    <a:pt x="548259" y="18193"/>
                    <a:pt x="549974" y="17812"/>
                  </a:cubicBezTo>
                  <a:close/>
                  <a:moveTo>
                    <a:pt x="448723" y="45434"/>
                  </a:moveTo>
                  <a:lnTo>
                    <a:pt x="446723" y="39910"/>
                  </a:lnTo>
                  <a:lnTo>
                    <a:pt x="441770" y="41720"/>
                  </a:lnTo>
                  <a:lnTo>
                    <a:pt x="443770" y="47244"/>
                  </a:lnTo>
                  <a:cubicBezTo>
                    <a:pt x="445389" y="46577"/>
                    <a:pt x="447008" y="46006"/>
                    <a:pt x="448723" y="45434"/>
                  </a:cubicBezTo>
                  <a:close/>
                  <a:moveTo>
                    <a:pt x="538544" y="20098"/>
                  </a:moveTo>
                  <a:lnTo>
                    <a:pt x="537305" y="14288"/>
                  </a:lnTo>
                  <a:lnTo>
                    <a:pt x="532162" y="15430"/>
                  </a:lnTo>
                  <a:lnTo>
                    <a:pt x="533400" y="21336"/>
                  </a:lnTo>
                  <a:cubicBezTo>
                    <a:pt x="535115" y="20860"/>
                    <a:pt x="536829" y="20479"/>
                    <a:pt x="538544" y="20098"/>
                  </a:cubicBezTo>
                  <a:close/>
                  <a:moveTo>
                    <a:pt x="504444" y="28099"/>
                  </a:moveTo>
                  <a:lnTo>
                    <a:pt x="502920" y="22384"/>
                  </a:lnTo>
                  <a:lnTo>
                    <a:pt x="497777" y="23717"/>
                  </a:lnTo>
                  <a:lnTo>
                    <a:pt x="499300" y="29528"/>
                  </a:lnTo>
                  <a:cubicBezTo>
                    <a:pt x="501015" y="29051"/>
                    <a:pt x="502730" y="28575"/>
                    <a:pt x="504444" y="28099"/>
                  </a:cubicBezTo>
                  <a:close/>
                  <a:moveTo>
                    <a:pt x="527113" y="22574"/>
                  </a:moveTo>
                  <a:lnTo>
                    <a:pt x="525780" y="16764"/>
                  </a:lnTo>
                  <a:lnTo>
                    <a:pt x="520637" y="18002"/>
                  </a:lnTo>
                  <a:lnTo>
                    <a:pt x="521970" y="23813"/>
                  </a:lnTo>
                  <a:cubicBezTo>
                    <a:pt x="523684" y="23336"/>
                    <a:pt x="525399" y="22955"/>
                    <a:pt x="527113" y="22574"/>
                  </a:cubicBezTo>
                  <a:close/>
                  <a:moveTo>
                    <a:pt x="515779" y="25241"/>
                  </a:moveTo>
                  <a:lnTo>
                    <a:pt x="514350" y="19431"/>
                  </a:lnTo>
                  <a:lnTo>
                    <a:pt x="509207" y="20669"/>
                  </a:lnTo>
                  <a:lnTo>
                    <a:pt x="510635" y="26479"/>
                  </a:lnTo>
                  <a:cubicBezTo>
                    <a:pt x="512350" y="26099"/>
                    <a:pt x="514064" y="25718"/>
                    <a:pt x="515779" y="25241"/>
                  </a:cubicBezTo>
                  <a:close/>
                  <a:moveTo>
                    <a:pt x="96965" y="338233"/>
                  </a:moveTo>
                  <a:lnTo>
                    <a:pt x="91821" y="335280"/>
                  </a:lnTo>
                  <a:lnTo>
                    <a:pt x="89154" y="339852"/>
                  </a:lnTo>
                  <a:lnTo>
                    <a:pt x="94298" y="342805"/>
                  </a:lnTo>
                  <a:cubicBezTo>
                    <a:pt x="95250" y="341281"/>
                    <a:pt x="96107" y="339757"/>
                    <a:pt x="96965" y="338233"/>
                  </a:cubicBezTo>
                  <a:close/>
                  <a:moveTo>
                    <a:pt x="26480" y="510635"/>
                  </a:moveTo>
                  <a:lnTo>
                    <a:pt x="20669" y="509206"/>
                  </a:lnTo>
                  <a:lnTo>
                    <a:pt x="19431" y="514350"/>
                  </a:lnTo>
                  <a:lnTo>
                    <a:pt x="25241" y="515779"/>
                  </a:lnTo>
                  <a:cubicBezTo>
                    <a:pt x="25718" y="514064"/>
                    <a:pt x="26099" y="512350"/>
                    <a:pt x="26480" y="510635"/>
                  </a:cubicBezTo>
                  <a:close/>
                  <a:moveTo>
                    <a:pt x="29528" y="499301"/>
                  </a:moveTo>
                  <a:lnTo>
                    <a:pt x="23813" y="497777"/>
                  </a:lnTo>
                  <a:lnTo>
                    <a:pt x="22479" y="502920"/>
                  </a:lnTo>
                  <a:lnTo>
                    <a:pt x="28194" y="504444"/>
                  </a:lnTo>
                  <a:cubicBezTo>
                    <a:pt x="28575" y="502730"/>
                    <a:pt x="29051" y="501015"/>
                    <a:pt x="29528" y="499301"/>
                  </a:cubicBezTo>
                  <a:close/>
                  <a:moveTo>
                    <a:pt x="18860" y="544830"/>
                  </a:moveTo>
                  <a:lnTo>
                    <a:pt x="12954" y="543687"/>
                  </a:lnTo>
                  <a:lnTo>
                    <a:pt x="11906" y="548926"/>
                  </a:lnTo>
                  <a:lnTo>
                    <a:pt x="17812" y="550069"/>
                  </a:lnTo>
                  <a:cubicBezTo>
                    <a:pt x="18193" y="548259"/>
                    <a:pt x="18479" y="546545"/>
                    <a:pt x="18860" y="544830"/>
                  </a:cubicBezTo>
                  <a:close/>
                  <a:moveTo>
                    <a:pt x="23717" y="521970"/>
                  </a:moveTo>
                  <a:lnTo>
                    <a:pt x="17907" y="520637"/>
                  </a:lnTo>
                  <a:lnTo>
                    <a:pt x="16669" y="525780"/>
                  </a:lnTo>
                  <a:lnTo>
                    <a:pt x="22479" y="527113"/>
                  </a:lnTo>
                  <a:cubicBezTo>
                    <a:pt x="22955" y="525399"/>
                    <a:pt x="23336" y="523685"/>
                    <a:pt x="23717" y="521970"/>
                  </a:cubicBezTo>
                  <a:close/>
                  <a:moveTo>
                    <a:pt x="21241" y="533400"/>
                  </a:moveTo>
                  <a:lnTo>
                    <a:pt x="15431" y="532162"/>
                  </a:lnTo>
                  <a:lnTo>
                    <a:pt x="14288" y="537305"/>
                  </a:lnTo>
                  <a:lnTo>
                    <a:pt x="20098" y="538544"/>
                  </a:lnTo>
                  <a:cubicBezTo>
                    <a:pt x="20479" y="536829"/>
                    <a:pt x="20860" y="535114"/>
                    <a:pt x="21241" y="533400"/>
                  </a:cubicBezTo>
                  <a:close/>
                  <a:moveTo>
                    <a:pt x="32671" y="488061"/>
                  </a:moveTo>
                  <a:lnTo>
                    <a:pt x="26956" y="486442"/>
                  </a:lnTo>
                  <a:lnTo>
                    <a:pt x="25527" y="491585"/>
                  </a:lnTo>
                  <a:lnTo>
                    <a:pt x="31242" y="493205"/>
                  </a:lnTo>
                  <a:cubicBezTo>
                    <a:pt x="31623" y="491490"/>
                    <a:pt x="32195" y="489776"/>
                    <a:pt x="32671" y="488061"/>
                  </a:cubicBezTo>
                  <a:close/>
                  <a:moveTo>
                    <a:pt x="51340" y="432816"/>
                  </a:moveTo>
                  <a:lnTo>
                    <a:pt x="45815" y="430721"/>
                  </a:lnTo>
                  <a:lnTo>
                    <a:pt x="43910" y="435674"/>
                  </a:lnTo>
                  <a:lnTo>
                    <a:pt x="49435" y="437769"/>
                  </a:lnTo>
                  <a:cubicBezTo>
                    <a:pt x="50102" y="436150"/>
                    <a:pt x="50768" y="434435"/>
                    <a:pt x="51340" y="432816"/>
                  </a:cubicBezTo>
                  <a:close/>
                  <a:moveTo>
                    <a:pt x="47244" y="443675"/>
                  </a:moveTo>
                  <a:lnTo>
                    <a:pt x="41720" y="441674"/>
                  </a:lnTo>
                  <a:lnTo>
                    <a:pt x="39910" y="446627"/>
                  </a:lnTo>
                  <a:lnTo>
                    <a:pt x="45434" y="448628"/>
                  </a:lnTo>
                  <a:cubicBezTo>
                    <a:pt x="46006" y="447008"/>
                    <a:pt x="46577" y="445389"/>
                    <a:pt x="47244" y="443675"/>
                  </a:cubicBezTo>
                  <a:close/>
                  <a:moveTo>
                    <a:pt x="36005" y="476917"/>
                  </a:moveTo>
                  <a:lnTo>
                    <a:pt x="30385" y="475202"/>
                  </a:lnTo>
                  <a:lnTo>
                    <a:pt x="28861" y="480251"/>
                  </a:lnTo>
                  <a:lnTo>
                    <a:pt x="34576" y="481965"/>
                  </a:lnTo>
                  <a:cubicBezTo>
                    <a:pt x="34957" y="480251"/>
                    <a:pt x="35433" y="478536"/>
                    <a:pt x="36005" y="476917"/>
                  </a:cubicBezTo>
                  <a:close/>
                  <a:moveTo>
                    <a:pt x="55721" y="421958"/>
                  </a:moveTo>
                  <a:lnTo>
                    <a:pt x="50197" y="419767"/>
                  </a:lnTo>
                  <a:lnTo>
                    <a:pt x="48197" y="424720"/>
                  </a:lnTo>
                  <a:lnTo>
                    <a:pt x="53721" y="426911"/>
                  </a:lnTo>
                  <a:cubicBezTo>
                    <a:pt x="54388" y="425196"/>
                    <a:pt x="55055" y="423577"/>
                    <a:pt x="55721" y="421958"/>
                  </a:cubicBezTo>
                  <a:close/>
                  <a:moveTo>
                    <a:pt x="43339" y="454724"/>
                  </a:moveTo>
                  <a:lnTo>
                    <a:pt x="37719" y="452819"/>
                  </a:lnTo>
                  <a:lnTo>
                    <a:pt x="36005" y="457867"/>
                  </a:lnTo>
                  <a:lnTo>
                    <a:pt x="41624" y="459772"/>
                  </a:lnTo>
                  <a:cubicBezTo>
                    <a:pt x="42101" y="458057"/>
                    <a:pt x="42767" y="456343"/>
                    <a:pt x="43339" y="454724"/>
                  </a:cubicBezTo>
                  <a:close/>
                  <a:moveTo>
                    <a:pt x="39529" y="465772"/>
                  </a:moveTo>
                  <a:lnTo>
                    <a:pt x="33909" y="463963"/>
                  </a:lnTo>
                  <a:lnTo>
                    <a:pt x="32290" y="469011"/>
                  </a:lnTo>
                  <a:lnTo>
                    <a:pt x="37910" y="470821"/>
                  </a:lnTo>
                  <a:cubicBezTo>
                    <a:pt x="38481" y="469106"/>
                    <a:pt x="39053" y="467487"/>
                    <a:pt x="39529" y="465772"/>
                  </a:cubicBezTo>
                  <a:close/>
                  <a:moveTo>
                    <a:pt x="7906" y="625793"/>
                  </a:moveTo>
                  <a:lnTo>
                    <a:pt x="1810" y="625412"/>
                  </a:lnTo>
                  <a:lnTo>
                    <a:pt x="1429" y="630650"/>
                  </a:lnTo>
                  <a:lnTo>
                    <a:pt x="7525" y="631031"/>
                  </a:lnTo>
                  <a:cubicBezTo>
                    <a:pt x="7715" y="629222"/>
                    <a:pt x="7810" y="627507"/>
                    <a:pt x="7906" y="625793"/>
                  </a:cubicBezTo>
                  <a:close/>
                  <a:moveTo>
                    <a:pt x="8954" y="614172"/>
                  </a:moveTo>
                  <a:lnTo>
                    <a:pt x="2858" y="613601"/>
                  </a:lnTo>
                  <a:lnTo>
                    <a:pt x="2381" y="618839"/>
                  </a:lnTo>
                  <a:lnTo>
                    <a:pt x="8477" y="619316"/>
                  </a:lnTo>
                  <a:cubicBezTo>
                    <a:pt x="8573" y="617601"/>
                    <a:pt x="8763" y="615887"/>
                    <a:pt x="8954" y="614172"/>
                  </a:cubicBezTo>
                  <a:close/>
                  <a:moveTo>
                    <a:pt x="7239" y="637413"/>
                  </a:moveTo>
                  <a:lnTo>
                    <a:pt x="1143" y="637127"/>
                  </a:lnTo>
                  <a:lnTo>
                    <a:pt x="857" y="642461"/>
                  </a:lnTo>
                  <a:lnTo>
                    <a:pt x="6953" y="642747"/>
                  </a:lnTo>
                  <a:cubicBezTo>
                    <a:pt x="7049" y="640937"/>
                    <a:pt x="7144" y="639128"/>
                    <a:pt x="7239" y="637413"/>
                  </a:cubicBezTo>
                  <a:close/>
                  <a:moveTo>
                    <a:pt x="6668" y="649034"/>
                  </a:moveTo>
                  <a:lnTo>
                    <a:pt x="572" y="648843"/>
                  </a:lnTo>
                  <a:lnTo>
                    <a:pt x="381" y="654082"/>
                  </a:lnTo>
                  <a:lnTo>
                    <a:pt x="6477" y="654272"/>
                  </a:lnTo>
                  <a:cubicBezTo>
                    <a:pt x="6572" y="652558"/>
                    <a:pt x="6572" y="650843"/>
                    <a:pt x="6668" y="649034"/>
                  </a:cubicBezTo>
                  <a:close/>
                  <a:moveTo>
                    <a:pt x="16669" y="556260"/>
                  </a:moveTo>
                  <a:lnTo>
                    <a:pt x="10763" y="555212"/>
                  </a:lnTo>
                  <a:lnTo>
                    <a:pt x="9811" y="560451"/>
                  </a:lnTo>
                  <a:lnTo>
                    <a:pt x="15716" y="561499"/>
                  </a:lnTo>
                  <a:cubicBezTo>
                    <a:pt x="16097" y="559784"/>
                    <a:pt x="16383" y="557975"/>
                    <a:pt x="16669" y="556260"/>
                  </a:cubicBezTo>
                  <a:close/>
                  <a:moveTo>
                    <a:pt x="6287" y="660749"/>
                  </a:moveTo>
                  <a:lnTo>
                    <a:pt x="191" y="660654"/>
                  </a:lnTo>
                  <a:lnTo>
                    <a:pt x="95" y="665893"/>
                  </a:lnTo>
                  <a:lnTo>
                    <a:pt x="6191" y="665988"/>
                  </a:lnTo>
                  <a:cubicBezTo>
                    <a:pt x="6287" y="664274"/>
                    <a:pt x="6287" y="662464"/>
                    <a:pt x="6287" y="660749"/>
                  </a:cubicBezTo>
                  <a:close/>
                  <a:moveTo>
                    <a:pt x="10097" y="602456"/>
                  </a:moveTo>
                  <a:lnTo>
                    <a:pt x="4096" y="601789"/>
                  </a:lnTo>
                  <a:lnTo>
                    <a:pt x="3524" y="607028"/>
                  </a:lnTo>
                  <a:lnTo>
                    <a:pt x="9525" y="607695"/>
                  </a:lnTo>
                  <a:cubicBezTo>
                    <a:pt x="9620" y="605980"/>
                    <a:pt x="9906" y="604266"/>
                    <a:pt x="10097" y="602456"/>
                  </a:cubicBezTo>
                  <a:close/>
                  <a:moveTo>
                    <a:pt x="14764" y="567785"/>
                  </a:moveTo>
                  <a:lnTo>
                    <a:pt x="8763" y="566833"/>
                  </a:lnTo>
                  <a:lnTo>
                    <a:pt x="7906" y="572072"/>
                  </a:lnTo>
                  <a:lnTo>
                    <a:pt x="13811" y="573024"/>
                  </a:lnTo>
                  <a:cubicBezTo>
                    <a:pt x="14097" y="571310"/>
                    <a:pt x="14478" y="569500"/>
                    <a:pt x="14764" y="567785"/>
                  </a:cubicBezTo>
                  <a:close/>
                  <a:moveTo>
                    <a:pt x="12954" y="579311"/>
                  </a:moveTo>
                  <a:lnTo>
                    <a:pt x="6953" y="578453"/>
                  </a:lnTo>
                  <a:lnTo>
                    <a:pt x="6191" y="583692"/>
                  </a:lnTo>
                  <a:lnTo>
                    <a:pt x="12192" y="584549"/>
                  </a:lnTo>
                  <a:cubicBezTo>
                    <a:pt x="12478" y="582835"/>
                    <a:pt x="12764" y="581120"/>
                    <a:pt x="12954" y="579311"/>
                  </a:cubicBezTo>
                  <a:close/>
                  <a:moveTo>
                    <a:pt x="195739" y="208502"/>
                  </a:moveTo>
                  <a:lnTo>
                    <a:pt x="191357" y="204216"/>
                  </a:lnTo>
                  <a:lnTo>
                    <a:pt x="187643" y="208026"/>
                  </a:lnTo>
                  <a:lnTo>
                    <a:pt x="192024" y="212217"/>
                  </a:lnTo>
                  <a:cubicBezTo>
                    <a:pt x="193262" y="210979"/>
                    <a:pt x="194501" y="209741"/>
                    <a:pt x="195739" y="208502"/>
                  </a:cubicBezTo>
                  <a:close/>
                  <a:moveTo>
                    <a:pt x="11430" y="590931"/>
                  </a:moveTo>
                  <a:lnTo>
                    <a:pt x="5429" y="590169"/>
                  </a:lnTo>
                  <a:lnTo>
                    <a:pt x="4763" y="595408"/>
                  </a:lnTo>
                  <a:lnTo>
                    <a:pt x="10763" y="596170"/>
                  </a:lnTo>
                  <a:cubicBezTo>
                    <a:pt x="10954" y="594360"/>
                    <a:pt x="11144" y="592646"/>
                    <a:pt x="11430" y="590931"/>
                  </a:cubicBezTo>
                  <a:close/>
                  <a:moveTo>
                    <a:pt x="121920" y="298799"/>
                  </a:moveTo>
                  <a:lnTo>
                    <a:pt x="116967" y="295466"/>
                  </a:lnTo>
                  <a:lnTo>
                    <a:pt x="114014" y="299847"/>
                  </a:lnTo>
                  <a:lnTo>
                    <a:pt x="118967" y="303181"/>
                  </a:lnTo>
                  <a:cubicBezTo>
                    <a:pt x="119920" y="301657"/>
                    <a:pt x="120968" y="300228"/>
                    <a:pt x="121920" y="298799"/>
                  </a:cubicBezTo>
                  <a:close/>
                  <a:moveTo>
                    <a:pt x="156877" y="252031"/>
                  </a:moveTo>
                  <a:lnTo>
                    <a:pt x="152114" y="248221"/>
                  </a:lnTo>
                  <a:lnTo>
                    <a:pt x="148781" y="252317"/>
                  </a:lnTo>
                  <a:lnTo>
                    <a:pt x="153543" y="256127"/>
                  </a:lnTo>
                  <a:cubicBezTo>
                    <a:pt x="154686" y="254794"/>
                    <a:pt x="155734" y="253365"/>
                    <a:pt x="156877" y="252031"/>
                  </a:cubicBezTo>
                  <a:close/>
                  <a:moveTo>
                    <a:pt x="149543" y="261080"/>
                  </a:moveTo>
                  <a:lnTo>
                    <a:pt x="144780" y="257366"/>
                  </a:lnTo>
                  <a:lnTo>
                    <a:pt x="141542" y="261556"/>
                  </a:lnTo>
                  <a:lnTo>
                    <a:pt x="146304" y="265271"/>
                  </a:lnTo>
                  <a:cubicBezTo>
                    <a:pt x="147352" y="263938"/>
                    <a:pt x="148495" y="262509"/>
                    <a:pt x="149543" y="261080"/>
                  </a:cubicBezTo>
                  <a:close/>
                  <a:moveTo>
                    <a:pt x="128588" y="289179"/>
                  </a:moveTo>
                  <a:lnTo>
                    <a:pt x="123635" y="285750"/>
                  </a:lnTo>
                  <a:lnTo>
                    <a:pt x="120587" y="290131"/>
                  </a:lnTo>
                  <a:lnTo>
                    <a:pt x="125540" y="293656"/>
                  </a:lnTo>
                  <a:cubicBezTo>
                    <a:pt x="126587" y="292037"/>
                    <a:pt x="127540" y="290608"/>
                    <a:pt x="128588" y="289179"/>
                  </a:cubicBezTo>
                  <a:close/>
                  <a:moveTo>
                    <a:pt x="135446" y="279749"/>
                  </a:moveTo>
                  <a:lnTo>
                    <a:pt x="130588" y="276130"/>
                  </a:lnTo>
                  <a:lnTo>
                    <a:pt x="127445" y="280416"/>
                  </a:lnTo>
                  <a:lnTo>
                    <a:pt x="132302" y="283940"/>
                  </a:lnTo>
                  <a:cubicBezTo>
                    <a:pt x="133350" y="282512"/>
                    <a:pt x="134398" y="281178"/>
                    <a:pt x="135446" y="279749"/>
                  </a:cubicBezTo>
                  <a:close/>
                  <a:moveTo>
                    <a:pt x="142399" y="270415"/>
                  </a:moveTo>
                  <a:lnTo>
                    <a:pt x="137541" y="266795"/>
                  </a:lnTo>
                  <a:lnTo>
                    <a:pt x="134398" y="270986"/>
                  </a:lnTo>
                  <a:lnTo>
                    <a:pt x="139160" y="274606"/>
                  </a:lnTo>
                  <a:cubicBezTo>
                    <a:pt x="140303" y="273177"/>
                    <a:pt x="141351" y="271748"/>
                    <a:pt x="142399" y="270415"/>
                  </a:cubicBezTo>
                  <a:close/>
                  <a:moveTo>
                    <a:pt x="187643" y="216979"/>
                  </a:moveTo>
                  <a:lnTo>
                    <a:pt x="183166" y="212788"/>
                  </a:lnTo>
                  <a:lnTo>
                    <a:pt x="179546" y="216694"/>
                  </a:lnTo>
                  <a:lnTo>
                    <a:pt x="184023" y="220885"/>
                  </a:lnTo>
                  <a:cubicBezTo>
                    <a:pt x="185261" y="219551"/>
                    <a:pt x="186404" y="218218"/>
                    <a:pt x="187643" y="216979"/>
                  </a:cubicBezTo>
                  <a:close/>
                  <a:moveTo>
                    <a:pt x="164402" y="243078"/>
                  </a:moveTo>
                  <a:lnTo>
                    <a:pt x="159734" y="239173"/>
                  </a:lnTo>
                  <a:lnTo>
                    <a:pt x="156305" y="243173"/>
                  </a:lnTo>
                  <a:lnTo>
                    <a:pt x="160973" y="247079"/>
                  </a:lnTo>
                  <a:cubicBezTo>
                    <a:pt x="162020" y="245745"/>
                    <a:pt x="163163" y="244412"/>
                    <a:pt x="164402" y="243078"/>
                  </a:cubicBezTo>
                  <a:close/>
                  <a:moveTo>
                    <a:pt x="179737" y="225457"/>
                  </a:moveTo>
                  <a:lnTo>
                    <a:pt x="175260" y="221361"/>
                  </a:lnTo>
                  <a:lnTo>
                    <a:pt x="171736" y="225266"/>
                  </a:lnTo>
                  <a:lnTo>
                    <a:pt x="176308" y="229362"/>
                  </a:lnTo>
                  <a:cubicBezTo>
                    <a:pt x="177356" y="228124"/>
                    <a:pt x="178499" y="226790"/>
                    <a:pt x="179737" y="225457"/>
                  </a:cubicBezTo>
                  <a:close/>
                  <a:moveTo>
                    <a:pt x="171926" y="234220"/>
                  </a:moveTo>
                  <a:lnTo>
                    <a:pt x="167354" y="230219"/>
                  </a:lnTo>
                  <a:lnTo>
                    <a:pt x="163925" y="234220"/>
                  </a:lnTo>
                  <a:lnTo>
                    <a:pt x="168497" y="238220"/>
                  </a:lnTo>
                  <a:cubicBezTo>
                    <a:pt x="169640" y="236887"/>
                    <a:pt x="170783" y="235553"/>
                    <a:pt x="171926" y="234220"/>
                  </a:cubicBezTo>
                  <a:close/>
                  <a:moveTo>
                    <a:pt x="69818" y="389858"/>
                  </a:moveTo>
                  <a:lnTo>
                    <a:pt x="64389" y="387382"/>
                  </a:lnTo>
                  <a:lnTo>
                    <a:pt x="62198" y="392144"/>
                  </a:lnTo>
                  <a:lnTo>
                    <a:pt x="67628" y="394621"/>
                  </a:lnTo>
                  <a:cubicBezTo>
                    <a:pt x="68294" y="393097"/>
                    <a:pt x="69056" y="391478"/>
                    <a:pt x="69818" y="389858"/>
                  </a:cubicBezTo>
                  <a:close/>
                  <a:moveTo>
                    <a:pt x="115443" y="308515"/>
                  </a:moveTo>
                  <a:lnTo>
                    <a:pt x="110395" y="305181"/>
                  </a:lnTo>
                  <a:lnTo>
                    <a:pt x="107537" y="309658"/>
                  </a:lnTo>
                  <a:lnTo>
                    <a:pt x="112586" y="312896"/>
                  </a:lnTo>
                  <a:cubicBezTo>
                    <a:pt x="113538" y="311468"/>
                    <a:pt x="114491" y="309944"/>
                    <a:pt x="115443" y="308515"/>
                  </a:cubicBezTo>
                  <a:close/>
                  <a:moveTo>
                    <a:pt x="74867" y="379381"/>
                  </a:moveTo>
                  <a:lnTo>
                    <a:pt x="69533" y="376809"/>
                  </a:lnTo>
                  <a:lnTo>
                    <a:pt x="67247" y="381571"/>
                  </a:lnTo>
                  <a:lnTo>
                    <a:pt x="72581" y="384143"/>
                  </a:lnTo>
                  <a:cubicBezTo>
                    <a:pt x="73343" y="382524"/>
                    <a:pt x="74105" y="381000"/>
                    <a:pt x="74867" y="379381"/>
                  </a:cubicBezTo>
                  <a:close/>
                  <a:moveTo>
                    <a:pt x="80105" y="368903"/>
                  </a:moveTo>
                  <a:lnTo>
                    <a:pt x="74771" y="366236"/>
                  </a:lnTo>
                  <a:lnTo>
                    <a:pt x="72390" y="370904"/>
                  </a:lnTo>
                  <a:lnTo>
                    <a:pt x="77724" y="373666"/>
                  </a:lnTo>
                  <a:cubicBezTo>
                    <a:pt x="78486" y="372046"/>
                    <a:pt x="79343" y="370522"/>
                    <a:pt x="80105" y="368903"/>
                  </a:cubicBezTo>
                  <a:close/>
                  <a:moveTo>
                    <a:pt x="64865" y="400526"/>
                  </a:moveTo>
                  <a:lnTo>
                    <a:pt x="59436" y="398145"/>
                  </a:lnTo>
                  <a:lnTo>
                    <a:pt x="57245" y="403003"/>
                  </a:lnTo>
                  <a:lnTo>
                    <a:pt x="62675" y="405384"/>
                  </a:lnTo>
                  <a:cubicBezTo>
                    <a:pt x="63437" y="403765"/>
                    <a:pt x="64199" y="402146"/>
                    <a:pt x="64865" y="400526"/>
                  </a:cubicBezTo>
                  <a:close/>
                  <a:moveTo>
                    <a:pt x="60198" y="411194"/>
                  </a:moveTo>
                  <a:lnTo>
                    <a:pt x="54769" y="408908"/>
                  </a:lnTo>
                  <a:lnTo>
                    <a:pt x="52673" y="413766"/>
                  </a:lnTo>
                  <a:lnTo>
                    <a:pt x="58103" y="416052"/>
                  </a:lnTo>
                  <a:cubicBezTo>
                    <a:pt x="58769" y="414433"/>
                    <a:pt x="59531" y="412813"/>
                    <a:pt x="60198" y="411194"/>
                  </a:cubicBezTo>
                  <a:close/>
                  <a:moveTo>
                    <a:pt x="85535" y="358616"/>
                  </a:moveTo>
                  <a:lnTo>
                    <a:pt x="80296" y="355854"/>
                  </a:lnTo>
                  <a:lnTo>
                    <a:pt x="77819" y="360521"/>
                  </a:lnTo>
                  <a:lnTo>
                    <a:pt x="83058" y="363284"/>
                  </a:lnTo>
                  <a:cubicBezTo>
                    <a:pt x="83915" y="361760"/>
                    <a:pt x="84773" y="360140"/>
                    <a:pt x="85535" y="358616"/>
                  </a:cubicBezTo>
                  <a:close/>
                  <a:moveTo>
                    <a:pt x="109157" y="318326"/>
                  </a:moveTo>
                  <a:lnTo>
                    <a:pt x="104013" y="315182"/>
                  </a:lnTo>
                  <a:lnTo>
                    <a:pt x="101251" y="319659"/>
                  </a:lnTo>
                  <a:lnTo>
                    <a:pt x="106394" y="322897"/>
                  </a:lnTo>
                  <a:cubicBezTo>
                    <a:pt x="107252" y="321278"/>
                    <a:pt x="108204" y="319754"/>
                    <a:pt x="109157" y="318326"/>
                  </a:cubicBezTo>
                  <a:close/>
                  <a:moveTo>
                    <a:pt x="102965" y="328231"/>
                  </a:moveTo>
                  <a:lnTo>
                    <a:pt x="97822" y="325184"/>
                  </a:lnTo>
                  <a:lnTo>
                    <a:pt x="95060" y="329755"/>
                  </a:lnTo>
                  <a:lnTo>
                    <a:pt x="100203" y="332804"/>
                  </a:lnTo>
                  <a:cubicBezTo>
                    <a:pt x="101156" y="331280"/>
                    <a:pt x="102013" y="329755"/>
                    <a:pt x="102965" y="328231"/>
                  </a:cubicBezTo>
                  <a:close/>
                  <a:moveTo>
                    <a:pt x="675037" y="6096"/>
                  </a:moveTo>
                  <a:cubicBezTo>
                    <a:pt x="675894" y="6096"/>
                    <a:pt x="676847" y="6096"/>
                    <a:pt x="677704" y="6096"/>
                  </a:cubicBezTo>
                  <a:lnTo>
                    <a:pt x="677704" y="0"/>
                  </a:lnTo>
                  <a:lnTo>
                    <a:pt x="672465" y="0"/>
                  </a:lnTo>
                  <a:lnTo>
                    <a:pt x="672465" y="6096"/>
                  </a:lnTo>
                  <a:cubicBezTo>
                    <a:pt x="673322" y="6191"/>
                    <a:pt x="674180" y="6096"/>
                    <a:pt x="675037" y="6096"/>
                  </a:cubicBezTo>
                  <a:close/>
                  <a:moveTo>
                    <a:pt x="91250" y="348425"/>
                  </a:moveTo>
                  <a:lnTo>
                    <a:pt x="86011" y="345567"/>
                  </a:lnTo>
                  <a:lnTo>
                    <a:pt x="83439" y="350234"/>
                  </a:lnTo>
                  <a:lnTo>
                    <a:pt x="88678" y="353092"/>
                  </a:lnTo>
                  <a:cubicBezTo>
                    <a:pt x="89440" y="351472"/>
                    <a:pt x="90392" y="349949"/>
                    <a:pt x="91250" y="348425"/>
                  </a:cubicBezTo>
                  <a:close/>
                  <a:moveTo>
                    <a:pt x="416052" y="58103"/>
                  </a:moveTo>
                  <a:lnTo>
                    <a:pt x="413766" y="52673"/>
                  </a:lnTo>
                  <a:lnTo>
                    <a:pt x="408908" y="54769"/>
                  </a:lnTo>
                  <a:lnTo>
                    <a:pt x="411194" y="60198"/>
                  </a:lnTo>
                  <a:cubicBezTo>
                    <a:pt x="412813" y="59531"/>
                    <a:pt x="414433" y="58769"/>
                    <a:pt x="416052" y="58103"/>
                  </a:cubicBezTo>
                  <a:close/>
                  <a:moveTo>
                    <a:pt x="1255681" y="342900"/>
                  </a:moveTo>
                  <a:lnTo>
                    <a:pt x="1260920" y="339852"/>
                  </a:lnTo>
                  <a:lnTo>
                    <a:pt x="1258253" y="335280"/>
                  </a:lnTo>
                  <a:lnTo>
                    <a:pt x="1253014" y="338328"/>
                  </a:lnTo>
                  <a:cubicBezTo>
                    <a:pt x="1253966" y="339852"/>
                    <a:pt x="1254824" y="341281"/>
                    <a:pt x="1255681" y="342900"/>
                  </a:cubicBezTo>
                  <a:close/>
                  <a:moveTo>
                    <a:pt x="1261396" y="352996"/>
                  </a:moveTo>
                  <a:lnTo>
                    <a:pt x="1266730" y="350044"/>
                  </a:lnTo>
                  <a:lnTo>
                    <a:pt x="1264158" y="345377"/>
                  </a:lnTo>
                  <a:lnTo>
                    <a:pt x="1258824" y="348329"/>
                  </a:lnTo>
                  <a:cubicBezTo>
                    <a:pt x="1259681" y="349949"/>
                    <a:pt x="1260539" y="351472"/>
                    <a:pt x="1261396" y="352996"/>
                  </a:cubicBezTo>
                  <a:close/>
                  <a:moveTo>
                    <a:pt x="1237488" y="312992"/>
                  </a:moveTo>
                  <a:lnTo>
                    <a:pt x="1242632" y="309658"/>
                  </a:lnTo>
                  <a:lnTo>
                    <a:pt x="1239774" y="305181"/>
                  </a:lnTo>
                  <a:lnTo>
                    <a:pt x="1234631" y="308515"/>
                  </a:lnTo>
                  <a:cubicBezTo>
                    <a:pt x="1235583" y="310039"/>
                    <a:pt x="1236536" y="311468"/>
                    <a:pt x="1237488" y="312992"/>
                  </a:cubicBezTo>
                  <a:close/>
                  <a:moveTo>
                    <a:pt x="1249775" y="332804"/>
                  </a:moveTo>
                  <a:lnTo>
                    <a:pt x="1255014" y="329660"/>
                  </a:lnTo>
                  <a:lnTo>
                    <a:pt x="1252252" y="325088"/>
                  </a:lnTo>
                  <a:lnTo>
                    <a:pt x="1247108" y="328231"/>
                  </a:lnTo>
                  <a:cubicBezTo>
                    <a:pt x="1247966" y="329755"/>
                    <a:pt x="1248918" y="331280"/>
                    <a:pt x="1249775" y="332804"/>
                  </a:cubicBezTo>
                  <a:close/>
                  <a:moveTo>
                    <a:pt x="1296353" y="426911"/>
                  </a:moveTo>
                  <a:lnTo>
                    <a:pt x="1301877" y="424625"/>
                  </a:lnTo>
                  <a:lnTo>
                    <a:pt x="1299877" y="419767"/>
                  </a:lnTo>
                  <a:lnTo>
                    <a:pt x="1294257" y="422053"/>
                  </a:lnTo>
                  <a:cubicBezTo>
                    <a:pt x="1295019" y="423672"/>
                    <a:pt x="1295686" y="425291"/>
                    <a:pt x="1296353" y="426911"/>
                  </a:cubicBezTo>
                  <a:close/>
                  <a:moveTo>
                    <a:pt x="1266920" y="363284"/>
                  </a:moveTo>
                  <a:lnTo>
                    <a:pt x="1272254" y="360426"/>
                  </a:lnTo>
                  <a:lnTo>
                    <a:pt x="1269778" y="355759"/>
                  </a:lnTo>
                  <a:lnTo>
                    <a:pt x="1264444" y="358616"/>
                  </a:lnTo>
                  <a:cubicBezTo>
                    <a:pt x="1265301" y="360236"/>
                    <a:pt x="1266063" y="361760"/>
                    <a:pt x="1266920" y="363284"/>
                  </a:cubicBezTo>
                  <a:close/>
                  <a:moveTo>
                    <a:pt x="1291876" y="416052"/>
                  </a:moveTo>
                  <a:lnTo>
                    <a:pt x="1297400" y="413671"/>
                  </a:lnTo>
                  <a:lnTo>
                    <a:pt x="1295305" y="408813"/>
                  </a:lnTo>
                  <a:lnTo>
                    <a:pt x="1289780" y="411194"/>
                  </a:lnTo>
                  <a:cubicBezTo>
                    <a:pt x="1290542" y="412813"/>
                    <a:pt x="1291209" y="414433"/>
                    <a:pt x="1291876" y="416052"/>
                  </a:cubicBezTo>
                  <a:close/>
                  <a:moveTo>
                    <a:pt x="1272254" y="373666"/>
                  </a:moveTo>
                  <a:lnTo>
                    <a:pt x="1277684" y="370904"/>
                  </a:lnTo>
                  <a:lnTo>
                    <a:pt x="1275302" y="366236"/>
                  </a:lnTo>
                  <a:lnTo>
                    <a:pt x="1269968" y="368999"/>
                  </a:lnTo>
                  <a:cubicBezTo>
                    <a:pt x="1270730" y="370522"/>
                    <a:pt x="1271492" y="372142"/>
                    <a:pt x="1272254" y="373666"/>
                  </a:cubicBezTo>
                  <a:close/>
                  <a:moveTo>
                    <a:pt x="1287209" y="405384"/>
                  </a:moveTo>
                  <a:lnTo>
                    <a:pt x="1292733" y="402908"/>
                  </a:lnTo>
                  <a:lnTo>
                    <a:pt x="1290542" y="398050"/>
                  </a:lnTo>
                  <a:lnTo>
                    <a:pt x="1285018" y="400526"/>
                  </a:lnTo>
                  <a:cubicBezTo>
                    <a:pt x="1285875" y="402146"/>
                    <a:pt x="1286542" y="403765"/>
                    <a:pt x="1287209" y="405384"/>
                  </a:cubicBezTo>
                  <a:close/>
                  <a:moveTo>
                    <a:pt x="1282446" y="394716"/>
                  </a:moveTo>
                  <a:lnTo>
                    <a:pt x="1287875" y="392144"/>
                  </a:lnTo>
                  <a:lnTo>
                    <a:pt x="1285685" y="387382"/>
                  </a:lnTo>
                  <a:lnTo>
                    <a:pt x="1280255" y="389954"/>
                  </a:lnTo>
                  <a:cubicBezTo>
                    <a:pt x="1280922" y="391573"/>
                    <a:pt x="1281684" y="393097"/>
                    <a:pt x="1282446" y="394716"/>
                  </a:cubicBezTo>
                  <a:close/>
                  <a:moveTo>
                    <a:pt x="1277493" y="384143"/>
                  </a:moveTo>
                  <a:lnTo>
                    <a:pt x="1282922" y="381476"/>
                  </a:lnTo>
                  <a:lnTo>
                    <a:pt x="1280636" y="376714"/>
                  </a:lnTo>
                  <a:lnTo>
                    <a:pt x="1275207" y="379381"/>
                  </a:lnTo>
                  <a:cubicBezTo>
                    <a:pt x="1275874" y="381000"/>
                    <a:pt x="1276731" y="382524"/>
                    <a:pt x="1277493" y="384143"/>
                  </a:cubicBezTo>
                  <a:close/>
                  <a:moveTo>
                    <a:pt x="1243679" y="322802"/>
                  </a:moveTo>
                  <a:lnTo>
                    <a:pt x="1248823" y="319564"/>
                  </a:lnTo>
                  <a:lnTo>
                    <a:pt x="1246061" y="315087"/>
                  </a:lnTo>
                  <a:lnTo>
                    <a:pt x="1240917" y="318326"/>
                  </a:lnTo>
                  <a:cubicBezTo>
                    <a:pt x="1241870" y="319850"/>
                    <a:pt x="1242727" y="321278"/>
                    <a:pt x="1243679" y="322802"/>
                  </a:cubicBezTo>
                  <a:close/>
                  <a:moveTo>
                    <a:pt x="1189101" y="247174"/>
                  </a:moveTo>
                  <a:lnTo>
                    <a:pt x="1193768" y="243173"/>
                  </a:lnTo>
                  <a:lnTo>
                    <a:pt x="1190339" y="239078"/>
                  </a:lnTo>
                  <a:lnTo>
                    <a:pt x="1185577" y="243078"/>
                  </a:lnTo>
                  <a:cubicBezTo>
                    <a:pt x="1186815" y="244412"/>
                    <a:pt x="1187958" y="245840"/>
                    <a:pt x="1189101" y="247174"/>
                  </a:cubicBezTo>
                  <a:close/>
                  <a:moveTo>
                    <a:pt x="1181576" y="238220"/>
                  </a:moveTo>
                  <a:lnTo>
                    <a:pt x="1186244" y="234220"/>
                  </a:lnTo>
                  <a:lnTo>
                    <a:pt x="1182815" y="230219"/>
                  </a:lnTo>
                  <a:lnTo>
                    <a:pt x="1178147" y="234315"/>
                  </a:lnTo>
                  <a:cubicBezTo>
                    <a:pt x="1179290" y="235553"/>
                    <a:pt x="1180433" y="236887"/>
                    <a:pt x="1181576" y="238220"/>
                  </a:cubicBezTo>
                  <a:close/>
                  <a:moveTo>
                    <a:pt x="1165955" y="220885"/>
                  </a:moveTo>
                  <a:lnTo>
                    <a:pt x="1170432" y="216694"/>
                  </a:lnTo>
                  <a:lnTo>
                    <a:pt x="1166813" y="212788"/>
                  </a:lnTo>
                  <a:lnTo>
                    <a:pt x="1162336" y="216979"/>
                  </a:lnTo>
                  <a:cubicBezTo>
                    <a:pt x="1163574" y="218218"/>
                    <a:pt x="1164812" y="219551"/>
                    <a:pt x="1165955" y="220885"/>
                  </a:cubicBezTo>
                  <a:close/>
                  <a:moveTo>
                    <a:pt x="1231106" y="303181"/>
                  </a:moveTo>
                  <a:lnTo>
                    <a:pt x="1236155" y="299752"/>
                  </a:lnTo>
                  <a:lnTo>
                    <a:pt x="1233202" y="295370"/>
                  </a:lnTo>
                  <a:lnTo>
                    <a:pt x="1228154" y="298799"/>
                  </a:lnTo>
                  <a:cubicBezTo>
                    <a:pt x="1229106" y="300228"/>
                    <a:pt x="1230059" y="301752"/>
                    <a:pt x="1231106" y="303181"/>
                  </a:cubicBezTo>
                  <a:close/>
                  <a:moveTo>
                    <a:pt x="1196531" y="256222"/>
                  </a:moveTo>
                  <a:lnTo>
                    <a:pt x="1201293" y="252317"/>
                  </a:lnTo>
                  <a:lnTo>
                    <a:pt x="1197959" y="248221"/>
                  </a:lnTo>
                  <a:lnTo>
                    <a:pt x="1193197" y="252127"/>
                  </a:lnTo>
                  <a:cubicBezTo>
                    <a:pt x="1194245" y="253460"/>
                    <a:pt x="1195388" y="254794"/>
                    <a:pt x="1196531" y="256222"/>
                  </a:cubicBezTo>
                  <a:close/>
                  <a:moveTo>
                    <a:pt x="1173861" y="229457"/>
                  </a:moveTo>
                  <a:lnTo>
                    <a:pt x="1178433" y="225362"/>
                  </a:lnTo>
                  <a:lnTo>
                    <a:pt x="1174909" y="221456"/>
                  </a:lnTo>
                  <a:lnTo>
                    <a:pt x="1170337" y="225552"/>
                  </a:lnTo>
                  <a:cubicBezTo>
                    <a:pt x="1171575" y="226790"/>
                    <a:pt x="1172718" y="228124"/>
                    <a:pt x="1173861" y="229457"/>
                  </a:cubicBezTo>
                  <a:close/>
                  <a:moveTo>
                    <a:pt x="1224439" y="293561"/>
                  </a:moveTo>
                  <a:lnTo>
                    <a:pt x="1229487" y="290036"/>
                  </a:lnTo>
                  <a:lnTo>
                    <a:pt x="1226439" y="285655"/>
                  </a:lnTo>
                  <a:lnTo>
                    <a:pt x="1221391" y="289179"/>
                  </a:lnTo>
                  <a:cubicBezTo>
                    <a:pt x="1222439" y="290703"/>
                    <a:pt x="1223486" y="292132"/>
                    <a:pt x="1224439" y="293561"/>
                  </a:cubicBezTo>
                  <a:close/>
                  <a:moveTo>
                    <a:pt x="1217771" y="284036"/>
                  </a:moveTo>
                  <a:lnTo>
                    <a:pt x="1222724" y="280416"/>
                  </a:lnTo>
                  <a:lnTo>
                    <a:pt x="1219581" y="276130"/>
                  </a:lnTo>
                  <a:lnTo>
                    <a:pt x="1214628" y="279749"/>
                  </a:lnTo>
                  <a:cubicBezTo>
                    <a:pt x="1215676" y="281178"/>
                    <a:pt x="1216724" y="282607"/>
                    <a:pt x="1217771" y="284036"/>
                  </a:cubicBezTo>
                  <a:close/>
                  <a:moveTo>
                    <a:pt x="1203770" y="265367"/>
                  </a:moveTo>
                  <a:lnTo>
                    <a:pt x="1208627" y="261556"/>
                  </a:lnTo>
                  <a:lnTo>
                    <a:pt x="1205389" y="257366"/>
                  </a:lnTo>
                  <a:lnTo>
                    <a:pt x="1200531" y="261176"/>
                  </a:lnTo>
                  <a:cubicBezTo>
                    <a:pt x="1201579" y="262509"/>
                    <a:pt x="1202627" y="263938"/>
                    <a:pt x="1203770" y="265367"/>
                  </a:cubicBezTo>
                  <a:close/>
                  <a:moveTo>
                    <a:pt x="1210818" y="274606"/>
                  </a:moveTo>
                  <a:lnTo>
                    <a:pt x="1215676" y="270986"/>
                  </a:lnTo>
                  <a:lnTo>
                    <a:pt x="1212533" y="266700"/>
                  </a:lnTo>
                  <a:lnTo>
                    <a:pt x="1207580" y="270415"/>
                  </a:lnTo>
                  <a:cubicBezTo>
                    <a:pt x="1208723" y="271844"/>
                    <a:pt x="1209770" y="273177"/>
                    <a:pt x="1210818" y="274606"/>
                  </a:cubicBezTo>
                  <a:close/>
                  <a:moveTo>
                    <a:pt x="1336167" y="573024"/>
                  </a:moveTo>
                  <a:lnTo>
                    <a:pt x="1342168" y="572072"/>
                  </a:lnTo>
                  <a:lnTo>
                    <a:pt x="1341311" y="566833"/>
                  </a:lnTo>
                  <a:lnTo>
                    <a:pt x="1335310" y="567785"/>
                  </a:lnTo>
                  <a:cubicBezTo>
                    <a:pt x="1335596" y="569500"/>
                    <a:pt x="1335881" y="571310"/>
                    <a:pt x="1336167" y="573024"/>
                  </a:cubicBezTo>
                  <a:close/>
                  <a:moveTo>
                    <a:pt x="1339215" y="596170"/>
                  </a:moveTo>
                  <a:lnTo>
                    <a:pt x="1345311" y="595408"/>
                  </a:lnTo>
                  <a:lnTo>
                    <a:pt x="1344644" y="590169"/>
                  </a:lnTo>
                  <a:lnTo>
                    <a:pt x="1338548" y="590931"/>
                  </a:lnTo>
                  <a:cubicBezTo>
                    <a:pt x="1338834" y="592646"/>
                    <a:pt x="1339025" y="594360"/>
                    <a:pt x="1339215" y="596170"/>
                  </a:cubicBezTo>
                  <a:close/>
                  <a:moveTo>
                    <a:pt x="1340549" y="607790"/>
                  </a:moveTo>
                  <a:lnTo>
                    <a:pt x="1346645" y="607124"/>
                  </a:lnTo>
                  <a:lnTo>
                    <a:pt x="1346073" y="601885"/>
                  </a:lnTo>
                  <a:lnTo>
                    <a:pt x="1339977" y="602552"/>
                  </a:lnTo>
                  <a:cubicBezTo>
                    <a:pt x="1340168" y="604266"/>
                    <a:pt x="1340358" y="605980"/>
                    <a:pt x="1340549" y="607790"/>
                  </a:cubicBezTo>
                  <a:close/>
                  <a:moveTo>
                    <a:pt x="1341596" y="619411"/>
                  </a:moveTo>
                  <a:lnTo>
                    <a:pt x="1347788" y="618839"/>
                  </a:lnTo>
                  <a:lnTo>
                    <a:pt x="1347311" y="613601"/>
                  </a:lnTo>
                  <a:lnTo>
                    <a:pt x="1341120" y="614077"/>
                  </a:lnTo>
                  <a:cubicBezTo>
                    <a:pt x="1341215" y="615887"/>
                    <a:pt x="1341406" y="617601"/>
                    <a:pt x="1341596" y="619411"/>
                  </a:cubicBezTo>
                  <a:close/>
                  <a:moveTo>
                    <a:pt x="1337786" y="584549"/>
                  </a:moveTo>
                  <a:lnTo>
                    <a:pt x="1343882" y="583692"/>
                  </a:lnTo>
                  <a:lnTo>
                    <a:pt x="1343120" y="578453"/>
                  </a:lnTo>
                  <a:lnTo>
                    <a:pt x="1337024" y="579311"/>
                  </a:lnTo>
                  <a:cubicBezTo>
                    <a:pt x="1337310" y="581120"/>
                    <a:pt x="1337501" y="582835"/>
                    <a:pt x="1337786" y="584549"/>
                  </a:cubicBezTo>
                  <a:close/>
                  <a:moveTo>
                    <a:pt x="1158050" y="212312"/>
                  </a:moveTo>
                  <a:lnTo>
                    <a:pt x="1162431" y="208026"/>
                  </a:lnTo>
                  <a:lnTo>
                    <a:pt x="1158716" y="204216"/>
                  </a:lnTo>
                  <a:lnTo>
                    <a:pt x="1154240" y="208502"/>
                  </a:lnTo>
                  <a:cubicBezTo>
                    <a:pt x="1155573" y="209836"/>
                    <a:pt x="1156811" y="211074"/>
                    <a:pt x="1158050" y="212312"/>
                  </a:cubicBezTo>
                  <a:close/>
                  <a:moveTo>
                    <a:pt x="1343787" y="665988"/>
                  </a:moveTo>
                  <a:lnTo>
                    <a:pt x="1350074" y="665893"/>
                  </a:lnTo>
                  <a:lnTo>
                    <a:pt x="1349978" y="660559"/>
                  </a:lnTo>
                  <a:lnTo>
                    <a:pt x="1343787" y="660654"/>
                  </a:lnTo>
                  <a:cubicBezTo>
                    <a:pt x="1343692" y="662464"/>
                    <a:pt x="1343787" y="664274"/>
                    <a:pt x="1343787" y="665988"/>
                  </a:cubicBezTo>
                  <a:close/>
                  <a:moveTo>
                    <a:pt x="1342358" y="631031"/>
                  </a:moveTo>
                  <a:lnTo>
                    <a:pt x="1348550" y="630555"/>
                  </a:lnTo>
                  <a:lnTo>
                    <a:pt x="1348169" y="625316"/>
                  </a:lnTo>
                  <a:lnTo>
                    <a:pt x="1341977" y="625697"/>
                  </a:lnTo>
                  <a:cubicBezTo>
                    <a:pt x="1342168" y="627507"/>
                    <a:pt x="1342263" y="629222"/>
                    <a:pt x="1342358" y="631031"/>
                  </a:cubicBezTo>
                  <a:close/>
                  <a:moveTo>
                    <a:pt x="1343501" y="654368"/>
                  </a:moveTo>
                  <a:lnTo>
                    <a:pt x="1349693" y="654177"/>
                  </a:lnTo>
                  <a:lnTo>
                    <a:pt x="1349502" y="648938"/>
                  </a:lnTo>
                  <a:lnTo>
                    <a:pt x="1343311" y="649129"/>
                  </a:lnTo>
                  <a:cubicBezTo>
                    <a:pt x="1343406" y="650843"/>
                    <a:pt x="1343501" y="652558"/>
                    <a:pt x="1343501" y="654368"/>
                  </a:cubicBezTo>
                  <a:close/>
                  <a:moveTo>
                    <a:pt x="1334262" y="561499"/>
                  </a:moveTo>
                  <a:lnTo>
                    <a:pt x="1340263" y="560451"/>
                  </a:lnTo>
                  <a:lnTo>
                    <a:pt x="1339310" y="555212"/>
                  </a:lnTo>
                  <a:lnTo>
                    <a:pt x="1333310" y="556260"/>
                  </a:lnTo>
                  <a:cubicBezTo>
                    <a:pt x="1333691" y="557975"/>
                    <a:pt x="1333976" y="559784"/>
                    <a:pt x="1334262" y="561499"/>
                  </a:cubicBezTo>
                  <a:close/>
                  <a:moveTo>
                    <a:pt x="1343120" y="642652"/>
                  </a:moveTo>
                  <a:lnTo>
                    <a:pt x="1349312" y="642366"/>
                  </a:lnTo>
                  <a:lnTo>
                    <a:pt x="1349026" y="637127"/>
                  </a:lnTo>
                  <a:lnTo>
                    <a:pt x="1342835" y="637413"/>
                  </a:lnTo>
                  <a:cubicBezTo>
                    <a:pt x="1342930" y="639128"/>
                    <a:pt x="1343025" y="640937"/>
                    <a:pt x="1343120" y="642652"/>
                  </a:cubicBezTo>
                  <a:close/>
                  <a:moveTo>
                    <a:pt x="1300544" y="437769"/>
                  </a:moveTo>
                  <a:lnTo>
                    <a:pt x="1306163" y="435578"/>
                  </a:lnTo>
                  <a:lnTo>
                    <a:pt x="1304258" y="430625"/>
                  </a:lnTo>
                  <a:lnTo>
                    <a:pt x="1298639" y="432816"/>
                  </a:lnTo>
                  <a:cubicBezTo>
                    <a:pt x="1299305" y="434435"/>
                    <a:pt x="1299877" y="436150"/>
                    <a:pt x="1300544" y="437769"/>
                  </a:cubicBezTo>
                  <a:close/>
                  <a:moveTo>
                    <a:pt x="1318832" y="493205"/>
                  </a:moveTo>
                  <a:lnTo>
                    <a:pt x="1324642" y="491490"/>
                  </a:lnTo>
                  <a:lnTo>
                    <a:pt x="1323213" y="486442"/>
                  </a:lnTo>
                  <a:lnTo>
                    <a:pt x="1317403" y="488061"/>
                  </a:lnTo>
                  <a:cubicBezTo>
                    <a:pt x="1317879" y="489776"/>
                    <a:pt x="1318355" y="491490"/>
                    <a:pt x="1318832" y="493205"/>
                  </a:cubicBezTo>
                  <a:close/>
                  <a:moveTo>
                    <a:pt x="1312069" y="470821"/>
                  </a:moveTo>
                  <a:lnTo>
                    <a:pt x="1317784" y="468916"/>
                  </a:lnTo>
                  <a:lnTo>
                    <a:pt x="1316165" y="463868"/>
                  </a:lnTo>
                  <a:lnTo>
                    <a:pt x="1310450" y="465772"/>
                  </a:lnTo>
                  <a:cubicBezTo>
                    <a:pt x="1311021" y="467487"/>
                    <a:pt x="1311593" y="469202"/>
                    <a:pt x="1312069" y="470821"/>
                  </a:cubicBezTo>
                  <a:close/>
                  <a:moveTo>
                    <a:pt x="1315593" y="481965"/>
                  </a:moveTo>
                  <a:lnTo>
                    <a:pt x="1321403" y="480251"/>
                  </a:lnTo>
                  <a:lnTo>
                    <a:pt x="1319879" y="475202"/>
                  </a:lnTo>
                  <a:lnTo>
                    <a:pt x="1314164" y="476917"/>
                  </a:lnTo>
                  <a:cubicBezTo>
                    <a:pt x="1314545" y="478631"/>
                    <a:pt x="1315022" y="480346"/>
                    <a:pt x="1315593" y="481965"/>
                  </a:cubicBezTo>
                  <a:close/>
                  <a:moveTo>
                    <a:pt x="1308449" y="459772"/>
                  </a:moveTo>
                  <a:lnTo>
                    <a:pt x="1314069" y="457867"/>
                  </a:lnTo>
                  <a:lnTo>
                    <a:pt x="1312355" y="452819"/>
                  </a:lnTo>
                  <a:lnTo>
                    <a:pt x="1306640" y="454819"/>
                  </a:lnTo>
                  <a:cubicBezTo>
                    <a:pt x="1307306" y="456438"/>
                    <a:pt x="1307878" y="458057"/>
                    <a:pt x="1308449" y="459772"/>
                  </a:cubicBezTo>
                  <a:close/>
                  <a:moveTo>
                    <a:pt x="1304639" y="448723"/>
                  </a:moveTo>
                  <a:lnTo>
                    <a:pt x="1310259" y="446722"/>
                  </a:lnTo>
                  <a:lnTo>
                    <a:pt x="1308449" y="441770"/>
                  </a:lnTo>
                  <a:lnTo>
                    <a:pt x="1302830" y="443865"/>
                  </a:lnTo>
                  <a:cubicBezTo>
                    <a:pt x="1303401" y="445389"/>
                    <a:pt x="1303973" y="447104"/>
                    <a:pt x="1304639" y="448723"/>
                  </a:cubicBezTo>
                  <a:close/>
                  <a:moveTo>
                    <a:pt x="1321880" y="504444"/>
                  </a:moveTo>
                  <a:lnTo>
                    <a:pt x="1327690" y="502920"/>
                  </a:lnTo>
                  <a:lnTo>
                    <a:pt x="1326356" y="497777"/>
                  </a:lnTo>
                  <a:lnTo>
                    <a:pt x="1320546" y="499396"/>
                  </a:lnTo>
                  <a:cubicBezTo>
                    <a:pt x="1321022" y="501015"/>
                    <a:pt x="1321499" y="502730"/>
                    <a:pt x="1321880" y="504444"/>
                  </a:cubicBezTo>
                  <a:close/>
                  <a:moveTo>
                    <a:pt x="1329976" y="538544"/>
                  </a:moveTo>
                  <a:lnTo>
                    <a:pt x="1335881" y="537305"/>
                  </a:lnTo>
                  <a:lnTo>
                    <a:pt x="1334834" y="532162"/>
                  </a:lnTo>
                  <a:lnTo>
                    <a:pt x="1328833" y="533400"/>
                  </a:lnTo>
                  <a:cubicBezTo>
                    <a:pt x="1329214" y="535114"/>
                    <a:pt x="1329595" y="536829"/>
                    <a:pt x="1329976" y="538544"/>
                  </a:cubicBezTo>
                  <a:close/>
                  <a:moveTo>
                    <a:pt x="1327404" y="527113"/>
                  </a:moveTo>
                  <a:lnTo>
                    <a:pt x="1333310" y="525780"/>
                  </a:lnTo>
                  <a:lnTo>
                    <a:pt x="1332167" y="520637"/>
                  </a:lnTo>
                  <a:lnTo>
                    <a:pt x="1326261" y="521970"/>
                  </a:lnTo>
                  <a:cubicBezTo>
                    <a:pt x="1326642" y="523685"/>
                    <a:pt x="1327023" y="525399"/>
                    <a:pt x="1327404" y="527113"/>
                  </a:cubicBezTo>
                  <a:close/>
                  <a:moveTo>
                    <a:pt x="1324737" y="515779"/>
                  </a:moveTo>
                  <a:lnTo>
                    <a:pt x="1330643" y="514350"/>
                  </a:lnTo>
                  <a:lnTo>
                    <a:pt x="1329404" y="509206"/>
                  </a:lnTo>
                  <a:lnTo>
                    <a:pt x="1323499" y="510635"/>
                  </a:lnTo>
                  <a:cubicBezTo>
                    <a:pt x="1323975" y="512350"/>
                    <a:pt x="1324356" y="514064"/>
                    <a:pt x="1324737" y="515779"/>
                  </a:cubicBezTo>
                  <a:close/>
                  <a:moveTo>
                    <a:pt x="1332167" y="549974"/>
                  </a:moveTo>
                  <a:lnTo>
                    <a:pt x="1338167" y="548830"/>
                  </a:lnTo>
                  <a:lnTo>
                    <a:pt x="1337120" y="543687"/>
                  </a:lnTo>
                  <a:lnTo>
                    <a:pt x="1331119" y="544830"/>
                  </a:lnTo>
                  <a:cubicBezTo>
                    <a:pt x="1331500" y="546545"/>
                    <a:pt x="1331881" y="548259"/>
                    <a:pt x="1332167" y="549974"/>
                  </a:cubicBezTo>
                  <a:close/>
                  <a:moveTo>
                    <a:pt x="1060895" y="128588"/>
                  </a:moveTo>
                  <a:lnTo>
                    <a:pt x="1064419" y="123635"/>
                  </a:lnTo>
                  <a:lnTo>
                    <a:pt x="1060133" y="120587"/>
                  </a:lnTo>
                  <a:lnTo>
                    <a:pt x="1056608" y="125539"/>
                  </a:lnTo>
                  <a:cubicBezTo>
                    <a:pt x="1057942" y="126587"/>
                    <a:pt x="1059466" y="127635"/>
                    <a:pt x="1060895" y="128588"/>
                  </a:cubicBezTo>
                  <a:close/>
                  <a:moveTo>
                    <a:pt x="850773" y="29528"/>
                  </a:moveTo>
                  <a:lnTo>
                    <a:pt x="852297" y="23717"/>
                  </a:lnTo>
                  <a:lnTo>
                    <a:pt x="847154" y="22384"/>
                  </a:lnTo>
                  <a:lnTo>
                    <a:pt x="845630" y="28194"/>
                  </a:lnTo>
                  <a:cubicBezTo>
                    <a:pt x="847344" y="28575"/>
                    <a:pt x="849059" y="29051"/>
                    <a:pt x="850773" y="29528"/>
                  </a:cubicBezTo>
                  <a:close/>
                  <a:moveTo>
                    <a:pt x="862013" y="32671"/>
                  </a:moveTo>
                  <a:lnTo>
                    <a:pt x="863632" y="26956"/>
                  </a:lnTo>
                  <a:lnTo>
                    <a:pt x="858584" y="25527"/>
                  </a:lnTo>
                  <a:lnTo>
                    <a:pt x="856964" y="31242"/>
                  </a:lnTo>
                  <a:cubicBezTo>
                    <a:pt x="858679" y="31623"/>
                    <a:pt x="860298" y="32195"/>
                    <a:pt x="862013" y="32671"/>
                  </a:cubicBezTo>
                  <a:close/>
                  <a:moveTo>
                    <a:pt x="873252" y="36004"/>
                  </a:moveTo>
                  <a:lnTo>
                    <a:pt x="874967" y="30289"/>
                  </a:lnTo>
                  <a:lnTo>
                    <a:pt x="869918" y="28766"/>
                  </a:lnTo>
                  <a:lnTo>
                    <a:pt x="868204" y="34480"/>
                  </a:lnTo>
                  <a:cubicBezTo>
                    <a:pt x="869823" y="34957"/>
                    <a:pt x="871538" y="35528"/>
                    <a:pt x="873252" y="36004"/>
                  </a:cubicBezTo>
                  <a:close/>
                  <a:moveTo>
                    <a:pt x="839534" y="26575"/>
                  </a:moveTo>
                  <a:lnTo>
                    <a:pt x="840962" y="20764"/>
                  </a:lnTo>
                  <a:lnTo>
                    <a:pt x="835819" y="19526"/>
                  </a:lnTo>
                  <a:lnTo>
                    <a:pt x="834390" y="25337"/>
                  </a:lnTo>
                  <a:cubicBezTo>
                    <a:pt x="836105" y="25718"/>
                    <a:pt x="837819" y="26099"/>
                    <a:pt x="839534" y="26575"/>
                  </a:cubicBezTo>
                  <a:close/>
                  <a:moveTo>
                    <a:pt x="816769" y="21241"/>
                  </a:moveTo>
                  <a:lnTo>
                    <a:pt x="818007" y="15335"/>
                  </a:lnTo>
                  <a:lnTo>
                    <a:pt x="812863" y="14192"/>
                  </a:lnTo>
                  <a:lnTo>
                    <a:pt x="811625" y="20098"/>
                  </a:lnTo>
                  <a:cubicBezTo>
                    <a:pt x="813340" y="20479"/>
                    <a:pt x="815054" y="20860"/>
                    <a:pt x="816769" y="21241"/>
                  </a:cubicBezTo>
                  <a:close/>
                  <a:moveTo>
                    <a:pt x="938879" y="60198"/>
                  </a:moveTo>
                  <a:lnTo>
                    <a:pt x="941261" y="54674"/>
                  </a:lnTo>
                  <a:lnTo>
                    <a:pt x="936403" y="52578"/>
                  </a:lnTo>
                  <a:lnTo>
                    <a:pt x="934117" y="58007"/>
                  </a:lnTo>
                  <a:cubicBezTo>
                    <a:pt x="935641" y="58864"/>
                    <a:pt x="937260" y="59531"/>
                    <a:pt x="938879" y="60198"/>
                  </a:cubicBezTo>
                  <a:close/>
                  <a:moveTo>
                    <a:pt x="917258" y="51435"/>
                  </a:moveTo>
                  <a:lnTo>
                    <a:pt x="919353" y="45911"/>
                  </a:lnTo>
                  <a:lnTo>
                    <a:pt x="914400" y="44005"/>
                  </a:lnTo>
                  <a:lnTo>
                    <a:pt x="912209" y="49625"/>
                  </a:lnTo>
                  <a:cubicBezTo>
                    <a:pt x="914019" y="50102"/>
                    <a:pt x="915638" y="50768"/>
                    <a:pt x="917258" y="51435"/>
                  </a:cubicBezTo>
                  <a:close/>
                  <a:moveTo>
                    <a:pt x="928116" y="55721"/>
                  </a:moveTo>
                  <a:lnTo>
                    <a:pt x="930402" y="50197"/>
                  </a:lnTo>
                  <a:lnTo>
                    <a:pt x="925449" y="48196"/>
                  </a:lnTo>
                  <a:lnTo>
                    <a:pt x="923258" y="53721"/>
                  </a:lnTo>
                  <a:cubicBezTo>
                    <a:pt x="924878" y="54388"/>
                    <a:pt x="926497" y="55054"/>
                    <a:pt x="928116" y="55721"/>
                  </a:cubicBezTo>
                  <a:close/>
                  <a:moveTo>
                    <a:pt x="906399" y="47244"/>
                  </a:moveTo>
                  <a:lnTo>
                    <a:pt x="908399" y="41624"/>
                  </a:lnTo>
                  <a:lnTo>
                    <a:pt x="903446" y="39814"/>
                  </a:lnTo>
                  <a:lnTo>
                    <a:pt x="901446" y="45434"/>
                  </a:lnTo>
                  <a:cubicBezTo>
                    <a:pt x="903065" y="46006"/>
                    <a:pt x="904684" y="46672"/>
                    <a:pt x="906399" y="47244"/>
                  </a:cubicBezTo>
                  <a:close/>
                  <a:moveTo>
                    <a:pt x="884301" y="39624"/>
                  </a:moveTo>
                  <a:lnTo>
                    <a:pt x="886111" y="33909"/>
                  </a:lnTo>
                  <a:lnTo>
                    <a:pt x="881063" y="32290"/>
                  </a:lnTo>
                  <a:lnTo>
                    <a:pt x="879253" y="38005"/>
                  </a:lnTo>
                  <a:cubicBezTo>
                    <a:pt x="880967" y="38481"/>
                    <a:pt x="882682" y="39053"/>
                    <a:pt x="884301" y="39624"/>
                  </a:cubicBezTo>
                  <a:close/>
                  <a:moveTo>
                    <a:pt x="895350" y="43339"/>
                  </a:moveTo>
                  <a:lnTo>
                    <a:pt x="897255" y="37719"/>
                  </a:lnTo>
                  <a:lnTo>
                    <a:pt x="892207" y="36004"/>
                  </a:lnTo>
                  <a:lnTo>
                    <a:pt x="890302" y="41624"/>
                  </a:lnTo>
                  <a:cubicBezTo>
                    <a:pt x="892016" y="42101"/>
                    <a:pt x="893731" y="42767"/>
                    <a:pt x="895350" y="43339"/>
                  </a:cubicBezTo>
                  <a:close/>
                  <a:moveTo>
                    <a:pt x="828199" y="23717"/>
                  </a:moveTo>
                  <a:lnTo>
                    <a:pt x="829532" y="17907"/>
                  </a:lnTo>
                  <a:lnTo>
                    <a:pt x="824389" y="16669"/>
                  </a:lnTo>
                  <a:lnTo>
                    <a:pt x="823055" y="22479"/>
                  </a:lnTo>
                  <a:cubicBezTo>
                    <a:pt x="824675" y="22955"/>
                    <a:pt x="826389" y="23336"/>
                    <a:pt x="828199" y="23717"/>
                  </a:cubicBezTo>
                  <a:close/>
                  <a:moveTo>
                    <a:pt x="724376" y="7906"/>
                  </a:moveTo>
                  <a:lnTo>
                    <a:pt x="724757" y="1810"/>
                  </a:lnTo>
                  <a:lnTo>
                    <a:pt x="719519" y="1429"/>
                  </a:lnTo>
                  <a:lnTo>
                    <a:pt x="719138" y="7525"/>
                  </a:lnTo>
                  <a:cubicBezTo>
                    <a:pt x="720852" y="7715"/>
                    <a:pt x="722662" y="7811"/>
                    <a:pt x="724376" y="7906"/>
                  </a:cubicBezTo>
                  <a:close/>
                  <a:moveTo>
                    <a:pt x="735997" y="8954"/>
                  </a:moveTo>
                  <a:lnTo>
                    <a:pt x="736568" y="2858"/>
                  </a:lnTo>
                  <a:lnTo>
                    <a:pt x="731330" y="2381"/>
                  </a:lnTo>
                  <a:lnTo>
                    <a:pt x="730758" y="8477"/>
                  </a:lnTo>
                  <a:cubicBezTo>
                    <a:pt x="732473" y="8572"/>
                    <a:pt x="734282" y="8763"/>
                    <a:pt x="735997" y="8954"/>
                  </a:cubicBezTo>
                  <a:close/>
                  <a:moveTo>
                    <a:pt x="712756" y="7239"/>
                  </a:moveTo>
                  <a:lnTo>
                    <a:pt x="713042" y="1143"/>
                  </a:lnTo>
                  <a:lnTo>
                    <a:pt x="707803" y="857"/>
                  </a:lnTo>
                  <a:lnTo>
                    <a:pt x="707517" y="6953"/>
                  </a:lnTo>
                  <a:cubicBezTo>
                    <a:pt x="709232" y="7049"/>
                    <a:pt x="710946" y="7144"/>
                    <a:pt x="712756" y="7239"/>
                  </a:cubicBezTo>
                  <a:close/>
                  <a:moveTo>
                    <a:pt x="701040" y="6668"/>
                  </a:moveTo>
                  <a:lnTo>
                    <a:pt x="701231" y="571"/>
                  </a:lnTo>
                  <a:lnTo>
                    <a:pt x="695897" y="381"/>
                  </a:lnTo>
                  <a:lnTo>
                    <a:pt x="695706" y="6477"/>
                  </a:lnTo>
                  <a:cubicBezTo>
                    <a:pt x="697516" y="6572"/>
                    <a:pt x="699326" y="6572"/>
                    <a:pt x="701040" y="6668"/>
                  </a:cubicBezTo>
                  <a:close/>
                  <a:moveTo>
                    <a:pt x="805339" y="18860"/>
                  </a:moveTo>
                  <a:lnTo>
                    <a:pt x="806482" y="12954"/>
                  </a:lnTo>
                  <a:lnTo>
                    <a:pt x="801338" y="11906"/>
                  </a:lnTo>
                  <a:lnTo>
                    <a:pt x="800195" y="17812"/>
                  </a:lnTo>
                  <a:cubicBezTo>
                    <a:pt x="801815" y="18193"/>
                    <a:pt x="803624" y="18479"/>
                    <a:pt x="805339" y="18860"/>
                  </a:cubicBezTo>
                  <a:close/>
                  <a:moveTo>
                    <a:pt x="747617" y="10096"/>
                  </a:moveTo>
                  <a:lnTo>
                    <a:pt x="748284" y="4096"/>
                  </a:lnTo>
                  <a:lnTo>
                    <a:pt x="743045" y="3524"/>
                  </a:lnTo>
                  <a:lnTo>
                    <a:pt x="742379" y="9525"/>
                  </a:lnTo>
                  <a:cubicBezTo>
                    <a:pt x="744093" y="9716"/>
                    <a:pt x="745903" y="9906"/>
                    <a:pt x="747617" y="10096"/>
                  </a:cubicBezTo>
                  <a:close/>
                  <a:moveTo>
                    <a:pt x="782288" y="14764"/>
                  </a:moveTo>
                  <a:lnTo>
                    <a:pt x="783241" y="8763"/>
                  </a:lnTo>
                  <a:lnTo>
                    <a:pt x="778002" y="7906"/>
                  </a:lnTo>
                  <a:lnTo>
                    <a:pt x="777050" y="13811"/>
                  </a:lnTo>
                  <a:cubicBezTo>
                    <a:pt x="778859" y="14097"/>
                    <a:pt x="780574" y="14478"/>
                    <a:pt x="782288" y="14764"/>
                  </a:cubicBezTo>
                  <a:close/>
                  <a:moveTo>
                    <a:pt x="793813" y="16669"/>
                  </a:moveTo>
                  <a:lnTo>
                    <a:pt x="794861" y="10763"/>
                  </a:lnTo>
                  <a:lnTo>
                    <a:pt x="789623" y="9811"/>
                  </a:lnTo>
                  <a:lnTo>
                    <a:pt x="788575" y="15812"/>
                  </a:lnTo>
                  <a:cubicBezTo>
                    <a:pt x="790384" y="16097"/>
                    <a:pt x="792099" y="16383"/>
                    <a:pt x="793813" y="16669"/>
                  </a:cubicBezTo>
                  <a:close/>
                  <a:moveTo>
                    <a:pt x="759238" y="11430"/>
                  </a:moveTo>
                  <a:lnTo>
                    <a:pt x="760000" y="5429"/>
                  </a:lnTo>
                  <a:lnTo>
                    <a:pt x="754761" y="4763"/>
                  </a:lnTo>
                  <a:lnTo>
                    <a:pt x="753999" y="10763"/>
                  </a:lnTo>
                  <a:cubicBezTo>
                    <a:pt x="755713" y="10954"/>
                    <a:pt x="757523" y="11144"/>
                    <a:pt x="759238" y="11430"/>
                  </a:cubicBezTo>
                  <a:close/>
                  <a:moveTo>
                    <a:pt x="770763" y="12954"/>
                  </a:moveTo>
                  <a:lnTo>
                    <a:pt x="771620" y="6953"/>
                  </a:lnTo>
                  <a:lnTo>
                    <a:pt x="766382" y="6191"/>
                  </a:lnTo>
                  <a:lnTo>
                    <a:pt x="765524" y="12192"/>
                  </a:lnTo>
                  <a:cubicBezTo>
                    <a:pt x="767334" y="12478"/>
                    <a:pt x="769049" y="12763"/>
                    <a:pt x="770763" y="12954"/>
                  </a:cubicBezTo>
                  <a:close/>
                  <a:moveTo>
                    <a:pt x="1041559" y="115538"/>
                  </a:moveTo>
                  <a:lnTo>
                    <a:pt x="1044893" y="110395"/>
                  </a:lnTo>
                  <a:lnTo>
                    <a:pt x="1040416" y="107537"/>
                  </a:lnTo>
                  <a:lnTo>
                    <a:pt x="1037082" y="112586"/>
                  </a:lnTo>
                  <a:cubicBezTo>
                    <a:pt x="1038701" y="113538"/>
                    <a:pt x="1040130" y="114491"/>
                    <a:pt x="1041559" y="115538"/>
                  </a:cubicBezTo>
                  <a:close/>
                  <a:moveTo>
                    <a:pt x="1088898" y="149543"/>
                  </a:moveTo>
                  <a:lnTo>
                    <a:pt x="1092708" y="144780"/>
                  </a:lnTo>
                  <a:lnTo>
                    <a:pt x="1088517" y="141542"/>
                  </a:lnTo>
                  <a:lnTo>
                    <a:pt x="1084707" y="146399"/>
                  </a:lnTo>
                  <a:cubicBezTo>
                    <a:pt x="1086136" y="147447"/>
                    <a:pt x="1087565" y="148495"/>
                    <a:pt x="1088898" y="149543"/>
                  </a:cubicBezTo>
                  <a:close/>
                  <a:moveTo>
                    <a:pt x="1098042" y="156877"/>
                  </a:moveTo>
                  <a:lnTo>
                    <a:pt x="1101852" y="152114"/>
                  </a:lnTo>
                  <a:lnTo>
                    <a:pt x="1097756" y="148780"/>
                  </a:lnTo>
                  <a:lnTo>
                    <a:pt x="1093851" y="153543"/>
                  </a:lnTo>
                  <a:cubicBezTo>
                    <a:pt x="1095280" y="154686"/>
                    <a:pt x="1096709" y="155829"/>
                    <a:pt x="1098042" y="156877"/>
                  </a:cubicBezTo>
                  <a:close/>
                  <a:moveTo>
                    <a:pt x="1070324" y="135446"/>
                  </a:moveTo>
                  <a:lnTo>
                    <a:pt x="1073944" y="130493"/>
                  </a:lnTo>
                  <a:lnTo>
                    <a:pt x="1069658" y="127349"/>
                  </a:lnTo>
                  <a:lnTo>
                    <a:pt x="1066038" y="132302"/>
                  </a:lnTo>
                  <a:cubicBezTo>
                    <a:pt x="1067467" y="133350"/>
                    <a:pt x="1068896" y="134398"/>
                    <a:pt x="1070324" y="135446"/>
                  </a:cubicBezTo>
                  <a:close/>
                  <a:moveTo>
                    <a:pt x="1106996" y="164402"/>
                  </a:moveTo>
                  <a:lnTo>
                    <a:pt x="1110901" y="159734"/>
                  </a:lnTo>
                  <a:lnTo>
                    <a:pt x="1106900" y="156305"/>
                  </a:lnTo>
                  <a:lnTo>
                    <a:pt x="1102995" y="160972"/>
                  </a:lnTo>
                  <a:cubicBezTo>
                    <a:pt x="1104329" y="162116"/>
                    <a:pt x="1105662" y="163259"/>
                    <a:pt x="1106996" y="164402"/>
                  </a:cubicBezTo>
                  <a:close/>
                  <a:moveTo>
                    <a:pt x="1079659" y="142494"/>
                  </a:moveTo>
                  <a:lnTo>
                    <a:pt x="1083374" y="137636"/>
                  </a:lnTo>
                  <a:lnTo>
                    <a:pt x="1079183" y="134493"/>
                  </a:lnTo>
                  <a:lnTo>
                    <a:pt x="1075563" y="139351"/>
                  </a:lnTo>
                  <a:cubicBezTo>
                    <a:pt x="1076897" y="140303"/>
                    <a:pt x="1078325" y="141351"/>
                    <a:pt x="1079659" y="142494"/>
                  </a:cubicBezTo>
                  <a:close/>
                  <a:moveTo>
                    <a:pt x="1133094" y="187738"/>
                  </a:moveTo>
                  <a:lnTo>
                    <a:pt x="1137285" y="183261"/>
                  </a:lnTo>
                  <a:lnTo>
                    <a:pt x="1133380" y="179642"/>
                  </a:lnTo>
                  <a:lnTo>
                    <a:pt x="1129189" y="184118"/>
                  </a:lnTo>
                  <a:cubicBezTo>
                    <a:pt x="1130522" y="185261"/>
                    <a:pt x="1131856" y="186500"/>
                    <a:pt x="1133094" y="187738"/>
                  </a:cubicBezTo>
                  <a:close/>
                  <a:moveTo>
                    <a:pt x="1141571" y="195739"/>
                  </a:moveTo>
                  <a:lnTo>
                    <a:pt x="1145858" y="191262"/>
                  </a:lnTo>
                  <a:lnTo>
                    <a:pt x="1142048" y="187643"/>
                  </a:lnTo>
                  <a:lnTo>
                    <a:pt x="1137761" y="192024"/>
                  </a:lnTo>
                  <a:cubicBezTo>
                    <a:pt x="1139095" y="193262"/>
                    <a:pt x="1140333" y="194501"/>
                    <a:pt x="1141571" y="195739"/>
                  </a:cubicBezTo>
                  <a:close/>
                  <a:moveTo>
                    <a:pt x="689420" y="6287"/>
                  </a:moveTo>
                  <a:lnTo>
                    <a:pt x="689515" y="191"/>
                  </a:lnTo>
                  <a:lnTo>
                    <a:pt x="684181" y="95"/>
                  </a:lnTo>
                  <a:lnTo>
                    <a:pt x="684086" y="6287"/>
                  </a:lnTo>
                  <a:cubicBezTo>
                    <a:pt x="685895" y="6287"/>
                    <a:pt x="687610" y="6287"/>
                    <a:pt x="689420" y="6287"/>
                  </a:cubicBezTo>
                  <a:close/>
                  <a:moveTo>
                    <a:pt x="1115854" y="172021"/>
                  </a:moveTo>
                  <a:lnTo>
                    <a:pt x="1119854" y="167354"/>
                  </a:lnTo>
                  <a:lnTo>
                    <a:pt x="1115854" y="163830"/>
                  </a:lnTo>
                  <a:lnTo>
                    <a:pt x="1111853" y="168497"/>
                  </a:lnTo>
                  <a:cubicBezTo>
                    <a:pt x="1113187" y="169640"/>
                    <a:pt x="1114520" y="170879"/>
                    <a:pt x="1115854" y="172021"/>
                  </a:cubicBezTo>
                  <a:close/>
                  <a:moveTo>
                    <a:pt x="949643" y="64961"/>
                  </a:moveTo>
                  <a:lnTo>
                    <a:pt x="952024" y="59531"/>
                  </a:lnTo>
                  <a:lnTo>
                    <a:pt x="947166" y="57436"/>
                  </a:lnTo>
                  <a:lnTo>
                    <a:pt x="944690" y="62865"/>
                  </a:lnTo>
                  <a:cubicBezTo>
                    <a:pt x="946404" y="63532"/>
                    <a:pt x="948023" y="64199"/>
                    <a:pt x="949643" y="64961"/>
                  </a:cubicBezTo>
                  <a:close/>
                  <a:moveTo>
                    <a:pt x="1124617" y="179737"/>
                  </a:moveTo>
                  <a:lnTo>
                    <a:pt x="1128713" y="175165"/>
                  </a:lnTo>
                  <a:lnTo>
                    <a:pt x="1124807" y="171641"/>
                  </a:lnTo>
                  <a:lnTo>
                    <a:pt x="1120712" y="176213"/>
                  </a:lnTo>
                  <a:cubicBezTo>
                    <a:pt x="1121950" y="177451"/>
                    <a:pt x="1123283" y="178594"/>
                    <a:pt x="1124617" y="179737"/>
                  </a:cubicBezTo>
                  <a:close/>
                  <a:moveTo>
                    <a:pt x="991457" y="85630"/>
                  </a:moveTo>
                  <a:lnTo>
                    <a:pt x="994315" y="80296"/>
                  </a:lnTo>
                  <a:lnTo>
                    <a:pt x="989648" y="77819"/>
                  </a:lnTo>
                  <a:lnTo>
                    <a:pt x="986790" y="83153"/>
                  </a:lnTo>
                  <a:cubicBezTo>
                    <a:pt x="988314" y="83915"/>
                    <a:pt x="989933" y="84772"/>
                    <a:pt x="991457" y="85630"/>
                  </a:cubicBezTo>
                  <a:close/>
                  <a:moveTo>
                    <a:pt x="1001649" y="91250"/>
                  </a:moveTo>
                  <a:lnTo>
                    <a:pt x="1004602" y="86011"/>
                  </a:lnTo>
                  <a:lnTo>
                    <a:pt x="999934" y="83439"/>
                  </a:lnTo>
                  <a:lnTo>
                    <a:pt x="996982" y="88678"/>
                  </a:lnTo>
                  <a:cubicBezTo>
                    <a:pt x="998601" y="89535"/>
                    <a:pt x="1000125" y="90392"/>
                    <a:pt x="1001649" y="91250"/>
                  </a:cubicBezTo>
                  <a:close/>
                  <a:moveTo>
                    <a:pt x="981170" y="80201"/>
                  </a:moveTo>
                  <a:lnTo>
                    <a:pt x="983933" y="74867"/>
                  </a:lnTo>
                  <a:lnTo>
                    <a:pt x="979170" y="72390"/>
                  </a:lnTo>
                  <a:lnTo>
                    <a:pt x="976408" y="77724"/>
                  </a:lnTo>
                  <a:cubicBezTo>
                    <a:pt x="978027" y="78581"/>
                    <a:pt x="979551" y="79343"/>
                    <a:pt x="981170" y="80201"/>
                  </a:cubicBezTo>
                  <a:close/>
                  <a:moveTo>
                    <a:pt x="960215" y="69818"/>
                  </a:moveTo>
                  <a:lnTo>
                    <a:pt x="962787" y="64389"/>
                  </a:lnTo>
                  <a:lnTo>
                    <a:pt x="958025" y="62198"/>
                  </a:lnTo>
                  <a:lnTo>
                    <a:pt x="955453" y="67628"/>
                  </a:lnTo>
                  <a:cubicBezTo>
                    <a:pt x="956977" y="68389"/>
                    <a:pt x="958596" y="69056"/>
                    <a:pt x="960215" y="69818"/>
                  </a:cubicBezTo>
                  <a:close/>
                  <a:moveTo>
                    <a:pt x="1051274" y="122015"/>
                  </a:moveTo>
                  <a:lnTo>
                    <a:pt x="1054703" y="116967"/>
                  </a:lnTo>
                  <a:lnTo>
                    <a:pt x="1050322" y="114014"/>
                  </a:lnTo>
                  <a:lnTo>
                    <a:pt x="1046893" y="119063"/>
                  </a:lnTo>
                  <a:cubicBezTo>
                    <a:pt x="1048417" y="120015"/>
                    <a:pt x="1049846" y="120968"/>
                    <a:pt x="1051274" y="122015"/>
                  </a:cubicBezTo>
                  <a:close/>
                  <a:moveTo>
                    <a:pt x="970693" y="74962"/>
                  </a:moveTo>
                  <a:lnTo>
                    <a:pt x="973360" y="69533"/>
                  </a:lnTo>
                  <a:lnTo>
                    <a:pt x="968597" y="67246"/>
                  </a:lnTo>
                  <a:lnTo>
                    <a:pt x="966026" y="72580"/>
                  </a:lnTo>
                  <a:cubicBezTo>
                    <a:pt x="967550" y="73343"/>
                    <a:pt x="969169" y="74104"/>
                    <a:pt x="970693" y="74962"/>
                  </a:cubicBezTo>
                  <a:close/>
                  <a:moveTo>
                    <a:pt x="1149858" y="203930"/>
                  </a:moveTo>
                  <a:lnTo>
                    <a:pt x="1154240" y="199549"/>
                  </a:lnTo>
                  <a:lnTo>
                    <a:pt x="1150525" y="195834"/>
                  </a:lnTo>
                  <a:lnTo>
                    <a:pt x="1146143" y="200216"/>
                  </a:lnTo>
                  <a:cubicBezTo>
                    <a:pt x="1147382" y="201454"/>
                    <a:pt x="1148620" y="202692"/>
                    <a:pt x="1149858" y="203930"/>
                  </a:cubicBezTo>
                  <a:close/>
                  <a:moveTo>
                    <a:pt x="1031748" y="109156"/>
                  </a:moveTo>
                  <a:lnTo>
                    <a:pt x="1034987" y="104013"/>
                  </a:lnTo>
                  <a:lnTo>
                    <a:pt x="1030510" y="101251"/>
                  </a:lnTo>
                  <a:lnTo>
                    <a:pt x="1027271" y="106394"/>
                  </a:lnTo>
                  <a:cubicBezTo>
                    <a:pt x="1028795" y="107252"/>
                    <a:pt x="1030319" y="108204"/>
                    <a:pt x="1031748" y="109156"/>
                  </a:cubicBezTo>
                  <a:close/>
                  <a:moveTo>
                    <a:pt x="1021842" y="102965"/>
                  </a:moveTo>
                  <a:lnTo>
                    <a:pt x="1024985" y="97822"/>
                  </a:lnTo>
                  <a:lnTo>
                    <a:pt x="1020413" y="95060"/>
                  </a:lnTo>
                  <a:lnTo>
                    <a:pt x="1017270" y="100203"/>
                  </a:lnTo>
                  <a:cubicBezTo>
                    <a:pt x="1018794" y="101155"/>
                    <a:pt x="1020413" y="102108"/>
                    <a:pt x="1021842" y="102965"/>
                  </a:cubicBezTo>
                  <a:close/>
                  <a:moveTo>
                    <a:pt x="1011841" y="97060"/>
                  </a:moveTo>
                  <a:lnTo>
                    <a:pt x="1014889" y="91821"/>
                  </a:lnTo>
                  <a:lnTo>
                    <a:pt x="1010317" y="89154"/>
                  </a:lnTo>
                  <a:lnTo>
                    <a:pt x="1007269" y="94297"/>
                  </a:lnTo>
                  <a:cubicBezTo>
                    <a:pt x="1008793" y="95250"/>
                    <a:pt x="1010317" y="96107"/>
                    <a:pt x="1011841" y="97060"/>
                  </a:cubicBezTo>
                  <a:close/>
                  <a:moveTo>
                    <a:pt x="470821" y="37910"/>
                  </a:moveTo>
                  <a:lnTo>
                    <a:pt x="469011" y="32290"/>
                  </a:lnTo>
                  <a:lnTo>
                    <a:pt x="463963" y="33909"/>
                  </a:lnTo>
                  <a:lnTo>
                    <a:pt x="465773" y="39529"/>
                  </a:lnTo>
                  <a:cubicBezTo>
                    <a:pt x="467487" y="38957"/>
                    <a:pt x="469106" y="38481"/>
                    <a:pt x="470821" y="37910"/>
                  </a:cubicBezTo>
                  <a:close/>
                  <a:moveTo>
                    <a:pt x="1027271" y="1243679"/>
                  </a:moveTo>
                  <a:lnTo>
                    <a:pt x="1030510" y="1248918"/>
                  </a:lnTo>
                  <a:lnTo>
                    <a:pt x="1034987" y="1246156"/>
                  </a:lnTo>
                  <a:lnTo>
                    <a:pt x="1031748" y="1240917"/>
                  </a:lnTo>
                  <a:cubicBezTo>
                    <a:pt x="1030224" y="1241775"/>
                    <a:pt x="1028795" y="1242727"/>
                    <a:pt x="1027271" y="1243679"/>
                  </a:cubicBezTo>
                  <a:close/>
                  <a:moveTo>
                    <a:pt x="1007269" y="1255681"/>
                  </a:moveTo>
                  <a:lnTo>
                    <a:pt x="1010317" y="1260920"/>
                  </a:lnTo>
                  <a:lnTo>
                    <a:pt x="1014889" y="1258253"/>
                  </a:lnTo>
                  <a:lnTo>
                    <a:pt x="1011841" y="1252919"/>
                  </a:lnTo>
                  <a:cubicBezTo>
                    <a:pt x="1010317" y="1253871"/>
                    <a:pt x="1008793" y="1254728"/>
                    <a:pt x="1007269" y="1255681"/>
                  </a:cubicBezTo>
                  <a:close/>
                  <a:moveTo>
                    <a:pt x="1056513" y="1224439"/>
                  </a:moveTo>
                  <a:lnTo>
                    <a:pt x="1060037" y="1229487"/>
                  </a:lnTo>
                  <a:lnTo>
                    <a:pt x="1064419" y="1226439"/>
                  </a:lnTo>
                  <a:lnTo>
                    <a:pt x="1060895" y="1221391"/>
                  </a:lnTo>
                  <a:cubicBezTo>
                    <a:pt x="1059466" y="1222439"/>
                    <a:pt x="1057942" y="1223391"/>
                    <a:pt x="1056513" y="1224439"/>
                  </a:cubicBezTo>
                  <a:close/>
                  <a:moveTo>
                    <a:pt x="1037082" y="1237393"/>
                  </a:moveTo>
                  <a:lnTo>
                    <a:pt x="1040416" y="1242536"/>
                  </a:lnTo>
                  <a:lnTo>
                    <a:pt x="1044893" y="1239679"/>
                  </a:lnTo>
                  <a:lnTo>
                    <a:pt x="1041559" y="1234535"/>
                  </a:lnTo>
                  <a:cubicBezTo>
                    <a:pt x="1040035" y="1235488"/>
                    <a:pt x="1038606" y="1236441"/>
                    <a:pt x="1037082" y="1237393"/>
                  </a:cubicBezTo>
                  <a:close/>
                  <a:moveTo>
                    <a:pt x="1046893" y="1231011"/>
                  </a:moveTo>
                  <a:lnTo>
                    <a:pt x="1050322" y="1236155"/>
                  </a:lnTo>
                  <a:lnTo>
                    <a:pt x="1054703" y="1233202"/>
                  </a:lnTo>
                  <a:lnTo>
                    <a:pt x="1051274" y="1228059"/>
                  </a:lnTo>
                  <a:cubicBezTo>
                    <a:pt x="1049846" y="1229011"/>
                    <a:pt x="1048322" y="1230058"/>
                    <a:pt x="1046893" y="1231011"/>
                  </a:cubicBezTo>
                  <a:close/>
                  <a:moveTo>
                    <a:pt x="6287" y="684086"/>
                  </a:moveTo>
                  <a:lnTo>
                    <a:pt x="191" y="684181"/>
                  </a:lnTo>
                  <a:lnTo>
                    <a:pt x="286" y="689515"/>
                  </a:lnTo>
                  <a:lnTo>
                    <a:pt x="6382" y="689420"/>
                  </a:lnTo>
                  <a:cubicBezTo>
                    <a:pt x="6287" y="687610"/>
                    <a:pt x="6287" y="685800"/>
                    <a:pt x="6287" y="684086"/>
                  </a:cubicBezTo>
                  <a:close/>
                  <a:moveTo>
                    <a:pt x="965930" y="1277398"/>
                  </a:moveTo>
                  <a:lnTo>
                    <a:pt x="968597" y="1282827"/>
                  </a:lnTo>
                  <a:lnTo>
                    <a:pt x="973360" y="1280541"/>
                  </a:lnTo>
                  <a:lnTo>
                    <a:pt x="970693" y="1275112"/>
                  </a:lnTo>
                  <a:cubicBezTo>
                    <a:pt x="969074" y="1275874"/>
                    <a:pt x="967550" y="1276636"/>
                    <a:pt x="965930" y="1277398"/>
                  </a:cubicBezTo>
                  <a:close/>
                  <a:moveTo>
                    <a:pt x="955358" y="1282446"/>
                  </a:moveTo>
                  <a:lnTo>
                    <a:pt x="957929" y="1287971"/>
                  </a:lnTo>
                  <a:lnTo>
                    <a:pt x="962692" y="1285685"/>
                  </a:lnTo>
                  <a:lnTo>
                    <a:pt x="960120" y="1280160"/>
                  </a:lnTo>
                  <a:cubicBezTo>
                    <a:pt x="958596" y="1280922"/>
                    <a:pt x="956977" y="1281684"/>
                    <a:pt x="955358" y="1282446"/>
                  </a:cubicBezTo>
                  <a:close/>
                  <a:moveTo>
                    <a:pt x="976408" y="1272254"/>
                  </a:moveTo>
                  <a:lnTo>
                    <a:pt x="979170" y="1277683"/>
                  </a:lnTo>
                  <a:lnTo>
                    <a:pt x="983837" y="1275302"/>
                  </a:lnTo>
                  <a:lnTo>
                    <a:pt x="981075" y="1269873"/>
                  </a:lnTo>
                  <a:cubicBezTo>
                    <a:pt x="979551" y="1270635"/>
                    <a:pt x="977932" y="1271397"/>
                    <a:pt x="976408" y="1272254"/>
                  </a:cubicBezTo>
                  <a:close/>
                  <a:moveTo>
                    <a:pt x="986790" y="1266825"/>
                  </a:moveTo>
                  <a:lnTo>
                    <a:pt x="989648" y="1272254"/>
                  </a:lnTo>
                  <a:lnTo>
                    <a:pt x="994315" y="1269778"/>
                  </a:lnTo>
                  <a:lnTo>
                    <a:pt x="991457" y="1264349"/>
                  </a:lnTo>
                  <a:cubicBezTo>
                    <a:pt x="989933" y="1265206"/>
                    <a:pt x="988314" y="1266063"/>
                    <a:pt x="986790" y="1266825"/>
                  </a:cubicBezTo>
                  <a:close/>
                  <a:moveTo>
                    <a:pt x="997077" y="1261301"/>
                  </a:moveTo>
                  <a:lnTo>
                    <a:pt x="1000030" y="1266635"/>
                  </a:lnTo>
                  <a:lnTo>
                    <a:pt x="1004697" y="1264063"/>
                  </a:lnTo>
                  <a:lnTo>
                    <a:pt x="1001744" y="1258729"/>
                  </a:lnTo>
                  <a:cubicBezTo>
                    <a:pt x="1000125" y="1259586"/>
                    <a:pt x="998601" y="1260443"/>
                    <a:pt x="997077" y="1261301"/>
                  </a:cubicBezTo>
                  <a:close/>
                  <a:moveTo>
                    <a:pt x="1120616" y="1173766"/>
                  </a:moveTo>
                  <a:lnTo>
                    <a:pt x="1124807" y="1178433"/>
                  </a:lnTo>
                  <a:lnTo>
                    <a:pt x="1128713" y="1174909"/>
                  </a:lnTo>
                  <a:lnTo>
                    <a:pt x="1124522" y="1170337"/>
                  </a:lnTo>
                  <a:cubicBezTo>
                    <a:pt x="1123283" y="1171480"/>
                    <a:pt x="1121950" y="1172623"/>
                    <a:pt x="1120616" y="1173766"/>
                  </a:cubicBezTo>
                  <a:close/>
                  <a:moveTo>
                    <a:pt x="1066038" y="1217676"/>
                  </a:moveTo>
                  <a:lnTo>
                    <a:pt x="1069658" y="1222725"/>
                  </a:lnTo>
                  <a:lnTo>
                    <a:pt x="1073944" y="1219581"/>
                  </a:lnTo>
                  <a:lnTo>
                    <a:pt x="1070324" y="1214533"/>
                  </a:lnTo>
                  <a:cubicBezTo>
                    <a:pt x="1068896" y="1215581"/>
                    <a:pt x="1067467" y="1216628"/>
                    <a:pt x="1066038" y="1217676"/>
                  </a:cubicBezTo>
                  <a:close/>
                  <a:moveTo>
                    <a:pt x="944690" y="1287208"/>
                  </a:moveTo>
                  <a:lnTo>
                    <a:pt x="947166" y="1292733"/>
                  </a:lnTo>
                  <a:lnTo>
                    <a:pt x="952024" y="1290543"/>
                  </a:lnTo>
                  <a:lnTo>
                    <a:pt x="949547" y="1285018"/>
                  </a:lnTo>
                  <a:cubicBezTo>
                    <a:pt x="947928" y="1285780"/>
                    <a:pt x="946309" y="1286447"/>
                    <a:pt x="944690" y="1287208"/>
                  </a:cubicBezTo>
                  <a:close/>
                  <a:moveTo>
                    <a:pt x="1111853" y="1181481"/>
                  </a:moveTo>
                  <a:lnTo>
                    <a:pt x="1115949" y="1186148"/>
                  </a:lnTo>
                  <a:lnTo>
                    <a:pt x="1119950" y="1182719"/>
                  </a:lnTo>
                  <a:lnTo>
                    <a:pt x="1115854" y="1178052"/>
                  </a:lnTo>
                  <a:cubicBezTo>
                    <a:pt x="1114520" y="1179195"/>
                    <a:pt x="1113187" y="1180338"/>
                    <a:pt x="1111853" y="1181481"/>
                  </a:cubicBezTo>
                  <a:close/>
                  <a:moveTo>
                    <a:pt x="1137761" y="1157954"/>
                  </a:moveTo>
                  <a:lnTo>
                    <a:pt x="1142048" y="1162431"/>
                  </a:lnTo>
                  <a:lnTo>
                    <a:pt x="1145858" y="1158812"/>
                  </a:lnTo>
                  <a:lnTo>
                    <a:pt x="1141476" y="1154335"/>
                  </a:lnTo>
                  <a:cubicBezTo>
                    <a:pt x="1140238" y="1155478"/>
                    <a:pt x="1139000" y="1156716"/>
                    <a:pt x="1137761" y="1157954"/>
                  </a:cubicBezTo>
                  <a:close/>
                  <a:moveTo>
                    <a:pt x="1146048" y="1149763"/>
                  </a:moveTo>
                  <a:lnTo>
                    <a:pt x="1150430" y="1154144"/>
                  </a:lnTo>
                  <a:lnTo>
                    <a:pt x="1154144" y="1150430"/>
                  </a:lnTo>
                  <a:lnTo>
                    <a:pt x="1149763" y="1146048"/>
                  </a:lnTo>
                  <a:cubicBezTo>
                    <a:pt x="1148620" y="1147286"/>
                    <a:pt x="1147382" y="1148524"/>
                    <a:pt x="1146048" y="1149763"/>
                  </a:cubicBezTo>
                  <a:close/>
                  <a:moveTo>
                    <a:pt x="1129189" y="1165955"/>
                  </a:moveTo>
                  <a:lnTo>
                    <a:pt x="1133475" y="1170527"/>
                  </a:lnTo>
                  <a:lnTo>
                    <a:pt x="1137380" y="1166908"/>
                  </a:lnTo>
                  <a:lnTo>
                    <a:pt x="1133094" y="1162336"/>
                  </a:lnTo>
                  <a:cubicBezTo>
                    <a:pt x="1131761" y="1163574"/>
                    <a:pt x="1130522" y="1164717"/>
                    <a:pt x="1129189" y="1165955"/>
                  </a:cubicBezTo>
                  <a:close/>
                  <a:moveTo>
                    <a:pt x="1075468" y="1210818"/>
                  </a:moveTo>
                  <a:lnTo>
                    <a:pt x="1079183" y="1215771"/>
                  </a:lnTo>
                  <a:lnTo>
                    <a:pt x="1083374" y="1212628"/>
                  </a:lnTo>
                  <a:lnTo>
                    <a:pt x="1079659" y="1207675"/>
                  </a:lnTo>
                  <a:cubicBezTo>
                    <a:pt x="1078230" y="1208627"/>
                    <a:pt x="1076897" y="1209675"/>
                    <a:pt x="1075468" y="1210818"/>
                  </a:cubicBezTo>
                  <a:close/>
                  <a:moveTo>
                    <a:pt x="1084707" y="1203675"/>
                  </a:moveTo>
                  <a:lnTo>
                    <a:pt x="1088517" y="1208627"/>
                  </a:lnTo>
                  <a:lnTo>
                    <a:pt x="1092708" y="1205389"/>
                  </a:lnTo>
                  <a:lnTo>
                    <a:pt x="1088898" y="1200531"/>
                  </a:lnTo>
                  <a:cubicBezTo>
                    <a:pt x="1087565" y="1201483"/>
                    <a:pt x="1086136" y="1202626"/>
                    <a:pt x="1084707" y="1203675"/>
                  </a:cubicBezTo>
                  <a:close/>
                  <a:moveTo>
                    <a:pt x="1093851" y="1196435"/>
                  </a:moveTo>
                  <a:lnTo>
                    <a:pt x="1097756" y="1201293"/>
                  </a:lnTo>
                  <a:lnTo>
                    <a:pt x="1101852" y="1197959"/>
                  </a:lnTo>
                  <a:lnTo>
                    <a:pt x="1097947" y="1193101"/>
                  </a:lnTo>
                  <a:cubicBezTo>
                    <a:pt x="1096613" y="1194245"/>
                    <a:pt x="1095280" y="1195293"/>
                    <a:pt x="1093851" y="1196435"/>
                  </a:cubicBezTo>
                  <a:close/>
                  <a:moveTo>
                    <a:pt x="1102900" y="1189006"/>
                  </a:moveTo>
                  <a:lnTo>
                    <a:pt x="1106900" y="1193768"/>
                  </a:lnTo>
                  <a:lnTo>
                    <a:pt x="1110901" y="1190339"/>
                  </a:lnTo>
                  <a:lnTo>
                    <a:pt x="1106900" y="1185577"/>
                  </a:lnTo>
                  <a:cubicBezTo>
                    <a:pt x="1105662" y="1186815"/>
                    <a:pt x="1104233" y="1187958"/>
                    <a:pt x="1102900" y="1189006"/>
                  </a:cubicBezTo>
                  <a:close/>
                  <a:moveTo>
                    <a:pt x="788575" y="1334167"/>
                  </a:moveTo>
                  <a:lnTo>
                    <a:pt x="789623" y="1340167"/>
                  </a:lnTo>
                  <a:lnTo>
                    <a:pt x="794861" y="1339215"/>
                  </a:lnTo>
                  <a:lnTo>
                    <a:pt x="793813" y="1333214"/>
                  </a:lnTo>
                  <a:cubicBezTo>
                    <a:pt x="792099" y="1333690"/>
                    <a:pt x="790384" y="1333881"/>
                    <a:pt x="788575" y="1334167"/>
                  </a:cubicBezTo>
                  <a:close/>
                  <a:moveTo>
                    <a:pt x="753904" y="1339215"/>
                  </a:moveTo>
                  <a:lnTo>
                    <a:pt x="754666" y="1345311"/>
                  </a:lnTo>
                  <a:lnTo>
                    <a:pt x="759905" y="1344644"/>
                  </a:lnTo>
                  <a:lnTo>
                    <a:pt x="759143" y="1338548"/>
                  </a:lnTo>
                  <a:cubicBezTo>
                    <a:pt x="757428" y="1338834"/>
                    <a:pt x="755713" y="1339024"/>
                    <a:pt x="753904" y="1339215"/>
                  </a:cubicBezTo>
                  <a:close/>
                  <a:moveTo>
                    <a:pt x="765524" y="1337786"/>
                  </a:moveTo>
                  <a:lnTo>
                    <a:pt x="766382" y="1343882"/>
                  </a:lnTo>
                  <a:lnTo>
                    <a:pt x="771620" y="1343120"/>
                  </a:lnTo>
                  <a:lnTo>
                    <a:pt x="770763" y="1337025"/>
                  </a:lnTo>
                  <a:cubicBezTo>
                    <a:pt x="769049" y="1337215"/>
                    <a:pt x="767239" y="1337501"/>
                    <a:pt x="765524" y="1337786"/>
                  </a:cubicBezTo>
                  <a:close/>
                  <a:moveTo>
                    <a:pt x="777050" y="1336167"/>
                  </a:moveTo>
                  <a:lnTo>
                    <a:pt x="778002" y="1342168"/>
                  </a:lnTo>
                  <a:lnTo>
                    <a:pt x="783241" y="1341310"/>
                  </a:lnTo>
                  <a:lnTo>
                    <a:pt x="782288" y="1335215"/>
                  </a:lnTo>
                  <a:cubicBezTo>
                    <a:pt x="780574" y="1335500"/>
                    <a:pt x="778859" y="1335882"/>
                    <a:pt x="777050" y="1336167"/>
                  </a:cubicBezTo>
                  <a:close/>
                  <a:moveTo>
                    <a:pt x="1154240" y="1141476"/>
                  </a:moveTo>
                  <a:lnTo>
                    <a:pt x="1158716" y="1145858"/>
                  </a:lnTo>
                  <a:lnTo>
                    <a:pt x="1162431" y="1142048"/>
                  </a:lnTo>
                  <a:lnTo>
                    <a:pt x="1157954" y="1137666"/>
                  </a:lnTo>
                  <a:cubicBezTo>
                    <a:pt x="1156811" y="1138999"/>
                    <a:pt x="1155478" y="1140238"/>
                    <a:pt x="1154240" y="1141476"/>
                  </a:cubicBezTo>
                  <a:close/>
                  <a:moveTo>
                    <a:pt x="800100" y="1332167"/>
                  </a:moveTo>
                  <a:lnTo>
                    <a:pt x="801243" y="1338168"/>
                  </a:lnTo>
                  <a:lnTo>
                    <a:pt x="806387" y="1337120"/>
                  </a:lnTo>
                  <a:lnTo>
                    <a:pt x="805244" y="1331119"/>
                  </a:lnTo>
                  <a:cubicBezTo>
                    <a:pt x="803529" y="1331500"/>
                    <a:pt x="801815" y="1331785"/>
                    <a:pt x="800100" y="1332167"/>
                  </a:cubicBezTo>
                  <a:close/>
                  <a:moveTo>
                    <a:pt x="730758" y="1341501"/>
                  </a:moveTo>
                  <a:lnTo>
                    <a:pt x="731330" y="1347693"/>
                  </a:lnTo>
                  <a:lnTo>
                    <a:pt x="736568" y="1347216"/>
                  </a:lnTo>
                  <a:lnTo>
                    <a:pt x="735997" y="1341025"/>
                  </a:lnTo>
                  <a:cubicBezTo>
                    <a:pt x="734282" y="1341216"/>
                    <a:pt x="732473" y="1341406"/>
                    <a:pt x="730758" y="1341501"/>
                  </a:cubicBezTo>
                  <a:close/>
                  <a:moveTo>
                    <a:pt x="707422" y="1343025"/>
                  </a:moveTo>
                  <a:lnTo>
                    <a:pt x="707708" y="1349216"/>
                  </a:lnTo>
                  <a:lnTo>
                    <a:pt x="712946" y="1348931"/>
                  </a:lnTo>
                  <a:lnTo>
                    <a:pt x="712661" y="1342739"/>
                  </a:lnTo>
                  <a:cubicBezTo>
                    <a:pt x="710946" y="1342835"/>
                    <a:pt x="709232" y="1343025"/>
                    <a:pt x="707422" y="1343025"/>
                  </a:cubicBezTo>
                  <a:close/>
                  <a:moveTo>
                    <a:pt x="684086" y="1343787"/>
                  </a:moveTo>
                  <a:lnTo>
                    <a:pt x="684181" y="1349978"/>
                  </a:lnTo>
                  <a:lnTo>
                    <a:pt x="689515" y="1349883"/>
                  </a:lnTo>
                  <a:lnTo>
                    <a:pt x="689420" y="1343692"/>
                  </a:lnTo>
                  <a:cubicBezTo>
                    <a:pt x="687610" y="1343692"/>
                    <a:pt x="685895" y="1343692"/>
                    <a:pt x="684086" y="1343787"/>
                  </a:cubicBezTo>
                  <a:close/>
                  <a:moveTo>
                    <a:pt x="811530" y="1329881"/>
                  </a:moveTo>
                  <a:lnTo>
                    <a:pt x="812768" y="1335882"/>
                  </a:lnTo>
                  <a:lnTo>
                    <a:pt x="817912" y="1334739"/>
                  </a:lnTo>
                  <a:lnTo>
                    <a:pt x="816674" y="1328738"/>
                  </a:lnTo>
                  <a:cubicBezTo>
                    <a:pt x="814959" y="1329119"/>
                    <a:pt x="813245" y="1329499"/>
                    <a:pt x="811530" y="1329881"/>
                  </a:cubicBezTo>
                  <a:close/>
                  <a:moveTo>
                    <a:pt x="742379" y="1340453"/>
                  </a:moveTo>
                  <a:lnTo>
                    <a:pt x="743045" y="1346550"/>
                  </a:lnTo>
                  <a:lnTo>
                    <a:pt x="748284" y="1345978"/>
                  </a:lnTo>
                  <a:lnTo>
                    <a:pt x="747617" y="1339882"/>
                  </a:lnTo>
                  <a:cubicBezTo>
                    <a:pt x="745808" y="1340167"/>
                    <a:pt x="744093" y="1340358"/>
                    <a:pt x="742379" y="1340453"/>
                  </a:cubicBezTo>
                  <a:close/>
                  <a:moveTo>
                    <a:pt x="719042" y="1342359"/>
                  </a:moveTo>
                  <a:lnTo>
                    <a:pt x="719423" y="1348549"/>
                  </a:lnTo>
                  <a:lnTo>
                    <a:pt x="724662" y="1348169"/>
                  </a:lnTo>
                  <a:lnTo>
                    <a:pt x="724281" y="1341977"/>
                  </a:lnTo>
                  <a:cubicBezTo>
                    <a:pt x="722567" y="1342168"/>
                    <a:pt x="720852" y="1342263"/>
                    <a:pt x="719042" y="1342359"/>
                  </a:cubicBezTo>
                  <a:close/>
                  <a:moveTo>
                    <a:pt x="890397" y="1308450"/>
                  </a:moveTo>
                  <a:lnTo>
                    <a:pt x="892397" y="1314164"/>
                  </a:lnTo>
                  <a:lnTo>
                    <a:pt x="897446" y="1312450"/>
                  </a:lnTo>
                  <a:lnTo>
                    <a:pt x="895445" y="1306735"/>
                  </a:lnTo>
                  <a:cubicBezTo>
                    <a:pt x="893636" y="1307211"/>
                    <a:pt x="892016" y="1307878"/>
                    <a:pt x="890397" y="1308450"/>
                  </a:cubicBezTo>
                  <a:close/>
                  <a:moveTo>
                    <a:pt x="879253" y="1312069"/>
                  </a:moveTo>
                  <a:lnTo>
                    <a:pt x="881158" y="1317879"/>
                  </a:lnTo>
                  <a:lnTo>
                    <a:pt x="886206" y="1316260"/>
                  </a:lnTo>
                  <a:lnTo>
                    <a:pt x="884301" y="1310449"/>
                  </a:lnTo>
                  <a:cubicBezTo>
                    <a:pt x="882587" y="1311021"/>
                    <a:pt x="880967" y="1311498"/>
                    <a:pt x="879253" y="1312069"/>
                  </a:cubicBezTo>
                  <a:close/>
                  <a:moveTo>
                    <a:pt x="901351" y="1304544"/>
                  </a:moveTo>
                  <a:lnTo>
                    <a:pt x="903446" y="1310259"/>
                  </a:lnTo>
                  <a:lnTo>
                    <a:pt x="908399" y="1308450"/>
                  </a:lnTo>
                  <a:lnTo>
                    <a:pt x="906304" y="1302734"/>
                  </a:lnTo>
                  <a:cubicBezTo>
                    <a:pt x="904684" y="1303401"/>
                    <a:pt x="903065" y="1303973"/>
                    <a:pt x="901351" y="1304544"/>
                  </a:cubicBezTo>
                  <a:close/>
                  <a:moveTo>
                    <a:pt x="934022" y="1291876"/>
                  </a:moveTo>
                  <a:lnTo>
                    <a:pt x="936403" y="1297400"/>
                  </a:lnTo>
                  <a:lnTo>
                    <a:pt x="941261" y="1295305"/>
                  </a:lnTo>
                  <a:lnTo>
                    <a:pt x="938879" y="1289685"/>
                  </a:lnTo>
                  <a:cubicBezTo>
                    <a:pt x="937260" y="1290447"/>
                    <a:pt x="935641" y="1291209"/>
                    <a:pt x="934022" y="1291876"/>
                  </a:cubicBezTo>
                  <a:close/>
                  <a:moveTo>
                    <a:pt x="923163" y="1296257"/>
                  </a:moveTo>
                  <a:lnTo>
                    <a:pt x="925449" y="1301877"/>
                  </a:lnTo>
                  <a:lnTo>
                    <a:pt x="930402" y="1299877"/>
                  </a:lnTo>
                  <a:lnTo>
                    <a:pt x="928116" y="1294257"/>
                  </a:lnTo>
                  <a:cubicBezTo>
                    <a:pt x="926497" y="1294924"/>
                    <a:pt x="924878" y="1295590"/>
                    <a:pt x="923163" y="1296257"/>
                  </a:cubicBezTo>
                  <a:close/>
                  <a:moveTo>
                    <a:pt x="912305" y="1300448"/>
                  </a:moveTo>
                  <a:lnTo>
                    <a:pt x="914495" y="1306164"/>
                  </a:lnTo>
                  <a:lnTo>
                    <a:pt x="919448" y="1304259"/>
                  </a:lnTo>
                  <a:lnTo>
                    <a:pt x="917258" y="1298639"/>
                  </a:lnTo>
                  <a:cubicBezTo>
                    <a:pt x="915638" y="1299210"/>
                    <a:pt x="913924" y="1299877"/>
                    <a:pt x="912305" y="1300448"/>
                  </a:cubicBezTo>
                  <a:close/>
                  <a:moveTo>
                    <a:pt x="834295" y="1324737"/>
                  </a:moveTo>
                  <a:lnTo>
                    <a:pt x="835724" y="1330642"/>
                  </a:lnTo>
                  <a:lnTo>
                    <a:pt x="840867" y="1329404"/>
                  </a:lnTo>
                  <a:lnTo>
                    <a:pt x="839438" y="1323499"/>
                  </a:lnTo>
                  <a:cubicBezTo>
                    <a:pt x="837724" y="1323880"/>
                    <a:pt x="836009" y="1324261"/>
                    <a:pt x="834295" y="1324737"/>
                  </a:cubicBezTo>
                  <a:close/>
                  <a:moveTo>
                    <a:pt x="822960" y="1327404"/>
                  </a:moveTo>
                  <a:lnTo>
                    <a:pt x="824294" y="1333310"/>
                  </a:lnTo>
                  <a:lnTo>
                    <a:pt x="829437" y="1332071"/>
                  </a:lnTo>
                  <a:lnTo>
                    <a:pt x="828104" y="1326166"/>
                  </a:lnTo>
                  <a:cubicBezTo>
                    <a:pt x="826389" y="1326642"/>
                    <a:pt x="824675" y="1327023"/>
                    <a:pt x="822960" y="1327404"/>
                  </a:cubicBezTo>
                  <a:close/>
                  <a:moveTo>
                    <a:pt x="845630" y="1321880"/>
                  </a:moveTo>
                  <a:lnTo>
                    <a:pt x="847154" y="1327785"/>
                  </a:lnTo>
                  <a:lnTo>
                    <a:pt x="852297" y="1326451"/>
                  </a:lnTo>
                  <a:lnTo>
                    <a:pt x="850678" y="1320546"/>
                  </a:lnTo>
                  <a:cubicBezTo>
                    <a:pt x="849059" y="1320927"/>
                    <a:pt x="847344" y="1321403"/>
                    <a:pt x="845630" y="1321880"/>
                  </a:cubicBezTo>
                  <a:close/>
                  <a:moveTo>
                    <a:pt x="868109" y="1315498"/>
                  </a:moveTo>
                  <a:lnTo>
                    <a:pt x="869918" y="1321308"/>
                  </a:lnTo>
                  <a:lnTo>
                    <a:pt x="874967" y="1319784"/>
                  </a:lnTo>
                  <a:lnTo>
                    <a:pt x="873252" y="1313974"/>
                  </a:lnTo>
                  <a:cubicBezTo>
                    <a:pt x="871538" y="1314545"/>
                    <a:pt x="869823" y="1315022"/>
                    <a:pt x="868109" y="1315498"/>
                  </a:cubicBezTo>
                  <a:close/>
                  <a:moveTo>
                    <a:pt x="856964" y="1318831"/>
                  </a:moveTo>
                  <a:lnTo>
                    <a:pt x="858584" y="1324642"/>
                  </a:lnTo>
                  <a:lnTo>
                    <a:pt x="863632" y="1323213"/>
                  </a:lnTo>
                  <a:lnTo>
                    <a:pt x="861917" y="1317403"/>
                  </a:lnTo>
                  <a:cubicBezTo>
                    <a:pt x="860298" y="1317784"/>
                    <a:pt x="858584" y="1318355"/>
                    <a:pt x="856964" y="1318831"/>
                  </a:cubicBezTo>
                  <a:close/>
                  <a:moveTo>
                    <a:pt x="695801" y="1343501"/>
                  </a:moveTo>
                  <a:lnTo>
                    <a:pt x="695992" y="1349692"/>
                  </a:lnTo>
                  <a:lnTo>
                    <a:pt x="701326" y="1349502"/>
                  </a:lnTo>
                  <a:lnTo>
                    <a:pt x="701135" y="1343311"/>
                  </a:lnTo>
                  <a:cubicBezTo>
                    <a:pt x="699326" y="1343406"/>
                    <a:pt x="697516" y="1343501"/>
                    <a:pt x="695801" y="1343501"/>
                  </a:cubicBezTo>
                  <a:close/>
                  <a:moveTo>
                    <a:pt x="1323499" y="839438"/>
                  </a:moveTo>
                  <a:lnTo>
                    <a:pt x="1329404" y="840867"/>
                  </a:lnTo>
                  <a:lnTo>
                    <a:pt x="1330643" y="835724"/>
                  </a:lnTo>
                  <a:lnTo>
                    <a:pt x="1324737" y="834295"/>
                  </a:lnTo>
                  <a:cubicBezTo>
                    <a:pt x="1324356" y="836009"/>
                    <a:pt x="1323880" y="837724"/>
                    <a:pt x="1323499" y="839438"/>
                  </a:cubicBezTo>
                  <a:close/>
                  <a:moveTo>
                    <a:pt x="1326261" y="828104"/>
                  </a:moveTo>
                  <a:lnTo>
                    <a:pt x="1332167" y="829437"/>
                  </a:lnTo>
                  <a:lnTo>
                    <a:pt x="1333310" y="824294"/>
                  </a:lnTo>
                  <a:lnTo>
                    <a:pt x="1327404" y="822960"/>
                  </a:lnTo>
                  <a:cubicBezTo>
                    <a:pt x="1327023" y="824675"/>
                    <a:pt x="1326642" y="826389"/>
                    <a:pt x="1326261" y="828104"/>
                  </a:cubicBezTo>
                  <a:close/>
                  <a:moveTo>
                    <a:pt x="1333310" y="793813"/>
                  </a:moveTo>
                  <a:lnTo>
                    <a:pt x="1339310" y="794861"/>
                  </a:lnTo>
                  <a:lnTo>
                    <a:pt x="1340263" y="789622"/>
                  </a:lnTo>
                  <a:lnTo>
                    <a:pt x="1334262" y="788575"/>
                  </a:lnTo>
                  <a:cubicBezTo>
                    <a:pt x="1333976" y="790289"/>
                    <a:pt x="1333691" y="792099"/>
                    <a:pt x="1333310" y="793813"/>
                  </a:cubicBezTo>
                  <a:close/>
                  <a:moveTo>
                    <a:pt x="1328738" y="816674"/>
                  </a:moveTo>
                  <a:lnTo>
                    <a:pt x="1334738" y="817912"/>
                  </a:lnTo>
                  <a:lnTo>
                    <a:pt x="1335881" y="812768"/>
                  </a:lnTo>
                  <a:lnTo>
                    <a:pt x="1329881" y="811530"/>
                  </a:lnTo>
                  <a:cubicBezTo>
                    <a:pt x="1329595" y="813245"/>
                    <a:pt x="1329119" y="814959"/>
                    <a:pt x="1328738" y="816674"/>
                  </a:cubicBezTo>
                  <a:close/>
                  <a:moveTo>
                    <a:pt x="1331119" y="805244"/>
                  </a:moveTo>
                  <a:lnTo>
                    <a:pt x="1337120" y="806387"/>
                  </a:lnTo>
                  <a:lnTo>
                    <a:pt x="1338167" y="801243"/>
                  </a:lnTo>
                  <a:lnTo>
                    <a:pt x="1332167" y="800100"/>
                  </a:lnTo>
                  <a:cubicBezTo>
                    <a:pt x="1331786" y="801814"/>
                    <a:pt x="1331500" y="803529"/>
                    <a:pt x="1331119" y="805244"/>
                  </a:cubicBezTo>
                  <a:close/>
                  <a:moveTo>
                    <a:pt x="1320451" y="850678"/>
                  </a:moveTo>
                  <a:lnTo>
                    <a:pt x="1326356" y="852297"/>
                  </a:lnTo>
                  <a:lnTo>
                    <a:pt x="1327690" y="847154"/>
                  </a:lnTo>
                  <a:lnTo>
                    <a:pt x="1321784" y="845534"/>
                  </a:lnTo>
                  <a:cubicBezTo>
                    <a:pt x="1321403" y="847344"/>
                    <a:pt x="1320927" y="849059"/>
                    <a:pt x="1320451" y="850678"/>
                  </a:cubicBezTo>
                  <a:close/>
                  <a:moveTo>
                    <a:pt x="1302734" y="906304"/>
                  </a:moveTo>
                  <a:lnTo>
                    <a:pt x="1308449" y="908400"/>
                  </a:lnTo>
                  <a:lnTo>
                    <a:pt x="1310259" y="903446"/>
                  </a:lnTo>
                  <a:lnTo>
                    <a:pt x="1304544" y="901351"/>
                  </a:lnTo>
                  <a:cubicBezTo>
                    <a:pt x="1303973" y="902970"/>
                    <a:pt x="1303401" y="904685"/>
                    <a:pt x="1302734" y="906304"/>
                  </a:cubicBezTo>
                  <a:close/>
                  <a:moveTo>
                    <a:pt x="1306640" y="895350"/>
                  </a:moveTo>
                  <a:lnTo>
                    <a:pt x="1312355" y="897350"/>
                  </a:lnTo>
                  <a:lnTo>
                    <a:pt x="1314069" y="892302"/>
                  </a:lnTo>
                  <a:lnTo>
                    <a:pt x="1308354" y="890302"/>
                  </a:lnTo>
                  <a:cubicBezTo>
                    <a:pt x="1307878" y="892016"/>
                    <a:pt x="1307306" y="893635"/>
                    <a:pt x="1306640" y="895350"/>
                  </a:cubicBezTo>
                  <a:close/>
                  <a:moveTo>
                    <a:pt x="1310450" y="884301"/>
                  </a:moveTo>
                  <a:lnTo>
                    <a:pt x="1316260" y="886206"/>
                  </a:lnTo>
                  <a:lnTo>
                    <a:pt x="1317879" y="881158"/>
                  </a:lnTo>
                  <a:lnTo>
                    <a:pt x="1312069" y="879253"/>
                  </a:lnTo>
                  <a:cubicBezTo>
                    <a:pt x="1311497" y="880872"/>
                    <a:pt x="1311021" y="882587"/>
                    <a:pt x="1310450" y="884301"/>
                  </a:cubicBezTo>
                  <a:close/>
                  <a:moveTo>
                    <a:pt x="1314069" y="873157"/>
                  </a:moveTo>
                  <a:lnTo>
                    <a:pt x="1319879" y="874967"/>
                  </a:lnTo>
                  <a:lnTo>
                    <a:pt x="1321403" y="869918"/>
                  </a:lnTo>
                  <a:lnTo>
                    <a:pt x="1315593" y="868109"/>
                  </a:lnTo>
                  <a:cubicBezTo>
                    <a:pt x="1315022" y="869728"/>
                    <a:pt x="1314545" y="871442"/>
                    <a:pt x="1314069" y="873157"/>
                  </a:cubicBezTo>
                  <a:close/>
                  <a:moveTo>
                    <a:pt x="1317308" y="861917"/>
                  </a:moveTo>
                  <a:lnTo>
                    <a:pt x="1323118" y="863632"/>
                  </a:lnTo>
                  <a:lnTo>
                    <a:pt x="1324547" y="858584"/>
                  </a:lnTo>
                  <a:lnTo>
                    <a:pt x="1318736" y="856869"/>
                  </a:lnTo>
                  <a:cubicBezTo>
                    <a:pt x="1318355" y="858584"/>
                    <a:pt x="1317879" y="860298"/>
                    <a:pt x="1317308" y="861917"/>
                  </a:cubicBezTo>
                  <a:close/>
                  <a:moveTo>
                    <a:pt x="1337024" y="770763"/>
                  </a:moveTo>
                  <a:lnTo>
                    <a:pt x="1343120" y="771620"/>
                  </a:lnTo>
                  <a:lnTo>
                    <a:pt x="1343882" y="766381"/>
                  </a:lnTo>
                  <a:lnTo>
                    <a:pt x="1337786" y="765524"/>
                  </a:lnTo>
                  <a:cubicBezTo>
                    <a:pt x="1337501" y="767239"/>
                    <a:pt x="1337310" y="768953"/>
                    <a:pt x="1337024" y="770763"/>
                  </a:cubicBezTo>
                  <a:close/>
                  <a:moveTo>
                    <a:pt x="1343311" y="701040"/>
                  </a:moveTo>
                  <a:lnTo>
                    <a:pt x="1349502" y="701230"/>
                  </a:lnTo>
                  <a:lnTo>
                    <a:pt x="1349693" y="695992"/>
                  </a:lnTo>
                  <a:lnTo>
                    <a:pt x="1343501" y="695801"/>
                  </a:lnTo>
                  <a:cubicBezTo>
                    <a:pt x="1343501" y="697516"/>
                    <a:pt x="1343406" y="699230"/>
                    <a:pt x="1343311" y="701040"/>
                  </a:cubicBezTo>
                  <a:close/>
                  <a:moveTo>
                    <a:pt x="1342073" y="724376"/>
                  </a:moveTo>
                  <a:lnTo>
                    <a:pt x="1348264" y="724757"/>
                  </a:lnTo>
                  <a:lnTo>
                    <a:pt x="1348645" y="719519"/>
                  </a:lnTo>
                  <a:lnTo>
                    <a:pt x="1342454" y="719042"/>
                  </a:lnTo>
                  <a:cubicBezTo>
                    <a:pt x="1342263" y="720852"/>
                    <a:pt x="1342168" y="722567"/>
                    <a:pt x="1342073" y="724376"/>
                  </a:cubicBezTo>
                  <a:close/>
                  <a:moveTo>
                    <a:pt x="1342835" y="712661"/>
                  </a:moveTo>
                  <a:lnTo>
                    <a:pt x="1349026" y="713042"/>
                  </a:lnTo>
                  <a:lnTo>
                    <a:pt x="1349312" y="707708"/>
                  </a:lnTo>
                  <a:lnTo>
                    <a:pt x="1343120" y="707422"/>
                  </a:lnTo>
                  <a:cubicBezTo>
                    <a:pt x="1343025" y="709136"/>
                    <a:pt x="1342930" y="710946"/>
                    <a:pt x="1342835" y="712661"/>
                  </a:cubicBezTo>
                  <a:close/>
                  <a:moveTo>
                    <a:pt x="1343882" y="672370"/>
                  </a:moveTo>
                  <a:cubicBezTo>
                    <a:pt x="1343882" y="673227"/>
                    <a:pt x="1343882" y="674084"/>
                    <a:pt x="1343882" y="674942"/>
                  </a:cubicBezTo>
                  <a:cubicBezTo>
                    <a:pt x="1343882" y="675894"/>
                    <a:pt x="1343882" y="676751"/>
                    <a:pt x="1343882" y="677609"/>
                  </a:cubicBezTo>
                  <a:lnTo>
                    <a:pt x="1350074" y="677609"/>
                  </a:lnTo>
                  <a:lnTo>
                    <a:pt x="1350074" y="672275"/>
                  </a:lnTo>
                  <a:lnTo>
                    <a:pt x="1343882" y="672275"/>
                  </a:lnTo>
                  <a:close/>
                  <a:moveTo>
                    <a:pt x="1343692" y="689324"/>
                  </a:moveTo>
                  <a:lnTo>
                    <a:pt x="1349883" y="689420"/>
                  </a:lnTo>
                  <a:lnTo>
                    <a:pt x="1349978" y="684181"/>
                  </a:lnTo>
                  <a:lnTo>
                    <a:pt x="1343692" y="684086"/>
                  </a:lnTo>
                  <a:cubicBezTo>
                    <a:pt x="1343787" y="685800"/>
                    <a:pt x="1343692" y="687610"/>
                    <a:pt x="1343692" y="689324"/>
                  </a:cubicBezTo>
                  <a:close/>
                  <a:moveTo>
                    <a:pt x="1341120" y="735997"/>
                  </a:moveTo>
                  <a:lnTo>
                    <a:pt x="1347311" y="736568"/>
                  </a:lnTo>
                  <a:lnTo>
                    <a:pt x="1347788" y="731330"/>
                  </a:lnTo>
                  <a:lnTo>
                    <a:pt x="1341596" y="730758"/>
                  </a:lnTo>
                  <a:cubicBezTo>
                    <a:pt x="1341406" y="732472"/>
                    <a:pt x="1341215" y="734187"/>
                    <a:pt x="1341120" y="735997"/>
                  </a:cubicBezTo>
                  <a:close/>
                  <a:moveTo>
                    <a:pt x="1298639" y="917258"/>
                  </a:moveTo>
                  <a:lnTo>
                    <a:pt x="1304258" y="919448"/>
                  </a:lnTo>
                  <a:lnTo>
                    <a:pt x="1306163" y="914495"/>
                  </a:lnTo>
                  <a:lnTo>
                    <a:pt x="1300448" y="912305"/>
                  </a:lnTo>
                  <a:cubicBezTo>
                    <a:pt x="1299877" y="913924"/>
                    <a:pt x="1299305" y="915639"/>
                    <a:pt x="1298639" y="917258"/>
                  </a:cubicBezTo>
                  <a:close/>
                  <a:moveTo>
                    <a:pt x="1338644" y="759143"/>
                  </a:moveTo>
                  <a:lnTo>
                    <a:pt x="1344740" y="759905"/>
                  </a:lnTo>
                  <a:lnTo>
                    <a:pt x="1345406" y="754666"/>
                  </a:lnTo>
                  <a:lnTo>
                    <a:pt x="1339310" y="753904"/>
                  </a:lnTo>
                  <a:cubicBezTo>
                    <a:pt x="1339025" y="755713"/>
                    <a:pt x="1338834" y="757428"/>
                    <a:pt x="1338644" y="759143"/>
                  </a:cubicBezTo>
                  <a:close/>
                  <a:moveTo>
                    <a:pt x="1339977" y="747617"/>
                  </a:moveTo>
                  <a:lnTo>
                    <a:pt x="1346168" y="748284"/>
                  </a:lnTo>
                  <a:lnTo>
                    <a:pt x="1346740" y="743045"/>
                  </a:lnTo>
                  <a:lnTo>
                    <a:pt x="1340644" y="742379"/>
                  </a:lnTo>
                  <a:cubicBezTo>
                    <a:pt x="1340358" y="744093"/>
                    <a:pt x="1340168" y="745808"/>
                    <a:pt x="1339977" y="747617"/>
                  </a:cubicBezTo>
                  <a:close/>
                  <a:moveTo>
                    <a:pt x="1335310" y="782288"/>
                  </a:moveTo>
                  <a:lnTo>
                    <a:pt x="1341406" y="783241"/>
                  </a:lnTo>
                  <a:lnTo>
                    <a:pt x="1342263" y="778002"/>
                  </a:lnTo>
                  <a:lnTo>
                    <a:pt x="1336262" y="777050"/>
                  </a:lnTo>
                  <a:cubicBezTo>
                    <a:pt x="1335881" y="778859"/>
                    <a:pt x="1335596" y="780574"/>
                    <a:pt x="1335310" y="782288"/>
                  </a:cubicBezTo>
                  <a:close/>
                  <a:moveTo>
                    <a:pt x="1221391" y="1060800"/>
                  </a:moveTo>
                  <a:lnTo>
                    <a:pt x="1226439" y="1064324"/>
                  </a:lnTo>
                  <a:lnTo>
                    <a:pt x="1229487" y="1059942"/>
                  </a:lnTo>
                  <a:lnTo>
                    <a:pt x="1224439" y="1056418"/>
                  </a:lnTo>
                  <a:cubicBezTo>
                    <a:pt x="1223391" y="1057942"/>
                    <a:pt x="1222439" y="1059371"/>
                    <a:pt x="1221391" y="1060800"/>
                  </a:cubicBezTo>
                  <a:close/>
                  <a:moveTo>
                    <a:pt x="1200436" y="1088898"/>
                  </a:moveTo>
                  <a:lnTo>
                    <a:pt x="1205294" y="1092708"/>
                  </a:lnTo>
                  <a:lnTo>
                    <a:pt x="1208532" y="1088517"/>
                  </a:lnTo>
                  <a:lnTo>
                    <a:pt x="1203674" y="1084707"/>
                  </a:lnTo>
                  <a:cubicBezTo>
                    <a:pt x="1202627" y="1086136"/>
                    <a:pt x="1201579" y="1087469"/>
                    <a:pt x="1200436" y="1088898"/>
                  </a:cubicBezTo>
                  <a:close/>
                  <a:moveTo>
                    <a:pt x="1207580" y="1079659"/>
                  </a:moveTo>
                  <a:lnTo>
                    <a:pt x="1212533" y="1083374"/>
                  </a:lnTo>
                  <a:lnTo>
                    <a:pt x="1215676" y="1079183"/>
                  </a:lnTo>
                  <a:lnTo>
                    <a:pt x="1210723" y="1075468"/>
                  </a:lnTo>
                  <a:cubicBezTo>
                    <a:pt x="1209770" y="1076897"/>
                    <a:pt x="1208627" y="1078230"/>
                    <a:pt x="1207580" y="1079659"/>
                  </a:cubicBezTo>
                  <a:close/>
                  <a:moveTo>
                    <a:pt x="1214533" y="1070325"/>
                  </a:moveTo>
                  <a:lnTo>
                    <a:pt x="1219581" y="1073944"/>
                  </a:lnTo>
                  <a:lnTo>
                    <a:pt x="1222724" y="1069658"/>
                  </a:lnTo>
                  <a:lnTo>
                    <a:pt x="1217676" y="1066038"/>
                  </a:lnTo>
                  <a:cubicBezTo>
                    <a:pt x="1216628" y="1067467"/>
                    <a:pt x="1215581" y="1068896"/>
                    <a:pt x="1214533" y="1070325"/>
                  </a:cubicBezTo>
                  <a:close/>
                  <a:moveTo>
                    <a:pt x="1294257" y="928116"/>
                  </a:moveTo>
                  <a:lnTo>
                    <a:pt x="1299877" y="930402"/>
                  </a:lnTo>
                  <a:lnTo>
                    <a:pt x="1301877" y="925544"/>
                  </a:lnTo>
                  <a:lnTo>
                    <a:pt x="1296257" y="923259"/>
                  </a:lnTo>
                  <a:cubicBezTo>
                    <a:pt x="1295591" y="924782"/>
                    <a:pt x="1294924" y="926401"/>
                    <a:pt x="1294257" y="928116"/>
                  </a:cubicBezTo>
                  <a:close/>
                  <a:moveTo>
                    <a:pt x="1234535" y="1041559"/>
                  </a:moveTo>
                  <a:lnTo>
                    <a:pt x="1239679" y="1044892"/>
                  </a:lnTo>
                  <a:lnTo>
                    <a:pt x="1242536" y="1040416"/>
                  </a:lnTo>
                  <a:lnTo>
                    <a:pt x="1237393" y="1037082"/>
                  </a:lnTo>
                  <a:cubicBezTo>
                    <a:pt x="1236536" y="1038606"/>
                    <a:pt x="1235488" y="1040035"/>
                    <a:pt x="1234535" y="1041559"/>
                  </a:cubicBezTo>
                  <a:close/>
                  <a:moveTo>
                    <a:pt x="1228058" y="1051275"/>
                  </a:moveTo>
                  <a:lnTo>
                    <a:pt x="1233202" y="1054703"/>
                  </a:lnTo>
                  <a:lnTo>
                    <a:pt x="1236155" y="1050322"/>
                  </a:lnTo>
                  <a:lnTo>
                    <a:pt x="1231011" y="1046893"/>
                  </a:lnTo>
                  <a:cubicBezTo>
                    <a:pt x="1230059" y="1048322"/>
                    <a:pt x="1229106" y="1049750"/>
                    <a:pt x="1228058" y="1051275"/>
                  </a:cubicBezTo>
                  <a:close/>
                  <a:moveTo>
                    <a:pt x="1170337" y="1124522"/>
                  </a:moveTo>
                  <a:lnTo>
                    <a:pt x="1175004" y="1128713"/>
                  </a:lnTo>
                  <a:lnTo>
                    <a:pt x="1178528" y="1124807"/>
                  </a:lnTo>
                  <a:lnTo>
                    <a:pt x="1173861" y="1120616"/>
                  </a:lnTo>
                  <a:cubicBezTo>
                    <a:pt x="1172623" y="1121855"/>
                    <a:pt x="1171480" y="1123188"/>
                    <a:pt x="1170337" y="1124522"/>
                  </a:cubicBezTo>
                  <a:close/>
                  <a:moveTo>
                    <a:pt x="1193102" y="1097947"/>
                  </a:moveTo>
                  <a:lnTo>
                    <a:pt x="1197959" y="1101852"/>
                  </a:lnTo>
                  <a:lnTo>
                    <a:pt x="1201293" y="1097757"/>
                  </a:lnTo>
                  <a:lnTo>
                    <a:pt x="1196435" y="1093851"/>
                  </a:lnTo>
                  <a:cubicBezTo>
                    <a:pt x="1195388" y="1095185"/>
                    <a:pt x="1194245" y="1096614"/>
                    <a:pt x="1193102" y="1097947"/>
                  </a:cubicBezTo>
                  <a:close/>
                  <a:moveTo>
                    <a:pt x="1178052" y="1115758"/>
                  </a:moveTo>
                  <a:lnTo>
                    <a:pt x="1182815" y="1119854"/>
                  </a:lnTo>
                  <a:lnTo>
                    <a:pt x="1186244" y="1115854"/>
                  </a:lnTo>
                  <a:lnTo>
                    <a:pt x="1181576" y="1111758"/>
                  </a:lnTo>
                  <a:cubicBezTo>
                    <a:pt x="1180433" y="1113187"/>
                    <a:pt x="1179195" y="1114425"/>
                    <a:pt x="1178052" y="1115758"/>
                  </a:cubicBezTo>
                  <a:close/>
                  <a:moveTo>
                    <a:pt x="1185672" y="1106900"/>
                  </a:moveTo>
                  <a:lnTo>
                    <a:pt x="1190435" y="1110901"/>
                  </a:lnTo>
                  <a:lnTo>
                    <a:pt x="1193864" y="1106805"/>
                  </a:lnTo>
                  <a:lnTo>
                    <a:pt x="1189101" y="1102805"/>
                  </a:lnTo>
                  <a:cubicBezTo>
                    <a:pt x="1187958" y="1104234"/>
                    <a:pt x="1186815" y="1105567"/>
                    <a:pt x="1185672" y="1106900"/>
                  </a:cubicBezTo>
                  <a:close/>
                  <a:moveTo>
                    <a:pt x="1162336" y="1133094"/>
                  </a:moveTo>
                  <a:lnTo>
                    <a:pt x="1166908" y="1137380"/>
                  </a:lnTo>
                  <a:lnTo>
                    <a:pt x="1170527" y="1133475"/>
                  </a:lnTo>
                  <a:lnTo>
                    <a:pt x="1165955" y="1129189"/>
                  </a:lnTo>
                  <a:cubicBezTo>
                    <a:pt x="1164812" y="1130523"/>
                    <a:pt x="1163574" y="1131760"/>
                    <a:pt x="1162336" y="1133094"/>
                  </a:cubicBezTo>
                  <a:close/>
                  <a:moveTo>
                    <a:pt x="1275112" y="970597"/>
                  </a:moveTo>
                  <a:lnTo>
                    <a:pt x="1280636" y="973265"/>
                  </a:lnTo>
                  <a:lnTo>
                    <a:pt x="1282922" y="968502"/>
                  </a:lnTo>
                  <a:lnTo>
                    <a:pt x="1277493" y="965835"/>
                  </a:lnTo>
                  <a:cubicBezTo>
                    <a:pt x="1276731" y="967454"/>
                    <a:pt x="1275874" y="969074"/>
                    <a:pt x="1275112" y="970597"/>
                  </a:cubicBezTo>
                  <a:close/>
                  <a:moveTo>
                    <a:pt x="1280160" y="960120"/>
                  </a:moveTo>
                  <a:lnTo>
                    <a:pt x="1285685" y="962692"/>
                  </a:lnTo>
                  <a:lnTo>
                    <a:pt x="1287875" y="957929"/>
                  </a:lnTo>
                  <a:lnTo>
                    <a:pt x="1282351" y="955358"/>
                  </a:lnTo>
                  <a:cubicBezTo>
                    <a:pt x="1281684" y="956977"/>
                    <a:pt x="1280922" y="958501"/>
                    <a:pt x="1280160" y="960120"/>
                  </a:cubicBezTo>
                  <a:close/>
                  <a:moveTo>
                    <a:pt x="1269873" y="981075"/>
                  </a:moveTo>
                  <a:lnTo>
                    <a:pt x="1275302" y="983837"/>
                  </a:lnTo>
                  <a:lnTo>
                    <a:pt x="1277684" y="979170"/>
                  </a:lnTo>
                  <a:lnTo>
                    <a:pt x="1272254" y="976408"/>
                  </a:lnTo>
                  <a:cubicBezTo>
                    <a:pt x="1271492" y="977932"/>
                    <a:pt x="1270635" y="979456"/>
                    <a:pt x="1269873" y="981075"/>
                  </a:cubicBezTo>
                  <a:close/>
                  <a:moveTo>
                    <a:pt x="1289780" y="938879"/>
                  </a:moveTo>
                  <a:lnTo>
                    <a:pt x="1295400" y="941260"/>
                  </a:lnTo>
                  <a:lnTo>
                    <a:pt x="1297496" y="936403"/>
                  </a:lnTo>
                  <a:lnTo>
                    <a:pt x="1291876" y="934022"/>
                  </a:lnTo>
                  <a:cubicBezTo>
                    <a:pt x="1291209" y="935641"/>
                    <a:pt x="1290447" y="937260"/>
                    <a:pt x="1289780" y="938879"/>
                  </a:cubicBezTo>
                  <a:close/>
                  <a:moveTo>
                    <a:pt x="1285113" y="949548"/>
                  </a:moveTo>
                  <a:lnTo>
                    <a:pt x="1290638" y="952024"/>
                  </a:lnTo>
                  <a:lnTo>
                    <a:pt x="1292828" y="947166"/>
                  </a:lnTo>
                  <a:lnTo>
                    <a:pt x="1287304" y="944690"/>
                  </a:lnTo>
                  <a:cubicBezTo>
                    <a:pt x="1286542" y="946309"/>
                    <a:pt x="1285780" y="947928"/>
                    <a:pt x="1285113" y="949548"/>
                  </a:cubicBezTo>
                  <a:close/>
                  <a:moveTo>
                    <a:pt x="1264444" y="991362"/>
                  </a:moveTo>
                  <a:lnTo>
                    <a:pt x="1269873" y="994220"/>
                  </a:lnTo>
                  <a:lnTo>
                    <a:pt x="1272350" y="989552"/>
                  </a:lnTo>
                  <a:lnTo>
                    <a:pt x="1266920" y="986695"/>
                  </a:lnTo>
                  <a:cubicBezTo>
                    <a:pt x="1266063" y="988314"/>
                    <a:pt x="1265301" y="989838"/>
                    <a:pt x="1264444" y="991362"/>
                  </a:cubicBezTo>
                  <a:close/>
                  <a:moveTo>
                    <a:pt x="1253014" y="1011746"/>
                  </a:moveTo>
                  <a:lnTo>
                    <a:pt x="1258348" y="1014794"/>
                  </a:lnTo>
                  <a:lnTo>
                    <a:pt x="1261015" y="1010222"/>
                  </a:lnTo>
                  <a:lnTo>
                    <a:pt x="1255681" y="1007174"/>
                  </a:lnTo>
                  <a:cubicBezTo>
                    <a:pt x="1254824" y="1008697"/>
                    <a:pt x="1253871" y="1010222"/>
                    <a:pt x="1253014" y="1011746"/>
                  </a:cubicBezTo>
                  <a:close/>
                  <a:moveTo>
                    <a:pt x="1240917" y="1031748"/>
                  </a:moveTo>
                  <a:lnTo>
                    <a:pt x="1246156" y="1034987"/>
                  </a:lnTo>
                  <a:lnTo>
                    <a:pt x="1248918" y="1030510"/>
                  </a:lnTo>
                  <a:lnTo>
                    <a:pt x="1243679" y="1027271"/>
                  </a:lnTo>
                  <a:cubicBezTo>
                    <a:pt x="1242727" y="1028700"/>
                    <a:pt x="1241870" y="1030224"/>
                    <a:pt x="1240917" y="1031748"/>
                  </a:cubicBezTo>
                  <a:close/>
                  <a:moveTo>
                    <a:pt x="1247013" y="1021842"/>
                  </a:moveTo>
                  <a:lnTo>
                    <a:pt x="1252252" y="1024985"/>
                  </a:lnTo>
                  <a:lnTo>
                    <a:pt x="1255014" y="1020414"/>
                  </a:lnTo>
                  <a:lnTo>
                    <a:pt x="1249775" y="1017270"/>
                  </a:lnTo>
                  <a:cubicBezTo>
                    <a:pt x="1248823" y="1018794"/>
                    <a:pt x="1247966" y="1020318"/>
                    <a:pt x="1247013" y="1021842"/>
                  </a:cubicBezTo>
                  <a:close/>
                  <a:moveTo>
                    <a:pt x="1258824" y="1001649"/>
                  </a:moveTo>
                  <a:lnTo>
                    <a:pt x="1264158" y="1004602"/>
                  </a:lnTo>
                  <a:lnTo>
                    <a:pt x="1266730" y="999935"/>
                  </a:lnTo>
                  <a:lnTo>
                    <a:pt x="1261396" y="996982"/>
                  </a:lnTo>
                  <a:cubicBezTo>
                    <a:pt x="1260539" y="998506"/>
                    <a:pt x="1259681" y="1000030"/>
                    <a:pt x="1258824" y="1001649"/>
                  </a:cubicBezTo>
                  <a:close/>
                  <a:moveTo>
                    <a:pt x="1017270" y="1249775"/>
                  </a:moveTo>
                  <a:lnTo>
                    <a:pt x="1020413" y="1255014"/>
                  </a:lnTo>
                  <a:lnTo>
                    <a:pt x="1024985" y="1252252"/>
                  </a:lnTo>
                  <a:lnTo>
                    <a:pt x="1021842" y="1247013"/>
                  </a:lnTo>
                  <a:cubicBezTo>
                    <a:pt x="1020318" y="1247965"/>
                    <a:pt x="1018794" y="1248823"/>
                    <a:pt x="1017270" y="1249775"/>
                  </a:cubicBezTo>
                  <a:close/>
                  <a:moveTo>
                    <a:pt x="94393" y="1007269"/>
                  </a:moveTo>
                  <a:lnTo>
                    <a:pt x="89154" y="1010222"/>
                  </a:lnTo>
                  <a:lnTo>
                    <a:pt x="91821" y="1014794"/>
                  </a:lnTo>
                  <a:lnTo>
                    <a:pt x="97060" y="1011746"/>
                  </a:lnTo>
                  <a:cubicBezTo>
                    <a:pt x="96203" y="1010317"/>
                    <a:pt x="95250" y="1008793"/>
                    <a:pt x="94393" y="1007269"/>
                  </a:cubicBezTo>
                  <a:close/>
                  <a:moveTo>
                    <a:pt x="675037" y="1343882"/>
                  </a:moveTo>
                  <a:cubicBezTo>
                    <a:pt x="674180" y="1343882"/>
                    <a:pt x="673322" y="1343882"/>
                    <a:pt x="672465" y="1343882"/>
                  </a:cubicBezTo>
                  <a:lnTo>
                    <a:pt x="672465" y="1350074"/>
                  </a:lnTo>
                  <a:lnTo>
                    <a:pt x="677799" y="1350074"/>
                  </a:lnTo>
                  <a:lnTo>
                    <a:pt x="677799" y="1343882"/>
                  </a:lnTo>
                  <a:cubicBezTo>
                    <a:pt x="676847" y="1343787"/>
                    <a:pt x="675894" y="1343882"/>
                    <a:pt x="675037" y="1343882"/>
                  </a:cubicBezTo>
                  <a:close/>
                  <a:moveTo>
                    <a:pt x="100298" y="1017366"/>
                  </a:moveTo>
                  <a:lnTo>
                    <a:pt x="95155" y="1020508"/>
                  </a:lnTo>
                  <a:lnTo>
                    <a:pt x="97917" y="1025081"/>
                  </a:lnTo>
                  <a:lnTo>
                    <a:pt x="103061" y="1021937"/>
                  </a:lnTo>
                  <a:cubicBezTo>
                    <a:pt x="102108" y="1020414"/>
                    <a:pt x="101251" y="1018889"/>
                    <a:pt x="100298" y="1017366"/>
                  </a:cubicBezTo>
                  <a:close/>
                  <a:moveTo>
                    <a:pt x="58198" y="934022"/>
                  </a:moveTo>
                  <a:lnTo>
                    <a:pt x="52769" y="936308"/>
                  </a:lnTo>
                  <a:lnTo>
                    <a:pt x="54864" y="941166"/>
                  </a:lnTo>
                  <a:lnTo>
                    <a:pt x="60389" y="938879"/>
                  </a:lnTo>
                  <a:cubicBezTo>
                    <a:pt x="59531" y="937260"/>
                    <a:pt x="58865" y="935641"/>
                    <a:pt x="58198" y="934022"/>
                  </a:cubicBezTo>
                  <a:close/>
                  <a:moveTo>
                    <a:pt x="119063" y="1046893"/>
                  </a:moveTo>
                  <a:lnTo>
                    <a:pt x="114014" y="1050322"/>
                  </a:lnTo>
                  <a:lnTo>
                    <a:pt x="116967" y="1054703"/>
                  </a:lnTo>
                  <a:lnTo>
                    <a:pt x="122015" y="1051275"/>
                  </a:lnTo>
                  <a:cubicBezTo>
                    <a:pt x="120968" y="1049846"/>
                    <a:pt x="120015" y="1048417"/>
                    <a:pt x="119063" y="1046893"/>
                  </a:cubicBezTo>
                  <a:close/>
                  <a:moveTo>
                    <a:pt x="112586" y="1037177"/>
                  </a:moveTo>
                  <a:lnTo>
                    <a:pt x="107537" y="1040511"/>
                  </a:lnTo>
                  <a:lnTo>
                    <a:pt x="110395" y="1044988"/>
                  </a:lnTo>
                  <a:lnTo>
                    <a:pt x="115538" y="1041654"/>
                  </a:lnTo>
                  <a:cubicBezTo>
                    <a:pt x="114586" y="1040130"/>
                    <a:pt x="113538" y="1038701"/>
                    <a:pt x="112586" y="1037177"/>
                  </a:cubicBezTo>
                  <a:close/>
                  <a:moveTo>
                    <a:pt x="67628" y="955453"/>
                  </a:moveTo>
                  <a:lnTo>
                    <a:pt x="62198" y="958024"/>
                  </a:lnTo>
                  <a:lnTo>
                    <a:pt x="64484" y="962787"/>
                  </a:lnTo>
                  <a:lnTo>
                    <a:pt x="69914" y="960216"/>
                  </a:lnTo>
                  <a:cubicBezTo>
                    <a:pt x="69152" y="958596"/>
                    <a:pt x="68390" y="956977"/>
                    <a:pt x="67628" y="955453"/>
                  </a:cubicBezTo>
                  <a:close/>
                  <a:moveTo>
                    <a:pt x="62865" y="944785"/>
                  </a:moveTo>
                  <a:lnTo>
                    <a:pt x="57436" y="947166"/>
                  </a:lnTo>
                  <a:lnTo>
                    <a:pt x="59627" y="952024"/>
                  </a:lnTo>
                  <a:lnTo>
                    <a:pt x="65056" y="949642"/>
                  </a:lnTo>
                  <a:cubicBezTo>
                    <a:pt x="64199" y="948023"/>
                    <a:pt x="63532" y="946404"/>
                    <a:pt x="62865" y="944785"/>
                  </a:cubicBezTo>
                  <a:close/>
                  <a:moveTo>
                    <a:pt x="83153" y="986790"/>
                  </a:moveTo>
                  <a:lnTo>
                    <a:pt x="77819" y="989647"/>
                  </a:lnTo>
                  <a:lnTo>
                    <a:pt x="80296" y="994315"/>
                  </a:lnTo>
                  <a:lnTo>
                    <a:pt x="85630" y="991553"/>
                  </a:lnTo>
                  <a:cubicBezTo>
                    <a:pt x="84773" y="989934"/>
                    <a:pt x="84011" y="988314"/>
                    <a:pt x="83153" y="986790"/>
                  </a:cubicBezTo>
                  <a:close/>
                  <a:moveTo>
                    <a:pt x="72581" y="965930"/>
                  </a:moveTo>
                  <a:lnTo>
                    <a:pt x="67247" y="968502"/>
                  </a:lnTo>
                  <a:lnTo>
                    <a:pt x="69533" y="973265"/>
                  </a:lnTo>
                  <a:lnTo>
                    <a:pt x="74962" y="970597"/>
                  </a:lnTo>
                  <a:cubicBezTo>
                    <a:pt x="74200" y="969074"/>
                    <a:pt x="73343" y="967549"/>
                    <a:pt x="72581" y="965930"/>
                  </a:cubicBezTo>
                  <a:close/>
                  <a:moveTo>
                    <a:pt x="77819" y="976408"/>
                  </a:moveTo>
                  <a:lnTo>
                    <a:pt x="72485" y="979170"/>
                  </a:lnTo>
                  <a:lnTo>
                    <a:pt x="74867" y="983837"/>
                  </a:lnTo>
                  <a:lnTo>
                    <a:pt x="80201" y="981170"/>
                  </a:lnTo>
                  <a:cubicBezTo>
                    <a:pt x="79343" y="979551"/>
                    <a:pt x="78581" y="978027"/>
                    <a:pt x="77819" y="976408"/>
                  </a:cubicBezTo>
                  <a:close/>
                  <a:moveTo>
                    <a:pt x="106394" y="1027271"/>
                  </a:moveTo>
                  <a:lnTo>
                    <a:pt x="101251" y="1030510"/>
                  </a:lnTo>
                  <a:lnTo>
                    <a:pt x="104108" y="1034987"/>
                  </a:lnTo>
                  <a:lnTo>
                    <a:pt x="109252" y="1031748"/>
                  </a:lnTo>
                  <a:cubicBezTo>
                    <a:pt x="108204" y="1030319"/>
                    <a:pt x="107347" y="1028795"/>
                    <a:pt x="106394" y="1027271"/>
                  </a:cubicBezTo>
                  <a:close/>
                  <a:moveTo>
                    <a:pt x="125635" y="1056513"/>
                  </a:moveTo>
                  <a:lnTo>
                    <a:pt x="120587" y="1060037"/>
                  </a:lnTo>
                  <a:lnTo>
                    <a:pt x="123635" y="1064419"/>
                  </a:lnTo>
                  <a:lnTo>
                    <a:pt x="128588" y="1060895"/>
                  </a:lnTo>
                  <a:cubicBezTo>
                    <a:pt x="127635" y="1059466"/>
                    <a:pt x="126683" y="1058037"/>
                    <a:pt x="125635" y="1056513"/>
                  </a:cubicBezTo>
                  <a:close/>
                  <a:moveTo>
                    <a:pt x="176308" y="1120616"/>
                  </a:moveTo>
                  <a:lnTo>
                    <a:pt x="171736" y="1124712"/>
                  </a:lnTo>
                  <a:lnTo>
                    <a:pt x="175260" y="1128618"/>
                  </a:lnTo>
                  <a:lnTo>
                    <a:pt x="179832" y="1124522"/>
                  </a:lnTo>
                  <a:cubicBezTo>
                    <a:pt x="178594" y="1123284"/>
                    <a:pt x="177451" y="1121950"/>
                    <a:pt x="176308" y="1120616"/>
                  </a:cubicBezTo>
                  <a:close/>
                  <a:moveTo>
                    <a:pt x="168497" y="1111853"/>
                  </a:moveTo>
                  <a:lnTo>
                    <a:pt x="163830" y="1115854"/>
                  </a:lnTo>
                  <a:lnTo>
                    <a:pt x="167259" y="1119854"/>
                  </a:lnTo>
                  <a:lnTo>
                    <a:pt x="171926" y="1115854"/>
                  </a:lnTo>
                  <a:cubicBezTo>
                    <a:pt x="170879" y="1114520"/>
                    <a:pt x="169640" y="1113187"/>
                    <a:pt x="168497" y="1111853"/>
                  </a:cubicBezTo>
                  <a:close/>
                  <a:moveTo>
                    <a:pt x="192119" y="1137761"/>
                  </a:moveTo>
                  <a:lnTo>
                    <a:pt x="187738" y="1142048"/>
                  </a:lnTo>
                  <a:lnTo>
                    <a:pt x="191453" y="1145858"/>
                  </a:lnTo>
                  <a:lnTo>
                    <a:pt x="195929" y="1141571"/>
                  </a:lnTo>
                  <a:cubicBezTo>
                    <a:pt x="194596" y="1140333"/>
                    <a:pt x="193358" y="1138999"/>
                    <a:pt x="192119" y="1137761"/>
                  </a:cubicBezTo>
                  <a:close/>
                  <a:moveTo>
                    <a:pt x="184118" y="1129284"/>
                  </a:moveTo>
                  <a:lnTo>
                    <a:pt x="179642" y="1133475"/>
                  </a:lnTo>
                  <a:lnTo>
                    <a:pt x="183261" y="1137380"/>
                  </a:lnTo>
                  <a:lnTo>
                    <a:pt x="187738" y="1133189"/>
                  </a:lnTo>
                  <a:cubicBezTo>
                    <a:pt x="186500" y="1131856"/>
                    <a:pt x="185357" y="1130523"/>
                    <a:pt x="184118" y="1129284"/>
                  </a:cubicBezTo>
                  <a:close/>
                  <a:moveTo>
                    <a:pt x="160973" y="1102995"/>
                  </a:moveTo>
                  <a:lnTo>
                    <a:pt x="156305" y="1106900"/>
                  </a:lnTo>
                  <a:lnTo>
                    <a:pt x="159734" y="1110996"/>
                  </a:lnTo>
                  <a:lnTo>
                    <a:pt x="164402" y="1106996"/>
                  </a:lnTo>
                  <a:cubicBezTo>
                    <a:pt x="163259" y="1105662"/>
                    <a:pt x="162116" y="1104329"/>
                    <a:pt x="160973" y="1102995"/>
                  </a:cubicBezTo>
                  <a:close/>
                  <a:moveTo>
                    <a:pt x="139256" y="1075468"/>
                  </a:moveTo>
                  <a:lnTo>
                    <a:pt x="134398" y="1079087"/>
                  </a:lnTo>
                  <a:lnTo>
                    <a:pt x="137541" y="1083374"/>
                  </a:lnTo>
                  <a:lnTo>
                    <a:pt x="142399" y="1079659"/>
                  </a:lnTo>
                  <a:cubicBezTo>
                    <a:pt x="141446" y="1078325"/>
                    <a:pt x="140303" y="1076897"/>
                    <a:pt x="139256" y="1075468"/>
                  </a:cubicBezTo>
                  <a:close/>
                  <a:moveTo>
                    <a:pt x="132398" y="1066038"/>
                  </a:moveTo>
                  <a:lnTo>
                    <a:pt x="127445" y="1069658"/>
                  </a:lnTo>
                  <a:lnTo>
                    <a:pt x="130588" y="1073944"/>
                  </a:lnTo>
                  <a:lnTo>
                    <a:pt x="135541" y="1070325"/>
                  </a:lnTo>
                  <a:cubicBezTo>
                    <a:pt x="134493" y="1068896"/>
                    <a:pt x="133445" y="1067467"/>
                    <a:pt x="132398" y="1066038"/>
                  </a:cubicBezTo>
                  <a:close/>
                  <a:moveTo>
                    <a:pt x="146399" y="1084802"/>
                  </a:moveTo>
                  <a:lnTo>
                    <a:pt x="141542" y="1088517"/>
                  </a:lnTo>
                  <a:lnTo>
                    <a:pt x="144780" y="1092708"/>
                  </a:lnTo>
                  <a:lnTo>
                    <a:pt x="149543" y="1088993"/>
                  </a:lnTo>
                  <a:cubicBezTo>
                    <a:pt x="148495" y="1087565"/>
                    <a:pt x="147447" y="1086136"/>
                    <a:pt x="146399" y="1084802"/>
                  </a:cubicBezTo>
                  <a:close/>
                  <a:moveTo>
                    <a:pt x="153638" y="1093946"/>
                  </a:moveTo>
                  <a:lnTo>
                    <a:pt x="148876" y="1097851"/>
                  </a:lnTo>
                  <a:lnTo>
                    <a:pt x="152210" y="1101948"/>
                  </a:lnTo>
                  <a:lnTo>
                    <a:pt x="156972" y="1098042"/>
                  </a:lnTo>
                  <a:cubicBezTo>
                    <a:pt x="155829" y="1096708"/>
                    <a:pt x="154686" y="1095280"/>
                    <a:pt x="153638" y="1093946"/>
                  </a:cubicBezTo>
                  <a:close/>
                  <a:moveTo>
                    <a:pt x="200216" y="1146143"/>
                  </a:moveTo>
                  <a:lnTo>
                    <a:pt x="195834" y="1150525"/>
                  </a:lnTo>
                  <a:lnTo>
                    <a:pt x="199549" y="1154240"/>
                  </a:lnTo>
                  <a:lnTo>
                    <a:pt x="203930" y="1149858"/>
                  </a:lnTo>
                  <a:cubicBezTo>
                    <a:pt x="202787" y="1148620"/>
                    <a:pt x="201549" y="1147381"/>
                    <a:pt x="200216" y="1146143"/>
                  </a:cubicBezTo>
                  <a:close/>
                  <a:moveTo>
                    <a:pt x="12287" y="765524"/>
                  </a:moveTo>
                  <a:lnTo>
                    <a:pt x="6287" y="766381"/>
                  </a:lnTo>
                  <a:lnTo>
                    <a:pt x="7049" y="771620"/>
                  </a:lnTo>
                  <a:lnTo>
                    <a:pt x="13049" y="770763"/>
                  </a:lnTo>
                  <a:cubicBezTo>
                    <a:pt x="12764" y="769049"/>
                    <a:pt x="12478" y="767334"/>
                    <a:pt x="12287" y="765524"/>
                  </a:cubicBezTo>
                  <a:close/>
                  <a:moveTo>
                    <a:pt x="17907" y="800100"/>
                  </a:moveTo>
                  <a:lnTo>
                    <a:pt x="12002" y="801243"/>
                  </a:lnTo>
                  <a:lnTo>
                    <a:pt x="13049" y="806387"/>
                  </a:lnTo>
                  <a:lnTo>
                    <a:pt x="18955" y="805244"/>
                  </a:lnTo>
                  <a:cubicBezTo>
                    <a:pt x="18574" y="803624"/>
                    <a:pt x="18193" y="801814"/>
                    <a:pt x="17907" y="800100"/>
                  </a:cubicBezTo>
                  <a:close/>
                  <a:moveTo>
                    <a:pt x="13907" y="777145"/>
                  </a:moveTo>
                  <a:lnTo>
                    <a:pt x="8001" y="778097"/>
                  </a:lnTo>
                  <a:lnTo>
                    <a:pt x="8858" y="783336"/>
                  </a:lnTo>
                  <a:lnTo>
                    <a:pt x="14764" y="782384"/>
                  </a:lnTo>
                  <a:cubicBezTo>
                    <a:pt x="14478" y="780574"/>
                    <a:pt x="14192" y="778859"/>
                    <a:pt x="13907" y="777145"/>
                  </a:cubicBezTo>
                  <a:close/>
                  <a:moveTo>
                    <a:pt x="9525" y="742379"/>
                  </a:moveTo>
                  <a:lnTo>
                    <a:pt x="3524" y="743045"/>
                  </a:lnTo>
                  <a:lnTo>
                    <a:pt x="4096" y="748284"/>
                  </a:lnTo>
                  <a:lnTo>
                    <a:pt x="10097" y="747617"/>
                  </a:lnTo>
                  <a:cubicBezTo>
                    <a:pt x="9906" y="745903"/>
                    <a:pt x="9716" y="744093"/>
                    <a:pt x="9525" y="742379"/>
                  </a:cubicBezTo>
                  <a:close/>
                  <a:moveTo>
                    <a:pt x="15812" y="788670"/>
                  </a:moveTo>
                  <a:lnTo>
                    <a:pt x="9906" y="789718"/>
                  </a:lnTo>
                  <a:lnTo>
                    <a:pt x="10858" y="794956"/>
                  </a:lnTo>
                  <a:lnTo>
                    <a:pt x="16764" y="793909"/>
                  </a:lnTo>
                  <a:cubicBezTo>
                    <a:pt x="16383" y="792099"/>
                    <a:pt x="16097" y="790385"/>
                    <a:pt x="15812" y="788670"/>
                  </a:cubicBezTo>
                  <a:close/>
                  <a:moveTo>
                    <a:pt x="10763" y="753999"/>
                  </a:moveTo>
                  <a:lnTo>
                    <a:pt x="4763" y="754761"/>
                  </a:lnTo>
                  <a:lnTo>
                    <a:pt x="5429" y="760000"/>
                  </a:lnTo>
                  <a:lnTo>
                    <a:pt x="11430" y="759238"/>
                  </a:lnTo>
                  <a:cubicBezTo>
                    <a:pt x="11144" y="757428"/>
                    <a:pt x="11049" y="755713"/>
                    <a:pt x="10763" y="753999"/>
                  </a:cubicBezTo>
                  <a:close/>
                  <a:moveTo>
                    <a:pt x="6953" y="707422"/>
                  </a:moveTo>
                  <a:lnTo>
                    <a:pt x="857" y="707708"/>
                  </a:lnTo>
                  <a:lnTo>
                    <a:pt x="1143" y="713042"/>
                  </a:lnTo>
                  <a:lnTo>
                    <a:pt x="7239" y="712756"/>
                  </a:lnTo>
                  <a:cubicBezTo>
                    <a:pt x="7144" y="710946"/>
                    <a:pt x="7049" y="709231"/>
                    <a:pt x="6953" y="707422"/>
                  </a:cubicBezTo>
                  <a:close/>
                  <a:moveTo>
                    <a:pt x="53721" y="923259"/>
                  </a:moveTo>
                  <a:lnTo>
                    <a:pt x="48197" y="925449"/>
                  </a:lnTo>
                  <a:lnTo>
                    <a:pt x="50197" y="930307"/>
                  </a:lnTo>
                  <a:lnTo>
                    <a:pt x="55721" y="928116"/>
                  </a:lnTo>
                  <a:cubicBezTo>
                    <a:pt x="55055" y="926497"/>
                    <a:pt x="54388" y="924878"/>
                    <a:pt x="53721" y="923259"/>
                  </a:cubicBezTo>
                  <a:close/>
                  <a:moveTo>
                    <a:pt x="6477" y="695801"/>
                  </a:moveTo>
                  <a:lnTo>
                    <a:pt x="381" y="695992"/>
                  </a:lnTo>
                  <a:lnTo>
                    <a:pt x="572" y="701230"/>
                  </a:lnTo>
                  <a:lnTo>
                    <a:pt x="6668" y="701040"/>
                  </a:lnTo>
                  <a:cubicBezTo>
                    <a:pt x="6668" y="699326"/>
                    <a:pt x="6572" y="697516"/>
                    <a:pt x="6477" y="695801"/>
                  </a:cubicBezTo>
                  <a:close/>
                  <a:moveTo>
                    <a:pt x="7620" y="719042"/>
                  </a:moveTo>
                  <a:lnTo>
                    <a:pt x="1524" y="719423"/>
                  </a:lnTo>
                  <a:lnTo>
                    <a:pt x="1905" y="724662"/>
                  </a:lnTo>
                  <a:lnTo>
                    <a:pt x="8001" y="724281"/>
                  </a:lnTo>
                  <a:cubicBezTo>
                    <a:pt x="7810" y="722567"/>
                    <a:pt x="7715" y="720852"/>
                    <a:pt x="7620" y="719042"/>
                  </a:cubicBezTo>
                  <a:close/>
                  <a:moveTo>
                    <a:pt x="8477" y="730758"/>
                  </a:moveTo>
                  <a:lnTo>
                    <a:pt x="2381" y="731234"/>
                  </a:lnTo>
                  <a:lnTo>
                    <a:pt x="2858" y="736473"/>
                  </a:lnTo>
                  <a:lnTo>
                    <a:pt x="8954" y="735902"/>
                  </a:lnTo>
                  <a:cubicBezTo>
                    <a:pt x="8763" y="734282"/>
                    <a:pt x="8573" y="732472"/>
                    <a:pt x="8477" y="730758"/>
                  </a:cubicBezTo>
                  <a:close/>
                  <a:moveTo>
                    <a:pt x="37910" y="879253"/>
                  </a:moveTo>
                  <a:lnTo>
                    <a:pt x="32290" y="881063"/>
                  </a:lnTo>
                  <a:lnTo>
                    <a:pt x="33909" y="886111"/>
                  </a:lnTo>
                  <a:lnTo>
                    <a:pt x="39624" y="884301"/>
                  </a:lnTo>
                  <a:cubicBezTo>
                    <a:pt x="39053" y="882682"/>
                    <a:pt x="38481" y="880967"/>
                    <a:pt x="37910" y="879253"/>
                  </a:cubicBezTo>
                  <a:close/>
                  <a:moveTo>
                    <a:pt x="34481" y="868109"/>
                  </a:moveTo>
                  <a:lnTo>
                    <a:pt x="28766" y="869823"/>
                  </a:lnTo>
                  <a:lnTo>
                    <a:pt x="30290" y="874871"/>
                  </a:lnTo>
                  <a:lnTo>
                    <a:pt x="36005" y="873157"/>
                  </a:lnTo>
                  <a:cubicBezTo>
                    <a:pt x="35433" y="871538"/>
                    <a:pt x="34957" y="869823"/>
                    <a:pt x="34481" y="868109"/>
                  </a:cubicBezTo>
                  <a:close/>
                  <a:moveTo>
                    <a:pt x="41624" y="890397"/>
                  </a:moveTo>
                  <a:lnTo>
                    <a:pt x="36005" y="892302"/>
                  </a:lnTo>
                  <a:lnTo>
                    <a:pt x="37719" y="897350"/>
                  </a:lnTo>
                  <a:lnTo>
                    <a:pt x="43339" y="895350"/>
                  </a:lnTo>
                  <a:cubicBezTo>
                    <a:pt x="42767" y="893731"/>
                    <a:pt x="42196" y="892016"/>
                    <a:pt x="41624" y="890397"/>
                  </a:cubicBezTo>
                  <a:close/>
                  <a:moveTo>
                    <a:pt x="45434" y="901446"/>
                  </a:moveTo>
                  <a:lnTo>
                    <a:pt x="39815" y="903446"/>
                  </a:lnTo>
                  <a:lnTo>
                    <a:pt x="41624" y="908400"/>
                  </a:lnTo>
                  <a:lnTo>
                    <a:pt x="47149" y="906399"/>
                  </a:lnTo>
                  <a:cubicBezTo>
                    <a:pt x="46673" y="904685"/>
                    <a:pt x="46101" y="903066"/>
                    <a:pt x="45434" y="901446"/>
                  </a:cubicBezTo>
                  <a:close/>
                  <a:moveTo>
                    <a:pt x="49530" y="912305"/>
                  </a:moveTo>
                  <a:lnTo>
                    <a:pt x="44006" y="914400"/>
                  </a:lnTo>
                  <a:lnTo>
                    <a:pt x="45910" y="919353"/>
                  </a:lnTo>
                  <a:lnTo>
                    <a:pt x="51435" y="917258"/>
                  </a:lnTo>
                  <a:cubicBezTo>
                    <a:pt x="50768" y="915639"/>
                    <a:pt x="50197" y="914019"/>
                    <a:pt x="49530" y="912305"/>
                  </a:cubicBezTo>
                  <a:close/>
                  <a:moveTo>
                    <a:pt x="22574" y="822960"/>
                  </a:moveTo>
                  <a:lnTo>
                    <a:pt x="16764" y="824294"/>
                  </a:lnTo>
                  <a:lnTo>
                    <a:pt x="18002" y="829437"/>
                  </a:lnTo>
                  <a:lnTo>
                    <a:pt x="23813" y="828104"/>
                  </a:lnTo>
                  <a:cubicBezTo>
                    <a:pt x="23336" y="826389"/>
                    <a:pt x="22955" y="824675"/>
                    <a:pt x="22574" y="822960"/>
                  </a:cubicBezTo>
                  <a:close/>
                  <a:moveTo>
                    <a:pt x="25337" y="834295"/>
                  </a:moveTo>
                  <a:lnTo>
                    <a:pt x="19526" y="835724"/>
                  </a:lnTo>
                  <a:lnTo>
                    <a:pt x="20765" y="840867"/>
                  </a:lnTo>
                  <a:lnTo>
                    <a:pt x="26575" y="839438"/>
                  </a:lnTo>
                  <a:cubicBezTo>
                    <a:pt x="26099" y="837819"/>
                    <a:pt x="25718" y="836009"/>
                    <a:pt x="25337" y="834295"/>
                  </a:cubicBezTo>
                  <a:close/>
                  <a:moveTo>
                    <a:pt x="31147" y="856964"/>
                  </a:moveTo>
                  <a:lnTo>
                    <a:pt x="25432" y="858584"/>
                  </a:lnTo>
                  <a:lnTo>
                    <a:pt x="26860" y="863632"/>
                  </a:lnTo>
                  <a:lnTo>
                    <a:pt x="32576" y="862013"/>
                  </a:lnTo>
                  <a:cubicBezTo>
                    <a:pt x="32195" y="860298"/>
                    <a:pt x="31718" y="858584"/>
                    <a:pt x="31147" y="856964"/>
                  </a:cubicBezTo>
                  <a:close/>
                  <a:moveTo>
                    <a:pt x="20098" y="811530"/>
                  </a:moveTo>
                  <a:lnTo>
                    <a:pt x="14288" y="812768"/>
                  </a:lnTo>
                  <a:lnTo>
                    <a:pt x="15431" y="817912"/>
                  </a:lnTo>
                  <a:lnTo>
                    <a:pt x="21336" y="816674"/>
                  </a:lnTo>
                  <a:cubicBezTo>
                    <a:pt x="20860" y="814959"/>
                    <a:pt x="20479" y="813340"/>
                    <a:pt x="20098" y="811530"/>
                  </a:cubicBezTo>
                  <a:close/>
                  <a:moveTo>
                    <a:pt x="28099" y="845630"/>
                  </a:moveTo>
                  <a:lnTo>
                    <a:pt x="22384" y="847154"/>
                  </a:lnTo>
                  <a:lnTo>
                    <a:pt x="23717" y="852297"/>
                  </a:lnTo>
                  <a:lnTo>
                    <a:pt x="29528" y="850773"/>
                  </a:lnTo>
                  <a:cubicBezTo>
                    <a:pt x="29051" y="849059"/>
                    <a:pt x="28575" y="847344"/>
                    <a:pt x="28099" y="845630"/>
                  </a:cubicBezTo>
                  <a:close/>
                  <a:moveTo>
                    <a:pt x="88678" y="997077"/>
                  </a:moveTo>
                  <a:lnTo>
                    <a:pt x="83439" y="1000030"/>
                  </a:lnTo>
                  <a:lnTo>
                    <a:pt x="86011" y="1004602"/>
                  </a:lnTo>
                  <a:lnTo>
                    <a:pt x="91250" y="1001649"/>
                  </a:lnTo>
                  <a:cubicBezTo>
                    <a:pt x="90392" y="1000125"/>
                    <a:pt x="89535" y="998601"/>
                    <a:pt x="88678" y="997077"/>
                  </a:cubicBezTo>
                  <a:close/>
                  <a:moveTo>
                    <a:pt x="499396" y="1320546"/>
                  </a:moveTo>
                  <a:lnTo>
                    <a:pt x="497872" y="1326357"/>
                  </a:lnTo>
                  <a:lnTo>
                    <a:pt x="503015" y="1327690"/>
                  </a:lnTo>
                  <a:lnTo>
                    <a:pt x="504539" y="1321880"/>
                  </a:lnTo>
                  <a:cubicBezTo>
                    <a:pt x="502825" y="1321403"/>
                    <a:pt x="501110" y="1321023"/>
                    <a:pt x="499396" y="1320546"/>
                  </a:cubicBezTo>
                  <a:close/>
                  <a:moveTo>
                    <a:pt x="510635" y="1323499"/>
                  </a:moveTo>
                  <a:lnTo>
                    <a:pt x="509207" y="1329404"/>
                  </a:lnTo>
                  <a:lnTo>
                    <a:pt x="514350" y="1330642"/>
                  </a:lnTo>
                  <a:lnTo>
                    <a:pt x="515779" y="1324737"/>
                  </a:lnTo>
                  <a:cubicBezTo>
                    <a:pt x="514064" y="1324356"/>
                    <a:pt x="512350" y="1323880"/>
                    <a:pt x="510635" y="1323499"/>
                  </a:cubicBezTo>
                  <a:close/>
                  <a:moveTo>
                    <a:pt x="533400" y="1328833"/>
                  </a:moveTo>
                  <a:lnTo>
                    <a:pt x="532162" y="1334739"/>
                  </a:lnTo>
                  <a:lnTo>
                    <a:pt x="537305" y="1335882"/>
                  </a:lnTo>
                  <a:lnTo>
                    <a:pt x="538544" y="1329976"/>
                  </a:lnTo>
                  <a:cubicBezTo>
                    <a:pt x="536829" y="1329595"/>
                    <a:pt x="535115" y="1329214"/>
                    <a:pt x="533400" y="1328833"/>
                  </a:cubicBezTo>
                  <a:close/>
                  <a:moveTo>
                    <a:pt x="521970" y="1326261"/>
                  </a:moveTo>
                  <a:lnTo>
                    <a:pt x="520637" y="1332167"/>
                  </a:lnTo>
                  <a:lnTo>
                    <a:pt x="525780" y="1333405"/>
                  </a:lnTo>
                  <a:lnTo>
                    <a:pt x="527113" y="1327500"/>
                  </a:lnTo>
                  <a:cubicBezTo>
                    <a:pt x="525494" y="1327023"/>
                    <a:pt x="523684" y="1326642"/>
                    <a:pt x="521970" y="1326261"/>
                  </a:cubicBezTo>
                  <a:close/>
                  <a:moveTo>
                    <a:pt x="488156" y="1317403"/>
                  </a:moveTo>
                  <a:lnTo>
                    <a:pt x="486537" y="1323213"/>
                  </a:lnTo>
                  <a:lnTo>
                    <a:pt x="491585" y="1324642"/>
                  </a:lnTo>
                  <a:lnTo>
                    <a:pt x="493205" y="1318831"/>
                  </a:lnTo>
                  <a:cubicBezTo>
                    <a:pt x="491490" y="1318355"/>
                    <a:pt x="489871" y="1317879"/>
                    <a:pt x="488156" y="1317403"/>
                  </a:cubicBezTo>
                  <a:close/>
                  <a:moveTo>
                    <a:pt x="432816" y="1298639"/>
                  </a:moveTo>
                  <a:lnTo>
                    <a:pt x="430625" y="1304259"/>
                  </a:lnTo>
                  <a:lnTo>
                    <a:pt x="435578" y="1306164"/>
                  </a:lnTo>
                  <a:lnTo>
                    <a:pt x="437769" y="1300544"/>
                  </a:lnTo>
                  <a:cubicBezTo>
                    <a:pt x="436150" y="1299877"/>
                    <a:pt x="434531" y="1299305"/>
                    <a:pt x="432816" y="1298639"/>
                  </a:cubicBezTo>
                  <a:close/>
                  <a:moveTo>
                    <a:pt x="443770" y="1302830"/>
                  </a:moveTo>
                  <a:lnTo>
                    <a:pt x="441770" y="1308450"/>
                  </a:lnTo>
                  <a:lnTo>
                    <a:pt x="446723" y="1310259"/>
                  </a:lnTo>
                  <a:lnTo>
                    <a:pt x="448818" y="1304639"/>
                  </a:lnTo>
                  <a:cubicBezTo>
                    <a:pt x="447104" y="1303973"/>
                    <a:pt x="445389" y="1303401"/>
                    <a:pt x="443770" y="1302830"/>
                  </a:cubicBezTo>
                  <a:close/>
                  <a:moveTo>
                    <a:pt x="476917" y="1314069"/>
                  </a:moveTo>
                  <a:lnTo>
                    <a:pt x="475202" y="1319784"/>
                  </a:lnTo>
                  <a:lnTo>
                    <a:pt x="480250" y="1321308"/>
                  </a:lnTo>
                  <a:lnTo>
                    <a:pt x="482060" y="1315498"/>
                  </a:lnTo>
                  <a:cubicBezTo>
                    <a:pt x="480346" y="1315022"/>
                    <a:pt x="478631" y="1314545"/>
                    <a:pt x="476917" y="1314069"/>
                  </a:cubicBezTo>
                  <a:close/>
                  <a:moveTo>
                    <a:pt x="544830" y="1331119"/>
                  </a:moveTo>
                  <a:lnTo>
                    <a:pt x="543687" y="1337120"/>
                  </a:lnTo>
                  <a:lnTo>
                    <a:pt x="548926" y="1338168"/>
                  </a:lnTo>
                  <a:lnTo>
                    <a:pt x="550069" y="1332167"/>
                  </a:lnTo>
                  <a:cubicBezTo>
                    <a:pt x="548259" y="1331785"/>
                    <a:pt x="546545" y="1331500"/>
                    <a:pt x="544830" y="1331119"/>
                  </a:cubicBezTo>
                  <a:close/>
                  <a:moveTo>
                    <a:pt x="454819" y="1306735"/>
                  </a:moveTo>
                  <a:lnTo>
                    <a:pt x="452819" y="1312450"/>
                  </a:lnTo>
                  <a:lnTo>
                    <a:pt x="457867" y="1314164"/>
                  </a:lnTo>
                  <a:lnTo>
                    <a:pt x="459867" y="1308545"/>
                  </a:lnTo>
                  <a:cubicBezTo>
                    <a:pt x="458057" y="1307878"/>
                    <a:pt x="456438" y="1307307"/>
                    <a:pt x="454819" y="1306735"/>
                  </a:cubicBezTo>
                  <a:close/>
                  <a:moveTo>
                    <a:pt x="465868" y="1310449"/>
                  </a:moveTo>
                  <a:lnTo>
                    <a:pt x="463963" y="1316165"/>
                  </a:lnTo>
                  <a:lnTo>
                    <a:pt x="469011" y="1317784"/>
                  </a:lnTo>
                  <a:lnTo>
                    <a:pt x="470916" y="1312069"/>
                  </a:lnTo>
                  <a:cubicBezTo>
                    <a:pt x="469202" y="1311592"/>
                    <a:pt x="467487" y="1311021"/>
                    <a:pt x="465868" y="1310449"/>
                  </a:cubicBezTo>
                  <a:close/>
                  <a:moveTo>
                    <a:pt x="649129" y="1343311"/>
                  </a:moveTo>
                  <a:lnTo>
                    <a:pt x="648938" y="1349502"/>
                  </a:lnTo>
                  <a:lnTo>
                    <a:pt x="654272" y="1349692"/>
                  </a:lnTo>
                  <a:lnTo>
                    <a:pt x="654463" y="1343501"/>
                  </a:lnTo>
                  <a:cubicBezTo>
                    <a:pt x="652653" y="1343501"/>
                    <a:pt x="650843" y="1343406"/>
                    <a:pt x="649129" y="1343311"/>
                  </a:cubicBezTo>
                  <a:close/>
                  <a:moveTo>
                    <a:pt x="637413" y="1342835"/>
                  </a:moveTo>
                  <a:lnTo>
                    <a:pt x="637127" y="1349026"/>
                  </a:lnTo>
                  <a:lnTo>
                    <a:pt x="642366" y="1349312"/>
                  </a:lnTo>
                  <a:lnTo>
                    <a:pt x="642652" y="1343120"/>
                  </a:lnTo>
                  <a:cubicBezTo>
                    <a:pt x="640937" y="1343025"/>
                    <a:pt x="639223" y="1342835"/>
                    <a:pt x="637413" y="1342835"/>
                  </a:cubicBezTo>
                  <a:close/>
                  <a:moveTo>
                    <a:pt x="625793" y="1342073"/>
                  </a:moveTo>
                  <a:lnTo>
                    <a:pt x="625412" y="1348264"/>
                  </a:lnTo>
                  <a:lnTo>
                    <a:pt x="630650" y="1348645"/>
                  </a:lnTo>
                  <a:lnTo>
                    <a:pt x="631127" y="1342454"/>
                  </a:lnTo>
                  <a:cubicBezTo>
                    <a:pt x="629317" y="1342263"/>
                    <a:pt x="627507" y="1342168"/>
                    <a:pt x="625793" y="1342073"/>
                  </a:cubicBezTo>
                  <a:close/>
                  <a:moveTo>
                    <a:pt x="556260" y="1333310"/>
                  </a:moveTo>
                  <a:lnTo>
                    <a:pt x="555212" y="1339310"/>
                  </a:lnTo>
                  <a:lnTo>
                    <a:pt x="560451" y="1340263"/>
                  </a:lnTo>
                  <a:lnTo>
                    <a:pt x="561499" y="1334262"/>
                  </a:lnTo>
                  <a:cubicBezTo>
                    <a:pt x="559784" y="1333976"/>
                    <a:pt x="558070" y="1333690"/>
                    <a:pt x="556260" y="1333310"/>
                  </a:cubicBezTo>
                  <a:close/>
                  <a:moveTo>
                    <a:pt x="614172" y="1341120"/>
                  </a:moveTo>
                  <a:lnTo>
                    <a:pt x="613601" y="1347311"/>
                  </a:lnTo>
                  <a:lnTo>
                    <a:pt x="618839" y="1347788"/>
                  </a:lnTo>
                  <a:lnTo>
                    <a:pt x="619411" y="1341596"/>
                  </a:lnTo>
                  <a:cubicBezTo>
                    <a:pt x="617696" y="1341406"/>
                    <a:pt x="615887" y="1341216"/>
                    <a:pt x="614172" y="1341120"/>
                  </a:cubicBezTo>
                  <a:close/>
                  <a:moveTo>
                    <a:pt x="660749" y="1343692"/>
                  </a:moveTo>
                  <a:lnTo>
                    <a:pt x="660654" y="1349883"/>
                  </a:lnTo>
                  <a:lnTo>
                    <a:pt x="665893" y="1349978"/>
                  </a:lnTo>
                  <a:lnTo>
                    <a:pt x="665988" y="1343787"/>
                  </a:lnTo>
                  <a:cubicBezTo>
                    <a:pt x="664274" y="1343692"/>
                    <a:pt x="662464" y="1343692"/>
                    <a:pt x="660749" y="1343692"/>
                  </a:cubicBezTo>
                  <a:close/>
                  <a:moveTo>
                    <a:pt x="208598" y="1154335"/>
                  </a:moveTo>
                  <a:lnTo>
                    <a:pt x="204311" y="1158716"/>
                  </a:lnTo>
                  <a:lnTo>
                    <a:pt x="208121" y="1162431"/>
                  </a:lnTo>
                  <a:lnTo>
                    <a:pt x="212408" y="1158049"/>
                  </a:lnTo>
                  <a:cubicBezTo>
                    <a:pt x="211074" y="1156811"/>
                    <a:pt x="209836" y="1155573"/>
                    <a:pt x="208598" y="1154335"/>
                  </a:cubicBezTo>
                  <a:close/>
                  <a:moveTo>
                    <a:pt x="579406" y="1337025"/>
                  </a:moveTo>
                  <a:lnTo>
                    <a:pt x="578549" y="1343120"/>
                  </a:lnTo>
                  <a:lnTo>
                    <a:pt x="583787" y="1343882"/>
                  </a:lnTo>
                  <a:lnTo>
                    <a:pt x="584645" y="1337786"/>
                  </a:lnTo>
                  <a:cubicBezTo>
                    <a:pt x="582835" y="1337501"/>
                    <a:pt x="581120" y="1337310"/>
                    <a:pt x="579406" y="1337025"/>
                  </a:cubicBezTo>
                  <a:close/>
                  <a:moveTo>
                    <a:pt x="602552" y="1339977"/>
                  </a:moveTo>
                  <a:lnTo>
                    <a:pt x="601885" y="1346073"/>
                  </a:lnTo>
                  <a:lnTo>
                    <a:pt x="607124" y="1346645"/>
                  </a:lnTo>
                  <a:lnTo>
                    <a:pt x="607790" y="1340549"/>
                  </a:lnTo>
                  <a:cubicBezTo>
                    <a:pt x="606076" y="1340358"/>
                    <a:pt x="604266" y="1340167"/>
                    <a:pt x="602552" y="1339977"/>
                  </a:cubicBezTo>
                  <a:close/>
                  <a:moveTo>
                    <a:pt x="567785" y="1335310"/>
                  </a:moveTo>
                  <a:lnTo>
                    <a:pt x="566833" y="1341310"/>
                  </a:lnTo>
                  <a:lnTo>
                    <a:pt x="572072" y="1342168"/>
                  </a:lnTo>
                  <a:lnTo>
                    <a:pt x="573024" y="1336167"/>
                  </a:lnTo>
                  <a:cubicBezTo>
                    <a:pt x="571309" y="1335882"/>
                    <a:pt x="569595" y="1335596"/>
                    <a:pt x="567785" y="1335310"/>
                  </a:cubicBezTo>
                  <a:close/>
                  <a:moveTo>
                    <a:pt x="590931" y="1338644"/>
                  </a:moveTo>
                  <a:lnTo>
                    <a:pt x="590169" y="1344740"/>
                  </a:lnTo>
                  <a:lnTo>
                    <a:pt x="595408" y="1345407"/>
                  </a:lnTo>
                  <a:lnTo>
                    <a:pt x="596170" y="1339310"/>
                  </a:lnTo>
                  <a:cubicBezTo>
                    <a:pt x="594455" y="1339024"/>
                    <a:pt x="592646" y="1338834"/>
                    <a:pt x="590931" y="1338644"/>
                  </a:cubicBezTo>
                  <a:close/>
                  <a:moveTo>
                    <a:pt x="422053" y="1294352"/>
                  </a:moveTo>
                  <a:lnTo>
                    <a:pt x="419767" y="1299972"/>
                  </a:lnTo>
                  <a:lnTo>
                    <a:pt x="424625" y="1301973"/>
                  </a:lnTo>
                  <a:lnTo>
                    <a:pt x="426911" y="1296448"/>
                  </a:lnTo>
                  <a:cubicBezTo>
                    <a:pt x="425291" y="1295686"/>
                    <a:pt x="423672" y="1295019"/>
                    <a:pt x="422053" y="1294352"/>
                  </a:cubicBezTo>
                  <a:close/>
                  <a:moveTo>
                    <a:pt x="261176" y="1200531"/>
                  </a:moveTo>
                  <a:lnTo>
                    <a:pt x="257366" y="1205389"/>
                  </a:lnTo>
                  <a:lnTo>
                    <a:pt x="261557" y="1208627"/>
                  </a:lnTo>
                  <a:lnTo>
                    <a:pt x="265367" y="1203770"/>
                  </a:lnTo>
                  <a:cubicBezTo>
                    <a:pt x="263938" y="1202626"/>
                    <a:pt x="262604" y="1201579"/>
                    <a:pt x="261176" y="1200531"/>
                  </a:cubicBezTo>
                  <a:close/>
                  <a:moveTo>
                    <a:pt x="270415" y="1207675"/>
                  </a:moveTo>
                  <a:lnTo>
                    <a:pt x="266700" y="1212628"/>
                  </a:lnTo>
                  <a:lnTo>
                    <a:pt x="270891" y="1215771"/>
                  </a:lnTo>
                  <a:lnTo>
                    <a:pt x="274606" y="1210914"/>
                  </a:lnTo>
                  <a:cubicBezTo>
                    <a:pt x="273177" y="1209770"/>
                    <a:pt x="271844" y="1208723"/>
                    <a:pt x="270415" y="1207675"/>
                  </a:cubicBezTo>
                  <a:close/>
                  <a:moveTo>
                    <a:pt x="252127" y="1193197"/>
                  </a:moveTo>
                  <a:lnTo>
                    <a:pt x="248222" y="1197959"/>
                  </a:lnTo>
                  <a:lnTo>
                    <a:pt x="252317" y="1201293"/>
                  </a:lnTo>
                  <a:lnTo>
                    <a:pt x="256223" y="1196531"/>
                  </a:lnTo>
                  <a:cubicBezTo>
                    <a:pt x="254889" y="1195388"/>
                    <a:pt x="253460" y="1194340"/>
                    <a:pt x="252127" y="1193197"/>
                  </a:cubicBezTo>
                  <a:close/>
                  <a:moveTo>
                    <a:pt x="289274" y="1221486"/>
                  </a:moveTo>
                  <a:lnTo>
                    <a:pt x="285750" y="1226534"/>
                  </a:lnTo>
                  <a:lnTo>
                    <a:pt x="290036" y="1229582"/>
                  </a:lnTo>
                  <a:lnTo>
                    <a:pt x="293561" y="1224534"/>
                  </a:lnTo>
                  <a:cubicBezTo>
                    <a:pt x="292132" y="1223486"/>
                    <a:pt x="290703" y="1222439"/>
                    <a:pt x="289274" y="1221486"/>
                  </a:cubicBezTo>
                  <a:close/>
                  <a:moveTo>
                    <a:pt x="411290" y="1289780"/>
                  </a:moveTo>
                  <a:lnTo>
                    <a:pt x="408908" y="1295305"/>
                  </a:lnTo>
                  <a:lnTo>
                    <a:pt x="413766" y="1297400"/>
                  </a:lnTo>
                  <a:lnTo>
                    <a:pt x="416147" y="1291876"/>
                  </a:lnTo>
                  <a:cubicBezTo>
                    <a:pt x="414528" y="1291209"/>
                    <a:pt x="412909" y="1290543"/>
                    <a:pt x="411290" y="1289780"/>
                  </a:cubicBezTo>
                  <a:close/>
                  <a:moveTo>
                    <a:pt x="225552" y="1170337"/>
                  </a:moveTo>
                  <a:lnTo>
                    <a:pt x="221456" y="1174909"/>
                  </a:lnTo>
                  <a:lnTo>
                    <a:pt x="225362" y="1178433"/>
                  </a:lnTo>
                  <a:lnTo>
                    <a:pt x="229457" y="1173861"/>
                  </a:lnTo>
                  <a:cubicBezTo>
                    <a:pt x="228219" y="1172718"/>
                    <a:pt x="226886" y="1171480"/>
                    <a:pt x="225552" y="1170337"/>
                  </a:cubicBezTo>
                  <a:close/>
                  <a:moveTo>
                    <a:pt x="243173" y="1185672"/>
                  </a:moveTo>
                  <a:lnTo>
                    <a:pt x="239173" y="1190435"/>
                  </a:lnTo>
                  <a:lnTo>
                    <a:pt x="243173" y="1193864"/>
                  </a:lnTo>
                  <a:lnTo>
                    <a:pt x="247174" y="1189196"/>
                  </a:lnTo>
                  <a:cubicBezTo>
                    <a:pt x="245840" y="1187958"/>
                    <a:pt x="244507" y="1186815"/>
                    <a:pt x="243173" y="1185672"/>
                  </a:cubicBezTo>
                  <a:close/>
                  <a:moveTo>
                    <a:pt x="216980" y="1162431"/>
                  </a:moveTo>
                  <a:lnTo>
                    <a:pt x="212789" y="1166908"/>
                  </a:lnTo>
                  <a:lnTo>
                    <a:pt x="216694" y="1170527"/>
                  </a:lnTo>
                  <a:lnTo>
                    <a:pt x="220885" y="1166051"/>
                  </a:lnTo>
                  <a:cubicBezTo>
                    <a:pt x="219551" y="1164812"/>
                    <a:pt x="218313" y="1163574"/>
                    <a:pt x="216980" y="1162431"/>
                  </a:cubicBezTo>
                  <a:close/>
                  <a:moveTo>
                    <a:pt x="298799" y="1228154"/>
                  </a:moveTo>
                  <a:lnTo>
                    <a:pt x="295370" y="1233202"/>
                  </a:lnTo>
                  <a:lnTo>
                    <a:pt x="299752" y="1236155"/>
                  </a:lnTo>
                  <a:lnTo>
                    <a:pt x="303181" y="1231107"/>
                  </a:lnTo>
                  <a:cubicBezTo>
                    <a:pt x="301752" y="1230058"/>
                    <a:pt x="300323" y="1229106"/>
                    <a:pt x="298799" y="1228154"/>
                  </a:cubicBezTo>
                  <a:close/>
                  <a:moveTo>
                    <a:pt x="234315" y="1178052"/>
                  </a:moveTo>
                  <a:lnTo>
                    <a:pt x="230315" y="1182719"/>
                  </a:lnTo>
                  <a:lnTo>
                    <a:pt x="234315" y="1186244"/>
                  </a:lnTo>
                  <a:lnTo>
                    <a:pt x="238316" y="1181576"/>
                  </a:lnTo>
                  <a:cubicBezTo>
                    <a:pt x="236887" y="1180434"/>
                    <a:pt x="235649" y="1179291"/>
                    <a:pt x="234315" y="1178052"/>
                  </a:cubicBezTo>
                  <a:close/>
                  <a:moveTo>
                    <a:pt x="279749" y="1214628"/>
                  </a:moveTo>
                  <a:lnTo>
                    <a:pt x="276130" y="1219581"/>
                  </a:lnTo>
                  <a:lnTo>
                    <a:pt x="280416" y="1222725"/>
                  </a:lnTo>
                  <a:lnTo>
                    <a:pt x="284036" y="1217771"/>
                  </a:lnTo>
                  <a:cubicBezTo>
                    <a:pt x="282607" y="1216724"/>
                    <a:pt x="281178" y="1215676"/>
                    <a:pt x="279749" y="1214628"/>
                  </a:cubicBezTo>
                  <a:close/>
                  <a:moveTo>
                    <a:pt x="358712" y="1264444"/>
                  </a:moveTo>
                  <a:lnTo>
                    <a:pt x="355854" y="1269778"/>
                  </a:lnTo>
                  <a:lnTo>
                    <a:pt x="360521" y="1272254"/>
                  </a:lnTo>
                  <a:lnTo>
                    <a:pt x="363379" y="1266920"/>
                  </a:lnTo>
                  <a:cubicBezTo>
                    <a:pt x="361759" y="1266063"/>
                    <a:pt x="360236" y="1265301"/>
                    <a:pt x="358712" y="1264444"/>
                  </a:cubicBezTo>
                  <a:close/>
                  <a:moveTo>
                    <a:pt x="368999" y="1269873"/>
                  </a:moveTo>
                  <a:lnTo>
                    <a:pt x="366236" y="1275207"/>
                  </a:lnTo>
                  <a:lnTo>
                    <a:pt x="370999" y="1277589"/>
                  </a:lnTo>
                  <a:lnTo>
                    <a:pt x="373761" y="1272254"/>
                  </a:lnTo>
                  <a:cubicBezTo>
                    <a:pt x="372142" y="1271493"/>
                    <a:pt x="370618" y="1270730"/>
                    <a:pt x="368999" y="1269873"/>
                  </a:cubicBezTo>
                  <a:close/>
                  <a:moveTo>
                    <a:pt x="379476" y="1275112"/>
                  </a:moveTo>
                  <a:lnTo>
                    <a:pt x="376809" y="1280541"/>
                  </a:lnTo>
                  <a:lnTo>
                    <a:pt x="381571" y="1282827"/>
                  </a:lnTo>
                  <a:lnTo>
                    <a:pt x="384238" y="1277398"/>
                  </a:lnTo>
                  <a:cubicBezTo>
                    <a:pt x="382619" y="1276731"/>
                    <a:pt x="381000" y="1275874"/>
                    <a:pt x="379476" y="1275112"/>
                  </a:cubicBezTo>
                  <a:close/>
                  <a:moveTo>
                    <a:pt x="389954" y="1280160"/>
                  </a:moveTo>
                  <a:lnTo>
                    <a:pt x="387382" y="1285589"/>
                  </a:lnTo>
                  <a:lnTo>
                    <a:pt x="392144" y="1287875"/>
                  </a:lnTo>
                  <a:lnTo>
                    <a:pt x="394716" y="1282446"/>
                  </a:lnTo>
                  <a:cubicBezTo>
                    <a:pt x="393192" y="1281684"/>
                    <a:pt x="391573" y="1280922"/>
                    <a:pt x="389954" y="1280160"/>
                  </a:cubicBezTo>
                  <a:close/>
                  <a:moveTo>
                    <a:pt x="400526" y="1285113"/>
                  </a:moveTo>
                  <a:lnTo>
                    <a:pt x="398145" y="1290638"/>
                  </a:lnTo>
                  <a:lnTo>
                    <a:pt x="403003" y="1292828"/>
                  </a:lnTo>
                  <a:lnTo>
                    <a:pt x="405479" y="1287304"/>
                  </a:lnTo>
                  <a:cubicBezTo>
                    <a:pt x="403765" y="1286542"/>
                    <a:pt x="402146" y="1285875"/>
                    <a:pt x="400526" y="1285113"/>
                  </a:cubicBezTo>
                  <a:close/>
                  <a:moveTo>
                    <a:pt x="348425" y="1258824"/>
                  </a:moveTo>
                  <a:lnTo>
                    <a:pt x="345472" y="1264158"/>
                  </a:lnTo>
                  <a:lnTo>
                    <a:pt x="350139" y="1266730"/>
                  </a:lnTo>
                  <a:lnTo>
                    <a:pt x="353092" y="1261396"/>
                  </a:lnTo>
                  <a:cubicBezTo>
                    <a:pt x="351568" y="1260539"/>
                    <a:pt x="350044" y="1259682"/>
                    <a:pt x="348425" y="1258824"/>
                  </a:cubicBezTo>
                  <a:close/>
                  <a:moveTo>
                    <a:pt x="308515" y="1234631"/>
                  </a:moveTo>
                  <a:lnTo>
                    <a:pt x="305181" y="1239774"/>
                  </a:lnTo>
                  <a:lnTo>
                    <a:pt x="309563" y="1242631"/>
                  </a:lnTo>
                  <a:lnTo>
                    <a:pt x="312896" y="1237488"/>
                  </a:lnTo>
                  <a:cubicBezTo>
                    <a:pt x="311468" y="1236535"/>
                    <a:pt x="310039" y="1235583"/>
                    <a:pt x="308515" y="1234631"/>
                  </a:cubicBezTo>
                  <a:close/>
                  <a:moveTo>
                    <a:pt x="318326" y="1240917"/>
                  </a:moveTo>
                  <a:lnTo>
                    <a:pt x="315087" y="1246060"/>
                  </a:lnTo>
                  <a:lnTo>
                    <a:pt x="319564" y="1248823"/>
                  </a:lnTo>
                  <a:lnTo>
                    <a:pt x="322802" y="1243679"/>
                  </a:lnTo>
                  <a:cubicBezTo>
                    <a:pt x="321374" y="1242822"/>
                    <a:pt x="319850" y="1241870"/>
                    <a:pt x="318326" y="1240917"/>
                  </a:cubicBezTo>
                  <a:close/>
                  <a:moveTo>
                    <a:pt x="328232" y="1247109"/>
                  </a:moveTo>
                  <a:lnTo>
                    <a:pt x="325088" y="1252252"/>
                  </a:lnTo>
                  <a:lnTo>
                    <a:pt x="329660" y="1255014"/>
                  </a:lnTo>
                  <a:lnTo>
                    <a:pt x="332804" y="1249775"/>
                  </a:lnTo>
                  <a:cubicBezTo>
                    <a:pt x="331280" y="1248918"/>
                    <a:pt x="329756" y="1247965"/>
                    <a:pt x="328232" y="1247109"/>
                  </a:cubicBezTo>
                  <a:close/>
                  <a:moveTo>
                    <a:pt x="338328" y="1253014"/>
                  </a:moveTo>
                  <a:lnTo>
                    <a:pt x="335280" y="1258253"/>
                  </a:lnTo>
                  <a:lnTo>
                    <a:pt x="339852" y="1260920"/>
                  </a:lnTo>
                  <a:lnTo>
                    <a:pt x="342900" y="1255681"/>
                  </a:lnTo>
                  <a:cubicBezTo>
                    <a:pt x="341376" y="1254824"/>
                    <a:pt x="339852" y="1253871"/>
                    <a:pt x="338328" y="1253014"/>
                  </a:cubicBezTo>
                  <a:close/>
                </a:path>
              </a:pathLst>
            </a:custGeom>
            <a:solidFill>
              <a:schemeClr val="bg1"/>
            </a:solidFill>
            <a:ln cap="flat" w="9525">
              <a:noFill/>
              <a:prstDash val="solid"/>
              <a:miter/>
            </a:ln>
          </p:spPr>
          <p:txBody>
            <a:bodyPr anchor="ctr" rtlCol="0"/>
            <a:lstStyle/>
            <a:p>
              <a:endParaRPr altLang="en-US" lang="zh-CN"/>
            </a:p>
          </p:txBody>
        </p:sp>
        <p:sp>
          <p:nvSpPr>
            <p:cNvPr id="15" name="任意多边形: 形状 14">
              <a:extLst>
                <a:ext uri="{FF2B5EF4-FFF2-40B4-BE49-F238E27FC236}">
                  <a16:creationId xmlns:a16="http://schemas.microsoft.com/office/drawing/2014/main" id="{64ED1C93-E5AF-453D-ABED-E79F88BBD04B}"/>
                </a:ext>
              </a:extLst>
            </p:cNvPr>
            <p:cNvSpPr/>
            <p:nvPr/>
          </p:nvSpPr>
          <p:spPr>
            <a:xfrm>
              <a:off x="4693634" y="4728972"/>
              <a:ext cx="1314450" cy="1314450"/>
            </a:xfrm>
            <a:custGeom>
              <a:gdLst>
                <a:gd fmla="*/ 326422 w 1314450" name="connsiteX0"/>
                <a:gd fmla="*/ 109728 h 1314450" name="connsiteY0"/>
                <a:gd fmla="*/ 317944 w 1314450" name="connsiteX1"/>
                <a:gd fmla="*/ 95536 h 1314450" name="connsiteY1"/>
                <a:gd fmla="*/ 322517 w 1314450" name="connsiteX2"/>
                <a:gd fmla="*/ 92869 h 1314450" name="connsiteY2"/>
                <a:gd fmla="*/ 330994 w 1314450" name="connsiteX3"/>
                <a:gd fmla="*/ 107061 h 1314450" name="connsiteY3"/>
                <a:gd fmla="*/ 326422 w 1314450" name="connsiteX4"/>
                <a:gd fmla="*/ 109728 h 1314450" name="connsiteY4"/>
                <a:gd fmla="*/ 302419 w 1314450" name="connsiteX5"/>
                <a:gd fmla="*/ 125063 h 1314450" name="connsiteY5"/>
                <a:gd fmla="*/ 293180 w 1314450" name="connsiteX6"/>
                <a:gd fmla="*/ 111347 h 1314450" name="connsiteY6"/>
                <a:gd fmla="*/ 288798 w 1314450" name="connsiteX7"/>
                <a:gd fmla="*/ 114300 h 1314450" name="connsiteY7"/>
                <a:gd fmla="*/ 298037 w 1314450" name="connsiteX8"/>
                <a:gd fmla="*/ 128016 h 1314450" name="connsiteY8"/>
                <a:gd fmla="*/ 302419 w 1314450" name="connsiteX9"/>
                <a:gd fmla="*/ 125063 h 1314450" name="connsiteY9"/>
                <a:gd fmla="*/ 651605 w 1314450" name="connsiteX10"/>
                <a:gd fmla="*/ 16097 h 1314450" name="connsiteY10"/>
                <a:gd fmla="*/ 651320 w 1314450" name="connsiteX11"/>
                <a:gd fmla="*/ 95 h 1314450" name="connsiteY11"/>
                <a:gd fmla="*/ 645986 w 1314450" name="connsiteX12"/>
                <a:gd fmla="*/ 190 h 1314450" name="connsiteY12"/>
                <a:gd fmla="*/ 646271 w 1314450" name="connsiteX13"/>
                <a:gd fmla="*/ 16192 h 1314450" name="connsiteY13"/>
                <a:gd fmla="*/ 651605 w 1314450" name="connsiteX14"/>
                <a:gd fmla="*/ 16097 h 1314450" name="connsiteY14"/>
                <a:gd fmla="*/ 340614 w 1314450" name="connsiteX15"/>
                <a:gd fmla="*/ 101251 h 1314450" name="connsiteY15"/>
                <a:gd fmla="*/ 332327 w 1314450" name="connsiteX16"/>
                <a:gd fmla="*/ 86963 h 1314450" name="connsiteY16"/>
                <a:gd fmla="*/ 327755 w 1314450" name="connsiteX17"/>
                <a:gd fmla="*/ 89630 h 1314450" name="connsiteY17"/>
                <a:gd fmla="*/ 336042 w 1314450" name="connsiteX18"/>
                <a:gd fmla="*/ 103918 h 1314450" name="connsiteY18"/>
                <a:gd fmla="*/ 340614 w 1314450" name="connsiteX19"/>
                <a:gd fmla="*/ 101251 h 1314450" name="connsiteY19"/>
                <a:gd fmla="*/ 311849 w 1314450" name="connsiteX20"/>
                <a:gd fmla="*/ 118872 h 1314450" name="connsiteY20"/>
                <a:gd fmla="*/ 302800 w 1314450" name="connsiteX21"/>
                <a:gd fmla="*/ 104965 h 1314450" name="connsiteY21"/>
                <a:gd fmla="*/ 298418 w 1314450" name="connsiteX22"/>
                <a:gd fmla="*/ 107823 h 1314450" name="connsiteY22"/>
                <a:gd fmla="*/ 307467 w 1314450" name="connsiteX23"/>
                <a:gd fmla="*/ 121729 h 1314450" name="connsiteY23"/>
                <a:gd fmla="*/ 311849 w 1314450" name="connsiteX24"/>
                <a:gd fmla="*/ 118872 h 1314450" name="connsiteY24"/>
                <a:gd fmla="*/ 390525 w 1314450" name="connsiteX25"/>
                <a:gd fmla="*/ 75438 h 1314450" name="connsiteY25"/>
                <a:gd fmla="*/ 383572 w 1314450" name="connsiteX26"/>
                <a:gd fmla="*/ 60579 h 1314450" name="connsiteY26"/>
                <a:gd fmla="*/ 378809 w 1314450" name="connsiteX27"/>
                <a:gd fmla="*/ 62865 h 1314450" name="connsiteY27"/>
                <a:gd fmla="*/ 385763 w 1314450" name="connsiteX28"/>
                <a:gd fmla="*/ 77724 h 1314450" name="connsiteY28"/>
                <a:gd fmla="*/ 390525 w 1314450" name="connsiteX29"/>
                <a:gd fmla="*/ 75438 h 1314450" name="connsiteY29"/>
                <a:gd fmla="*/ 380333 w 1314450" name="connsiteX30"/>
                <a:gd fmla="*/ 80296 h 1314450" name="connsiteY30"/>
                <a:gd fmla="*/ 373094 w 1314450" name="connsiteX31"/>
                <a:gd fmla="*/ 65532 h 1314450" name="connsiteY31"/>
                <a:gd fmla="*/ 368332 w 1314450" name="connsiteX32"/>
                <a:gd fmla="*/ 67913 h 1314450" name="connsiteY32"/>
                <a:gd fmla="*/ 375571 w 1314450" name="connsiteX33"/>
                <a:gd fmla="*/ 82677 h 1314450" name="connsiteY33"/>
                <a:gd fmla="*/ 380333 w 1314450" name="connsiteX34"/>
                <a:gd fmla="*/ 80296 h 1314450" name="connsiteY34"/>
                <a:gd fmla="*/ 400717 w 1314450" name="connsiteX35"/>
                <a:gd fmla="*/ 70866 h 1314450" name="connsiteY35"/>
                <a:gd fmla="*/ 394049 w 1314450" name="connsiteX36"/>
                <a:gd fmla="*/ 55912 h 1314450" name="connsiteY36"/>
                <a:gd fmla="*/ 389192 w 1314450" name="connsiteX37"/>
                <a:gd fmla="*/ 58007 h 1314450" name="connsiteY37"/>
                <a:gd fmla="*/ 395859 w 1314450" name="connsiteX38"/>
                <a:gd fmla="*/ 72962 h 1314450" name="connsiteY38"/>
                <a:gd fmla="*/ 400717 w 1314450" name="connsiteX39"/>
                <a:gd fmla="*/ 70866 h 1314450" name="connsiteY39"/>
                <a:gd fmla="*/ 360331 w 1314450" name="connsiteX40"/>
                <a:gd fmla="*/ 90488 h 1314450" name="connsiteY40"/>
                <a:gd fmla="*/ 352615 w 1314450" name="connsiteX41"/>
                <a:gd fmla="*/ 75914 h 1314450" name="connsiteY41"/>
                <a:gd fmla="*/ 347948 w 1314450" name="connsiteX42"/>
                <a:gd fmla="*/ 78391 h 1314450" name="connsiteY42"/>
                <a:gd fmla="*/ 355664 w 1314450" name="connsiteX43"/>
                <a:gd fmla="*/ 92964 h 1314450" name="connsiteY43"/>
                <a:gd fmla="*/ 360331 w 1314450" name="connsiteX44"/>
                <a:gd fmla="*/ 90488 h 1314450" name="connsiteY44"/>
                <a:gd fmla="*/ 350425 w 1314450" name="connsiteX45"/>
                <a:gd fmla="*/ 95821 h 1314450" name="connsiteY45"/>
                <a:gd fmla="*/ 342424 w 1314450" name="connsiteX46"/>
                <a:gd fmla="*/ 81343 h 1314450" name="connsiteY46"/>
                <a:gd fmla="*/ 337757 w 1314450" name="connsiteX47"/>
                <a:gd fmla="*/ 83915 h 1314450" name="connsiteY47"/>
                <a:gd fmla="*/ 345758 w 1314450" name="connsiteX48"/>
                <a:gd fmla="*/ 98393 h 1314450" name="connsiteY48"/>
                <a:gd fmla="*/ 350425 w 1314450" name="connsiteX49"/>
                <a:gd fmla="*/ 95821 h 1314450" name="connsiteY49"/>
                <a:gd fmla="*/ 370237 w 1314450" name="connsiteX50"/>
                <a:gd fmla="*/ 85249 h 1314450" name="connsiteY50"/>
                <a:gd fmla="*/ 362712 w 1314450" name="connsiteX51"/>
                <a:gd fmla="*/ 70580 h 1314450" name="connsiteY51"/>
                <a:gd fmla="*/ 357950 w 1314450" name="connsiteX52"/>
                <a:gd fmla="*/ 72962 h 1314450" name="connsiteY52"/>
                <a:gd fmla="*/ 365474 w 1314450" name="connsiteX53"/>
                <a:gd fmla="*/ 87630 h 1314450" name="connsiteY53"/>
                <a:gd fmla="*/ 370237 w 1314450" name="connsiteX54"/>
                <a:gd fmla="*/ 85249 h 1314450" name="connsiteY54"/>
                <a:gd fmla="*/ 231648 w 1314450" name="connsiteX55"/>
                <a:gd fmla="*/ 180118 h 1314450" name="connsiteY55"/>
                <a:gd fmla="*/ 220504 w 1314450" name="connsiteX56"/>
                <a:gd fmla="*/ 167735 h 1314450" name="connsiteY56"/>
                <a:gd fmla="*/ 216503 w 1314450" name="connsiteX57"/>
                <a:gd fmla="*/ 171259 h 1314450" name="connsiteY57"/>
                <a:gd fmla="*/ 227648 w 1314450" name="connsiteX58"/>
                <a:gd fmla="*/ 183642 h 1314450" name="connsiteY58"/>
                <a:gd fmla="*/ 231648 w 1314450" name="connsiteX59"/>
                <a:gd fmla="*/ 180118 h 1314450" name="connsiteY59"/>
                <a:gd fmla="*/ 240030 w 1314450" name="connsiteX60"/>
                <a:gd fmla="*/ 172688 h 1314450" name="connsiteY60"/>
                <a:gd fmla="*/ 229076 w 1314450" name="connsiteX61"/>
                <a:gd fmla="*/ 160115 h 1314450" name="connsiteY61"/>
                <a:gd fmla="*/ 225076 w 1314450" name="connsiteX62"/>
                <a:gd fmla="*/ 163639 h 1314450" name="connsiteY62"/>
                <a:gd fmla="*/ 236030 w 1314450" name="connsiteX63"/>
                <a:gd fmla="*/ 176213 h 1314450" name="connsiteY63"/>
                <a:gd fmla="*/ 240030 w 1314450" name="connsiteX64"/>
                <a:gd fmla="*/ 172688 h 1314450" name="connsiteY64"/>
                <a:gd fmla="*/ 223361 w 1314450" name="connsiteX65"/>
                <a:gd fmla="*/ 187738 h 1314450" name="connsiteY65"/>
                <a:gd fmla="*/ 211931 w 1314450" name="connsiteX66"/>
                <a:gd fmla="*/ 175546 h 1314450" name="connsiteY66"/>
                <a:gd fmla="*/ 208026 w 1314450" name="connsiteX67"/>
                <a:gd fmla="*/ 179165 h 1314450" name="connsiteY67"/>
                <a:gd fmla="*/ 219456 w 1314450" name="connsiteX68"/>
                <a:gd fmla="*/ 191357 h 1314450" name="connsiteY68"/>
                <a:gd fmla="*/ 223361 w 1314450" name="connsiteX69"/>
                <a:gd fmla="*/ 187738 h 1314450" name="connsiteY69"/>
                <a:gd fmla="*/ 215170 w 1314450" name="connsiteX70"/>
                <a:gd fmla="*/ 195358 h 1314450" name="connsiteY70"/>
                <a:gd fmla="*/ 203549 w 1314450" name="connsiteX71"/>
                <a:gd fmla="*/ 183356 h 1314450" name="connsiteY71"/>
                <a:gd fmla="*/ 199739 w 1314450" name="connsiteX72"/>
                <a:gd fmla="*/ 187071 h 1314450" name="connsiteY72"/>
                <a:gd fmla="*/ 211360 w 1314450" name="connsiteX73"/>
                <a:gd fmla="*/ 199072 h 1314450" name="connsiteY73"/>
                <a:gd fmla="*/ 215170 w 1314450" name="connsiteX74"/>
                <a:gd fmla="*/ 195358 h 1314450" name="connsiteY74"/>
                <a:gd fmla="*/ 248603 w 1314450" name="connsiteX75"/>
                <a:gd fmla="*/ 165449 h 1314450" name="connsiteY75"/>
                <a:gd fmla="*/ 237935 w 1314450" name="connsiteX76"/>
                <a:gd fmla="*/ 152686 h 1314450" name="connsiteY76"/>
                <a:gd fmla="*/ 233934 w 1314450" name="connsiteX77"/>
                <a:gd fmla="*/ 156115 h 1314450" name="connsiteY77"/>
                <a:gd fmla="*/ 244697 w 1314450" name="connsiteX78"/>
                <a:gd fmla="*/ 168878 h 1314450" name="connsiteY78"/>
                <a:gd fmla="*/ 248603 w 1314450" name="connsiteX79"/>
                <a:gd fmla="*/ 165449 h 1314450" name="connsiteY79"/>
                <a:gd fmla="*/ 274987 w 1314450" name="connsiteX80"/>
                <a:gd fmla="*/ 144494 h 1314450" name="connsiteY80"/>
                <a:gd fmla="*/ 264986 w 1314450" name="connsiteX81"/>
                <a:gd fmla="*/ 131254 h 1314450" name="connsiteY81"/>
                <a:gd fmla="*/ 260795 w 1314450" name="connsiteX82"/>
                <a:gd fmla="*/ 134493 h 1314450" name="connsiteY82"/>
                <a:gd fmla="*/ 270796 w 1314450" name="connsiteX83"/>
                <a:gd fmla="*/ 147733 h 1314450" name="connsiteY83"/>
                <a:gd fmla="*/ 274987 w 1314450" name="connsiteX84"/>
                <a:gd fmla="*/ 144494 h 1314450" name="connsiteY84"/>
                <a:gd fmla="*/ 284036 w 1314450" name="connsiteX85"/>
                <a:gd fmla="*/ 137922 h 1314450" name="connsiteY85"/>
                <a:gd fmla="*/ 274320 w 1314450" name="connsiteX86"/>
                <a:gd fmla="*/ 124492 h 1314450" name="connsiteY86"/>
                <a:gd fmla="*/ 270034 w 1314450" name="connsiteX87"/>
                <a:gd fmla="*/ 127635 h 1314450" name="connsiteY87"/>
                <a:gd fmla="*/ 279845 w 1314450" name="connsiteX88"/>
                <a:gd fmla="*/ 141065 h 1314450" name="connsiteY88"/>
                <a:gd fmla="*/ 284036 w 1314450" name="connsiteX89"/>
                <a:gd fmla="*/ 137922 h 1314450" name="connsiteY89"/>
                <a:gd fmla="*/ 207074 w 1314450" name="connsiteX90"/>
                <a:gd fmla="*/ 203263 h 1314450" name="connsiteY90"/>
                <a:gd fmla="*/ 195263 w 1314450" name="connsiteX91"/>
                <a:gd fmla="*/ 191452 h 1314450" name="connsiteY91"/>
                <a:gd fmla="*/ 191548 w 1314450" name="connsiteX92"/>
                <a:gd fmla="*/ 195167 h 1314450" name="connsiteY92"/>
                <a:gd fmla="*/ 203359 w 1314450" name="connsiteX93"/>
                <a:gd fmla="*/ 206978 h 1314450" name="connsiteY93"/>
                <a:gd fmla="*/ 207074 w 1314450" name="connsiteX94"/>
                <a:gd fmla="*/ 203263 h 1314450" name="connsiteY94"/>
                <a:gd fmla="*/ 293180 w 1314450" name="connsiteX95"/>
                <a:gd fmla="*/ 131350 h 1314450" name="connsiteY95"/>
                <a:gd fmla="*/ 283655 w 1314450" name="connsiteX96"/>
                <a:gd fmla="*/ 117729 h 1314450" name="connsiteY96"/>
                <a:gd fmla="*/ 279273 w 1314450" name="connsiteX97"/>
                <a:gd fmla="*/ 120777 h 1314450" name="connsiteY97"/>
                <a:gd fmla="*/ 288798 w 1314450" name="connsiteX98"/>
                <a:gd fmla="*/ 134398 h 1314450" name="connsiteY98"/>
                <a:gd fmla="*/ 293180 w 1314450" name="connsiteX99"/>
                <a:gd fmla="*/ 131350 h 1314450" name="connsiteY99"/>
                <a:gd fmla="*/ 266129 w 1314450" name="connsiteX100"/>
                <a:gd fmla="*/ 151352 h 1314450" name="connsiteY100"/>
                <a:gd fmla="*/ 255842 w 1314450" name="connsiteX101"/>
                <a:gd fmla="*/ 138208 h 1314450" name="connsiteY101"/>
                <a:gd fmla="*/ 251651 w 1314450" name="connsiteX102"/>
                <a:gd fmla="*/ 141446 h 1314450" name="connsiteY102"/>
                <a:gd fmla="*/ 261938 w 1314450" name="connsiteX103"/>
                <a:gd fmla="*/ 154591 h 1314450" name="connsiteY103"/>
                <a:gd fmla="*/ 266129 w 1314450" name="connsiteX104"/>
                <a:gd fmla="*/ 151352 h 1314450" name="connsiteY104"/>
                <a:gd fmla="*/ 257270 w 1314450" name="connsiteX105"/>
                <a:gd fmla="*/ 158305 h 1314450" name="connsiteY105"/>
                <a:gd fmla="*/ 246793 w 1314450" name="connsiteX106"/>
                <a:gd fmla="*/ 145351 h 1314450" name="connsiteY106"/>
                <a:gd fmla="*/ 242697 w 1314450" name="connsiteX107"/>
                <a:gd fmla="*/ 148685 h 1314450" name="connsiteY107"/>
                <a:gd fmla="*/ 253175 w 1314450" name="connsiteX108"/>
                <a:gd fmla="*/ 161639 h 1314450" name="connsiteY108"/>
                <a:gd fmla="*/ 257270 w 1314450" name="connsiteX109"/>
                <a:gd fmla="*/ 158305 h 1314450" name="connsiteY109"/>
                <a:gd fmla="*/ 528828 w 1314450" name="connsiteX110"/>
                <a:gd fmla="*/ 29623 h 1314450" name="connsiteY110"/>
                <a:gd fmla="*/ 525494 w 1314450" name="connsiteX111"/>
                <a:gd fmla="*/ 13716 h 1314450" name="connsiteY111"/>
                <a:gd fmla="*/ 520351 w 1314450" name="connsiteX112"/>
                <a:gd fmla="*/ 14859 h 1314450" name="connsiteY112"/>
                <a:gd fmla="*/ 523685 w 1314450" name="connsiteX113"/>
                <a:gd fmla="*/ 30766 h 1314450" name="connsiteY113"/>
                <a:gd fmla="*/ 528828 w 1314450" name="connsiteX114"/>
                <a:gd fmla="*/ 29623 h 1314450" name="connsiteY114"/>
                <a:gd fmla="*/ 573119 w 1314450" name="connsiteX115"/>
                <a:gd fmla="*/ 22003 h 1314450" name="connsiteY115"/>
                <a:gd fmla="*/ 570833 w 1314450" name="connsiteX116"/>
                <a:gd fmla="*/ 6001 h 1314450" name="connsiteY116"/>
                <a:gd fmla="*/ 565595 w 1314450" name="connsiteX117"/>
                <a:gd fmla="*/ 6763 h 1314450" name="connsiteY117"/>
                <a:gd fmla="*/ 567881 w 1314450" name="connsiteX118"/>
                <a:gd fmla="*/ 22765 h 1314450" name="connsiteY118"/>
                <a:gd fmla="*/ 573119 w 1314450" name="connsiteX119"/>
                <a:gd fmla="*/ 22003 h 1314450" name="connsiteY119"/>
                <a:gd fmla="*/ 562070 w 1314450" name="connsiteX120"/>
                <a:gd fmla="*/ 23527 h 1314450" name="connsiteY120"/>
                <a:gd fmla="*/ 559499 w 1314450" name="connsiteX121"/>
                <a:gd fmla="*/ 7525 h 1314450" name="connsiteY121"/>
                <a:gd fmla="*/ 554260 w 1314450" name="connsiteX122"/>
                <a:gd fmla="*/ 8382 h 1314450" name="connsiteY122"/>
                <a:gd fmla="*/ 556832 w 1314450" name="connsiteX123"/>
                <a:gd fmla="*/ 24384 h 1314450" name="connsiteY123"/>
                <a:gd fmla="*/ 562070 w 1314450" name="connsiteX124"/>
                <a:gd fmla="*/ 23527 h 1314450" name="connsiteY124"/>
                <a:gd fmla="*/ 550926 w 1314450" name="connsiteX125"/>
                <a:gd fmla="*/ 25432 h 1314450" name="connsiteY125"/>
                <a:gd fmla="*/ 548164 w 1314450" name="connsiteX126"/>
                <a:gd fmla="*/ 9525 h 1314450" name="connsiteY126"/>
                <a:gd fmla="*/ 542925 w 1314450" name="connsiteX127"/>
                <a:gd fmla="*/ 10382 h 1314450" name="connsiteY127"/>
                <a:gd fmla="*/ 545783 w 1314450" name="connsiteX128"/>
                <a:gd fmla="*/ 26384 h 1314450" name="connsiteY128"/>
                <a:gd fmla="*/ 550926 w 1314450" name="connsiteX129"/>
                <a:gd fmla="*/ 25432 h 1314450" name="connsiteY129"/>
                <a:gd fmla="*/ 539877 w 1314450" name="connsiteX130"/>
                <a:gd fmla="*/ 27432 h 1314450" name="connsiteY130"/>
                <a:gd fmla="*/ 536829 w 1314450" name="connsiteX131"/>
                <a:gd fmla="*/ 11525 h 1314450" name="connsiteY131"/>
                <a:gd fmla="*/ 531590 w 1314450" name="connsiteX132"/>
                <a:gd fmla="*/ 12573 h 1314450" name="connsiteY132"/>
                <a:gd fmla="*/ 534734 w 1314450" name="connsiteX133"/>
                <a:gd fmla="*/ 28480 h 1314450" name="connsiteY133"/>
                <a:gd fmla="*/ 539877 w 1314450" name="connsiteX134"/>
                <a:gd fmla="*/ 27432 h 1314450" name="connsiteY134"/>
                <a:gd fmla="*/ 584264 w 1314450" name="connsiteX135"/>
                <a:gd fmla="*/ 20574 h 1314450" name="connsiteY135"/>
                <a:gd fmla="*/ 582263 w 1314450" name="connsiteX136"/>
                <a:gd fmla="*/ 4572 h 1314450" name="connsiteY136"/>
                <a:gd fmla="*/ 577025 w 1314450" name="connsiteX137"/>
                <a:gd fmla="*/ 5143 h 1314450" name="connsiteY137"/>
                <a:gd fmla="*/ 579025 w 1314450" name="connsiteX138"/>
                <a:gd fmla="*/ 21146 h 1314450" name="connsiteY138"/>
                <a:gd fmla="*/ 584264 w 1314450" name="connsiteX139"/>
                <a:gd fmla="*/ 20574 h 1314450" name="connsiteY139"/>
                <a:gd fmla="*/ 629126 w 1314450" name="connsiteX140"/>
                <a:gd fmla="*/ 16764 h 1314450" name="connsiteY140"/>
                <a:gd fmla="*/ 628269 w 1314450" name="connsiteX141"/>
                <a:gd fmla="*/ 762 h 1314450" name="connsiteY141"/>
                <a:gd fmla="*/ 623030 w 1314450" name="connsiteX142"/>
                <a:gd fmla="*/ 1048 h 1314450" name="connsiteY142"/>
                <a:gd fmla="*/ 623888 w 1314450" name="connsiteX143"/>
                <a:gd fmla="*/ 17145 h 1314450" name="connsiteY143"/>
                <a:gd fmla="*/ 629126 w 1314450" name="connsiteX144"/>
                <a:gd fmla="*/ 16764 h 1314450" name="connsiteY144"/>
                <a:gd fmla="*/ 640366 w 1314450" name="connsiteX145"/>
                <a:gd fmla="*/ 16383 h 1314450" name="connsiteY145"/>
                <a:gd fmla="*/ 639794 w 1314450" name="connsiteX146"/>
                <a:gd fmla="*/ 286 h 1314450" name="connsiteY146"/>
                <a:gd fmla="*/ 634460 w 1314450" name="connsiteX147"/>
                <a:gd fmla="*/ 476 h 1314450" name="connsiteY147"/>
                <a:gd fmla="*/ 635032 w 1314450" name="connsiteX148"/>
                <a:gd fmla="*/ 16478 h 1314450" name="connsiteY148"/>
                <a:gd fmla="*/ 640366 w 1314450" name="connsiteX149"/>
                <a:gd fmla="*/ 16383 h 1314450" name="connsiteY149"/>
                <a:gd fmla="*/ 595503 w 1314450" name="connsiteX150"/>
                <a:gd fmla="*/ 19240 h 1314450" name="connsiteY150"/>
                <a:gd fmla="*/ 593789 w 1314450" name="connsiteX151"/>
                <a:gd fmla="*/ 3238 h 1314450" name="connsiteY151"/>
                <a:gd fmla="*/ 588550 w 1314450" name="connsiteX152"/>
                <a:gd fmla="*/ 3810 h 1314450" name="connsiteY152"/>
                <a:gd fmla="*/ 590264 w 1314450" name="connsiteX153"/>
                <a:gd fmla="*/ 19812 h 1314450" name="connsiteY153"/>
                <a:gd fmla="*/ 595503 w 1314450" name="connsiteX154"/>
                <a:gd fmla="*/ 19240 h 1314450" name="connsiteY154"/>
                <a:gd fmla="*/ 411004 w 1314450" name="connsiteX155"/>
                <a:gd fmla="*/ 66389 h 1314450" name="connsiteY155"/>
                <a:gd fmla="*/ 404622 w 1314450" name="connsiteX156"/>
                <a:gd fmla="*/ 51244 h 1314450" name="connsiteY156"/>
                <a:gd fmla="*/ 399764 w 1314450" name="connsiteX157"/>
                <a:gd fmla="*/ 53340 h 1314450" name="connsiteY157"/>
                <a:gd fmla="*/ 406146 w 1314450" name="connsiteX158"/>
                <a:gd fmla="*/ 68485 h 1314450" name="connsiteY158"/>
                <a:gd fmla="*/ 411004 w 1314450" name="connsiteX159"/>
                <a:gd fmla="*/ 66389 h 1314450" name="connsiteY159"/>
                <a:gd fmla="*/ 617887 w 1314450" name="connsiteX160"/>
                <a:gd fmla="*/ 17431 h 1314450" name="connsiteY160"/>
                <a:gd fmla="*/ 616744 w 1314450" name="connsiteX161"/>
                <a:gd fmla="*/ 1429 h 1314450" name="connsiteY161"/>
                <a:gd fmla="*/ 611410 w 1314450" name="connsiteX162"/>
                <a:gd fmla="*/ 1810 h 1314450" name="connsiteY162"/>
                <a:gd fmla="*/ 612553 w 1314450" name="connsiteX163"/>
                <a:gd fmla="*/ 17812 h 1314450" name="connsiteY163"/>
                <a:gd fmla="*/ 617887 w 1314450" name="connsiteX164"/>
                <a:gd fmla="*/ 17431 h 1314450" name="connsiteY164"/>
                <a:gd fmla="*/ 606647 w 1314450" name="connsiteX165"/>
                <a:gd fmla="*/ 18288 h 1314450" name="connsiteY165"/>
                <a:gd fmla="*/ 605219 w 1314450" name="connsiteX166"/>
                <a:gd fmla="*/ 2286 h 1314450" name="connsiteY166"/>
                <a:gd fmla="*/ 599980 w 1314450" name="connsiteX167"/>
                <a:gd fmla="*/ 2762 h 1314450" name="connsiteY167"/>
                <a:gd fmla="*/ 601409 w 1314450" name="connsiteX168"/>
                <a:gd fmla="*/ 18764 h 1314450" name="connsiteY168"/>
                <a:gd fmla="*/ 606647 w 1314450" name="connsiteX169"/>
                <a:gd fmla="*/ 18288 h 1314450" name="connsiteY169"/>
                <a:gd fmla="*/ 453009 w 1314450" name="connsiteX170"/>
                <a:gd fmla="*/ 50387 h 1314450" name="connsiteY170"/>
                <a:gd fmla="*/ 447675 w 1314450" name="connsiteX171"/>
                <a:gd fmla="*/ 34957 h 1314450" name="connsiteY171"/>
                <a:gd fmla="*/ 442627 w 1314450" name="connsiteX172"/>
                <a:gd fmla="*/ 36766 h 1314450" name="connsiteY172"/>
                <a:gd fmla="*/ 447961 w 1314450" name="connsiteX173"/>
                <a:gd fmla="*/ 52197 h 1314450" name="connsiteY173"/>
                <a:gd fmla="*/ 453009 w 1314450" name="connsiteX174"/>
                <a:gd fmla="*/ 50387 h 1314450" name="connsiteY174"/>
                <a:gd fmla="*/ 442436 w 1314450" name="connsiteX175"/>
                <a:gd fmla="*/ 54102 h 1314450" name="connsiteY175"/>
                <a:gd fmla="*/ 436817 w 1314450" name="connsiteX176"/>
                <a:gd fmla="*/ 38767 h 1314450" name="connsiteY176"/>
                <a:gd fmla="*/ 431864 w 1314450" name="connsiteX177"/>
                <a:gd fmla="*/ 40576 h 1314450" name="connsiteY177"/>
                <a:gd fmla="*/ 437483 w 1314450" name="connsiteX178"/>
                <a:gd fmla="*/ 56007 h 1314450" name="connsiteY178"/>
                <a:gd fmla="*/ 442436 w 1314450" name="connsiteX179"/>
                <a:gd fmla="*/ 54102 h 1314450" name="connsiteY179"/>
                <a:gd fmla="*/ 463677 w 1314450" name="connsiteX180"/>
                <a:gd fmla="*/ 46863 h 1314450" name="connsiteY180"/>
                <a:gd fmla="*/ 458629 w 1314450" name="connsiteX181"/>
                <a:gd fmla="*/ 31337 h 1314450" name="connsiteY181"/>
                <a:gd fmla="*/ 453581 w 1314450" name="connsiteX182"/>
                <a:gd fmla="*/ 32956 h 1314450" name="connsiteY182"/>
                <a:gd fmla="*/ 458629 w 1314450" name="connsiteX183"/>
                <a:gd fmla="*/ 48482 h 1314450" name="connsiteY183"/>
                <a:gd fmla="*/ 463677 w 1314450" name="connsiteX184"/>
                <a:gd fmla="*/ 46863 h 1314450" name="connsiteY184"/>
                <a:gd fmla="*/ 517874 w 1314450" name="connsiteX185"/>
                <a:gd fmla="*/ 32004 h 1314450" name="connsiteY185"/>
                <a:gd fmla="*/ 514255 w 1314450" name="connsiteX186"/>
                <a:gd fmla="*/ 16192 h 1314450" name="connsiteY186"/>
                <a:gd fmla="*/ 509111 w 1314450" name="connsiteX187"/>
                <a:gd fmla="*/ 17335 h 1314450" name="connsiteY187"/>
                <a:gd fmla="*/ 512731 w 1314450" name="connsiteX188"/>
                <a:gd fmla="*/ 33147 h 1314450" name="connsiteY188"/>
                <a:gd fmla="*/ 517874 w 1314450" name="connsiteX189"/>
                <a:gd fmla="*/ 32004 h 1314450" name="connsiteY189"/>
                <a:gd fmla="*/ 431864 w 1314450" name="connsiteX190"/>
                <a:gd fmla="*/ 58007 h 1314450" name="connsiteY190"/>
                <a:gd fmla="*/ 425958 w 1314450" name="connsiteX191"/>
                <a:gd fmla="*/ 42672 h 1314450" name="connsiteY191"/>
                <a:gd fmla="*/ 421005 w 1314450" name="connsiteX192"/>
                <a:gd fmla="*/ 44577 h 1314450" name="connsiteY192"/>
                <a:gd fmla="*/ 426911 w 1314450" name="connsiteX193"/>
                <a:gd fmla="*/ 59912 h 1314450" name="connsiteY193"/>
                <a:gd fmla="*/ 431864 w 1314450" name="connsiteX194"/>
                <a:gd fmla="*/ 58007 h 1314450" name="connsiteY194"/>
                <a:gd fmla="*/ 421386 w 1314450" name="connsiteX195"/>
                <a:gd fmla="*/ 62103 h 1314450" name="connsiteY195"/>
                <a:gd fmla="*/ 415290 w 1314450" name="connsiteX196"/>
                <a:gd fmla="*/ 46863 h 1314450" name="connsiteY196"/>
                <a:gd fmla="*/ 410432 w 1314450" name="connsiteX197"/>
                <a:gd fmla="*/ 48863 h 1314450" name="connsiteY197"/>
                <a:gd fmla="*/ 416528 w 1314450" name="connsiteX198"/>
                <a:gd fmla="*/ 64103 h 1314450" name="connsiteY198"/>
                <a:gd fmla="*/ 421386 w 1314450" name="connsiteX199"/>
                <a:gd fmla="*/ 62103 h 1314450" name="connsiteY199"/>
                <a:gd fmla="*/ 506921 w 1314450" name="connsiteX200"/>
                <a:gd fmla="*/ 34576 h 1314450" name="connsiteY200"/>
                <a:gd fmla="*/ 503015 w 1314450" name="connsiteX201"/>
                <a:gd fmla="*/ 18764 h 1314450" name="connsiteY201"/>
                <a:gd fmla="*/ 497872 w 1314450" name="connsiteX202"/>
                <a:gd fmla="*/ 20002 h 1314450" name="connsiteY202"/>
                <a:gd fmla="*/ 501777 w 1314450" name="connsiteX203"/>
                <a:gd fmla="*/ 35719 h 1314450" name="connsiteY203"/>
                <a:gd fmla="*/ 506921 w 1314450" name="connsiteX204"/>
                <a:gd fmla="*/ 34576 h 1314450" name="connsiteY204"/>
                <a:gd fmla="*/ 496062 w 1314450" name="connsiteX205"/>
                <a:gd fmla="*/ 37338 h 1314450" name="connsiteY205"/>
                <a:gd fmla="*/ 491871 w 1314450" name="connsiteX206"/>
                <a:gd fmla="*/ 21622 h 1314450" name="connsiteY206"/>
                <a:gd fmla="*/ 486728 w 1314450" name="connsiteX207"/>
                <a:gd fmla="*/ 23050 h 1314450" name="connsiteY207"/>
                <a:gd fmla="*/ 490919 w 1314450" name="connsiteX208"/>
                <a:gd fmla="*/ 38767 h 1314450" name="connsiteY208"/>
                <a:gd fmla="*/ 496062 w 1314450" name="connsiteX209"/>
                <a:gd fmla="*/ 37338 h 1314450" name="connsiteY209"/>
                <a:gd fmla="*/ 474440 w 1314450" name="connsiteX210"/>
                <a:gd fmla="*/ 43434 h 1314450" name="connsiteY210"/>
                <a:gd fmla="*/ 469678 w 1314450" name="connsiteX211"/>
                <a:gd fmla="*/ 27813 h 1314450" name="connsiteY211"/>
                <a:gd fmla="*/ 464630 w 1314450" name="connsiteX212"/>
                <a:gd fmla="*/ 29337 h 1314450" name="connsiteY212"/>
                <a:gd fmla="*/ 469392 w 1314450" name="connsiteX213"/>
                <a:gd fmla="*/ 44958 h 1314450" name="connsiteY213"/>
                <a:gd fmla="*/ 474440 w 1314450" name="connsiteX214"/>
                <a:gd fmla="*/ 43434 h 1314450" name="connsiteY214"/>
                <a:gd fmla="*/ 485204 w 1314450" name="connsiteX215"/>
                <a:gd fmla="*/ 40291 h 1314450" name="connsiteY215"/>
                <a:gd fmla="*/ 480727 w 1314450" name="connsiteX216"/>
                <a:gd fmla="*/ 24670 h 1314450" name="connsiteY216"/>
                <a:gd fmla="*/ 475679 w 1314450" name="connsiteX217"/>
                <a:gd fmla="*/ 26194 h 1314450" name="connsiteY217"/>
                <a:gd fmla="*/ 480155 w 1314450" name="connsiteX218"/>
                <a:gd fmla="*/ 41815 h 1314450" name="connsiteY218"/>
                <a:gd fmla="*/ 485204 w 1314450" name="connsiteX219"/>
                <a:gd fmla="*/ 40291 h 1314450" name="connsiteY219"/>
                <a:gd fmla="*/ 321373 w 1314450" name="connsiteX220"/>
                <a:gd fmla="*/ 112871 h 1314450" name="connsiteY220"/>
                <a:gd fmla="*/ 312611 w 1314450" name="connsiteX221"/>
                <a:gd fmla="*/ 98869 h 1314450" name="connsiteY221"/>
                <a:gd fmla="*/ 308134 w 1314450" name="connsiteX222"/>
                <a:gd fmla="*/ 101632 h 1314450" name="connsiteY222"/>
                <a:gd fmla="*/ 316897 w 1314450" name="connsiteX223"/>
                <a:gd fmla="*/ 115633 h 1314450" name="connsiteY223"/>
                <a:gd fmla="*/ 321373 w 1314450" name="connsiteX224"/>
                <a:gd fmla="*/ 112871 h 1314450" name="connsiteY224"/>
                <a:gd fmla="*/ 39529 w 1314450" name="connsiteX225"/>
                <a:gd fmla="*/ 491014 h 1314450" name="connsiteY225"/>
                <a:gd fmla="*/ 23146 w 1314450" name="connsiteX226"/>
                <a:gd fmla="*/ 486632 h 1314450" name="connsiteY226"/>
                <a:gd fmla="*/ 21717 w 1314450" name="connsiteX227"/>
                <a:gd fmla="*/ 491776 h 1314450" name="connsiteY227"/>
                <a:gd fmla="*/ 38100 w 1314450" name="connsiteX228"/>
                <a:gd fmla="*/ 496157 h 1314450" name="connsiteY228"/>
                <a:gd fmla="*/ 39529 w 1314450" name="connsiteX229"/>
                <a:gd fmla="*/ 491014 h 1314450" name="connsiteY229"/>
                <a:gd fmla="*/ 36671 w 1314450" name="connsiteX230"/>
                <a:gd fmla="*/ 501872 h 1314450" name="connsiteY230"/>
                <a:gd fmla="*/ 20193 w 1314450" name="connsiteX231"/>
                <a:gd fmla="*/ 497776 h 1314450" name="connsiteY231"/>
                <a:gd fmla="*/ 18955 w 1314450" name="connsiteX232"/>
                <a:gd fmla="*/ 502920 h 1314450" name="connsiteY232"/>
                <a:gd fmla="*/ 35433 w 1314450" name="connsiteX233"/>
                <a:gd fmla="*/ 507016 h 1314450" name="connsiteY233"/>
                <a:gd fmla="*/ 36671 w 1314450" name="connsiteX234"/>
                <a:gd fmla="*/ 501872 h 1314450" name="connsiteY234"/>
                <a:gd fmla="*/ 31623 w 1314450" name="connsiteX235"/>
                <a:gd fmla="*/ 523684 h 1314450" name="connsiteY235"/>
                <a:gd fmla="*/ 14954 w 1314450" name="connsiteX236"/>
                <a:gd fmla="*/ 520160 h 1314450" name="connsiteY236"/>
                <a:gd fmla="*/ 13811 w 1314450" name="connsiteX237"/>
                <a:gd fmla="*/ 525304 h 1314450" name="connsiteY237"/>
                <a:gd fmla="*/ 30480 w 1314450" name="connsiteX238"/>
                <a:gd fmla="*/ 528828 h 1314450" name="connsiteY238"/>
                <a:gd fmla="*/ 31623 w 1314450" name="connsiteX239"/>
                <a:gd fmla="*/ 523684 h 1314450" name="connsiteY239"/>
                <a:gd fmla="*/ 29337 w 1314450" name="connsiteX240"/>
                <a:gd fmla="*/ 534733 h 1314450" name="connsiteY240"/>
                <a:gd fmla="*/ 12668 w 1314450" name="connsiteX241"/>
                <a:gd fmla="*/ 531495 h 1314450" name="connsiteY241"/>
                <a:gd fmla="*/ 11716 w 1314450" name="connsiteX242"/>
                <a:gd fmla="*/ 536638 h 1314450" name="connsiteY242"/>
                <a:gd fmla="*/ 28385 w 1314450" name="connsiteX243"/>
                <a:gd fmla="*/ 539877 h 1314450" name="connsiteY243"/>
                <a:gd fmla="*/ 29337 w 1314450" name="connsiteX244"/>
                <a:gd fmla="*/ 534733 h 1314450" name="connsiteY244"/>
                <a:gd fmla="*/ 34004 w 1314450" name="connsiteX245"/>
                <a:gd fmla="*/ 512731 h 1314450" name="connsiteY245"/>
                <a:gd fmla="*/ 17431 w 1314450" name="connsiteX246"/>
                <a:gd fmla="*/ 508921 h 1314450" name="connsiteY246"/>
                <a:gd fmla="*/ 16288 w 1314450" name="connsiteX247"/>
                <a:gd fmla="*/ 514064 h 1314450" name="connsiteY247"/>
                <a:gd fmla="*/ 32861 w 1314450" name="connsiteX248"/>
                <a:gd fmla="*/ 517874 h 1314450" name="connsiteY248"/>
                <a:gd fmla="*/ 34004 w 1314450" name="connsiteX249"/>
                <a:gd fmla="*/ 512731 h 1314450" name="connsiteY249"/>
                <a:gd fmla="*/ 42577 w 1314450" name="connsiteX250"/>
                <a:gd fmla="*/ 480155 h 1314450" name="connsiteY250"/>
                <a:gd fmla="*/ 26289 w 1314450" name="connsiteX251"/>
                <a:gd fmla="*/ 475488 h 1314450" name="connsiteY251"/>
                <a:gd fmla="*/ 24765 w 1314450" name="connsiteX252"/>
                <a:gd fmla="*/ 480536 h 1314450" name="connsiteY252"/>
                <a:gd fmla="*/ 41053 w 1314450" name="connsiteX253"/>
                <a:gd fmla="*/ 485204 h 1314450" name="connsiteY253"/>
                <a:gd fmla="*/ 42577 w 1314450" name="connsiteX254"/>
                <a:gd fmla="*/ 480155 h 1314450" name="connsiteY254"/>
                <a:gd fmla="*/ 56579 w 1314450" name="connsiteX255"/>
                <a:gd fmla="*/ 437579 h 1314450" name="connsiteY255"/>
                <a:gd fmla="*/ 40672 w 1314450" name="connsiteX256"/>
                <a:gd fmla="*/ 431768 h 1314450" name="connsiteY256"/>
                <a:gd fmla="*/ 38862 w 1314450" name="connsiteX257"/>
                <a:gd fmla="*/ 436721 h 1314450" name="connsiteY257"/>
                <a:gd fmla="*/ 54769 w 1314450" name="connsiteX258"/>
                <a:gd fmla="*/ 442531 h 1314450" name="connsiteY258"/>
                <a:gd fmla="*/ 56579 w 1314450" name="connsiteX259"/>
                <a:gd fmla="*/ 437579 h 1314450" name="connsiteY259"/>
                <a:gd fmla="*/ 45720 w 1314450" name="connsiteX260"/>
                <a:gd fmla="*/ 469487 h 1314450" name="connsiteY260"/>
                <a:gd fmla="*/ 29432 w 1314450" name="connsiteX261"/>
                <a:gd fmla="*/ 464534 h 1314450" name="connsiteY261"/>
                <a:gd fmla="*/ 27908 w 1314450" name="connsiteX262"/>
                <a:gd fmla="*/ 469582 h 1314450" name="connsiteY262"/>
                <a:gd fmla="*/ 44196 w 1314450" name="connsiteX263"/>
                <a:gd fmla="*/ 474535 h 1314450" name="connsiteY263"/>
                <a:gd fmla="*/ 45720 w 1314450" name="connsiteX264"/>
                <a:gd fmla="*/ 469487 h 1314450" name="connsiteY264"/>
                <a:gd fmla="*/ 60579 w 1314450" name="connsiteX265"/>
                <a:gd fmla="*/ 427006 h 1314450" name="connsiteY265"/>
                <a:gd fmla="*/ 44768 w 1314450" name="connsiteX266"/>
                <a:gd fmla="*/ 420910 h 1314450" name="connsiteY266"/>
                <a:gd fmla="*/ 42863 w 1314450" name="connsiteX267"/>
                <a:gd fmla="*/ 425863 h 1314450" name="connsiteY267"/>
                <a:gd fmla="*/ 58674 w 1314450" name="connsiteX268"/>
                <a:gd fmla="*/ 431959 h 1314450" name="connsiteY268"/>
                <a:gd fmla="*/ 60579 w 1314450" name="connsiteX269"/>
                <a:gd fmla="*/ 427006 h 1314450" name="connsiteY269"/>
                <a:gd fmla="*/ 49244 w 1314450" name="connsiteX270"/>
                <a:gd fmla="*/ 458724 h 1314450" name="connsiteY270"/>
                <a:gd fmla="*/ 33052 w 1314450" name="connsiteX271"/>
                <a:gd fmla="*/ 453485 h 1314450" name="connsiteY271"/>
                <a:gd fmla="*/ 31433 w 1314450" name="connsiteX272"/>
                <a:gd fmla="*/ 458533 h 1314450" name="connsiteY272"/>
                <a:gd fmla="*/ 47625 w 1314450" name="connsiteX273"/>
                <a:gd fmla="*/ 463772 h 1314450" name="connsiteY273"/>
                <a:gd fmla="*/ 49244 w 1314450" name="connsiteX274"/>
                <a:gd fmla="*/ 458724 h 1314450" name="connsiteY274"/>
                <a:gd fmla="*/ 52769 w 1314450" name="connsiteX275"/>
                <a:gd fmla="*/ 448151 h 1314450" name="connsiteY275"/>
                <a:gd fmla="*/ 36767 w 1314450" name="connsiteX276"/>
                <a:gd fmla="*/ 442627 h 1314450" name="connsiteY276"/>
                <a:gd fmla="*/ 35052 w 1314450" name="connsiteX277"/>
                <a:gd fmla="*/ 447580 h 1314450" name="connsiteY277"/>
                <a:gd fmla="*/ 51054 w 1314450" name="connsiteX278"/>
                <a:gd fmla="*/ 453104 h 1314450" name="connsiteY278"/>
                <a:gd fmla="*/ 52769 w 1314450" name="connsiteX279"/>
                <a:gd fmla="*/ 448151 h 1314450" name="connsiteY279"/>
                <a:gd fmla="*/ 25337 w 1314450" name="connsiteX280"/>
                <a:gd fmla="*/ 556831 h 1314450" name="connsiteY280"/>
                <a:gd fmla="*/ 8573 w 1314450" name="connsiteX281"/>
                <a:gd fmla="*/ 554164 h 1314450" name="connsiteY281"/>
                <a:gd fmla="*/ 7715 w 1314450" name="connsiteX282"/>
                <a:gd fmla="*/ 559403 h 1314450" name="connsiteY282"/>
                <a:gd fmla="*/ 24479 w 1314450" name="connsiteX283"/>
                <a:gd fmla="*/ 562070 h 1314450" name="connsiteY283"/>
                <a:gd fmla="*/ 25337 w 1314450" name="connsiteX284"/>
                <a:gd fmla="*/ 556831 h 1314450" name="connsiteY284"/>
                <a:gd fmla="*/ 27242 w 1314450" name="connsiteX285"/>
                <a:gd fmla="*/ 545782 h 1314450" name="connsiteY285"/>
                <a:gd fmla="*/ 10478 w 1314450" name="connsiteX286"/>
                <a:gd fmla="*/ 542830 h 1314450" name="connsiteY286"/>
                <a:gd fmla="*/ 9620 w 1314450" name="connsiteX287"/>
                <a:gd fmla="*/ 548068 h 1314450" name="connsiteY287"/>
                <a:gd fmla="*/ 26384 w 1314450" name="connsiteX288"/>
                <a:gd fmla="*/ 551021 h 1314450" name="connsiteY288"/>
                <a:gd fmla="*/ 27242 w 1314450" name="connsiteX289"/>
                <a:gd fmla="*/ 545782 h 1314450" name="connsiteY289"/>
                <a:gd fmla="*/ 18098 w 1314450" name="connsiteX290"/>
                <a:gd fmla="*/ 623792 h 1314450" name="connsiteY290"/>
                <a:gd fmla="*/ 1143 w 1314450" name="connsiteX291"/>
                <a:gd fmla="*/ 622935 h 1314450" name="connsiteY291"/>
                <a:gd fmla="*/ 857 w 1314450" name="connsiteX292"/>
                <a:gd fmla="*/ 628174 h 1314450" name="connsiteY292"/>
                <a:gd fmla="*/ 17907 w 1314450" name="connsiteX293"/>
                <a:gd fmla="*/ 629031 h 1314450" name="connsiteY293"/>
                <a:gd fmla="*/ 18098 w 1314450" name="connsiteX294"/>
                <a:gd fmla="*/ 623792 h 1314450" name="connsiteY294"/>
                <a:gd fmla="*/ 18860 w 1314450" name="connsiteX295"/>
                <a:gd fmla="*/ 612553 h 1314450" name="connsiteY295"/>
                <a:gd fmla="*/ 1905 w 1314450" name="connsiteX296"/>
                <a:gd fmla="*/ 611410 h 1314450" name="connsiteY296"/>
                <a:gd fmla="*/ 1524 w 1314450" name="connsiteX297"/>
                <a:gd fmla="*/ 616648 h 1314450" name="connsiteY297"/>
                <a:gd fmla="*/ 18479 w 1314450" name="connsiteX298"/>
                <a:gd fmla="*/ 617887 h 1314450" name="connsiteY298"/>
                <a:gd fmla="*/ 18860 w 1314450" name="connsiteX299"/>
                <a:gd fmla="*/ 612553 h 1314450" name="connsiteY299"/>
                <a:gd fmla="*/ 17240 w 1314450" name="connsiteX300"/>
                <a:gd fmla="*/ 646176 h 1314450" name="connsiteY300"/>
                <a:gd fmla="*/ 191 w 1314450" name="connsiteX301"/>
                <a:gd fmla="*/ 645890 h 1314450" name="connsiteY301"/>
                <a:gd fmla="*/ 95 w 1314450" name="connsiteX302"/>
                <a:gd fmla="*/ 651224 h 1314450" name="connsiteY302"/>
                <a:gd fmla="*/ 17145 w 1314450" name="connsiteX303"/>
                <a:gd fmla="*/ 651510 h 1314450" name="connsiteY303"/>
                <a:gd fmla="*/ 17240 w 1314450" name="connsiteX304"/>
                <a:gd fmla="*/ 646176 h 1314450" name="connsiteY304"/>
                <a:gd fmla="*/ 17621 w 1314450" name="connsiteX305"/>
                <a:gd fmla="*/ 634937 h 1314450" name="connsiteY305"/>
                <a:gd fmla="*/ 572 w 1314450" name="connsiteX306"/>
                <a:gd fmla="*/ 634365 h 1314450" name="connsiteY306"/>
                <a:gd fmla="*/ 381 w 1314450" name="connsiteX307"/>
                <a:gd fmla="*/ 639699 h 1314450" name="connsiteY307"/>
                <a:gd fmla="*/ 17431 w 1314450" name="connsiteX308"/>
                <a:gd fmla="*/ 640271 h 1314450" name="connsiteY308"/>
                <a:gd fmla="*/ 17621 w 1314450" name="connsiteX309"/>
                <a:gd fmla="*/ 634937 h 1314450" name="connsiteY309"/>
                <a:gd fmla="*/ 19812 w 1314450" name="connsiteX310"/>
                <a:gd fmla="*/ 601408 h 1314450" name="connsiteY310"/>
                <a:gd fmla="*/ 2858 w 1314450" name="connsiteX311"/>
                <a:gd fmla="*/ 599980 h 1314450" name="connsiteY311"/>
                <a:gd fmla="*/ 2381 w 1314450" name="connsiteX312"/>
                <a:gd fmla="*/ 605218 h 1314450" name="connsiteY312"/>
                <a:gd fmla="*/ 19336 w 1314450" name="connsiteX313"/>
                <a:gd fmla="*/ 606742 h 1314450" name="connsiteY313"/>
                <a:gd fmla="*/ 19812 w 1314450" name="connsiteX314"/>
                <a:gd fmla="*/ 601408 h 1314450" name="connsiteY314"/>
                <a:gd fmla="*/ 64675 w 1314450" name="connsiteX315"/>
                <a:gd fmla="*/ 416623 h 1314450" name="connsiteY315"/>
                <a:gd fmla="*/ 48959 w 1314450" name="connsiteX316"/>
                <a:gd fmla="*/ 410242 h 1314450" name="connsiteY316"/>
                <a:gd fmla="*/ 46958 w 1314450" name="connsiteX317"/>
                <a:gd fmla="*/ 415099 h 1314450" name="connsiteY317"/>
                <a:gd fmla="*/ 62675 w 1314450" name="connsiteX318"/>
                <a:gd fmla="*/ 421481 h 1314450" name="connsiteY318"/>
                <a:gd fmla="*/ 64675 w 1314450" name="connsiteX319"/>
                <a:gd fmla="*/ 416623 h 1314450" name="connsiteY319"/>
                <a:gd fmla="*/ 23622 w 1314450" name="connsiteX320"/>
                <a:gd fmla="*/ 567976 h 1314450" name="connsiteY320"/>
                <a:gd fmla="*/ 6763 w 1314450" name="connsiteX321"/>
                <a:gd fmla="*/ 565594 h 1314450" name="connsiteY321"/>
                <a:gd fmla="*/ 6001 w 1314450" name="connsiteX322"/>
                <a:gd fmla="*/ 570833 h 1314450" name="connsiteY322"/>
                <a:gd fmla="*/ 22860 w 1314450" name="connsiteX323"/>
                <a:gd fmla="*/ 573214 h 1314450" name="connsiteY323"/>
                <a:gd fmla="*/ 23622 w 1314450" name="connsiteX324"/>
                <a:gd fmla="*/ 567976 h 1314450" name="connsiteY324"/>
                <a:gd fmla="*/ 20860 w 1314450" name="connsiteX325"/>
                <a:gd fmla="*/ 590169 h 1314450" name="connsiteY325"/>
                <a:gd fmla="*/ 3905 w 1314450" name="connsiteX326"/>
                <a:gd fmla="*/ 588359 h 1314450" name="connsiteY326"/>
                <a:gd fmla="*/ 3334 w 1314450" name="connsiteX327"/>
                <a:gd fmla="*/ 593598 h 1314450" name="connsiteY327"/>
                <a:gd fmla="*/ 20288 w 1314450" name="connsiteX328"/>
                <a:gd fmla="*/ 595408 h 1314450" name="connsiteY328"/>
                <a:gd fmla="*/ 20860 w 1314450" name="connsiteX329"/>
                <a:gd fmla="*/ 590169 h 1314450" name="connsiteY329"/>
                <a:gd fmla="*/ 22098 w 1314450" name="connsiteX330"/>
                <a:gd fmla="*/ 579025 h 1314450" name="connsiteY330"/>
                <a:gd fmla="*/ 5239 w 1314450" name="connsiteX331"/>
                <a:gd fmla="*/ 576929 h 1314450" name="connsiteY331"/>
                <a:gd fmla="*/ 4667 w 1314450" name="connsiteX332"/>
                <a:gd fmla="*/ 582168 h 1314450" name="connsiteY332"/>
                <a:gd fmla="*/ 21527 w 1314450" name="connsiteX333"/>
                <a:gd fmla="*/ 584263 h 1314450" name="connsiteY333"/>
                <a:gd fmla="*/ 22098 w 1314450" name="connsiteX334"/>
                <a:gd fmla="*/ 579025 h 1314450" name="connsiteY334"/>
                <a:gd fmla="*/ 191453 w 1314450" name="connsiteX335"/>
                <a:gd fmla="*/ 219361 h 1314450" name="connsiteY335"/>
                <a:gd fmla="*/ 179165 w 1314450" name="connsiteX336"/>
                <a:gd fmla="*/ 207931 h 1314450" name="connsiteY336"/>
                <a:gd fmla="*/ 175546 w 1314450" name="connsiteX337"/>
                <a:gd fmla="*/ 211836 h 1314450" name="connsiteY337"/>
                <a:gd fmla="*/ 187833 w 1314450" name="connsiteX338"/>
                <a:gd fmla="*/ 223266 h 1314450" name="connsiteY338"/>
                <a:gd fmla="*/ 191453 w 1314450" name="connsiteX339"/>
                <a:gd fmla="*/ 219361 h 1314450" name="connsiteY339"/>
                <a:gd fmla="*/ 148019 w 1314450" name="connsiteX340"/>
                <a:gd fmla="*/ 270796 h 1314450" name="connsiteY340"/>
                <a:gd fmla="*/ 134588 w 1314450" name="connsiteX341"/>
                <a:gd fmla="*/ 260699 h 1314450" name="connsiteY341"/>
                <a:gd fmla="*/ 131350 w 1314450" name="connsiteX342"/>
                <a:gd fmla="*/ 264890 h 1314450" name="connsiteY342"/>
                <a:gd fmla="*/ 144780 w 1314450" name="connsiteX343"/>
                <a:gd fmla="*/ 274987 h 1314450" name="connsiteY343"/>
                <a:gd fmla="*/ 148019 w 1314450" name="connsiteX344"/>
                <a:gd fmla="*/ 270796 h 1314450" name="connsiteY344"/>
                <a:gd fmla="*/ 154877 w 1314450" name="connsiteX345"/>
                <a:gd fmla="*/ 261842 h 1314450" name="connsiteY345"/>
                <a:gd fmla="*/ 141637 w 1314450" name="connsiteX346"/>
                <a:gd fmla="*/ 251460 h 1314450" name="connsiteY346"/>
                <a:gd fmla="*/ 138398 w 1314450" name="connsiteX347"/>
                <a:gd fmla="*/ 255651 h 1314450" name="connsiteY347"/>
                <a:gd fmla="*/ 151638 w 1314450" name="connsiteX348"/>
                <a:gd fmla="*/ 266033 h 1314450" name="connsiteY348"/>
                <a:gd fmla="*/ 154877 w 1314450" name="connsiteX349"/>
                <a:gd fmla="*/ 261842 h 1314450" name="connsiteY349"/>
                <a:gd fmla="*/ 161925 w 1314450" name="connsiteX350"/>
                <a:gd fmla="*/ 253174 h 1314450" name="connsiteY350"/>
                <a:gd fmla="*/ 148876 w 1314450" name="connsiteX351"/>
                <a:gd fmla="*/ 242602 h 1314450" name="connsiteY351"/>
                <a:gd fmla="*/ 145542 w 1314450" name="connsiteX352"/>
                <a:gd fmla="*/ 246697 h 1314450" name="connsiteY352"/>
                <a:gd fmla="*/ 158591 w 1314450" name="connsiteX353"/>
                <a:gd fmla="*/ 257270 h 1314450" name="connsiteY353"/>
                <a:gd fmla="*/ 161925 w 1314450" name="connsiteX354"/>
                <a:gd fmla="*/ 253174 h 1314450" name="connsiteY354"/>
                <a:gd fmla="*/ 134684 w 1314450" name="connsiteX355"/>
                <a:gd fmla="*/ 288893 h 1314450" name="connsiteY355"/>
                <a:gd fmla="*/ 120872 w 1314450" name="connsiteX356"/>
                <a:gd fmla="*/ 279178 h 1314450" name="connsiteY356"/>
                <a:gd fmla="*/ 117824 w 1314450" name="connsiteX357"/>
                <a:gd fmla="*/ 283559 h 1314450" name="connsiteY357"/>
                <a:gd fmla="*/ 131636 w 1314450" name="connsiteX358"/>
                <a:gd fmla="*/ 293275 h 1314450" name="connsiteY358"/>
                <a:gd fmla="*/ 134684 w 1314450" name="connsiteX359"/>
                <a:gd fmla="*/ 288893 h 1314450" name="connsiteY359"/>
                <a:gd fmla="*/ 141256 w 1314450" name="connsiteX360"/>
                <a:gd fmla="*/ 279749 h 1314450" name="connsiteY360"/>
                <a:gd fmla="*/ 127635 w 1314450" name="connsiteX361"/>
                <a:gd fmla="*/ 269843 h 1314450" name="connsiteY361"/>
                <a:gd fmla="*/ 124492 w 1314450" name="connsiteX362"/>
                <a:gd fmla="*/ 274130 h 1314450" name="connsiteY362"/>
                <a:gd fmla="*/ 138113 w 1314450" name="connsiteX363"/>
                <a:gd fmla="*/ 284035 h 1314450" name="connsiteY363"/>
                <a:gd fmla="*/ 141256 w 1314450" name="connsiteX364"/>
                <a:gd fmla="*/ 279749 h 1314450" name="connsiteY364"/>
                <a:gd fmla="*/ 183833 w 1314450" name="connsiteX365"/>
                <a:gd fmla="*/ 227647 h 1314450" name="connsiteY365"/>
                <a:gd fmla="*/ 171355 w 1314450" name="connsiteX366"/>
                <a:gd fmla="*/ 216408 h 1314450" name="connsiteY366"/>
                <a:gd fmla="*/ 167831 w 1314450" name="connsiteX367"/>
                <a:gd fmla="*/ 220408 h 1314450" name="connsiteY367"/>
                <a:gd fmla="*/ 180308 w 1314450" name="connsiteX368"/>
                <a:gd fmla="*/ 231648 h 1314450" name="connsiteY368"/>
                <a:gd fmla="*/ 183833 w 1314450" name="connsiteX369"/>
                <a:gd fmla="*/ 227647 h 1314450" name="connsiteY369"/>
                <a:gd fmla="*/ 128302 w 1314450" name="connsiteX370"/>
                <a:gd fmla="*/ 298132 h 1314450" name="connsiteY370"/>
                <a:gd fmla="*/ 114395 w 1314450" name="connsiteX371"/>
                <a:gd fmla="*/ 288703 h 1314450" name="connsiteY371"/>
                <a:gd fmla="*/ 111443 w 1314450" name="connsiteX372"/>
                <a:gd fmla="*/ 293084 h 1314450" name="connsiteY372"/>
                <a:gd fmla="*/ 125444 w 1314450" name="connsiteX373"/>
                <a:gd fmla="*/ 302514 h 1314450" name="connsiteY373"/>
                <a:gd fmla="*/ 128302 w 1314450" name="connsiteX374"/>
                <a:gd fmla="*/ 298132 h 1314450" name="connsiteY374"/>
                <a:gd fmla="*/ 199263 w 1314450" name="connsiteX375"/>
                <a:gd fmla="*/ 211264 h 1314450" name="connsiteY375"/>
                <a:gd fmla="*/ 187262 w 1314450" name="connsiteX376"/>
                <a:gd fmla="*/ 199644 h 1314450" name="connsiteY376"/>
                <a:gd fmla="*/ 183547 w 1314450" name="connsiteX377"/>
                <a:gd fmla="*/ 203454 h 1314450" name="connsiteY377"/>
                <a:gd fmla="*/ 195548 w 1314450" name="connsiteX378"/>
                <a:gd fmla="*/ 215074 h 1314450" name="connsiteY378"/>
                <a:gd fmla="*/ 199263 w 1314450" name="connsiteX379"/>
                <a:gd fmla="*/ 211264 h 1314450" name="connsiteY379"/>
                <a:gd fmla="*/ 176403 w 1314450" name="connsiteX380"/>
                <a:gd fmla="*/ 236029 h 1314450" name="connsiteY380"/>
                <a:gd fmla="*/ 163735 w 1314450" name="connsiteX381"/>
                <a:gd fmla="*/ 225076 h 1314450" name="connsiteY381"/>
                <a:gd fmla="*/ 160211 w 1314450" name="connsiteX382"/>
                <a:gd fmla="*/ 229076 h 1314450" name="connsiteY382"/>
                <a:gd fmla="*/ 172879 w 1314450" name="connsiteX383"/>
                <a:gd fmla="*/ 240125 h 1314450" name="connsiteY383"/>
                <a:gd fmla="*/ 176403 w 1314450" name="connsiteX384"/>
                <a:gd fmla="*/ 236029 h 1314450" name="connsiteY384"/>
                <a:gd fmla="*/ 169069 w 1314450" name="connsiteX385"/>
                <a:gd fmla="*/ 244507 h 1314450" name="connsiteY385"/>
                <a:gd fmla="*/ 156210 w 1314450" name="connsiteX386"/>
                <a:gd fmla="*/ 233743 h 1314450" name="connsiteY386"/>
                <a:gd fmla="*/ 152781 w 1314450" name="connsiteX387"/>
                <a:gd fmla="*/ 237744 h 1314450" name="connsiteY387"/>
                <a:gd fmla="*/ 165640 w 1314450" name="connsiteX388"/>
                <a:gd fmla="*/ 248507 h 1314450" name="connsiteY388"/>
                <a:gd fmla="*/ 169069 w 1314450" name="connsiteX389"/>
                <a:gd fmla="*/ 244507 h 1314450" name="connsiteY389"/>
                <a:gd fmla="*/ 116015 w 1314450" name="connsiteX390"/>
                <a:gd fmla="*/ 316897 h 1314450" name="connsiteY390"/>
                <a:gd fmla="*/ 101727 w 1314450" name="connsiteX391"/>
                <a:gd fmla="*/ 307943 h 1314450" name="connsiteY391"/>
                <a:gd fmla="*/ 98965 w 1314450" name="connsiteX392"/>
                <a:gd fmla="*/ 312420 h 1314450" name="connsiteY392"/>
                <a:gd fmla="*/ 113252 w 1314450" name="connsiteX393"/>
                <a:gd fmla="*/ 321373 h 1314450" name="connsiteY393"/>
                <a:gd fmla="*/ 116015 w 1314450" name="connsiteX394"/>
                <a:gd fmla="*/ 316897 h 1314450" name="connsiteY394"/>
                <a:gd fmla="*/ 83153 w 1314450" name="connsiteX395"/>
                <a:gd fmla="*/ 375666 h 1314450" name="connsiteY395"/>
                <a:gd fmla="*/ 67913 w 1314450" name="connsiteX396"/>
                <a:gd fmla="*/ 368237 h 1314450" name="connsiteY396"/>
                <a:gd fmla="*/ 65532 w 1314450" name="connsiteX397"/>
                <a:gd fmla="*/ 372999 h 1314450" name="connsiteY397"/>
                <a:gd fmla="*/ 80772 w 1314450" name="connsiteX398"/>
                <a:gd fmla="*/ 380429 h 1314450" name="connsiteY398"/>
                <a:gd fmla="*/ 83153 w 1314450" name="connsiteX399"/>
                <a:gd fmla="*/ 375666 h 1314450" name="connsiteY399"/>
                <a:gd fmla="*/ 122111 w 1314450" name="connsiteX400"/>
                <a:gd fmla="*/ 307467 h 1314450" name="connsiteY400"/>
                <a:gd fmla="*/ 108014 w 1314450" name="connsiteX401"/>
                <a:gd fmla="*/ 298323 h 1314450" name="connsiteY401"/>
                <a:gd fmla="*/ 105061 w 1314450" name="connsiteX402"/>
                <a:gd fmla="*/ 302705 h 1314450" name="connsiteY402"/>
                <a:gd fmla="*/ 119253 w 1314450" name="connsiteX403"/>
                <a:gd fmla="*/ 311848 h 1314450" name="connsiteY403"/>
                <a:gd fmla="*/ 122111 w 1314450" name="connsiteX404"/>
                <a:gd fmla="*/ 307467 h 1314450" name="connsiteY404"/>
                <a:gd fmla="*/ 73533 w 1314450" name="connsiteX405"/>
                <a:gd fmla="*/ 395954 h 1314450" name="connsiteY405"/>
                <a:gd fmla="*/ 58007 w 1314450" name="connsiteX406"/>
                <a:gd fmla="*/ 389096 h 1314450" name="connsiteY406"/>
                <a:gd fmla="*/ 55912 w 1314450" name="connsiteX407"/>
                <a:gd fmla="*/ 393954 h 1314450" name="connsiteY407"/>
                <a:gd fmla="*/ 71438 w 1314450" name="connsiteX408"/>
                <a:gd fmla="*/ 400812 h 1314450" name="connsiteY408"/>
                <a:gd fmla="*/ 73533 w 1314450" name="connsiteX409"/>
                <a:gd fmla="*/ 395954 h 1314450" name="connsiteY409"/>
                <a:gd fmla="*/ 93440 w 1314450" name="connsiteX410"/>
                <a:gd fmla="*/ 355663 h 1314450" name="connsiteY410"/>
                <a:gd fmla="*/ 78486 w 1314450" name="connsiteX411"/>
                <a:gd fmla="*/ 347758 h 1314450" name="connsiteY411"/>
                <a:gd fmla="*/ 76010 w 1314450" name="connsiteX412"/>
                <a:gd fmla="*/ 352425 h 1314450" name="connsiteY412"/>
                <a:gd fmla="*/ 90964 w 1314450" name="connsiteX413"/>
                <a:gd fmla="*/ 360331 h 1314450" name="connsiteY413"/>
                <a:gd fmla="*/ 93440 w 1314450" name="connsiteX414"/>
                <a:gd fmla="*/ 355663 h 1314450" name="connsiteY414"/>
                <a:gd fmla="*/ 78296 w 1314450" name="connsiteX415"/>
                <a:gd fmla="*/ 385763 h 1314450" name="connsiteY415"/>
                <a:gd fmla="*/ 62960 w 1314450" name="connsiteX416"/>
                <a:gd fmla="*/ 378619 h 1314450" name="connsiteY416"/>
                <a:gd fmla="*/ 60674 w 1314450" name="connsiteX417"/>
                <a:gd fmla="*/ 383381 h 1314450" name="connsiteY417"/>
                <a:gd fmla="*/ 76010 w 1314450" name="connsiteX418"/>
                <a:gd fmla="*/ 390525 h 1314450" name="connsiteY418"/>
                <a:gd fmla="*/ 78296 w 1314450" name="connsiteX419"/>
                <a:gd fmla="*/ 385763 h 1314450" name="connsiteY419"/>
                <a:gd fmla="*/ 88202 w 1314450" name="connsiteX420"/>
                <a:gd fmla="*/ 365665 h 1314450" name="connsiteY420"/>
                <a:gd fmla="*/ 73152 w 1314450" name="connsiteX421"/>
                <a:gd fmla="*/ 357949 h 1314450" name="connsiteY421"/>
                <a:gd fmla="*/ 70771 w 1314450" name="connsiteX422"/>
                <a:gd fmla="*/ 362712 h 1314450" name="connsiteY422"/>
                <a:gd fmla="*/ 85820 w 1314450" name="connsiteX423"/>
                <a:gd fmla="*/ 370332 h 1314450" name="connsiteY423"/>
                <a:gd fmla="*/ 88202 w 1314450" name="connsiteX424"/>
                <a:gd fmla="*/ 365665 h 1314450" name="connsiteY424"/>
                <a:gd fmla="*/ 98774 w 1314450" name="connsiteX425"/>
                <a:gd fmla="*/ 345853 h 1314450" name="connsiteY425"/>
                <a:gd fmla="*/ 84011 w 1314450" name="connsiteX426"/>
                <a:gd fmla="*/ 337661 h 1314450" name="connsiteY426"/>
                <a:gd fmla="*/ 81439 w 1314450" name="connsiteX427"/>
                <a:gd fmla="*/ 342233 h 1314450" name="connsiteY427"/>
                <a:gd fmla="*/ 96203 w 1314450" name="connsiteX428"/>
                <a:gd fmla="*/ 350425 h 1314450" name="connsiteY428"/>
                <a:gd fmla="*/ 98774 w 1314450" name="connsiteX429"/>
                <a:gd fmla="*/ 345853 h 1314450" name="connsiteY429"/>
                <a:gd fmla="*/ 69056 w 1314450" name="connsiteX430"/>
                <a:gd fmla="*/ 406241 h 1314450" name="connsiteY430"/>
                <a:gd fmla="*/ 53435 w 1314450" name="connsiteX431"/>
                <a:gd fmla="*/ 399574 h 1314450" name="connsiteY431"/>
                <a:gd fmla="*/ 51340 w 1314450" name="connsiteX432"/>
                <a:gd fmla="*/ 404431 h 1314450" name="connsiteY432"/>
                <a:gd fmla="*/ 66961 w 1314450" name="connsiteX433"/>
                <a:gd fmla="*/ 411099 h 1314450" name="connsiteY433"/>
                <a:gd fmla="*/ 69056 w 1314450" name="connsiteX434"/>
                <a:gd fmla="*/ 406241 h 1314450" name="connsiteY434"/>
                <a:gd fmla="*/ 110109 w 1314450" name="connsiteX435"/>
                <a:gd fmla="*/ 326422 h 1314450" name="connsiteY435"/>
                <a:gd fmla="*/ 95631 w 1314450" name="connsiteX436"/>
                <a:gd fmla="*/ 317754 h 1314450" name="connsiteY436"/>
                <a:gd fmla="*/ 92964 w 1314450" name="connsiteX437"/>
                <a:gd fmla="*/ 322326 h 1314450" name="connsiteY437"/>
                <a:gd fmla="*/ 107442 w 1314450" name="connsiteX438"/>
                <a:gd fmla="*/ 330994 h 1314450" name="connsiteY438"/>
                <a:gd fmla="*/ 110109 w 1314450" name="connsiteX439"/>
                <a:gd fmla="*/ 326422 h 1314450" name="connsiteY439"/>
                <a:gd fmla="*/ 104394 w 1314450" name="connsiteX440"/>
                <a:gd fmla="*/ 336137 h 1314450" name="connsiteY440"/>
                <a:gd fmla="*/ 89726 w 1314450" name="connsiteX441"/>
                <a:gd fmla="*/ 327660 h 1314450" name="connsiteY441"/>
                <a:gd fmla="*/ 87059 w 1314450" name="connsiteX442"/>
                <a:gd fmla="*/ 332232 h 1314450" name="connsiteY442"/>
                <a:gd fmla="*/ 101727 w 1314450" name="connsiteX443"/>
                <a:gd fmla="*/ 340709 h 1314450" name="connsiteY443"/>
                <a:gd fmla="*/ 104394 w 1314450" name="connsiteX444"/>
                <a:gd fmla="*/ 336137 h 1314450" name="connsiteY444"/>
                <a:gd fmla="*/ 1295876 w 1314450" name="connsiteX445"/>
                <a:gd fmla="*/ 550640 h 1314450" name="connsiteY445"/>
                <a:gd fmla="*/ 1310640 w 1314450" name="connsiteX446"/>
                <a:gd fmla="*/ 548068 h 1314450" name="connsiteY446"/>
                <a:gd fmla="*/ 1309783 w 1314450" name="connsiteX447"/>
                <a:gd fmla="*/ 542830 h 1314450" name="connsiteY447"/>
                <a:gd fmla="*/ 1295019 w 1314450" name="connsiteX448"/>
                <a:gd fmla="*/ 545497 h 1314450" name="connsiteY448"/>
                <a:gd fmla="*/ 1295876 w 1314450" name="connsiteX449"/>
                <a:gd fmla="*/ 550640 h 1314450" name="connsiteY449"/>
                <a:gd fmla="*/ 1220057 w 1314450" name="connsiteX450"/>
                <a:gd fmla="*/ 339852 h 1314450" name="connsiteY450"/>
                <a:gd fmla="*/ 1233202 w 1314450" name="connsiteX451"/>
                <a:gd fmla="*/ 332327 h 1314450" name="connsiteY451"/>
                <a:gd fmla="*/ 1230535 w 1314450" name="connsiteX452"/>
                <a:gd fmla="*/ 327755 h 1314450" name="connsiteY452"/>
                <a:gd fmla="*/ 1217390 w 1314450" name="connsiteX453"/>
                <a:gd fmla="*/ 335280 h 1314450" name="connsiteY453"/>
                <a:gd fmla="*/ 1220057 w 1314450" name="connsiteX454"/>
                <a:gd fmla="*/ 339852 h 1314450" name="connsiteY454"/>
                <a:gd fmla="*/ 1225582 w 1314450" name="connsiteX455"/>
                <a:gd fmla="*/ 349663 h 1314450" name="connsiteY455"/>
                <a:gd fmla="*/ 1238822 w 1314450" name="connsiteX456"/>
                <a:gd fmla="*/ 342329 h 1314450" name="connsiteY456"/>
                <a:gd fmla="*/ 1236250 w 1314450" name="connsiteX457"/>
                <a:gd fmla="*/ 337661 h 1314450" name="connsiteY457"/>
                <a:gd fmla="*/ 1223010 w 1314450" name="connsiteX458"/>
                <a:gd fmla="*/ 344996 h 1314450" name="connsiteY458"/>
                <a:gd fmla="*/ 1225582 w 1314450" name="connsiteX459"/>
                <a:gd fmla="*/ 349663 h 1314450" name="connsiteY459"/>
                <a:gd fmla="*/ 1202436 w 1314450" name="connsiteX460"/>
                <a:gd fmla="*/ 310991 h 1314450" name="connsiteY460"/>
                <a:gd fmla="*/ 1215200 w 1314450" name="connsiteX461"/>
                <a:gd fmla="*/ 302705 h 1314450" name="connsiteY461"/>
                <a:gd fmla="*/ 1212247 w 1314450" name="connsiteX462"/>
                <a:gd fmla="*/ 298323 h 1314450" name="connsiteY462"/>
                <a:gd fmla="*/ 1199483 w 1314450" name="connsiteX463"/>
                <a:gd fmla="*/ 306610 h 1314450" name="connsiteY463"/>
                <a:gd fmla="*/ 1202436 w 1314450" name="connsiteX464"/>
                <a:gd fmla="*/ 310991 h 1314450" name="connsiteY464"/>
                <a:gd fmla="*/ 1230916 w 1314450" name="connsiteX465"/>
                <a:gd fmla="*/ 359569 h 1314450" name="connsiteY465"/>
                <a:gd fmla="*/ 1244251 w 1314450" name="connsiteX466"/>
                <a:gd fmla="*/ 352425 h 1314450" name="connsiteY466"/>
                <a:gd fmla="*/ 1241774 w 1314450" name="connsiteX467"/>
                <a:gd fmla="*/ 347758 h 1314450" name="connsiteY467"/>
                <a:gd fmla="*/ 1228439 w 1314450" name="connsiteX468"/>
                <a:gd fmla="*/ 354806 h 1314450" name="connsiteY468"/>
                <a:gd fmla="*/ 1230916 w 1314450" name="connsiteX469"/>
                <a:gd fmla="*/ 359569 h 1314450" name="connsiteY469"/>
                <a:gd fmla="*/ 1214342 w 1314450" name="connsiteX470"/>
                <a:gd fmla="*/ 330137 h 1314450" name="connsiteY470"/>
                <a:gd fmla="*/ 1227296 w 1314450" name="connsiteX471"/>
                <a:gd fmla="*/ 322326 h 1314450" name="connsiteY471"/>
                <a:gd fmla="*/ 1224629 w 1314450" name="connsiteX472"/>
                <a:gd fmla="*/ 317754 h 1314450" name="connsiteY472"/>
                <a:gd fmla="*/ 1211675 w 1314450" name="connsiteX473"/>
                <a:gd fmla="*/ 325564 h 1314450" name="connsiteY473"/>
                <a:gd fmla="*/ 1214342 w 1314450" name="connsiteX474"/>
                <a:gd fmla="*/ 330137 h 1314450" name="connsiteY474"/>
                <a:gd fmla="*/ 1208437 w 1314450" name="connsiteX475"/>
                <a:gd fmla="*/ 320516 h 1314450" name="connsiteY475"/>
                <a:gd fmla="*/ 1221296 w 1314450" name="connsiteX476"/>
                <a:gd fmla="*/ 312515 h 1314450" name="connsiteY476"/>
                <a:gd fmla="*/ 1218533 w 1314450" name="connsiteX477"/>
                <a:gd fmla="*/ 308038 h 1314450" name="connsiteY477"/>
                <a:gd fmla="*/ 1205675 w 1314450" name="connsiteX478"/>
                <a:gd fmla="*/ 316039 h 1314450" name="connsiteY478"/>
                <a:gd fmla="*/ 1208437 w 1314450" name="connsiteX479"/>
                <a:gd fmla="*/ 320516 h 1314450" name="connsiteY479"/>
                <a:gd fmla="*/ 1255014 w 1314450" name="connsiteX480"/>
                <a:gd fmla="*/ 410432 h 1314450" name="connsiteY480"/>
                <a:gd fmla="*/ 1268921 w 1314450" name="connsiteX481"/>
                <a:gd fmla="*/ 404527 h 1314450" name="connsiteY481"/>
                <a:gd fmla="*/ 1266825 w 1314450" name="connsiteX482"/>
                <a:gd fmla="*/ 399669 h 1314450" name="connsiteY482"/>
                <a:gd fmla="*/ 1252919 w 1314450" name="connsiteX483"/>
                <a:gd fmla="*/ 405574 h 1314450" name="connsiteY483"/>
                <a:gd fmla="*/ 1255014 w 1314450" name="connsiteX484"/>
                <a:gd fmla="*/ 410432 h 1314450" name="connsiteY484"/>
                <a:gd fmla="*/ 1259300 w 1314450" name="connsiteX485"/>
                <a:gd fmla="*/ 420814 h 1314450" name="connsiteY485"/>
                <a:gd fmla="*/ 1273302 w 1314450" name="connsiteX486"/>
                <a:gd fmla="*/ 415195 h 1314450" name="connsiteY486"/>
                <a:gd fmla="*/ 1271302 w 1314450" name="connsiteX487"/>
                <a:gd fmla="*/ 410242 h 1314450" name="connsiteY487"/>
                <a:gd fmla="*/ 1257300 w 1314450" name="connsiteX488"/>
                <a:gd fmla="*/ 415862 h 1314450" name="connsiteY488"/>
                <a:gd fmla="*/ 1259300 w 1314450" name="connsiteX489"/>
                <a:gd fmla="*/ 420814 h 1314450" name="connsiteY489"/>
                <a:gd fmla="*/ 1236059 w 1314450" name="connsiteX490"/>
                <a:gd fmla="*/ 369570 h 1314450" name="connsiteY490"/>
                <a:gd fmla="*/ 1249490 w 1314450" name="connsiteX491"/>
                <a:gd fmla="*/ 362712 h 1314450" name="connsiteY491"/>
                <a:gd fmla="*/ 1247108 w 1314450" name="connsiteX492"/>
                <a:gd fmla="*/ 358045 h 1314450" name="connsiteY492"/>
                <a:gd fmla="*/ 1233583 w 1314450" name="connsiteX493"/>
                <a:gd fmla="*/ 364903 h 1314450" name="connsiteY493"/>
                <a:gd fmla="*/ 1236059 w 1314450" name="connsiteX494"/>
                <a:gd fmla="*/ 369570 h 1314450" name="connsiteY494"/>
                <a:gd fmla="*/ 1245870 w 1314450" name="connsiteX495"/>
                <a:gd fmla="*/ 389858 h 1314450" name="connsiteY495"/>
                <a:gd fmla="*/ 1259586 w 1314450" name="connsiteX496"/>
                <a:gd fmla="*/ 383476 h 1314450" name="connsiteY496"/>
                <a:gd fmla="*/ 1257300 w 1314450" name="connsiteX497"/>
                <a:gd fmla="*/ 378714 h 1314450" name="connsiteY497"/>
                <a:gd fmla="*/ 1243584 w 1314450" name="connsiteX498"/>
                <a:gd fmla="*/ 385096 h 1314450" name="connsiteY498"/>
                <a:gd fmla="*/ 1245870 w 1314450" name="connsiteX499"/>
                <a:gd fmla="*/ 389858 h 1314450" name="connsiteY499"/>
                <a:gd fmla="*/ 1241108 w 1314450" name="connsiteX500"/>
                <a:gd fmla="*/ 379666 h 1314450" name="connsiteY500"/>
                <a:gd fmla="*/ 1254633 w 1314450" name="connsiteX501"/>
                <a:gd fmla="*/ 372999 h 1314450" name="connsiteY501"/>
                <a:gd fmla="*/ 1252252 w 1314450" name="connsiteX502"/>
                <a:gd fmla="*/ 368237 h 1314450" name="connsiteY502"/>
                <a:gd fmla="*/ 1238631 w 1314450" name="connsiteX503"/>
                <a:gd fmla="*/ 374904 h 1314450" name="connsiteY503"/>
                <a:gd fmla="*/ 1241108 w 1314450" name="connsiteX504"/>
                <a:gd fmla="*/ 379666 h 1314450" name="connsiteY504"/>
                <a:gd fmla="*/ 1250537 w 1314450" name="connsiteX505"/>
                <a:gd fmla="*/ 400050 h 1314450" name="connsiteY505"/>
                <a:gd fmla="*/ 1264349 w 1314450" name="connsiteX506"/>
                <a:gd fmla="*/ 393954 h 1314450" name="connsiteY506"/>
                <a:gd fmla="*/ 1262253 w 1314450" name="connsiteX507"/>
                <a:gd fmla="*/ 389096 h 1314450" name="connsiteY507"/>
                <a:gd fmla="*/ 1248442 w 1314450" name="connsiteX508"/>
                <a:gd fmla="*/ 395192 h 1314450" name="connsiteY508"/>
                <a:gd fmla="*/ 1250537 w 1314450" name="connsiteX509"/>
                <a:gd fmla="*/ 400050 h 1314450" name="connsiteY509"/>
                <a:gd fmla="*/ 1148525 w 1314450" name="connsiteX510"/>
                <a:gd fmla="*/ 238982 h 1314450" name="connsiteY510"/>
                <a:gd fmla="*/ 1160050 w 1314450" name="connsiteX511"/>
                <a:gd fmla="*/ 228981 h 1314450" name="connsiteY511"/>
                <a:gd fmla="*/ 1156526 w 1314450" name="connsiteX512"/>
                <a:gd fmla="*/ 224980 h 1314450" name="connsiteY512"/>
                <a:gd fmla="*/ 1145000 w 1314450" name="connsiteX513"/>
                <a:gd fmla="*/ 234982 h 1314450" name="connsiteY513"/>
                <a:gd fmla="*/ 1148525 w 1314450" name="connsiteX514"/>
                <a:gd fmla="*/ 238982 h 1314450" name="connsiteY514"/>
                <a:gd fmla="*/ 1196245 w 1314450" name="connsiteX515"/>
                <a:gd fmla="*/ 301562 h 1314450" name="connsiteY515"/>
                <a:gd fmla="*/ 1208818 w 1314450" name="connsiteX516"/>
                <a:gd fmla="*/ 293084 h 1314450" name="connsiteY516"/>
                <a:gd fmla="*/ 1205865 w 1314450" name="connsiteX517"/>
                <a:gd fmla="*/ 288703 h 1314450" name="connsiteY517"/>
                <a:gd fmla="*/ 1193292 w 1314450" name="connsiteX518"/>
                <a:gd fmla="*/ 297180 h 1314450" name="connsiteY518"/>
                <a:gd fmla="*/ 1196245 w 1314450" name="connsiteX519"/>
                <a:gd fmla="*/ 301562 h 1314450" name="connsiteY519"/>
                <a:gd fmla="*/ 1155764 w 1314450" name="connsiteX520"/>
                <a:gd fmla="*/ 247555 h 1314450" name="connsiteY520"/>
                <a:gd fmla="*/ 1167479 w 1314450" name="connsiteX521"/>
                <a:gd fmla="*/ 237744 h 1314450" name="connsiteY521"/>
                <a:gd fmla="*/ 1164050 w 1314450" name="connsiteX522"/>
                <a:gd fmla="*/ 233743 h 1314450" name="connsiteY522"/>
                <a:gd fmla="*/ 1152430 w 1314450" name="connsiteX523"/>
                <a:gd fmla="*/ 243554 h 1314450" name="connsiteY523"/>
                <a:gd fmla="*/ 1155764 w 1314450" name="connsiteX524"/>
                <a:gd fmla="*/ 247555 h 1314450" name="connsiteY524"/>
                <a:gd fmla="*/ 1141095 w 1314450" name="connsiteX525"/>
                <a:gd fmla="*/ 230600 h 1314450" name="connsiteY525"/>
                <a:gd fmla="*/ 1152430 w 1314450" name="connsiteX526"/>
                <a:gd fmla="*/ 220408 h 1314450" name="connsiteY526"/>
                <a:gd fmla="*/ 1148906 w 1314450" name="connsiteX527"/>
                <a:gd fmla="*/ 216408 h 1314450" name="connsiteY527"/>
                <a:gd fmla="*/ 1137571 w 1314450" name="connsiteX528"/>
                <a:gd fmla="*/ 226600 h 1314450" name="connsiteY528"/>
                <a:gd fmla="*/ 1141095 w 1314450" name="connsiteX529"/>
                <a:gd fmla="*/ 230600 h 1314450" name="connsiteY529"/>
                <a:gd fmla="*/ 1133475 w 1314450" name="connsiteX530"/>
                <a:gd fmla="*/ 222313 h 1314450" name="connsiteY530"/>
                <a:gd fmla="*/ 1144619 w 1314450" name="connsiteX531"/>
                <a:gd fmla="*/ 211931 h 1314450" name="connsiteY531"/>
                <a:gd fmla="*/ 1141000 w 1314450" name="connsiteX532"/>
                <a:gd fmla="*/ 208026 h 1314450" name="connsiteY532"/>
                <a:gd fmla="*/ 1129856 w 1314450" name="connsiteX533"/>
                <a:gd fmla="*/ 218408 h 1314450" name="connsiteY533"/>
                <a:gd fmla="*/ 1133475 w 1314450" name="connsiteX534"/>
                <a:gd fmla="*/ 222313 h 1314450" name="connsiteY534"/>
                <a:gd fmla="*/ 1162907 w 1314450" name="connsiteX535"/>
                <a:gd fmla="*/ 256318 h 1314450" name="connsiteY535"/>
                <a:gd fmla="*/ 1174718 w 1314450" name="connsiteX536"/>
                <a:gd fmla="*/ 246697 h 1314450" name="connsiteY536"/>
                <a:gd fmla="*/ 1171385 w 1314450" name="connsiteX537"/>
                <a:gd fmla="*/ 242602 h 1314450" name="connsiteY537"/>
                <a:gd fmla="*/ 1159574 w 1314450" name="connsiteX538"/>
                <a:gd fmla="*/ 252222 h 1314450" name="connsiteY538"/>
                <a:gd fmla="*/ 1162907 w 1314450" name="connsiteX539"/>
                <a:gd fmla="*/ 256318 h 1314450" name="connsiteY539"/>
                <a:gd fmla="*/ 661130 w 1314450" name="connsiteX540"/>
                <a:gd fmla="*/ 16002 h 1314450" name="connsiteY540"/>
                <a:gd fmla="*/ 662845 w 1314450" name="connsiteX541"/>
                <a:gd fmla="*/ 16002 h 1314450" name="connsiteY541"/>
                <a:gd fmla="*/ 662845 w 1314450" name="connsiteX542"/>
                <a:gd fmla="*/ 0 h 1314450" name="connsiteY542"/>
                <a:gd fmla="*/ 660178 w 1314450" name="connsiteX543"/>
                <a:gd fmla="*/ 0 h 1314450" name="connsiteY543"/>
                <a:gd fmla="*/ 657606 w 1314450" name="connsiteX544"/>
                <a:gd fmla="*/ 0 h 1314450" name="connsiteY544"/>
                <a:gd fmla="*/ 657606 w 1314450" name="connsiteX545"/>
                <a:gd fmla="*/ 16002 h 1314450" name="connsiteY545"/>
                <a:gd fmla="*/ 661130 w 1314450" name="connsiteX546"/>
                <a:gd fmla="*/ 16002 h 1314450" name="connsiteY546"/>
                <a:gd fmla="*/ 1183386 w 1314450" name="connsiteX547"/>
                <a:gd fmla="*/ 283178 h 1314450" name="connsiteY547"/>
                <a:gd fmla="*/ 1195673 w 1314450" name="connsiteX548"/>
                <a:gd fmla="*/ 274225 h 1314450" name="connsiteY548"/>
                <a:gd fmla="*/ 1192530 w 1314450" name="connsiteX549"/>
                <a:gd fmla="*/ 269938 h 1314450" name="connsiteY549"/>
                <a:gd fmla="*/ 1180243 w 1314450" name="connsiteX550"/>
                <a:gd fmla="*/ 278892 h 1314450" name="connsiteY550"/>
                <a:gd fmla="*/ 1183386 w 1314450" name="connsiteX551"/>
                <a:gd fmla="*/ 283178 h 1314450" name="connsiteY551"/>
                <a:gd fmla="*/ 1189863 w 1314450" name="connsiteX552"/>
                <a:gd fmla="*/ 292322 h 1314450" name="connsiteY552"/>
                <a:gd fmla="*/ 1202341 w 1314450" name="connsiteX553"/>
                <a:gd fmla="*/ 283559 h 1314450" name="connsiteY553"/>
                <a:gd fmla="*/ 1199293 w 1314450" name="connsiteX554"/>
                <a:gd fmla="*/ 279178 h 1314450" name="connsiteY554"/>
                <a:gd fmla="*/ 1186815 w 1314450" name="connsiteX555"/>
                <a:gd fmla="*/ 287846 h 1314450" name="connsiteY555"/>
                <a:gd fmla="*/ 1189863 w 1314450" name="connsiteX556"/>
                <a:gd fmla="*/ 292322 h 1314450" name="connsiteY556"/>
                <a:gd fmla="*/ 1176719 w 1314450" name="connsiteX557"/>
                <a:gd fmla="*/ 274034 h 1314450" name="connsiteY557"/>
                <a:gd fmla="*/ 1188815 w 1314450" name="connsiteX558"/>
                <a:gd fmla="*/ 264890 h 1314450" name="connsiteY558"/>
                <a:gd fmla="*/ 1185577 w 1314450" name="connsiteX559"/>
                <a:gd fmla="*/ 260699 h 1314450" name="connsiteY559"/>
                <a:gd fmla="*/ 1173480 w 1314450" name="connsiteX560"/>
                <a:gd fmla="*/ 269843 h 1314450" name="connsiteY560"/>
                <a:gd fmla="*/ 1176719 w 1314450" name="connsiteX561"/>
                <a:gd fmla="*/ 274034 h 1314450" name="connsiteY561"/>
                <a:gd fmla="*/ 1304354 w 1314450" name="connsiteX562"/>
                <a:gd fmla="*/ 628936 h 1314450" name="connsiteY562"/>
                <a:gd fmla="*/ 1319308 w 1314450" name="connsiteX563"/>
                <a:gd fmla="*/ 628174 h 1314450" name="connsiteY563"/>
                <a:gd fmla="*/ 1319022 w 1314450" name="connsiteX564"/>
                <a:gd fmla="*/ 622935 h 1314450" name="connsiteY564"/>
                <a:gd fmla="*/ 1304068 w 1314450" name="connsiteX565"/>
                <a:gd fmla="*/ 623697 h 1314450" name="connsiteY565"/>
                <a:gd fmla="*/ 1304354 w 1314450" name="connsiteX566"/>
                <a:gd fmla="*/ 628936 h 1314450" name="connsiteY566"/>
                <a:gd fmla="*/ 17050 w 1314450" name="connsiteX567"/>
                <a:gd fmla="*/ 659987 h 1314450" name="connsiteY567"/>
                <a:gd fmla="*/ 17050 w 1314450" name="connsiteX568"/>
                <a:gd fmla="*/ 657415 h 1314450" name="connsiteY568"/>
                <a:gd fmla="*/ 0 w 1314450" name="connsiteX569"/>
                <a:gd fmla="*/ 657415 h 1314450" name="connsiteY569"/>
                <a:gd fmla="*/ 0 w 1314450" name="connsiteX570"/>
                <a:gd fmla="*/ 659987 h 1314450" name="connsiteY570"/>
                <a:gd fmla="*/ 0 w 1314450" name="connsiteX571"/>
                <a:gd fmla="*/ 662749 h 1314450" name="connsiteY571"/>
                <a:gd fmla="*/ 17050 w 1314450" name="connsiteX572"/>
                <a:gd fmla="*/ 662749 h 1314450" name="connsiteY572"/>
                <a:gd fmla="*/ 17050 w 1314450" name="connsiteX573"/>
                <a:gd fmla="*/ 659987 h 1314450" name="connsiteY573"/>
                <a:gd fmla="*/ 1300639 w 1314450" name="connsiteX574"/>
                <a:gd fmla="*/ 584073 h 1314450" name="connsiteY574"/>
                <a:gd fmla="*/ 1315498 w 1314450" name="connsiteX575"/>
                <a:gd fmla="*/ 582263 h 1314450" name="connsiteY575"/>
                <a:gd fmla="*/ 1314926 w 1314450" name="connsiteX576"/>
                <a:gd fmla="*/ 577024 h 1314450" name="connsiteY576"/>
                <a:gd fmla="*/ 1300067 w 1314450" name="connsiteX577"/>
                <a:gd fmla="*/ 578834 h 1314450" name="connsiteY577"/>
                <a:gd fmla="*/ 1300639 w 1314450" name="connsiteX578"/>
                <a:gd fmla="*/ 584073 h 1314450" name="connsiteY578"/>
                <a:gd fmla="*/ 1297686 w 1314450" name="connsiteX579"/>
                <a:gd fmla="*/ 561784 h 1314450" name="connsiteY579"/>
                <a:gd fmla="*/ 1312450 w 1314450" name="connsiteX580"/>
                <a:gd fmla="*/ 559403 h 1314450" name="connsiteY580"/>
                <a:gd fmla="*/ 1311593 w 1314450" name="connsiteX581"/>
                <a:gd fmla="*/ 554164 h 1314450" name="connsiteY581"/>
                <a:gd fmla="*/ 1296734 w 1314450" name="connsiteX582"/>
                <a:gd fmla="*/ 556546 h 1314450" name="connsiteY582"/>
                <a:gd fmla="*/ 1297686 w 1314450" name="connsiteX583"/>
                <a:gd fmla="*/ 561784 h 1314450" name="connsiteY583"/>
                <a:gd fmla="*/ 1299305 w 1314450" name="connsiteX584"/>
                <a:gd fmla="*/ 572929 h 1314450" name="connsiteY584"/>
                <a:gd fmla="*/ 1314164 w 1314450" name="connsiteX585"/>
                <a:gd fmla="*/ 570833 h 1314450" name="connsiteY585"/>
                <a:gd fmla="*/ 1313402 w 1314450" name="connsiteX586"/>
                <a:gd fmla="*/ 565594 h 1314450" name="connsiteY586"/>
                <a:gd fmla="*/ 1298543 w 1314450" name="connsiteX587"/>
                <a:gd fmla="*/ 567690 h 1314450" name="connsiteY587"/>
                <a:gd fmla="*/ 1299305 w 1314450" name="connsiteX588"/>
                <a:gd fmla="*/ 572929 h 1314450" name="connsiteY588"/>
                <a:gd fmla="*/ 1302925 w 1314450" name="connsiteX589"/>
                <a:gd fmla="*/ 606457 h 1314450" name="connsiteY589"/>
                <a:gd fmla="*/ 1317879 w 1314450" name="connsiteX590"/>
                <a:gd fmla="*/ 605123 h 1314450" name="connsiteY590"/>
                <a:gd fmla="*/ 1317403 w 1314450" name="connsiteX591"/>
                <a:gd fmla="*/ 599884 h 1314450" name="connsiteY591"/>
                <a:gd fmla="*/ 1302449 w 1314450" name="connsiteX592"/>
                <a:gd fmla="*/ 601218 h 1314450" name="connsiteY592"/>
                <a:gd fmla="*/ 1302925 w 1314450" name="connsiteX593"/>
                <a:gd fmla="*/ 606457 h 1314450" name="connsiteY593"/>
                <a:gd fmla="*/ 1301877 w 1314450" name="connsiteX594"/>
                <a:gd fmla="*/ 595217 h 1314450" name="connsiteY594"/>
                <a:gd fmla="*/ 1316831 w 1314450" name="connsiteX595"/>
                <a:gd fmla="*/ 593693 h 1314450" name="connsiteY595"/>
                <a:gd fmla="*/ 1316260 w 1314450" name="connsiteX596"/>
                <a:gd fmla="*/ 588455 h 1314450" name="connsiteY596"/>
                <a:gd fmla="*/ 1301306 w 1314450" name="connsiteX597"/>
                <a:gd fmla="*/ 589979 h 1314450" name="connsiteY597"/>
                <a:gd fmla="*/ 1301877 w 1314450" name="connsiteX598"/>
                <a:gd fmla="*/ 595217 h 1314450" name="connsiteY598"/>
                <a:gd fmla="*/ 1304830 w 1314450" name="connsiteX599"/>
                <a:gd fmla="*/ 640175 h 1314450" name="connsiteY599"/>
                <a:gd fmla="*/ 1319784 w 1314450" name="connsiteX600"/>
                <a:gd fmla="*/ 639699 h 1314450" name="connsiteY600"/>
                <a:gd fmla="*/ 1319594 w 1314450" name="connsiteX601"/>
                <a:gd fmla="*/ 634460 h 1314450" name="connsiteY601"/>
                <a:gd fmla="*/ 1304639 w 1314450" name="connsiteX602"/>
                <a:gd fmla="*/ 634937 h 1314450" name="connsiteY602"/>
                <a:gd fmla="*/ 1304830 w 1314450" name="connsiteX603"/>
                <a:gd fmla="*/ 640175 h 1314450" name="connsiteY603"/>
                <a:gd fmla="*/ 1305020 w 1314450" name="connsiteX604"/>
                <a:gd fmla="*/ 651415 h 1314450" name="connsiteY604"/>
                <a:gd fmla="*/ 1320070 w 1314450" name="connsiteX605"/>
                <a:gd fmla="*/ 651129 h 1314450" name="connsiteY605"/>
                <a:gd fmla="*/ 1319975 w 1314450" name="connsiteX606"/>
                <a:gd fmla="*/ 645890 h 1314450" name="connsiteY606"/>
                <a:gd fmla="*/ 1305020 w 1314450" name="connsiteX607"/>
                <a:gd fmla="*/ 646176 h 1314450" name="connsiteY607"/>
                <a:gd fmla="*/ 1305020 w 1314450" name="connsiteX608"/>
                <a:gd fmla="*/ 651415 h 1314450" name="connsiteY608"/>
                <a:gd fmla="*/ 1303687 w 1314450" name="connsiteX609"/>
                <a:gd fmla="*/ 617696 h 1314450" name="connsiteY609"/>
                <a:gd fmla="*/ 1318641 w 1314450" name="connsiteX610"/>
                <a:gd fmla="*/ 616648 h 1314450" name="connsiteY610"/>
                <a:gd fmla="*/ 1318260 w 1314450" name="connsiteX611"/>
                <a:gd fmla="*/ 611410 h 1314450" name="connsiteY611"/>
                <a:gd fmla="*/ 1303306 w 1314450" name="connsiteX612"/>
                <a:gd fmla="*/ 612457 h 1314450" name="connsiteY612"/>
                <a:gd fmla="*/ 1303687 w 1314450" name="connsiteX613"/>
                <a:gd fmla="*/ 617696 h 1314450" name="connsiteY613"/>
                <a:gd fmla="*/ 1125760 w 1314450" name="connsiteX614"/>
                <a:gd fmla="*/ 214122 h 1314450" name="connsiteY614"/>
                <a:gd fmla="*/ 1136714 w 1314450" name="connsiteX615"/>
                <a:gd fmla="*/ 203454 h 1314450" name="connsiteY615"/>
                <a:gd fmla="*/ 1132999 w 1314450" name="connsiteX616"/>
                <a:gd fmla="*/ 199644 h 1314450" name="connsiteY616"/>
                <a:gd fmla="*/ 1122045 w 1314450" name="connsiteX617"/>
                <a:gd fmla="*/ 210312 h 1314450" name="connsiteY617"/>
                <a:gd fmla="*/ 1125760 w 1314450" name="connsiteX618"/>
                <a:gd fmla="*/ 214122 h 1314450" name="connsiteY618"/>
                <a:gd fmla="*/ 1286732 w 1314450" name="connsiteX619"/>
                <a:gd fmla="*/ 506539 h 1314450" name="connsiteY619"/>
                <a:gd fmla="*/ 1301306 w 1314450" name="connsiteX620"/>
                <a:gd fmla="*/ 502920 h 1314450" name="connsiteY620"/>
                <a:gd fmla="*/ 1300067 w 1314450" name="connsiteX621"/>
                <a:gd fmla="*/ 497776 h 1314450" name="connsiteY621"/>
                <a:gd fmla="*/ 1285494 w 1314450" name="connsiteX622"/>
                <a:gd fmla="*/ 501396 h 1314450" name="connsiteY622"/>
                <a:gd fmla="*/ 1286732 w 1314450" name="connsiteX623"/>
                <a:gd fmla="*/ 506539 h 1314450" name="connsiteY623"/>
                <a:gd fmla="*/ 1274540 w 1314450" name="connsiteX624"/>
                <a:gd fmla="*/ 463201 h 1314450" name="connsiteY624"/>
                <a:gd fmla="*/ 1288828 w 1314450" name="connsiteX625"/>
                <a:gd fmla="*/ 458533 h 1314450" name="connsiteY625"/>
                <a:gd fmla="*/ 1287209 w 1314450" name="connsiteX626"/>
                <a:gd fmla="*/ 453485 h 1314450" name="connsiteY626"/>
                <a:gd fmla="*/ 1272921 w 1314450" name="connsiteX627"/>
                <a:gd fmla="*/ 458152 h 1314450" name="connsiteY627"/>
                <a:gd fmla="*/ 1274540 w 1314450" name="connsiteX628"/>
                <a:gd fmla="*/ 463201 h 1314450" name="connsiteY628"/>
                <a:gd fmla="*/ 1293876 w 1314450" name="connsiteX629"/>
                <a:gd fmla="*/ 539591 h 1314450" name="connsiteY629"/>
                <a:gd fmla="*/ 1308640 w 1314450" name="connsiteX630"/>
                <a:gd fmla="*/ 536734 h 1314450" name="connsiteY630"/>
                <a:gd fmla="*/ 1307687 w 1314450" name="connsiteX631"/>
                <a:gd fmla="*/ 531590 h 1314450" name="connsiteY631"/>
                <a:gd fmla="*/ 1292924 w 1314450" name="connsiteX632"/>
                <a:gd fmla="*/ 534448 h 1314450" name="connsiteY632"/>
                <a:gd fmla="*/ 1293876 w 1314450" name="connsiteX633"/>
                <a:gd fmla="*/ 539591 h 1314450" name="connsiteY633"/>
                <a:gd fmla="*/ 1271016 w 1314450" name="connsiteX634"/>
                <a:gd fmla="*/ 452533 h 1314450" name="connsiteY634"/>
                <a:gd fmla="*/ 1285304 w 1314450" name="connsiteX635"/>
                <a:gd fmla="*/ 447580 h 1314450" name="connsiteY635"/>
                <a:gd fmla="*/ 1283494 w 1314450" name="connsiteX636"/>
                <a:gd fmla="*/ 442627 h 1314450" name="connsiteY636"/>
                <a:gd fmla="*/ 1269302 w 1314450" name="connsiteX637"/>
                <a:gd fmla="*/ 447580 h 1314450" name="connsiteY637"/>
                <a:gd fmla="*/ 1271016 w 1314450" name="connsiteX638"/>
                <a:gd fmla="*/ 452533 h 1314450" name="connsiteY638"/>
                <a:gd fmla="*/ 1267206 w 1314450" name="connsiteX639"/>
                <a:gd fmla="*/ 441865 h 1314450" name="connsiteY639"/>
                <a:gd fmla="*/ 1281398 w 1314450" name="connsiteX640"/>
                <a:gd fmla="*/ 436721 h 1314450" name="connsiteY640"/>
                <a:gd fmla="*/ 1279589 w 1314450" name="connsiteX641"/>
                <a:gd fmla="*/ 431768 h 1314450" name="connsiteY641"/>
                <a:gd fmla="*/ 1265396 w 1314450" name="connsiteX642"/>
                <a:gd fmla="*/ 436912 h 1314450" name="connsiteY642"/>
                <a:gd fmla="*/ 1267206 w 1314450" name="connsiteX643"/>
                <a:gd fmla="*/ 441865 h 1314450" name="connsiteY643"/>
                <a:gd fmla="*/ 1281017 w 1314450" name="connsiteX644"/>
                <a:gd fmla="*/ 484727 h 1314450" name="connsiteY644"/>
                <a:gd fmla="*/ 1295495 w 1314450" name="connsiteX645"/>
                <a:gd fmla="*/ 480631 h 1314450" name="connsiteY645"/>
                <a:gd fmla="*/ 1293971 w 1314450" name="connsiteX646"/>
                <a:gd fmla="*/ 475488 h 1314450" name="connsiteY646"/>
                <a:gd fmla="*/ 1279493 w 1314450" name="connsiteX647"/>
                <a:gd fmla="*/ 479679 h 1314450" name="connsiteY647"/>
                <a:gd fmla="*/ 1281017 w 1314450" name="connsiteX648"/>
                <a:gd fmla="*/ 484727 h 1314450" name="connsiteY648"/>
                <a:gd fmla="*/ 1277779 w 1314450" name="connsiteX649"/>
                <a:gd fmla="*/ 473964 h 1314450" name="connsiteY649"/>
                <a:gd fmla="*/ 1292162 w 1314450" name="connsiteX650"/>
                <a:gd fmla="*/ 469582 h 1314450" name="connsiteY650"/>
                <a:gd fmla="*/ 1290638 w 1314450" name="connsiteX651"/>
                <a:gd fmla="*/ 464534 h 1314450" name="connsiteY651"/>
                <a:gd fmla="*/ 1276255 w 1314450" name="connsiteX652"/>
                <a:gd fmla="*/ 468916 h 1314450" name="connsiteY652"/>
                <a:gd fmla="*/ 1277779 w 1314450" name="connsiteX653"/>
                <a:gd fmla="*/ 473964 h 1314450" name="connsiteY653"/>
                <a:gd fmla="*/ 1283970 w 1314450" name="connsiteX654"/>
                <a:gd fmla="*/ 495681 h 1314450" name="connsiteY654"/>
                <a:gd fmla="*/ 1298448 w 1314450" name="connsiteX655"/>
                <a:gd fmla="*/ 491776 h 1314450" name="connsiteY655"/>
                <a:gd fmla="*/ 1297019 w 1314450" name="connsiteX656"/>
                <a:gd fmla="*/ 486632 h 1314450" name="connsiteY656"/>
                <a:gd fmla="*/ 1282541 w 1314450" name="connsiteX657"/>
                <a:gd fmla="*/ 490538 h 1314450" name="connsiteY657"/>
                <a:gd fmla="*/ 1283970 w 1314450" name="connsiteX658"/>
                <a:gd fmla="*/ 495681 h 1314450" name="connsiteY658"/>
                <a:gd fmla="*/ 1289304 w 1314450" name="connsiteX659"/>
                <a:gd fmla="*/ 517493 h 1314450" name="connsiteY659"/>
                <a:gd fmla="*/ 1303973 w 1314450" name="connsiteX660"/>
                <a:gd fmla="*/ 514159 h 1314450" name="connsiteY660"/>
                <a:gd fmla="*/ 1302830 w 1314450" name="connsiteX661"/>
                <a:gd fmla="*/ 509016 h 1314450" name="connsiteY661"/>
                <a:gd fmla="*/ 1288161 w 1314450" name="connsiteX662"/>
                <a:gd fmla="*/ 512445 h 1314450" name="connsiteY662"/>
                <a:gd fmla="*/ 1289304 w 1314450" name="connsiteX663"/>
                <a:gd fmla="*/ 517493 h 1314450" name="connsiteY663"/>
                <a:gd fmla="*/ 1291685 w 1314450" name="connsiteX664"/>
                <a:gd fmla="*/ 528542 h 1314450" name="connsiteY664"/>
                <a:gd fmla="*/ 1306354 w 1314450" name="connsiteX665"/>
                <a:gd fmla="*/ 525399 h 1314450" name="connsiteY665"/>
                <a:gd fmla="*/ 1305211 w 1314450" name="connsiteX666"/>
                <a:gd fmla="*/ 520255 h 1314450" name="connsiteY666"/>
                <a:gd fmla="*/ 1290542 w 1314450" name="connsiteX667"/>
                <a:gd fmla="*/ 523399 h 1314450" name="connsiteY667"/>
                <a:gd fmla="*/ 1291685 w 1314450" name="connsiteX668"/>
                <a:gd fmla="*/ 528542 h 1314450" name="connsiteY668"/>
                <a:gd fmla="*/ 1263301 w 1314450" name="connsiteX669"/>
                <a:gd fmla="*/ 431387 h 1314450" name="connsiteY669"/>
                <a:gd fmla="*/ 1277398 w 1314450" name="connsiteX670"/>
                <a:gd fmla="*/ 425958 h 1314450" name="connsiteY670"/>
                <a:gd fmla="*/ 1275493 w 1314450" name="connsiteX671"/>
                <a:gd fmla="*/ 421005 h 1314450" name="connsiteY671"/>
                <a:gd fmla="*/ 1261396 w 1314450" name="connsiteX672"/>
                <a:gd fmla="*/ 426434 h 1314450" name="connsiteY672"/>
                <a:gd fmla="*/ 1263301 w 1314450" name="connsiteX673"/>
                <a:gd fmla="*/ 431387 h 1314450" name="connsiteY673"/>
                <a:gd fmla="*/ 1169861 w 1314450" name="connsiteX674"/>
                <a:gd fmla="*/ 265176 h 1314450" name="connsiteY674"/>
                <a:gd fmla="*/ 1181862 w 1314450" name="connsiteX675"/>
                <a:gd fmla="*/ 255841 h 1314450" name="connsiteY675"/>
                <a:gd fmla="*/ 1178624 w 1314450" name="connsiteX676"/>
                <a:gd fmla="*/ 251650 h 1314450" name="connsiteY676"/>
                <a:gd fmla="*/ 1166622 w 1314450" name="connsiteX677"/>
                <a:gd fmla="*/ 260985 h 1314450" name="connsiteY677"/>
                <a:gd fmla="*/ 1169861 w 1314450" name="connsiteX678"/>
                <a:gd fmla="*/ 265176 h 1314450" name="connsiteY678"/>
                <a:gd fmla="*/ 785717 w 1314450" name="connsiteX679"/>
                <a:gd fmla="*/ 28099 h 1314450" name="connsiteY679"/>
                <a:gd fmla="*/ 788765 w 1314450" name="connsiteX680"/>
                <a:gd fmla="*/ 12573 h 1314450" name="connsiteY680"/>
                <a:gd fmla="*/ 783527 w 1314450" name="connsiteX681"/>
                <a:gd fmla="*/ 11525 h 1314450" name="connsiteY681"/>
                <a:gd fmla="*/ 780479 w 1314450" name="connsiteX682"/>
                <a:gd fmla="*/ 27051 h 1314450" name="connsiteY682"/>
                <a:gd fmla="*/ 785717 w 1314450" name="connsiteX683"/>
                <a:gd fmla="*/ 28099 h 1314450" name="connsiteY683"/>
                <a:gd fmla="*/ 818674 w 1314450" name="connsiteX684"/>
                <a:gd fmla="*/ 35433 h 1314450" name="connsiteY684"/>
                <a:gd fmla="*/ 822484 w 1314450" name="connsiteX685"/>
                <a:gd fmla="*/ 20098 h 1314450" name="connsiteY685"/>
                <a:gd fmla="*/ 817340 w 1314450" name="connsiteX686"/>
                <a:gd fmla="*/ 18859 h 1314450" name="connsiteY686"/>
                <a:gd fmla="*/ 813530 w 1314450" name="connsiteX687"/>
                <a:gd fmla="*/ 34195 h 1314450" name="connsiteY687"/>
                <a:gd fmla="*/ 818674 w 1314450" name="connsiteX688"/>
                <a:gd fmla="*/ 35433 h 1314450" name="connsiteY688"/>
                <a:gd fmla="*/ 829532 w 1314450" name="connsiteX689"/>
                <a:gd fmla="*/ 38290 h 1314450" name="connsiteY689"/>
                <a:gd fmla="*/ 833628 w 1314450" name="connsiteX690"/>
                <a:gd fmla="*/ 23050 h 1314450" name="connsiteY690"/>
                <a:gd fmla="*/ 828485 w 1314450" name="connsiteX691"/>
                <a:gd fmla="*/ 21717 h 1314450" name="connsiteY691"/>
                <a:gd fmla="*/ 824389 w 1314450" name="connsiteX692"/>
                <a:gd fmla="*/ 36957 h 1314450" name="connsiteY692"/>
                <a:gd fmla="*/ 829532 w 1314450" name="connsiteX693"/>
                <a:gd fmla="*/ 38290 h 1314450" name="connsiteY693"/>
                <a:gd fmla="*/ 796766 w 1314450" name="connsiteX694"/>
                <a:gd fmla="*/ 30289 h 1314450" name="connsiteY694"/>
                <a:gd fmla="*/ 800005 w 1314450" name="connsiteX695"/>
                <a:gd fmla="*/ 14859 h 1314450" name="connsiteY695"/>
                <a:gd fmla="*/ 794861 w 1314450" name="connsiteX696"/>
                <a:gd fmla="*/ 13716 h 1314450" name="connsiteY696"/>
                <a:gd fmla="*/ 791623 w 1314450" name="connsiteX697"/>
                <a:gd fmla="*/ 29146 h 1314450" name="connsiteY697"/>
                <a:gd fmla="*/ 796766 w 1314450" name="connsiteX698"/>
                <a:gd fmla="*/ 30289 h 1314450" name="connsiteY698"/>
                <a:gd fmla="*/ 904113 w 1314450" name="connsiteX699"/>
                <a:gd fmla="*/ 63437 h 1314450" name="connsiteY699"/>
                <a:gd fmla="*/ 909923 w 1314450" name="connsiteX700"/>
                <a:gd fmla="*/ 48958 h 1314450" name="connsiteY700"/>
                <a:gd fmla="*/ 904970 w 1314450" name="connsiteX701"/>
                <a:gd fmla="*/ 46958 h 1314450" name="connsiteY701"/>
                <a:gd fmla="*/ 899160 w 1314450" name="connsiteX702"/>
                <a:gd fmla="*/ 61436 h 1314450" name="connsiteY702"/>
                <a:gd fmla="*/ 904113 w 1314450" name="connsiteX703"/>
                <a:gd fmla="*/ 63437 h 1314450" name="connsiteY703"/>
                <a:gd fmla="*/ 840391 w 1314450" name="connsiteX704"/>
                <a:gd fmla="*/ 41243 h 1314450" name="connsiteY704"/>
                <a:gd fmla="*/ 844772 w 1314450" name="connsiteX705"/>
                <a:gd fmla="*/ 26098 h 1314450" name="connsiteY705"/>
                <a:gd fmla="*/ 839724 w 1314450" name="connsiteX706"/>
                <a:gd fmla="*/ 24670 h 1314450" name="connsiteY706"/>
                <a:gd fmla="*/ 835343 w 1314450" name="connsiteX707"/>
                <a:gd fmla="*/ 39814 h 1314450" name="connsiteY707"/>
                <a:gd fmla="*/ 840391 w 1314450" name="connsiteX708"/>
                <a:gd fmla="*/ 41243 h 1314450" name="connsiteY708"/>
                <a:gd fmla="*/ 851154 w 1314450" name="connsiteX709"/>
                <a:gd fmla="*/ 44482 h 1314450" name="connsiteY709"/>
                <a:gd fmla="*/ 855726 w 1314450" name="connsiteX710"/>
                <a:gd fmla="*/ 29432 h 1314450" name="connsiteY710"/>
                <a:gd fmla="*/ 850678 w 1314450" name="connsiteX711"/>
                <a:gd fmla="*/ 27908 h 1314450" name="connsiteY711"/>
                <a:gd fmla="*/ 846106 w 1314450" name="connsiteX712"/>
                <a:gd fmla="*/ 42958 h 1314450" name="connsiteY712"/>
                <a:gd fmla="*/ 851154 w 1314450" name="connsiteX713"/>
                <a:gd fmla="*/ 44482 h 1314450" name="connsiteY713"/>
                <a:gd fmla="*/ 893636 w 1314450" name="connsiteX714"/>
                <a:gd fmla="*/ 59246 h 1314450" name="connsiteY714"/>
                <a:gd fmla="*/ 899255 w 1314450" name="connsiteX715"/>
                <a:gd fmla="*/ 44672 h 1314450" name="connsiteY715"/>
                <a:gd fmla="*/ 894302 w 1314450" name="connsiteX716"/>
                <a:gd fmla="*/ 42767 h 1314450" name="connsiteY716"/>
                <a:gd fmla="*/ 888683 w 1314450" name="connsiteX717"/>
                <a:gd fmla="*/ 57340 h 1314450" name="connsiteY717"/>
                <a:gd fmla="*/ 893636 w 1314450" name="connsiteX718"/>
                <a:gd fmla="*/ 59246 h 1314450" name="connsiteY718"/>
                <a:gd fmla="*/ 883063 w 1314450" name="connsiteX719"/>
                <a:gd fmla="*/ 55245 h 1314450" name="connsiteY719"/>
                <a:gd fmla="*/ 888397 w 1314450" name="connsiteX720"/>
                <a:gd fmla="*/ 40576 h 1314450" name="connsiteY720"/>
                <a:gd fmla="*/ 883444 w 1314450" name="connsiteX721"/>
                <a:gd fmla="*/ 38767 h 1314450" name="connsiteY721"/>
                <a:gd fmla="*/ 878110 w 1314450" name="connsiteX722"/>
                <a:gd fmla="*/ 53530 h 1314450" name="connsiteY722"/>
                <a:gd fmla="*/ 883063 w 1314450" name="connsiteX723"/>
                <a:gd fmla="*/ 55245 h 1314450" name="connsiteY723"/>
                <a:gd fmla="*/ 861822 w 1314450" name="connsiteX724"/>
                <a:gd fmla="*/ 47911 h 1314450" name="connsiteY724"/>
                <a:gd fmla="*/ 866680 w 1314450" name="connsiteX725"/>
                <a:gd fmla="*/ 32956 h 1314450" name="connsiteY725"/>
                <a:gd fmla="*/ 861632 w 1314450" name="connsiteX726"/>
                <a:gd fmla="*/ 31337 h 1314450" name="connsiteY726"/>
                <a:gd fmla="*/ 856774 w 1314450" name="connsiteX727"/>
                <a:gd fmla="*/ 46291 h 1314450" name="connsiteY727"/>
                <a:gd fmla="*/ 861822 w 1314450" name="connsiteX728"/>
                <a:gd fmla="*/ 47911 h 1314450" name="connsiteY728"/>
                <a:gd fmla="*/ 872490 w 1314450" name="connsiteX729"/>
                <a:gd fmla="*/ 51530 h 1314450" name="connsiteY729"/>
                <a:gd fmla="*/ 877634 w 1314450" name="connsiteX730"/>
                <a:gd fmla="*/ 36671 h 1314450" name="connsiteY730"/>
                <a:gd fmla="*/ 872681 w 1314450" name="connsiteX731"/>
                <a:gd fmla="*/ 34957 h 1314450" name="connsiteY731"/>
                <a:gd fmla="*/ 867537 w 1314450" name="connsiteX732"/>
                <a:gd fmla="*/ 49816 h 1314450" name="connsiteY732"/>
                <a:gd fmla="*/ 872490 w 1314450" name="connsiteX733"/>
                <a:gd fmla="*/ 51530 h 1314450" name="connsiteY733"/>
                <a:gd fmla="*/ 807720 w 1314450" name="connsiteX734"/>
                <a:gd fmla="*/ 32766 h 1314450" name="connsiteY734"/>
                <a:gd fmla="*/ 811244 w 1314450" name="connsiteX735"/>
                <a:gd fmla="*/ 17431 h 1314450" name="connsiteY735"/>
                <a:gd fmla="*/ 806101 w 1314450" name="connsiteX736"/>
                <a:gd fmla="*/ 16288 h 1314450" name="connsiteY736"/>
                <a:gd fmla="*/ 802577 w 1314450" name="connsiteX737"/>
                <a:gd fmla="*/ 31718 h 1314450" name="connsiteY737"/>
                <a:gd fmla="*/ 807720 w 1314450" name="connsiteX738"/>
                <a:gd fmla="*/ 32766 h 1314450" name="connsiteY738"/>
                <a:gd fmla="*/ 696563 w 1314450" name="connsiteX739"/>
                <a:gd fmla="*/ 16954 h 1314450" name="connsiteY739"/>
                <a:gd fmla="*/ 697421 w 1314450" name="connsiteX740"/>
                <a:gd fmla="*/ 1048 h 1314450" name="connsiteY740"/>
                <a:gd fmla="*/ 692182 w 1314450" name="connsiteX741"/>
                <a:gd fmla="*/ 762 h 1314450" name="connsiteY741"/>
                <a:gd fmla="*/ 691325 w 1314450" name="connsiteX742"/>
                <a:gd fmla="*/ 16764 h 1314450" name="connsiteY742"/>
                <a:gd fmla="*/ 696563 w 1314450" name="connsiteX743"/>
                <a:gd fmla="*/ 16954 h 1314450" name="connsiteY743"/>
                <a:gd fmla="*/ 718947 w 1314450" name="connsiteX744"/>
                <a:gd fmla="*/ 18574 h 1314450" name="connsiteY744"/>
                <a:gd fmla="*/ 720376 w 1314450" name="connsiteX745"/>
                <a:gd fmla="*/ 2762 h 1314450" name="connsiteY745"/>
                <a:gd fmla="*/ 715137 w 1314450" name="connsiteX746"/>
                <a:gd fmla="*/ 2286 h 1314450" name="connsiteY746"/>
                <a:gd fmla="*/ 713708 w 1314450" name="connsiteX747"/>
                <a:gd fmla="*/ 18097 h 1314450" name="connsiteY747"/>
                <a:gd fmla="*/ 718947 w 1314450" name="connsiteX748"/>
                <a:gd fmla="*/ 18574 h 1314450" name="connsiteY748"/>
                <a:gd fmla="*/ 707708 w 1314450" name="connsiteX749"/>
                <a:gd fmla="*/ 17621 h 1314450" name="connsiteY749"/>
                <a:gd fmla="*/ 708851 w 1314450" name="connsiteX750"/>
                <a:gd fmla="*/ 1714 h 1314450" name="connsiteY750"/>
                <a:gd fmla="*/ 703517 w 1314450" name="connsiteX751"/>
                <a:gd fmla="*/ 1333 h 1314450" name="connsiteY751"/>
                <a:gd fmla="*/ 702374 w 1314450" name="connsiteX752"/>
                <a:gd fmla="*/ 17240 h 1314450" name="connsiteY752"/>
                <a:gd fmla="*/ 707708 w 1314450" name="connsiteX753"/>
                <a:gd fmla="*/ 17621 h 1314450" name="connsiteY753"/>
                <a:gd fmla="*/ 685324 w 1314450" name="connsiteX754"/>
                <a:gd fmla="*/ 16478 h 1314450" name="connsiteY754"/>
                <a:gd fmla="*/ 685895 w 1314450" name="connsiteX755"/>
                <a:gd fmla="*/ 571 h 1314450" name="connsiteY755"/>
                <a:gd fmla="*/ 680561 w 1314450" name="connsiteX756"/>
                <a:gd fmla="*/ 381 h 1314450" name="connsiteY756"/>
                <a:gd fmla="*/ 679990 w 1314450" name="connsiteX757"/>
                <a:gd fmla="*/ 16383 h 1314450" name="connsiteY757"/>
                <a:gd fmla="*/ 685324 w 1314450" name="connsiteX758"/>
                <a:gd fmla="*/ 16478 h 1314450" name="connsiteY758"/>
                <a:gd fmla="*/ 674084 w 1314450" name="connsiteX759"/>
                <a:gd fmla="*/ 16097 h 1314450" name="connsiteY759"/>
                <a:gd fmla="*/ 674370 w 1314450" name="connsiteX760"/>
                <a:gd fmla="*/ 95 h 1314450" name="connsiteY760"/>
                <a:gd fmla="*/ 669131 w 1314450" name="connsiteX761"/>
                <a:gd fmla="*/ 0 h 1314450" name="connsiteY761"/>
                <a:gd fmla="*/ 668846 w 1314450" name="connsiteX762"/>
                <a:gd fmla="*/ 16002 h 1314450" name="connsiteY762"/>
                <a:gd fmla="*/ 674084 w 1314450" name="connsiteX763"/>
                <a:gd fmla="*/ 16097 h 1314450" name="connsiteY763"/>
                <a:gd fmla="*/ 774668 w 1314450" name="connsiteX764"/>
                <a:gd fmla="*/ 25908 h 1314450" name="connsiteY764"/>
                <a:gd fmla="*/ 777431 w 1314450" name="connsiteX765"/>
                <a:gd fmla="*/ 10287 h 1314450" name="connsiteY765"/>
                <a:gd fmla="*/ 772192 w 1314450" name="connsiteX766"/>
                <a:gd fmla="*/ 9430 h 1314450" name="connsiteY766"/>
                <a:gd fmla="*/ 769430 w 1314450" name="connsiteX767"/>
                <a:gd fmla="*/ 25051 h 1314450" name="connsiteY767"/>
                <a:gd fmla="*/ 774668 w 1314450" name="connsiteX768"/>
                <a:gd fmla="*/ 25908 h 1314450" name="connsiteY768"/>
                <a:gd fmla="*/ 752475 w 1314450" name="connsiteX769"/>
                <a:gd fmla="*/ 22479 h 1314450" name="connsiteY769"/>
                <a:gd fmla="*/ 754666 w 1314450" name="connsiteX770"/>
                <a:gd fmla="*/ 6763 h 1314450" name="connsiteY770"/>
                <a:gd fmla="*/ 749427 w 1314450" name="connsiteX771"/>
                <a:gd fmla="*/ 6001 h 1314450" name="connsiteY771"/>
                <a:gd fmla="*/ 747236 w 1314450" name="connsiteX772"/>
                <a:gd fmla="*/ 21717 h 1314450" name="connsiteY772"/>
                <a:gd fmla="*/ 752475 w 1314450" name="connsiteX773"/>
                <a:gd fmla="*/ 22479 h 1314450" name="connsiteY773"/>
                <a:gd fmla="*/ 763524 w 1314450" name="connsiteX774"/>
                <a:gd fmla="*/ 24098 h 1314450" name="connsiteY774"/>
                <a:gd fmla="*/ 766001 w 1314450" name="connsiteX775"/>
                <a:gd fmla="*/ 8477 h 1314450" name="connsiteY775"/>
                <a:gd fmla="*/ 760762 w 1314450" name="connsiteX776"/>
                <a:gd fmla="*/ 7620 h 1314450" name="connsiteY776"/>
                <a:gd fmla="*/ 758285 w 1314450" name="connsiteX777"/>
                <a:gd fmla="*/ 23241 h 1314450" name="connsiteY777"/>
                <a:gd fmla="*/ 763524 w 1314450" name="connsiteX778"/>
                <a:gd fmla="*/ 24098 h 1314450" name="connsiteY778"/>
                <a:gd fmla="*/ 1117949 w 1314450" name="connsiteX779"/>
                <a:gd fmla="*/ 206026 h 1314450" name="connsiteY779"/>
                <a:gd fmla="*/ 1128713 w 1314450" name="connsiteX780"/>
                <a:gd fmla="*/ 195263 h 1314450" name="connsiteY780"/>
                <a:gd fmla="*/ 1124998 w 1314450" name="connsiteX781"/>
                <a:gd fmla="*/ 191548 h 1314450" name="connsiteY781"/>
                <a:gd fmla="*/ 1114139 w 1314450" name="connsiteX782"/>
                <a:gd fmla="*/ 202311 h 1314450" name="connsiteY782"/>
                <a:gd fmla="*/ 1117949 w 1314450" name="connsiteX783"/>
                <a:gd fmla="*/ 206026 h 1314450" name="connsiteY783"/>
                <a:gd fmla="*/ 730091 w 1314450" name="connsiteX784"/>
                <a:gd fmla="*/ 19621 h 1314450" name="connsiteY784"/>
                <a:gd fmla="*/ 731711 w 1314450" name="connsiteX785"/>
                <a:gd fmla="*/ 3810 h 1314450" name="connsiteY785"/>
                <a:gd fmla="*/ 726472 w 1314450" name="connsiteX786"/>
                <a:gd fmla="*/ 3238 h 1314450" name="connsiteY786"/>
                <a:gd fmla="*/ 724757 w 1314450" name="connsiteX787"/>
                <a:gd fmla="*/ 19050 h 1314450" name="connsiteY787"/>
                <a:gd fmla="*/ 730091 w 1314450" name="connsiteX788"/>
                <a:gd fmla="*/ 19621 h 1314450" name="connsiteY788"/>
                <a:gd fmla="*/ 741331 w 1314450" name="connsiteX789"/>
                <a:gd fmla="*/ 20955 h 1314450" name="connsiteY789"/>
                <a:gd fmla="*/ 743236 w 1314450" name="connsiteX790"/>
                <a:gd fmla="*/ 5143 h 1314450" name="connsiteY790"/>
                <a:gd fmla="*/ 737997 w 1314450" name="connsiteX791"/>
                <a:gd fmla="*/ 4572 h 1314450" name="connsiteY791"/>
                <a:gd fmla="*/ 736092 w 1314450" name="connsiteX792"/>
                <a:gd fmla="*/ 20383 h 1314450" name="connsiteY792"/>
                <a:gd fmla="*/ 741331 w 1314450" name="connsiteX793"/>
                <a:gd fmla="*/ 20955 h 1314450" name="connsiteY793"/>
                <a:gd fmla="*/ 1067943 w 1314450" name="connsiteX794"/>
                <a:gd fmla="*/ 160687 h 1314450" name="connsiteY794"/>
                <a:gd fmla="*/ 1077659 w 1314450" name="connsiteX795"/>
                <a:gd fmla="*/ 148780 h 1314450" name="connsiteY795"/>
                <a:gd fmla="*/ 1073563 w 1314450" name="connsiteX796"/>
                <a:gd fmla="*/ 145447 h 1314450" name="connsiteY796"/>
                <a:gd fmla="*/ 1063847 w 1314450" name="connsiteX797"/>
                <a:gd fmla="*/ 157448 h 1314450" name="connsiteY797"/>
                <a:gd fmla="*/ 1067943 w 1314450" name="connsiteX798"/>
                <a:gd fmla="*/ 160687 h 1314450" name="connsiteY798"/>
                <a:gd fmla="*/ 1059180 w 1314450" name="connsiteX799"/>
                <a:gd fmla="*/ 153638 h 1314450" name="connsiteY799"/>
                <a:gd fmla="*/ 1068610 w 1314450" name="connsiteX800"/>
                <a:gd fmla="*/ 141541 h 1314450" name="connsiteY800"/>
                <a:gd fmla="*/ 1064419 w 1314450" name="connsiteX801"/>
                <a:gd fmla="*/ 138303 h 1314450" name="connsiteY801"/>
                <a:gd fmla="*/ 1054894 w 1314450" name="connsiteX802"/>
                <a:gd fmla="*/ 150400 h 1314450" name="connsiteY802"/>
                <a:gd fmla="*/ 1059180 w 1314450" name="connsiteX803"/>
                <a:gd fmla="*/ 153638 h 1314450" name="connsiteY803"/>
                <a:gd fmla="*/ 1076516 w 1314450" name="connsiteX804"/>
                <a:gd fmla="*/ 167926 h 1314450" name="connsiteY804"/>
                <a:gd fmla="*/ 1086422 w 1314450" name="connsiteX805"/>
                <a:gd fmla="*/ 156210 h 1314450" name="connsiteY805"/>
                <a:gd fmla="*/ 1082421 w 1314450" name="connsiteX806"/>
                <a:gd fmla="*/ 152781 h 1314450" name="connsiteY806"/>
                <a:gd fmla="*/ 1072515 w 1314450" name="connsiteX807"/>
                <a:gd fmla="*/ 164497 h 1314450" name="connsiteY807"/>
                <a:gd fmla="*/ 1076516 w 1314450" name="connsiteX808"/>
                <a:gd fmla="*/ 167926 h 1314450" name="connsiteY808"/>
                <a:gd fmla="*/ 1050227 w 1314450" name="connsiteX809"/>
                <a:gd fmla="*/ 146780 h 1314450" name="connsiteY809"/>
                <a:gd fmla="*/ 1059466 w 1314450" name="connsiteX810"/>
                <a:gd fmla="*/ 134493 h 1314450" name="connsiteY810"/>
                <a:gd fmla="*/ 1055275 w 1314450" name="connsiteX811"/>
                <a:gd fmla="*/ 131254 h 1314450" name="connsiteY811"/>
                <a:gd fmla="*/ 1046036 w 1314450" name="connsiteX812"/>
                <a:gd fmla="*/ 143542 h 1314450" name="connsiteY812"/>
                <a:gd fmla="*/ 1050227 w 1314450" name="connsiteX813"/>
                <a:gd fmla="*/ 146780 h 1314450" name="connsiteY813"/>
                <a:gd fmla="*/ 1041178 w 1314450" name="connsiteX814"/>
                <a:gd fmla="*/ 140113 h 1314450" name="connsiteY814"/>
                <a:gd fmla="*/ 1050227 w 1314450" name="connsiteX815"/>
                <a:gd fmla="*/ 127635 h 1314450" name="connsiteY815"/>
                <a:gd fmla="*/ 1045940 w 1314450" name="connsiteX816"/>
                <a:gd fmla="*/ 124492 h 1314450" name="connsiteY816"/>
                <a:gd fmla="*/ 1036892 w 1314450" name="connsiteX817"/>
                <a:gd fmla="*/ 136969 h 1314450" name="connsiteY817"/>
                <a:gd fmla="*/ 1041178 w 1314450" name="connsiteX818"/>
                <a:gd fmla="*/ 140113 h 1314450" name="connsiteY818"/>
                <a:gd fmla="*/ 1109853 w 1314450" name="connsiteX819"/>
                <a:gd fmla="*/ 198120 h 1314450" name="connsiteY819"/>
                <a:gd fmla="*/ 1120521 w 1314450" name="connsiteX820"/>
                <a:gd fmla="*/ 187071 h 1314450" name="connsiteY820"/>
                <a:gd fmla="*/ 1116711 w 1314450" name="connsiteX821"/>
                <a:gd fmla="*/ 183356 h 1314450" name="connsiteY821"/>
                <a:gd fmla="*/ 1106043 w 1314450" name="connsiteX822"/>
                <a:gd fmla="*/ 194405 h 1314450" name="connsiteY822"/>
                <a:gd fmla="*/ 1109853 w 1314450" name="connsiteX823"/>
                <a:gd fmla="*/ 198120 h 1314450" name="connsiteY823"/>
                <a:gd fmla="*/ 914495 w 1314450" name="connsiteX824"/>
                <a:gd fmla="*/ 67723 h 1314450" name="connsiteY824"/>
                <a:gd fmla="*/ 920591 w 1314450" name="connsiteX825"/>
                <a:gd fmla="*/ 53340 h 1314450" name="connsiteY825"/>
                <a:gd fmla="*/ 915734 w 1314450" name="connsiteX826"/>
                <a:gd fmla="*/ 51244 h 1314450" name="connsiteY826"/>
                <a:gd fmla="*/ 909638 w 1314450" name="connsiteX827"/>
                <a:gd fmla="*/ 65627 h 1314450" name="connsiteY827"/>
                <a:gd fmla="*/ 914495 w 1314450" name="connsiteX828"/>
                <a:gd fmla="*/ 67723 h 1314450" name="connsiteY828"/>
                <a:gd fmla="*/ 1101757 w 1314450" name="connsiteX829"/>
                <a:gd fmla="*/ 190309 h 1314450" name="connsiteY829"/>
                <a:gd fmla="*/ 1112234 w 1314450" name="connsiteX830"/>
                <a:gd fmla="*/ 179070 h 1314450" name="connsiteY830"/>
                <a:gd fmla="*/ 1108329 w 1314450" name="connsiteX831"/>
                <a:gd fmla="*/ 175450 h 1314450" name="connsiteY831"/>
                <a:gd fmla="*/ 1097852 w 1314450" name="connsiteX832"/>
                <a:gd fmla="*/ 186690 h 1314450" name="connsiteY832"/>
                <a:gd fmla="*/ 1101757 w 1314450" name="connsiteX833"/>
                <a:gd fmla="*/ 190309 h 1314450" name="connsiteY833"/>
                <a:gd fmla="*/ 1032034 w 1314450" name="connsiteX834"/>
                <a:gd fmla="*/ 133445 h 1314450" name="connsiteY834"/>
                <a:gd fmla="*/ 1040892 w 1314450" name="connsiteX835"/>
                <a:gd fmla="*/ 120777 h 1314450" name="connsiteY835"/>
                <a:gd fmla="*/ 1036511 w 1314450" name="connsiteX836"/>
                <a:gd fmla="*/ 117729 h 1314450" name="connsiteY836"/>
                <a:gd fmla="*/ 1027652 w 1314450" name="connsiteX837"/>
                <a:gd fmla="*/ 130397 h 1314450" name="connsiteY837"/>
                <a:gd fmla="*/ 1032034 w 1314450" name="connsiteX838"/>
                <a:gd fmla="*/ 133445 h 1314450" name="connsiteY838"/>
                <a:gd fmla="*/ 1093565 w 1314450" name="connsiteX839"/>
                <a:gd fmla="*/ 182689 h 1314450" name="connsiteY839"/>
                <a:gd fmla="*/ 1103852 w 1314450" name="connsiteX840"/>
                <a:gd fmla="*/ 171259 h 1314450" name="connsiteY840"/>
                <a:gd fmla="*/ 1099852 w 1314450" name="connsiteX841"/>
                <a:gd fmla="*/ 167735 h 1314450" name="connsiteY841"/>
                <a:gd fmla="*/ 1089565 w 1314450" name="connsiteX842"/>
                <a:gd fmla="*/ 179165 h 1314450" name="connsiteY842"/>
                <a:gd fmla="*/ 1093565 w 1314450" name="connsiteX843"/>
                <a:gd fmla="*/ 182689 h 1314450" name="connsiteY843"/>
                <a:gd fmla="*/ 1085088 w 1314450" name="connsiteX844"/>
                <a:gd fmla="*/ 175260 h 1314450" name="connsiteY844"/>
                <a:gd fmla="*/ 1095185 w 1314450" name="connsiteX845"/>
                <a:gd fmla="*/ 163735 h 1314450" name="connsiteY845"/>
                <a:gd fmla="*/ 1091184 w 1314450" name="connsiteX846"/>
                <a:gd fmla="*/ 160210 h 1314450" name="connsiteY846"/>
                <a:gd fmla="*/ 1081088 w 1314450" name="connsiteX847"/>
                <a:gd fmla="*/ 171831 h 1314450" name="connsiteY847"/>
                <a:gd fmla="*/ 1085088 w 1314450" name="connsiteX848"/>
                <a:gd fmla="*/ 175260 h 1314450" name="connsiteY848"/>
                <a:gd fmla="*/ 955167 w 1314450" name="connsiteX849"/>
                <a:gd fmla="*/ 86868 h 1314450" name="connsiteY849"/>
                <a:gd fmla="*/ 962215 w 1314450" name="connsiteX850"/>
                <a:gd fmla="*/ 73057 h 1314450" name="connsiteY850"/>
                <a:gd fmla="*/ 957453 w 1314450" name="connsiteX851"/>
                <a:gd fmla="*/ 70675 h 1314450" name="connsiteY851"/>
                <a:gd fmla="*/ 950405 w 1314450" name="connsiteX852"/>
                <a:gd fmla="*/ 84582 h 1314450" name="connsiteY852"/>
                <a:gd fmla="*/ 955167 w 1314450" name="connsiteX853"/>
                <a:gd fmla="*/ 86868 h 1314450" name="connsiteY853"/>
                <a:gd fmla="*/ 1022795 w 1314450" name="connsiteX854"/>
                <a:gd fmla="*/ 127063 h 1314450" name="connsiteY854"/>
                <a:gd fmla="*/ 1031462 w 1314450" name="connsiteX855"/>
                <a:gd fmla="*/ 114300 h 1314450" name="connsiteY855"/>
                <a:gd fmla="*/ 1027081 w 1314450" name="connsiteX856"/>
                <a:gd fmla="*/ 111347 h 1314450" name="connsiteY856"/>
                <a:gd fmla="*/ 1018413 w 1314450" name="connsiteX857"/>
                <a:gd fmla="*/ 124206 h 1314450" name="connsiteY857"/>
                <a:gd fmla="*/ 1022795 w 1314450" name="connsiteX858"/>
                <a:gd fmla="*/ 127063 h 1314450" name="connsiteY858"/>
                <a:gd fmla="*/ 934974 w 1314450" name="connsiteX859"/>
                <a:gd fmla="*/ 76962 h 1314450" name="connsiteY859"/>
                <a:gd fmla="*/ 941546 w 1314450" name="connsiteX860"/>
                <a:gd fmla="*/ 62865 h 1314450" name="connsiteY860"/>
                <a:gd fmla="*/ 936784 w 1314450" name="connsiteX861"/>
                <a:gd fmla="*/ 60579 h 1314450" name="connsiteY861"/>
                <a:gd fmla="*/ 930211 w 1314450" name="connsiteX862"/>
                <a:gd fmla="*/ 74676 h 1314450" name="connsiteY862"/>
                <a:gd fmla="*/ 934974 w 1314450" name="connsiteX863"/>
                <a:gd fmla="*/ 76962 h 1314450" name="connsiteY863"/>
                <a:gd fmla="*/ 924782 w 1314450" name="connsiteX864"/>
                <a:gd fmla="*/ 72199 h 1314450" name="connsiteY864"/>
                <a:gd fmla="*/ 931164 w 1314450" name="connsiteX865"/>
                <a:gd fmla="*/ 57912 h 1314450" name="connsiteY865"/>
                <a:gd fmla="*/ 926306 w 1314450" name="connsiteX866"/>
                <a:gd fmla="*/ 55816 h 1314450" name="connsiteY866"/>
                <a:gd fmla="*/ 919925 w 1314450" name="connsiteX867"/>
                <a:gd fmla="*/ 70104 h 1314450" name="connsiteY867"/>
                <a:gd fmla="*/ 924782 w 1314450" name="connsiteX868"/>
                <a:gd fmla="*/ 72199 h 1314450" name="connsiteY868"/>
                <a:gd fmla="*/ 965073 w 1314450" name="connsiteX869"/>
                <a:gd fmla="*/ 92107 h 1314450" name="connsiteY869"/>
                <a:gd fmla="*/ 972407 w 1314450" name="connsiteX870"/>
                <a:gd fmla="*/ 78391 h 1314450" name="connsiteY870"/>
                <a:gd fmla="*/ 967740 w 1314450" name="connsiteX871"/>
                <a:gd fmla="*/ 75914 h 1314450" name="connsiteY871"/>
                <a:gd fmla="*/ 960406 w 1314450" name="connsiteX872"/>
                <a:gd fmla="*/ 89630 h 1314450" name="connsiteY872"/>
                <a:gd fmla="*/ 965073 w 1314450" name="connsiteX873"/>
                <a:gd fmla="*/ 92107 h 1314450" name="connsiteY873"/>
                <a:gd fmla="*/ 945071 w 1314450" name="connsiteX874"/>
                <a:gd fmla="*/ 81820 h 1314450" name="connsiteY874"/>
                <a:gd fmla="*/ 951929 w 1314450" name="connsiteX875"/>
                <a:gd fmla="*/ 67818 h 1314450" name="connsiteY875"/>
                <a:gd fmla="*/ 947166 w 1314450" name="connsiteX876"/>
                <a:gd fmla="*/ 65437 h 1314450" name="connsiteY876"/>
                <a:gd fmla="*/ 940403 w 1314450" name="connsiteX877"/>
                <a:gd fmla="*/ 79438 h 1314450" name="connsiteY877"/>
                <a:gd fmla="*/ 945071 w 1314450" name="connsiteX878"/>
                <a:gd fmla="*/ 81820 h 1314450" name="connsiteY878"/>
                <a:gd fmla="*/ 1004030 w 1314450" name="connsiteX879"/>
                <a:gd fmla="*/ 114776 h 1314450" name="connsiteY879"/>
                <a:gd fmla="*/ 1012222 w 1314450" name="connsiteX880"/>
                <a:gd fmla="*/ 101632 h 1314450" name="connsiteY880"/>
                <a:gd fmla="*/ 1007745 w 1314450" name="connsiteX881"/>
                <a:gd fmla="*/ 98869 h 1314450" name="connsiteY881"/>
                <a:gd fmla="*/ 999554 w 1314450" name="connsiteX882"/>
                <a:gd fmla="*/ 112014 h 1314450" name="connsiteY882"/>
                <a:gd fmla="*/ 1004030 w 1314450" name="connsiteX883"/>
                <a:gd fmla="*/ 114776 h 1314450" name="connsiteY883"/>
                <a:gd fmla="*/ 1013460 w 1314450" name="connsiteX884"/>
                <a:gd fmla="*/ 120872 h 1314450" name="connsiteY884"/>
                <a:gd fmla="*/ 1021842 w 1314450" name="connsiteX885"/>
                <a:gd fmla="*/ 107918 h 1314450" name="connsiteY885"/>
                <a:gd fmla="*/ 1017461 w 1314450" name="connsiteX886"/>
                <a:gd fmla="*/ 105061 h 1314450" name="connsiteY886"/>
                <a:gd fmla="*/ 1009079 w 1314450" name="connsiteX887"/>
                <a:gd fmla="*/ 118015 h 1314450" name="connsiteY887"/>
                <a:gd fmla="*/ 1013460 w 1314450" name="connsiteX888"/>
                <a:gd fmla="*/ 120872 h 1314450" name="connsiteY888"/>
                <a:gd fmla="*/ 984790 w 1314450" name="connsiteX889"/>
                <a:gd fmla="*/ 103060 h 1314450" name="connsiteY889"/>
                <a:gd fmla="*/ 992505 w 1314450" name="connsiteX890"/>
                <a:gd fmla="*/ 89630 h 1314450" name="connsiteY890"/>
                <a:gd fmla="*/ 987933 w 1314450" name="connsiteX891"/>
                <a:gd fmla="*/ 86963 h 1314450" name="connsiteY891"/>
                <a:gd fmla="*/ 980123 w 1314450" name="connsiteX892"/>
                <a:gd fmla="*/ 100393 h 1314450" name="connsiteY892"/>
                <a:gd fmla="*/ 984790 w 1314450" name="connsiteX893"/>
                <a:gd fmla="*/ 103060 h 1314450" name="connsiteY893"/>
                <a:gd fmla="*/ 974979 w 1314450" name="connsiteX894"/>
                <a:gd fmla="*/ 97536 h 1314450" name="connsiteY894"/>
                <a:gd fmla="*/ 982504 w 1314450" name="connsiteX895"/>
                <a:gd fmla="*/ 83915 h 1314450" name="connsiteY895"/>
                <a:gd fmla="*/ 977836 w 1314450" name="connsiteX896"/>
                <a:gd fmla="*/ 81343 h 1314450" name="connsiteY896"/>
                <a:gd fmla="*/ 970312 w 1314450" name="connsiteX897"/>
                <a:gd fmla="*/ 94964 h 1314450" name="connsiteY897"/>
                <a:gd fmla="*/ 974979 w 1314450" name="connsiteX898"/>
                <a:gd fmla="*/ 97536 h 1314450" name="connsiteY898"/>
                <a:gd fmla="*/ 994410 w 1314450" name="connsiteX899"/>
                <a:gd fmla="*/ 108871 h 1314450" name="connsiteY899"/>
                <a:gd fmla="*/ 1002411 w 1314450" name="connsiteX900"/>
                <a:gd fmla="*/ 95631 h 1314450" name="connsiteY900"/>
                <a:gd fmla="*/ 997839 w 1314450" name="connsiteX901"/>
                <a:gd fmla="*/ 92964 h 1314450" name="connsiteY901"/>
                <a:gd fmla="*/ 989838 w 1314450" name="connsiteX902"/>
                <a:gd fmla="*/ 106204 h 1314450" name="connsiteY902"/>
                <a:gd fmla="*/ 994410 w 1314450" name="connsiteX903"/>
                <a:gd fmla="*/ 108871 h 1314450" name="connsiteY903"/>
                <a:gd fmla="*/ 999458 w 1314450" name="connsiteX904"/>
                <a:gd fmla="*/ 1208056 h 1314450" name="connsiteY904"/>
                <a:gd fmla="*/ 1007650 w 1314450" name="connsiteX905"/>
                <a:gd fmla="*/ 1221200 h 1314450" name="connsiteY905"/>
                <a:gd fmla="*/ 1012127 w 1314450" name="connsiteX906"/>
                <a:gd fmla="*/ 1218438 h 1314450" name="connsiteY906"/>
                <a:gd fmla="*/ 1003935 w 1314450" name="connsiteX907"/>
                <a:gd fmla="*/ 1205294 h 1314450" name="connsiteY907"/>
                <a:gd fmla="*/ 999458 w 1314450" name="connsiteX908"/>
                <a:gd fmla="*/ 1208056 h 1314450" name="connsiteY908"/>
                <a:gd fmla="*/ 919925 w 1314450" name="connsiteX909"/>
                <a:gd fmla="*/ 1249871 h 1314450" name="connsiteY909"/>
                <a:gd fmla="*/ 926306 w 1314450" name="connsiteX910"/>
                <a:gd fmla="*/ 1264158 h 1314450" name="connsiteY910"/>
                <a:gd fmla="*/ 931164 w 1314450" name="connsiteX911"/>
                <a:gd fmla="*/ 1262062 h 1314450" name="connsiteY911"/>
                <a:gd fmla="*/ 924782 w 1314450" name="connsiteX912"/>
                <a:gd fmla="*/ 1247775 h 1314450" name="connsiteY912"/>
                <a:gd fmla="*/ 919925 w 1314450" name="connsiteX913"/>
                <a:gd fmla="*/ 1249871 h 1314450" name="connsiteY913"/>
                <a:gd fmla="*/ 980123 w 1314450" name="connsiteX914"/>
                <a:gd fmla="*/ 1219581 h 1314450" name="connsiteY914"/>
                <a:gd fmla="*/ 987933 w 1314450" name="connsiteX915"/>
                <a:gd fmla="*/ 1233011 h 1314450" name="connsiteY915"/>
                <a:gd fmla="*/ 992505 w 1314450" name="connsiteX916"/>
                <a:gd fmla="*/ 1230344 h 1314450" name="connsiteY916"/>
                <a:gd fmla="*/ 984790 w 1314450" name="connsiteX917"/>
                <a:gd fmla="*/ 1216914 h 1314450" name="connsiteY917"/>
                <a:gd fmla="*/ 980123 w 1314450" name="connsiteX918"/>
                <a:gd fmla="*/ 1219581 h 1314450" name="connsiteY918"/>
                <a:gd fmla="*/ 1018413 w 1314450" name="connsiteX919"/>
                <a:gd fmla="*/ 1195864 h 1314450" name="connsiteY919"/>
                <a:gd fmla="*/ 1027081 w 1314450" name="connsiteX920"/>
                <a:gd fmla="*/ 1208723 h 1314450" name="connsiteY920"/>
                <a:gd fmla="*/ 1031462 w 1314450" name="connsiteX921"/>
                <a:gd fmla="*/ 1205770 h 1314450" name="connsiteY921"/>
                <a:gd fmla="*/ 1022795 w 1314450" name="connsiteX922"/>
                <a:gd fmla="*/ 1193006 h 1314450" name="connsiteY922"/>
                <a:gd fmla="*/ 1018413 w 1314450" name="connsiteX923"/>
                <a:gd fmla="*/ 1195864 h 1314450" name="connsiteY923"/>
                <a:gd fmla="*/ 1008983 w 1314450" name="connsiteX924"/>
                <a:gd fmla="*/ 1202055 h 1314450" name="connsiteY924"/>
                <a:gd fmla="*/ 1017365 w 1314450" name="connsiteX925"/>
                <a:gd fmla="*/ 1215009 h 1314450" name="connsiteY925"/>
                <a:gd fmla="*/ 1021747 w 1314450" name="connsiteX926"/>
                <a:gd fmla="*/ 1212151 h 1314450" name="connsiteY926"/>
                <a:gd fmla="*/ 1013365 w 1314450" name="connsiteX927"/>
                <a:gd fmla="*/ 1199198 h 1314450" name="connsiteY927"/>
                <a:gd fmla="*/ 1008983 w 1314450" name="connsiteX928"/>
                <a:gd fmla="*/ 1202055 h 1314450" name="connsiteY928"/>
                <a:gd fmla="*/ 930116 w 1314450" name="connsiteX929"/>
                <a:gd fmla="*/ 1245298 h 1314450" name="connsiteY929"/>
                <a:gd fmla="*/ 936689 w 1314450" name="connsiteX930"/>
                <a:gd fmla="*/ 1259396 h 1314450" name="connsiteY930"/>
                <a:gd fmla="*/ 941451 w 1314450" name="connsiteX931"/>
                <a:gd fmla="*/ 1257204 h 1314450" name="connsiteY931"/>
                <a:gd fmla="*/ 934879 w 1314450" name="connsiteX932"/>
                <a:gd fmla="*/ 1243108 h 1314450" name="connsiteY932"/>
                <a:gd fmla="*/ 930116 w 1314450" name="connsiteX933"/>
                <a:gd fmla="*/ 1245298 h 1314450" name="connsiteY933"/>
                <a:gd fmla="*/ 940308 w 1314450" name="connsiteX934"/>
                <a:gd fmla="*/ 1240536 h 1314450" name="connsiteY934"/>
                <a:gd fmla="*/ 947166 w 1314450" name="connsiteX935"/>
                <a:gd fmla="*/ 1254538 h 1314450" name="connsiteY935"/>
                <a:gd fmla="*/ 951929 w 1314450" name="connsiteX936"/>
                <a:gd fmla="*/ 1252156 h 1314450" name="connsiteY936"/>
                <a:gd fmla="*/ 945071 w 1314450" name="connsiteX937"/>
                <a:gd fmla="*/ 1238154 h 1314450" name="connsiteY937"/>
                <a:gd fmla="*/ 940308 w 1314450" name="connsiteX938"/>
                <a:gd fmla="*/ 1240536 h 1314450" name="connsiteY938"/>
                <a:gd fmla="*/ 970312 w 1314450" name="connsiteX939"/>
                <a:gd fmla="*/ 1225010 h 1314450" name="connsiteY939"/>
                <a:gd fmla="*/ 977836 w 1314450" name="connsiteX940"/>
                <a:gd fmla="*/ 1238536 h 1314450" name="connsiteY940"/>
                <a:gd fmla="*/ 982409 w 1314450" name="connsiteX941"/>
                <a:gd fmla="*/ 1235964 h 1314450" name="connsiteY941"/>
                <a:gd fmla="*/ 974884 w 1314450" name="connsiteX942"/>
                <a:gd fmla="*/ 1222343 h 1314450" name="connsiteY942"/>
                <a:gd fmla="*/ 970312 w 1314450" name="connsiteX943"/>
                <a:gd fmla="*/ 1225010 h 1314450" name="connsiteY943"/>
                <a:gd fmla="*/ 1027748 w 1314450" name="connsiteX944"/>
                <a:gd fmla="*/ 1189577 h 1314450" name="connsiteY944"/>
                <a:gd fmla="*/ 1036606 w 1314450" name="connsiteX945"/>
                <a:gd fmla="*/ 1202246 h 1314450" name="connsiteY945"/>
                <a:gd fmla="*/ 1040987 w 1314450" name="connsiteX946"/>
                <a:gd fmla="*/ 1199198 h 1314450" name="connsiteY946"/>
                <a:gd fmla="*/ 1032129 w 1314450" name="connsiteX947"/>
                <a:gd fmla="*/ 1186529 h 1314450" name="connsiteY947"/>
                <a:gd fmla="*/ 1027748 w 1314450" name="connsiteX948"/>
                <a:gd fmla="*/ 1189577 h 1314450" name="connsiteY948"/>
                <a:gd fmla="*/ 950405 w 1314450" name="connsiteX949"/>
                <a:gd fmla="*/ 1235488 h 1314450" name="connsiteY949"/>
                <a:gd fmla="*/ 957453 w 1314450" name="connsiteX950"/>
                <a:gd fmla="*/ 1249394 h 1314450" name="connsiteY950"/>
                <a:gd fmla="*/ 962215 w 1314450" name="connsiteX951"/>
                <a:gd fmla="*/ 1247013 h 1314450" name="connsiteY951"/>
                <a:gd fmla="*/ 955167 w 1314450" name="connsiteX952"/>
                <a:gd fmla="*/ 1233202 h 1314450" name="connsiteY952"/>
                <a:gd fmla="*/ 950405 w 1314450" name="connsiteX953"/>
                <a:gd fmla="*/ 1235488 h 1314450" name="connsiteY953"/>
                <a:gd fmla="*/ 960406 w 1314450" name="connsiteX954"/>
                <a:gd fmla="*/ 1230344 h 1314450" name="connsiteY954"/>
                <a:gd fmla="*/ 967740 w 1314450" name="connsiteX955"/>
                <a:gd fmla="*/ 1244060 h 1314450" name="connsiteY955"/>
                <a:gd fmla="*/ 972407 w 1314450" name="connsiteX956"/>
                <a:gd fmla="*/ 1241584 h 1314450" name="connsiteY956"/>
                <a:gd fmla="*/ 965073 w 1314450" name="connsiteX957"/>
                <a:gd fmla="*/ 1227868 h 1314450" name="connsiteY957"/>
                <a:gd fmla="*/ 960406 w 1314450" name="connsiteX958"/>
                <a:gd fmla="*/ 1230344 h 1314450" name="connsiteY958"/>
                <a:gd fmla="*/ 1122045 w 1314450" name="connsiteX959"/>
                <a:gd fmla="*/ 1109758 h 1314450" name="connsiteY959"/>
                <a:gd fmla="*/ 1133094 w 1314450" name="connsiteX960"/>
                <a:gd fmla="*/ 1120330 h 1314450" name="connsiteY960"/>
                <a:gd fmla="*/ 1136809 w 1314450" name="connsiteX961"/>
                <a:gd fmla="*/ 1116521 h 1314450" name="connsiteY961"/>
                <a:gd fmla="*/ 1125760 w 1314450" name="connsiteX962"/>
                <a:gd fmla="*/ 1105853 h 1314450" name="connsiteY962"/>
                <a:gd fmla="*/ 1122045 w 1314450" name="connsiteX963"/>
                <a:gd fmla="*/ 1109758 h 1314450" name="connsiteY963"/>
                <a:gd fmla="*/ 1036892 w 1314450" name="connsiteX964"/>
                <a:gd fmla="*/ 1183005 h 1314450" name="connsiteY964"/>
                <a:gd fmla="*/ 1045940 w 1314450" name="connsiteX965"/>
                <a:gd fmla="*/ 1195483 h 1314450" name="connsiteY965"/>
                <a:gd fmla="*/ 1050227 w 1314450" name="connsiteX966"/>
                <a:gd fmla="*/ 1192339 h 1314450" name="connsiteY966"/>
                <a:gd fmla="*/ 1041178 w 1314450" name="connsiteX967"/>
                <a:gd fmla="*/ 1179861 h 1314450" name="connsiteY967"/>
                <a:gd fmla="*/ 1036892 w 1314450" name="connsiteX968"/>
                <a:gd fmla="*/ 1183005 h 1314450" name="connsiteY968"/>
                <a:gd fmla="*/ 1089565 w 1314450" name="connsiteX969"/>
                <a:gd fmla="*/ 1140809 h 1314450" name="connsiteY969"/>
                <a:gd fmla="*/ 1099852 w 1314450" name="connsiteX970"/>
                <a:gd fmla="*/ 1152239 h 1314450" name="connsiteY970"/>
                <a:gd fmla="*/ 1103757 w 1314450" name="connsiteX971"/>
                <a:gd fmla="*/ 1148715 h 1314450" name="connsiteY971"/>
                <a:gd fmla="*/ 1093470 w 1314450" name="connsiteX972"/>
                <a:gd fmla="*/ 1137285 h 1314450" name="connsiteY972"/>
                <a:gd fmla="*/ 1089565 w 1314450" name="connsiteX973"/>
                <a:gd fmla="*/ 1140809 h 1314450" name="connsiteY973"/>
                <a:gd fmla="*/ 1106043 w 1314450" name="connsiteX974"/>
                <a:gd fmla="*/ 1125569 h 1314450" name="connsiteY974"/>
                <a:gd fmla="*/ 1116711 w 1314450" name="connsiteX975"/>
                <a:gd fmla="*/ 1136618 h 1314450" name="connsiteY975"/>
                <a:gd fmla="*/ 1120521 w 1314450" name="connsiteX976"/>
                <a:gd fmla="*/ 1132903 h 1314450" name="connsiteY976"/>
                <a:gd fmla="*/ 1109853 w 1314450" name="connsiteX977"/>
                <a:gd fmla="*/ 1121855 h 1314450" name="connsiteY977"/>
                <a:gd fmla="*/ 1106043 w 1314450" name="connsiteX978"/>
                <a:gd fmla="*/ 1125569 h 1314450" name="connsiteY978"/>
                <a:gd fmla="*/ 1114139 w 1314450" name="connsiteX979"/>
                <a:gd fmla="*/ 1117759 h 1314450" name="connsiteY979"/>
                <a:gd fmla="*/ 1124998 w 1314450" name="connsiteX980"/>
                <a:gd fmla="*/ 1128617 h 1314450" name="connsiteY980"/>
                <a:gd fmla="*/ 1128713 w 1314450" name="connsiteX981"/>
                <a:gd fmla="*/ 1124903 h 1314450" name="connsiteY981"/>
                <a:gd fmla="*/ 1117949 w 1314450" name="connsiteX982"/>
                <a:gd fmla="*/ 1114139 h 1314450" name="connsiteY982"/>
                <a:gd fmla="*/ 1114139 w 1314450" name="connsiteX983"/>
                <a:gd fmla="*/ 1117759 h 1314450" name="connsiteY983"/>
                <a:gd fmla="*/ 1081088 w 1314450" name="connsiteX984"/>
                <a:gd fmla="*/ 1148239 h 1314450" name="connsiteY984"/>
                <a:gd fmla="*/ 1091184 w 1314450" name="connsiteX985"/>
                <a:gd fmla="*/ 1159764 h 1314450" name="connsiteY985"/>
                <a:gd fmla="*/ 1095185 w 1314450" name="connsiteX986"/>
                <a:gd fmla="*/ 1156240 h 1314450" name="connsiteY986"/>
                <a:gd fmla="*/ 1085088 w 1314450" name="connsiteX987"/>
                <a:gd fmla="*/ 1144714 h 1314450" name="connsiteY987"/>
                <a:gd fmla="*/ 1081088 w 1314450" name="connsiteX988"/>
                <a:gd fmla="*/ 1148239 h 1314450" name="connsiteY988"/>
                <a:gd fmla="*/ 1097852 w 1314450" name="connsiteX989"/>
                <a:gd fmla="*/ 1133285 h 1314450" name="connsiteY989"/>
                <a:gd fmla="*/ 1108329 w 1314450" name="connsiteX990"/>
                <a:gd fmla="*/ 1144524 h 1314450" name="connsiteY990"/>
                <a:gd fmla="*/ 1112234 w 1314450" name="connsiteX991"/>
                <a:gd fmla="*/ 1140905 h 1314450" name="connsiteY991"/>
                <a:gd fmla="*/ 1101757 w 1314450" name="connsiteX992"/>
                <a:gd fmla="*/ 1129665 h 1314450" name="connsiteY992"/>
                <a:gd fmla="*/ 1097852 w 1314450" name="connsiteX993"/>
                <a:gd fmla="*/ 1133285 h 1314450" name="connsiteY993"/>
                <a:gd fmla="*/ 1054894 w 1314450" name="connsiteX994"/>
                <a:gd fmla="*/ 1169575 h 1314450" name="connsiteY994"/>
                <a:gd fmla="*/ 1064419 w 1314450" name="connsiteX995"/>
                <a:gd fmla="*/ 1181671 h 1314450" name="connsiteY995"/>
                <a:gd fmla="*/ 1068610 w 1314450" name="connsiteX996"/>
                <a:gd fmla="*/ 1178433 h 1314450" name="connsiteY996"/>
                <a:gd fmla="*/ 1059180 w 1314450" name="connsiteX997"/>
                <a:gd fmla="*/ 1166336 h 1314450" name="connsiteY997"/>
                <a:gd fmla="*/ 1054894 w 1314450" name="connsiteX998"/>
                <a:gd fmla="*/ 1169575 h 1314450" name="connsiteY998"/>
                <a:gd fmla="*/ 1045940 w 1314450" name="connsiteX999"/>
                <a:gd fmla="*/ 1176433 h 1314450" name="connsiteY999"/>
                <a:gd fmla="*/ 1055180 w 1314450" name="connsiteX1000"/>
                <a:gd fmla="*/ 1188720 h 1314450" name="connsiteY1000"/>
                <a:gd fmla="*/ 1059371 w 1314450" name="connsiteX1001"/>
                <a:gd fmla="*/ 1185481 h 1314450" name="connsiteY1001"/>
                <a:gd fmla="*/ 1050131 w 1314450" name="connsiteX1002"/>
                <a:gd fmla="*/ 1173194 h 1314450" name="connsiteY1002"/>
                <a:gd fmla="*/ 1045940 w 1314450" name="connsiteX1003"/>
                <a:gd fmla="*/ 1176433 h 1314450" name="connsiteY1003"/>
                <a:gd fmla="*/ 1072515 w 1314450" name="connsiteX1004"/>
                <a:gd fmla="*/ 1155477 h 1314450" name="connsiteY1004"/>
                <a:gd fmla="*/ 1082421 w 1314450" name="connsiteX1005"/>
                <a:gd fmla="*/ 1167194 h 1314450" name="connsiteY1005"/>
                <a:gd fmla="*/ 1086422 w 1314450" name="connsiteX1006"/>
                <a:gd fmla="*/ 1163764 h 1314450" name="connsiteY1006"/>
                <a:gd fmla="*/ 1076516 w 1314450" name="connsiteX1007"/>
                <a:gd fmla="*/ 1151953 h 1314450" name="connsiteY1007"/>
                <a:gd fmla="*/ 1072515 w 1314450" name="connsiteX1008"/>
                <a:gd fmla="*/ 1155477 h 1314450" name="connsiteY1008"/>
                <a:gd fmla="*/ 1063752 w 1314450" name="connsiteX1009"/>
                <a:gd fmla="*/ 1162621 h 1314450" name="connsiteY1009"/>
                <a:gd fmla="*/ 1073468 w 1314450" name="connsiteX1010"/>
                <a:gd fmla="*/ 1174623 h 1314450" name="connsiteY1010"/>
                <a:gd fmla="*/ 1077563 w 1314450" name="connsiteX1011"/>
                <a:gd fmla="*/ 1171289 h 1314450" name="connsiteY1011"/>
                <a:gd fmla="*/ 1067943 w 1314450" name="connsiteX1012"/>
                <a:gd fmla="*/ 1159383 h 1314450" name="connsiteY1012"/>
                <a:gd fmla="*/ 1063752 w 1314450" name="connsiteX1013"/>
                <a:gd fmla="*/ 1162621 h 1314450" name="connsiteY1013"/>
                <a:gd fmla="*/ 989838 w 1314450" name="connsiteX1014"/>
                <a:gd fmla="*/ 1213866 h 1314450" name="connsiteY1014"/>
                <a:gd fmla="*/ 997839 w 1314450" name="connsiteX1015"/>
                <a:gd fmla="*/ 1227106 h 1314450" name="connsiteY1015"/>
                <a:gd fmla="*/ 1002411 w 1314450" name="connsiteX1016"/>
                <a:gd fmla="*/ 1224439 h 1314450" name="connsiteY1016"/>
                <a:gd fmla="*/ 994410 w 1314450" name="connsiteX1017"/>
                <a:gd fmla="*/ 1211199 h 1314450" name="connsiteY1017"/>
                <a:gd fmla="*/ 989838 w 1314450" name="connsiteX1018"/>
                <a:gd fmla="*/ 1213866 h 1314450" name="connsiteY1018"/>
                <a:gd fmla="*/ 791528 w 1314450" name="connsiteX1019"/>
                <a:gd fmla="*/ 1290828 h 1314450" name="connsiteY1019"/>
                <a:gd fmla="*/ 794766 w 1314450" name="connsiteX1020"/>
                <a:gd fmla="*/ 1306258 h 1314450" name="connsiteY1020"/>
                <a:gd fmla="*/ 799910 w 1314450" name="connsiteX1021"/>
                <a:gd fmla="*/ 1305115 h 1314450" name="connsiteY1021"/>
                <a:gd fmla="*/ 796671 w 1314450" name="connsiteX1022"/>
                <a:gd fmla="*/ 1289685 h 1314450" name="connsiteY1022"/>
                <a:gd fmla="*/ 791528 w 1314450" name="connsiteX1023"/>
                <a:gd fmla="*/ 1290828 h 1314450" name="connsiteY1023"/>
                <a:gd fmla="*/ 735997 w 1314450" name="connsiteX1024"/>
                <a:gd fmla="*/ 1299686 h 1314450" name="connsiteY1024"/>
                <a:gd fmla="*/ 737902 w 1314450" name="connsiteX1025"/>
                <a:gd fmla="*/ 1315498 h 1314450" name="connsiteY1025"/>
                <a:gd fmla="*/ 743140 w 1314450" name="connsiteX1026"/>
                <a:gd fmla="*/ 1314926 h 1314450" name="connsiteY1026"/>
                <a:gd fmla="*/ 741236 w 1314450" name="connsiteX1027"/>
                <a:gd fmla="*/ 1299115 h 1314450" name="connsiteY1027"/>
                <a:gd fmla="*/ 735997 w 1314450" name="connsiteX1028"/>
                <a:gd fmla="*/ 1299686 h 1314450" name="connsiteY1028"/>
                <a:gd fmla="*/ 747141 w 1314450" name="connsiteX1029"/>
                <a:gd fmla="*/ 1298258 h 1314450" name="connsiteY1029"/>
                <a:gd fmla="*/ 749332 w 1314450" name="connsiteX1030"/>
                <a:gd fmla="*/ 1313974 h 1314450" name="connsiteY1030"/>
                <a:gd fmla="*/ 754571 w 1314450" name="connsiteX1031"/>
                <a:gd fmla="*/ 1313211 h 1314450" name="connsiteY1031"/>
                <a:gd fmla="*/ 752380 w 1314450" name="connsiteX1032"/>
                <a:gd fmla="*/ 1297496 h 1314450" name="connsiteY1032"/>
                <a:gd fmla="*/ 747141 w 1314450" name="connsiteX1033"/>
                <a:gd fmla="*/ 1298258 h 1314450" name="connsiteY1033"/>
                <a:gd fmla="*/ 780479 w 1314450" name="connsiteX1034"/>
                <a:gd fmla="*/ 1292923 h 1314450" name="connsiteY1034"/>
                <a:gd fmla="*/ 783527 w 1314450" name="connsiteX1035"/>
                <a:gd fmla="*/ 1308449 h 1314450" name="connsiteY1035"/>
                <a:gd fmla="*/ 788765 w 1314450" name="connsiteX1036"/>
                <a:gd fmla="*/ 1307401 h 1314450" name="connsiteY1036"/>
                <a:gd fmla="*/ 785717 w 1314450" name="connsiteX1037"/>
                <a:gd fmla="*/ 1291876 h 1314450" name="connsiteY1037"/>
                <a:gd fmla="*/ 780479 w 1314450" name="connsiteX1038"/>
                <a:gd fmla="*/ 1292923 h 1314450" name="connsiteY1038"/>
                <a:gd fmla="*/ 769430 w 1314450" name="connsiteX1039"/>
                <a:gd fmla="*/ 1294924 h 1314450" name="connsiteY1039"/>
                <a:gd fmla="*/ 772192 w 1314450" name="connsiteX1040"/>
                <a:gd fmla="*/ 1310545 h 1314450" name="connsiteY1040"/>
                <a:gd fmla="*/ 777431 w 1314450" name="connsiteX1041"/>
                <a:gd fmla="*/ 1309687 h 1314450" name="connsiteY1041"/>
                <a:gd fmla="*/ 774668 w 1314450" name="connsiteX1042"/>
                <a:gd fmla="*/ 1294067 h 1314450" name="connsiteY1042"/>
                <a:gd fmla="*/ 769430 w 1314450" name="connsiteX1043"/>
                <a:gd fmla="*/ 1294924 h 1314450" name="connsiteY1043"/>
                <a:gd fmla="*/ 758285 w 1314450" name="connsiteX1044"/>
                <a:gd fmla="*/ 1296733 h 1314450" name="connsiteY1044"/>
                <a:gd fmla="*/ 760762 w 1314450" name="connsiteX1045"/>
                <a:gd fmla="*/ 1312355 h 1314450" name="connsiteY1045"/>
                <a:gd fmla="*/ 766001 w 1314450" name="connsiteX1046"/>
                <a:gd fmla="*/ 1311497 h 1314450" name="connsiteY1046"/>
                <a:gd fmla="*/ 763524 w 1314450" name="connsiteX1047"/>
                <a:gd fmla="*/ 1295876 h 1314450" name="connsiteY1047"/>
                <a:gd fmla="*/ 758285 w 1314450" name="connsiteX1048"/>
                <a:gd fmla="*/ 1296733 h 1314450" name="connsiteY1048"/>
                <a:gd fmla="*/ 679990 w 1314450" name="connsiteX1049"/>
                <a:gd fmla="*/ 1303686 h 1314450" name="connsiteY1049"/>
                <a:gd fmla="*/ 680561 w 1314450" name="connsiteX1050"/>
                <a:gd fmla="*/ 1319689 h 1314450" name="connsiteY1050"/>
                <a:gd fmla="*/ 685895 w 1314450" name="connsiteX1051"/>
                <a:gd fmla="*/ 1319498 h 1314450" name="connsiteY1051"/>
                <a:gd fmla="*/ 685324 w 1314450" name="connsiteX1052"/>
                <a:gd fmla="*/ 1303592 h 1314450" name="connsiteY1052"/>
                <a:gd fmla="*/ 679990 w 1314450" name="connsiteX1053"/>
                <a:gd fmla="*/ 1303686 h 1314450" name="connsiteY1053"/>
                <a:gd fmla="*/ 909542 w 1314450" name="connsiteX1054"/>
                <a:gd fmla="*/ 1254347 h 1314450" name="connsiteY1054"/>
                <a:gd fmla="*/ 915638 w 1314450" name="connsiteX1055"/>
                <a:gd fmla="*/ 1268730 h 1314450" name="connsiteY1055"/>
                <a:gd fmla="*/ 920496 w 1314450" name="connsiteX1056"/>
                <a:gd fmla="*/ 1266635 h 1314450" name="connsiteY1056"/>
                <a:gd fmla="*/ 914400 w 1314450" name="connsiteX1057"/>
                <a:gd fmla="*/ 1252252 h 1314450" name="connsiteY1057"/>
                <a:gd fmla="*/ 909542 w 1314450" name="connsiteX1058"/>
                <a:gd fmla="*/ 1254347 h 1314450" name="connsiteY1058"/>
                <a:gd fmla="*/ 702469 w 1314450" name="connsiteX1059"/>
                <a:gd fmla="*/ 1302639 h 1314450" name="connsiteY1059"/>
                <a:gd fmla="*/ 703612 w 1314450" name="connsiteX1060"/>
                <a:gd fmla="*/ 1318545 h 1314450" name="connsiteY1060"/>
                <a:gd fmla="*/ 708851 w 1314450" name="connsiteX1061"/>
                <a:gd fmla="*/ 1318165 h 1314450" name="connsiteY1061"/>
                <a:gd fmla="*/ 707708 w 1314450" name="connsiteX1062"/>
                <a:gd fmla="*/ 1302258 h 1314450" name="connsiteY1062"/>
                <a:gd fmla="*/ 702469 w 1314450" name="connsiteX1063"/>
                <a:gd fmla="*/ 1302639 h 1314450" name="connsiteY1063"/>
                <a:gd fmla="*/ 713613 w 1314450" name="connsiteX1064"/>
                <a:gd fmla="*/ 1301877 h 1314450" name="connsiteY1064"/>
                <a:gd fmla="*/ 715042 w 1314450" name="connsiteX1065"/>
                <a:gd fmla="*/ 1317784 h 1314450" name="connsiteY1065"/>
                <a:gd fmla="*/ 720281 w 1314450" name="connsiteX1066"/>
                <a:gd fmla="*/ 1317308 h 1314450" name="connsiteY1066"/>
                <a:gd fmla="*/ 718852 w 1314450" name="connsiteX1067"/>
                <a:gd fmla="*/ 1301496 h 1314450" name="connsiteY1067"/>
                <a:gd fmla="*/ 713613 w 1314450" name="connsiteX1068"/>
                <a:gd fmla="*/ 1301877 h 1314450" name="connsiteY1068"/>
                <a:gd fmla="*/ 724853 w 1314450" name="connsiteX1069"/>
                <a:gd fmla="*/ 1300924 h 1314450" name="connsiteY1069"/>
                <a:gd fmla="*/ 726472 w 1314450" name="connsiteX1070"/>
                <a:gd fmla="*/ 1316736 h 1314450" name="connsiteY1070"/>
                <a:gd fmla="*/ 731711 w 1314450" name="connsiteX1071"/>
                <a:gd fmla="*/ 1316164 h 1314450" name="connsiteY1071"/>
                <a:gd fmla="*/ 730091 w 1314450" name="connsiteX1072"/>
                <a:gd fmla="*/ 1300353 h 1314450" name="connsiteY1072"/>
                <a:gd fmla="*/ 724853 w 1314450" name="connsiteX1073"/>
                <a:gd fmla="*/ 1300924 h 1314450" name="connsiteY1073"/>
                <a:gd fmla="*/ 691229 w 1314450" name="connsiteX1074"/>
                <a:gd fmla="*/ 1303306 h 1314450" name="connsiteY1074"/>
                <a:gd fmla="*/ 692086 w 1314450" name="connsiteX1075"/>
                <a:gd fmla="*/ 1319308 h 1314450" name="connsiteY1075"/>
                <a:gd fmla="*/ 697325 w 1314450" name="connsiteX1076"/>
                <a:gd fmla="*/ 1319022 h 1314450" name="connsiteY1076"/>
                <a:gd fmla="*/ 696468 w 1314450" name="connsiteX1077"/>
                <a:gd fmla="*/ 1303115 h 1314450" name="connsiteY1077"/>
                <a:gd fmla="*/ 691229 w 1314450" name="connsiteX1078"/>
                <a:gd fmla="*/ 1303306 h 1314450" name="connsiteY1078"/>
                <a:gd fmla="*/ 856774 w 1314450" name="connsiteX1079"/>
                <a:gd fmla="*/ 1273683 h 1314450" name="connsiteY1079"/>
                <a:gd fmla="*/ 861632 w 1314450" name="connsiteX1080"/>
                <a:gd fmla="*/ 1288637 h 1314450" name="connsiteY1080"/>
                <a:gd fmla="*/ 866680 w 1314450" name="connsiteX1081"/>
                <a:gd fmla="*/ 1287018 h 1314450" name="connsiteY1081"/>
                <a:gd fmla="*/ 861822 w 1314450" name="connsiteX1082"/>
                <a:gd fmla="*/ 1272064 h 1314450" name="connsiteY1082"/>
                <a:gd fmla="*/ 856774 w 1314450" name="connsiteX1083"/>
                <a:gd fmla="*/ 1273683 h 1314450" name="connsiteY1083"/>
                <a:gd fmla="*/ 878110 w 1314450" name="connsiteX1084"/>
                <a:gd fmla="*/ 1266539 h 1314450" name="connsiteY1084"/>
                <a:gd fmla="*/ 883444 w 1314450" name="connsiteX1085"/>
                <a:gd fmla="*/ 1281303 h 1314450" name="connsiteY1085"/>
                <a:gd fmla="*/ 888397 w 1314450" name="connsiteX1086"/>
                <a:gd fmla="*/ 1279493 h 1314450" name="connsiteY1086"/>
                <a:gd fmla="*/ 883063 w 1314450" name="connsiteX1087"/>
                <a:gd fmla="*/ 1264825 h 1314450" name="connsiteY1087"/>
                <a:gd fmla="*/ 878110 w 1314450" name="connsiteX1088"/>
                <a:gd fmla="*/ 1266539 h 1314450" name="connsiteY1088"/>
                <a:gd fmla="*/ 802481 w 1314450" name="connsiteX1089"/>
                <a:gd fmla="*/ 1288447 h 1314450" name="connsiteY1089"/>
                <a:gd fmla="*/ 806006 w 1314450" name="connsiteX1090"/>
                <a:gd fmla="*/ 1303877 h 1314450" name="connsiteY1090"/>
                <a:gd fmla="*/ 811149 w 1314450" name="connsiteX1091"/>
                <a:gd fmla="*/ 1302639 h 1314450" name="connsiteY1091"/>
                <a:gd fmla="*/ 807625 w 1314450" name="connsiteX1092"/>
                <a:gd fmla="*/ 1287304 h 1314450" name="connsiteY1092"/>
                <a:gd fmla="*/ 802481 w 1314450" name="connsiteX1093"/>
                <a:gd fmla="*/ 1288447 h 1314450" name="connsiteY1093"/>
                <a:gd fmla="*/ 888683 w 1314450" name="connsiteX1094"/>
                <a:gd fmla="*/ 1262634 h 1314450" name="connsiteY1094"/>
                <a:gd fmla="*/ 894302 w 1314450" name="connsiteX1095"/>
                <a:gd fmla="*/ 1277303 h 1314450" name="connsiteY1095"/>
                <a:gd fmla="*/ 899255 w 1314450" name="connsiteX1096"/>
                <a:gd fmla="*/ 1275398 h 1314450" name="connsiteY1096"/>
                <a:gd fmla="*/ 893636 w 1314450" name="connsiteX1097"/>
                <a:gd fmla="*/ 1260729 h 1314450" name="connsiteY1097"/>
                <a:gd fmla="*/ 888683 w 1314450" name="connsiteX1098"/>
                <a:gd fmla="*/ 1262634 h 1314450" name="connsiteY1098"/>
                <a:gd fmla="*/ 899160 w 1314450" name="connsiteX1099"/>
                <a:gd fmla="*/ 1258633 h 1314450" name="connsiteY1099"/>
                <a:gd fmla="*/ 904970 w 1314450" name="connsiteX1100"/>
                <a:gd fmla="*/ 1273112 h 1314450" name="connsiteY1100"/>
                <a:gd fmla="*/ 909923 w 1314450" name="connsiteX1101"/>
                <a:gd fmla="*/ 1271111 h 1314450" name="connsiteY1101"/>
                <a:gd fmla="*/ 904018 w 1314450" name="connsiteX1102"/>
                <a:gd fmla="*/ 1256633 h 1314450" name="connsiteY1102"/>
                <a:gd fmla="*/ 899160 w 1314450" name="connsiteX1103"/>
                <a:gd fmla="*/ 1258633 h 1314450" name="connsiteY1103"/>
                <a:gd fmla="*/ 867442 w 1314450" name="connsiteX1104"/>
                <a:gd fmla="*/ 1270254 h 1314450" name="connsiteY1104"/>
                <a:gd fmla="*/ 872585 w 1314450" name="connsiteX1105"/>
                <a:gd fmla="*/ 1285113 h 1314450" name="connsiteY1105"/>
                <a:gd fmla="*/ 877538 w 1314450" name="connsiteX1106"/>
                <a:gd fmla="*/ 1283303 h 1314450" name="connsiteY1106"/>
                <a:gd fmla="*/ 872395 w 1314450" name="connsiteX1107"/>
                <a:gd fmla="*/ 1268444 h 1314450" name="connsiteY1107"/>
                <a:gd fmla="*/ 867442 w 1314450" name="connsiteX1108"/>
                <a:gd fmla="*/ 1270254 h 1314450" name="connsiteY1108"/>
                <a:gd fmla="*/ 813435 w 1314450" name="connsiteX1109"/>
                <a:gd fmla="*/ 1285875 h 1314450" name="connsiteY1109"/>
                <a:gd fmla="*/ 817245 w 1314450" name="connsiteX1110"/>
                <a:gd fmla="*/ 1301210 h 1314450" name="connsiteY1110"/>
                <a:gd fmla="*/ 822389 w 1314450" name="connsiteX1111"/>
                <a:gd fmla="*/ 1299972 h 1314450" name="connsiteY1111"/>
                <a:gd fmla="*/ 818579 w 1314450" name="connsiteX1112"/>
                <a:gd fmla="*/ 1284636 h 1314450" name="connsiteY1112"/>
                <a:gd fmla="*/ 813435 w 1314450" name="connsiteX1113"/>
                <a:gd fmla="*/ 1285875 h 1314450" name="connsiteY1113"/>
                <a:gd fmla="*/ 824389 w 1314450" name="connsiteX1114"/>
                <a:gd fmla="*/ 1283113 h 1314450" name="connsiteY1114"/>
                <a:gd fmla="*/ 828485 w 1314450" name="connsiteX1115"/>
                <a:gd fmla="*/ 1298352 h 1314450" name="connsiteY1115"/>
                <a:gd fmla="*/ 833628 w 1314450" name="connsiteX1116"/>
                <a:gd fmla="*/ 1296924 h 1314450" name="connsiteY1116"/>
                <a:gd fmla="*/ 829532 w 1314450" name="connsiteX1117"/>
                <a:gd fmla="*/ 1281684 h 1314450" name="connsiteY1117"/>
                <a:gd fmla="*/ 824389 w 1314450" name="connsiteX1118"/>
                <a:gd fmla="*/ 1283113 h 1314450" name="connsiteY1118"/>
                <a:gd fmla="*/ 835247 w 1314450" name="connsiteX1119"/>
                <a:gd fmla="*/ 1280160 h 1314450" name="connsiteY1119"/>
                <a:gd fmla="*/ 839629 w 1314450" name="connsiteX1120"/>
                <a:gd fmla="*/ 1295304 h 1314450" name="connsiteY1120"/>
                <a:gd fmla="*/ 844677 w 1314450" name="connsiteX1121"/>
                <a:gd fmla="*/ 1293781 h 1314450" name="connsiteY1121"/>
                <a:gd fmla="*/ 840296 w 1314450" name="connsiteX1122"/>
                <a:gd fmla="*/ 1278636 h 1314450" name="connsiteY1122"/>
                <a:gd fmla="*/ 835247 w 1314450" name="connsiteX1123"/>
                <a:gd fmla="*/ 1280160 h 1314450" name="connsiteY1123"/>
                <a:gd fmla="*/ 846011 w 1314450" name="connsiteX1124"/>
                <a:gd fmla="*/ 1277017 h 1314450" name="connsiteY1124"/>
                <a:gd fmla="*/ 850583 w 1314450" name="connsiteX1125"/>
                <a:gd fmla="*/ 1292066 h 1314450" name="connsiteY1125"/>
                <a:gd fmla="*/ 855631 w 1314450" name="connsiteX1126"/>
                <a:gd fmla="*/ 1290542 h 1314450" name="connsiteY1126"/>
                <a:gd fmla="*/ 851059 w 1314450" name="connsiteX1127"/>
                <a:gd fmla="*/ 1275493 h 1314450" name="connsiteY1127"/>
                <a:gd fmla="*/ 846011 w 1314450" name="connsiteX1128"/>
                <a:gd fmla="*/ 1277017 h 1314450" name="connsiteY1128"/>
                <a:gd fmla="*/ 1257205 w 1314450" name="connsiteX1129"/>
                <a:gd fmla="*/ 904113 h 1314450" name="connsiteY1129"/>
                <a:gd fmla="*/ 1271207 w 1314450" name="connsiteX1130"/>
                <a:gd fmla="*/ 909733 h 1314450" name="connsiteY1130"/>
                <a:gd fmla="*/ 1273207 w 1314450" name="connsiteX1131"/>
                <a:gd fmla="*/ 904875 h 1314450" name="connsiteY1131"/>
                <a:gd fmla="*/ 1259205 w 1314450" name="connsiteX1132"/>
                <a:gd fmla="*/ 899255 h 1314450" name="connsiteY1132"/>
                <a:gd fmla="*/ 1257205 w 1314450" name="connsiteX1133"/>
                <a:gd fmla="*/ 904113 h 1314450" name="connsiteY1133"/>
                <a:gd fmla="*/ 1282541 w 1314450" name="connsiteX1134"/>
                <a:gd fmla="*/ 829532 h 1314450" name="connsiteY1134"/>
                <a:gd fmla="*/ 1297115 w 1314450" name="connsiteX1135"/>
                <a:gd fmla="*/ 833438 h 1314450" name="connsiteY1135"/>
                <a:gd fmla="*/ 1298448 w 1314450" name="connsiteX1136"/>
                <a:gd fmla="*/ 828294 h 1314450" name="connsiteY1136"/>
                <a:gd fmla="*/ 1283875 w 1314450" name="connsiteX1137"/>
                <a:gd fmla="*/ 824389 h 1314450" name="connsiteY1137"/>
                <a:gd fmla="*/ 1282541 w 1314450" name="connsiteX1138"/>
                <a:gd fmla="*/ 829532 h 1314450" name="connsiteY1138"/>
                <a:gd fmla="*/ 1285399 w 1314450" name="connsiteX1139"/>
                <a:gd fmla="*/ 818674 h 1314450" name="connsiteY1139"/>
                <a:gd fmla="*/ 1299972 w 1314450" name="connsiteX1140"/>
                <a:gd fmla="*/ 822293 h 1314450" name="connsiteY1140"/>
                <a:gd fmla="*/ 1301210 w 1314450" name="connsiteX1141"/>
                <a:gd fmla="*/ 817150 h 1314450" name="connsiteY1141"/>
                <a:gd fmla="*/ 1286637 w 1314450" name="connsiteX1142"/>
                <a:gd fmla="*/ 813530 h 1314450" name="connsiteY1142"/>
                <a:gd fmla="*/ 1285399 w 1314450" name="connsiteX1143"/>
                <a:gd fmla="*/ 818674 h 1314450" name="connsiteY1143"/>
                <a:gd fmla="*/ 1294924 w 1314450" name="connsiteX1144"/>
                <a:gd fmla="*/ 774668 h 1314450" name="connsiteY1144"/>
                <a:gd fmla="*/ 1309688 w 1314450" name="connsiteX1145"/>
                <a:gd fmla="*/ 777240 h 1314450" name="connsiteY1145"/>
                <a:gd fmla="*/ 1310545 w 1314450" name="connsiteX1146"/>
                <a:gd fmla="*/ 772001 h 1314450" name="connsiteY1146"/>
                <a:gd fmla="*/ 1295781 w 1314450" name="connsiteX1147"/>
                <a:gd fmla="*/ 769430 h 1314450" name="connsiteY1147"/>
                <a:gd fmla="*/ 1294924 w 1314450" name="connsiteX1148"/>
                <a:gd fmla="*/ 774668 h 1314450" name="connsiteY1148"/>
                <a:gd fmla="*/ 1290542 w 1314450" name="connsiteX1149"/>
                <a:gd fmla="*/ 796766 h 1314450" name="connsiteY1149"/>
                <a:gd fmla="*/ 1305211 w 1314450" name="connsiteX1150"/>
                <a:gd fmla="*/ 799909 h 1314450" name="connsiteY1150"/>
                <a:gd fmla="*/ 1306354 w 1314450" name="connsiteX1151"/>
                <a:gd fmla="*/ 794766 h 1314450" name="connsiteY1151"/>
                <a:gd fmla="*/ 1291685 w 1314450" name="connsiteX1152"/>
                <a:gd fmla="*/ 791623 h 1314450" name="connsiteY1152"/>
                <a:gd fmla="*/ 1290542 w 1314450" name="connsiteX1153"/>
                <a:gd fmla="*/ 796766 h 1314450" name="connsiteY1153"/>
                <a:gd fmla="*/ 1292828 w 1314450" name="connsiteX1154"/>
                <a:gd fmla="*/ 785717 h 1314450" name="connsiteY1154"/>
                <a:gd fmla="*/ 1307592 w 1314450" name="connsiteX1155"/>
                <a:gd fmla="*/ 788575 h 1314450" name="connsiteY1155"/>
                <a:gd fmla="*/ 1308640 w 1314450" name="connsiteX1156"/>
                <a:gd fmla="*/ 783431 h 1314450" name="connsiteY1156"/>
                <a:gd fmla="*/ 1293876 w 1314450" name="connsiteX1157"/>
                <a:gd fmla="*/ 780574 h 1314450" name="connsiteY1157"/>
                <a:gd fmla="*/ 1292828 w 1314450" name="connsiteX1158"/>
                <a:gd fmla="*/ 785717 h 1314450" name="connsiteY1158"/>
                <a:gd fmla="*/ 1288066 w 1314450" name="connsiteX1159"/>
                <a:gd fmla="*/ 807720 h 1314450" name="connsiteY1159"/>
                <a:gd fmla="*/ 1302734 w 1314450" name="connsiteX1160"/>
                <a:gd fmla="*/ 811054 h 1314450" name="connsiteY1160"/>
                <a:gd fmla="*/ 1303877 w 1314450" name="connsiteX1161"/>
                <a:gd fmla="*/ 805910 h 1314450" name="connsiteY1161"/>
                <a:gd fmla="*/ 1289209 w 1314450" name="connsiteX1162"/>
                <a:gd fmla="*/ 802481 h 1314450" name="connsiteY1162"/>
                <a:gd fmla="*/ 1288066 w 1314450" name="connsiteX1163"/>
                <a:gd fmla="*/ 807720 h 1314450" name="connsiteY1163"/>
                <a:gd fmla="*/ 1129856 w 1314450" name="connsiteX1164"/>
                <a:gd fmla="*/ 1101662 h 1314450" name="connsiteY1164"/>
                <a:gd fmla="*/ 1141000 w 1314450" name="connsiteX1165"/>
                <a:gd fmla="*/ 1112044 h 1314450" name="connsiteY1165"/>
                <a:gd fmla="*/ 1144619 w 1314450" name="connsiteX1166"/>
                <a:gd fmla="*/ 1108139 h 1314450" name="connsiteY1166"/>
                <a:gd fmla="*/ 1133475 w 1314450" name="connsiteX1167"/>
                <a:gd fmla="*/ 1097756 h 1314450" name="connsiteY1167"/>
                <a:gd fmla="*/ 1129856 w 1314450" name="connsiteX1168"/>
                <a:gd fmla="*/ 1101662 h 1314450" name="connsiteY1168"/>
                <a:gd fmla="*/ 1265396 w 1314450" name="connsiteX1169"/>
                <a:gd fmla="*/ 883158 h 1314450" name="connsiteY1169"/>
                <a:gd fmla="*/ 1279589 w 1314450" name="connsiteX1170"/>
                <a:gd fmla="*/ 888301 h 1314450" name="connsiteY1170"/>
                <a:gd fmla="*/ 1281398 w 1314450" name="connsiteX1171"/>
                <a:gd fmla="*/ 883348 h 1314450" name="connsiteY1171"/>
                <a:gd fmla="*/ 1267206 w 1314450" name="connsiteX1172"/>
                <a:gd fmla="*/ 878205 h 1314450" name="connsiteY1172"/>
                <a:gd fmla="*/ 1265396 w 1314450" name="connsiteX1173"/>
                <a:gd fmla="*/ 883158 h 1314450" name="connsiteY1173"/>
                <a:gd fmla="*/ 1279493 w 1314450" name="connsiteX1174"/>
                <a:gd fmla="*/ 840391 h 1314450" name="connsiteY1174"/>
                <a:gd fmla="*/ 1293971 w 1314450" name="connsiteX1175"/>
                <a:gd fmla="*/ 844582 h 1314450" name="connsiteY1175"/>
                <a:gd fmla="*/ 1295400 w 1314450" name="connsiteX1176"/>
                <a:gd fmla="*/ 839533 h 1314450" name="connsiteY1176"/>
                <a:gd fmla="*/ 1280922 w 1314450" name="connsiteX1177"/>
                <a:gd fmla="*/ 835342 h 1314450" name="connsiteY1177"/>
                <a:gd fmla="*/ 1279493 w 1314450" name="connsiteX1178"/>
                <a:gd fmla="*/ 840391 h 1314450" name="connsiteY1178"/>
                <a:gd fmla="*/ 1276255 w 1314450" name="connsiteX1179"/>
                <a:gd fmla="*/ 851154 h 1314450" name="connsiteY1179"/>
                <a:gd fmla="*/ 1290638 w 1314450" name="connsiteX1180"/>
                <a:gd fmla="*/ 855535 h 1314450" name="connsiteY1180"/>
                <a:gd fmla="*/ 1292162 w 1314450" name="connsiteX1181"/>
                <a:gd fmla="*/ 850487 h 1314450" name="connsiteY1181"/>
                <a:gd fmla="*/ 1277779 w 1314450" name="connsiteX1182"/>
                <a:gd fmla="*/ 846106 h 1314450" name="connsiteY1182"/>
                <a:gd fmla="*/ 1276255 w 1314450" name="connsiteX1183"/>
                <a:gd fmla="*/ 851154 h 1314450" name="connsiteY1183"/>
                <a:gd fmla="*/ 1261396 w 1314450" name="connsiteX1184"/>
                <a:gd fmla="*/ 893635 h 1314450" name="connsiteY1184"/>
                <a:gd fmla="*/ 1275493 w 1314450" name="connsiteX1185"/>
                <a:gd fmla="*/ 899065 h 1314450" name="connsiteY1185"/>
                <a:gd fmla="*/ 1277398 w 1314450" name="connsiteX1186"/>
                <a:gd fmla="*/ 894111 h 1314450" name="connsiteY1186"/>
                <a:gd fmla="*/ 1263301 w 1314450" name="connsiteX1187"/>
                <a:gd fmla="*/ 888683 h 1314450" name="connsiteY1187"/>
                <a:gd fmla="*/ 1261396 w 1314450" name="connsiteX1188"/>
                <a:gd fmla="*/ 893635 h 1314450" name="connsiteY1188"/>
                <a:gd fmla="*/ 1272826 w 1314450" name="connsiteX1189"/>
                <a:gd fmla="*/ 861917 h 1314450" name="connsiteY1189"/>
                <a:gd fmla="*/ 1287113 w 1314450" name="connsiteX1190"/>
                <a:gd fmla="*/ 866584 h 1314450" name="connsiteY1190"/>
                <a:gd fmla="*/ 1288733 w 1314450" name="connsiteX1191"/>
                <a:gd fmla="*/ 861536 h 1314450" name="connsiteY1191"/>
                <a:gd fmla="*/ 1274445 w 1314450" name="connsiteX1192"/>
                <a:gd fmla="*/ 856869 h 1314450" name="connsiteY1192"/>
                <a:gd fmla="*/ 1272826 w 1314450" name="connsiteX1193"/>
                <a:gd fmla="*/ 861917 h 1314450" name="connsiteY1193"/>
                <a:gd fmla="*/ 1304639 w 1314450" name="connsiteX1194"/>
                <a:gd fmla="*/ 685229 h 1314450" name="connsiteY1194"/>
                <a:gd fmla="*/ 1319594 w 1314450" name="connsiteX1195"/>
                <a:gd fmla="*/ 685705 h 1314450" name="connsiteY1195"/>
                <a:gd fmla="*/ 1319784 w 1314450" name="connsiteX1196"/>
                <a:gd fmla="*/ 680466 h 1314450" name="connsiteY1196"/>
                <a:gd fmla="*/ 1304830 w 1314450" name="connsiteX1197"/>
                <a:gd fmla="*/ 679990 h 1314450" name="connsiteY1197"/>
                <a:gd fmla="*/ 1304639 w 1314450" name="connsiteX1198"/>
                <a:gd fmla="*/ 685229 h 1314450" name="connsiteY1198"/>
                <a:gd fmla="*/ 1304068 w 1314450" name="connsiteX1199"/>
                <a:gd fmla="*/ 696468 h 1314450" name="connsiteY1199"/>
                <a:gd fmla="*/ 1319022 w 1314450" name="connsiteX1200"/>
                <a:gd fmla="*/ 697230 h 1314450" name="connsiteY1200"/>
                <a:gd fmla="*/ 1319308 w 1314450" name="connsiteX1201"/>
                <a:gd fmla="*/ 691991 h 1314450" name="connsiteY1201"/>
                <a:gd fmla="*/ 1304354 w 1314450" name="connsiteX1202"/>
                <a:gd fmla="*/ 691229 h 1314450" name="connsiteY1202"/>
                <a:gd fmla="*/ 1304068 w 1314450" name="connsiteX1203"/>
                <a:gd fmla="*/ 696468 h 1314450" name="connsiteY1203"/>
                <a:gd fmla="*/ 1320070 w 1314450" name="connsiteX1204"/>
                <a:gd fmla="*/ 657415 h 1314450" name="connsiteY1204"/>
                <a:gd fmla="*/ 1305116 w 1314450" name="connsiteX1205"/>
                <a:gd fmla="*/ 657415 h 1314450" name="connsiteY1205"/>
                <a:gd fmla="*/ 1305116 w 1314450" name="connsiteX1206"/>
                <a:gd fmla="*/ 659987 h 1314450" name="connsiteY1206"/>
                <a:gd fmla="*/ 1305116 w 1314450" name="connsiteX1207"/>
                <a:gd fmla="*/ 662654 h 1314450" name="connsiteY1207"/>
                <a:gd fmla="*/ 1320070 w 1314450" name="connsiteX1208"/>
                <a:gd fmla="*/ 662654 h 1314450" name="connsiteY1208"/>
                <a:gd fmla="*/ 1320070 w 1314450" name="connsiteX1209"/>
                <a:gd fmla="*/ 659987 h 1314450" name="connsiteY1209"/>
                <a:gd fmla="*/ 1320070 w 1314450" name="connsiteX1210"/>
                <a:gd fmla="*/ 657415 h 1314450" name="connsiteY1210"/>
                <a:gd fmla="*/ 1303401 w 1314450" name="connsiteX1211"/>
                <a:gd fmla="*/ 707707 h 1314450" name="connsiteY1211"/>
                <a:gd fmla="*/ 1318355 w 1314450" name="connsiteX1212"/>
                <a:gd fmla="*/ 708755 h 1314450" name="connsiteY1212"/>
                <a:gd fmla="*/ 1318736 w 1314450" name="connsiteX1213"/>
                <a:gd fmla="*/ 703516 h 1314450" name="connsiteY1213"/>
                <a:gd fmla="*/ 1303782 w 1314450" name="connsiteX1214"/>
                <a:gd fmla="*/ 702469 h 1314450" name="connsiteY1214"/>
                <a:gd fmla="*/ 1303401 w 1314450" name="connsiteX1215"/>
                <a:gd fmla="*/ 707707 h 1314450" name="connsiteY1215"/>
                <a:gd fmla="*/ 1305020 w 1314450" name="connsiteX1216"/>
                <a:gd fmla="*/ 673894 h 1314450" name="connsiteY1216"/>
                <a:gd fmla="*/ 1319975 w 1314450" name="connsiteX1217"/>
                <a:gd fmla="*/ 674180 h 1314450" name="connsiteY1217"/>
                <a:gd fmla="*/ 1320070 w 1314450" name="connsiteX1218"/>
                <a:gd fmla="*/ 668941 h 1314450" name="connsiteY1218"/>
                <a:gd fmla="*/ 1305116 w 1314450" name="connsiteX1219"/>
                <a:gd fmla="*/ 668655 h 1314450" name="connsiteY1219"/>
                <a:gd fmla="*/ 1305020 w 1314450" name="connsiteX1220"/>
                <a:gd fmla="*/ 673894 h 1314450" name="connsiteY1220"/>
                <a:gd fmla="*/ 1298543 w 1314450" name="connsiteX1221"/>
                <a:gd fmla="*/ 752380 h 1314450" name="connsiteY1221"/>
                <a:gd fmla="*/ 1313402 w 1314450" name="connsiteX1222"/>
                <a:gd fmla="*/ 754475 h 1314450" name="connsiteY1222"/>
                <a:gd fmla="*/ 1314164 w 1314450" name="connsiteX1223"/>
                <a:gd fmla="*/ 749237 h 1314450" name="connsiteY1223"/>
                <a:gd fmla="*/ 1299305 w 1314450" name="connsiteX1224"/>
                <a:gd fmla="*/ 747141 h 1314450" name="connsiteY1224"/>
                <a:gd fmla="*/ 1298543 w 1314450" name="connsiteX1225"/>
                <a:gd fmla="*/ 752380 h 1314450" name="connsiteY1225"/>
                <a:gd fmla="*/ 1302449 w 1314450" name="connsiteX1226"/>
                <a:gd fmla="*/ 718852 h 1314450" name="connsiteY1226"/>
                <a:gd fmla="*/ 1317403 w 1314450" name="connsiteX1227"/>
                <a:gd fmla="*/ 720185 h 1314450" name="connsiteY1227"/>
                <a:gd fmla="*/ 1317879 w 1314450" name="connsiteX1228"/>
                <a:gd fmla="*/ 714947 h 1314450" name="connsiteY1228"/>
                <a:gd fmla="*/ 1302925 w 1314450" name="connsiteX1229"/>
                <a:gd fmla="*/ 713613 h 1314450" name="connsiteY1229"/>
                <a:gd fmla="*/ 1302449 w 1314450" name="connsiteX1230"/>
                <a:gd fmla="*/ 718852 h 1314450" name="connsiteY1230"/>
                <a:gd fmla="*/ 1300067 w 1314450" name="connsiteX1231"/>
                <a:gd fmla="*/ 741235 h 1314450" name="connsiteY1231"/>
                <a:gd fmla="*/ 1314926 w 1314450" name="connsiteX1232"/>
                <a:gd fmla="*/ 743045 h 1314450" name="connsiteY1232"/>
                <a:gd fmla="*/ 1315498 w 1314450" name="connsiteX1233"/>
                <a:gd fmla="*/ 737806 h 1314450" name="connsiteY1233"/>
                <a:gd fmla="*/ 1300639 w 1314450" name="connsiteX1234"/>
                <a:gd fmla="*/ 735997 h 1314450" name="connsiteY1234"/>
                <a:gd fmla="*/ 1300067 w 1314450" name="connsiteX1235"/>
                <a:gd fmla="*/ 741235 h 1314450" name="connsiteY1235"/>
                <a:gd fmla="*/ 1296829 w 1314450" name="connsiteX1236"/>
                <a:gd fmla="*/ 763524 h 1314450" name="connsiteY1236"/>
                <a:gd fmla="*/ 1311688 w 1314450" name="connsiteX1237"/>
                <a:gd fmla="*/ 765905 h 1314450" name="connsiteY1237"/>
                <a:gd fmla="*/ 1312545 w 1314450" name="connsiteX1238"/>
                <a:gd fmla="*/ 760666 h 1314450" name="connsiteY1238"/>
                <a:gd fmla="*/ 1297686 w 1314450" name="connsiteX1239"/>
                <a:gd fmla="*/ 758285 h 1314450" name="connsiteY1239"/>
                <a:gd fmla="*/ 1296829 w 1314450" name="connsiteX1240"/>
                <a:gd fmla="*/ 763524 h 1314450" name="connsiteY1240"/>
                <a:gd fmla="*/ 1301306 w 1314450" name="connsiteX1241"/>
                <a:gd fmla="*/ 730091 h 1314450" name="connsiteY1241"/>
                <a:gd fmla="*/ 1316260 w 1314450" name="connsiteX1242"/>
                <a:gd fmla="*/ 731710 h 1314450" name="connsiteY1242"/>
                <a:gd fmla="*/ 1316831 w 1314450" name="connsiteX1243"/>
                <a:gd fmla="*/ 726472 h 1314450" name="connsiteY1243"/>
                <a:gd fmla="*/ 1301877 w 1314450" name="connsiteX1244"/>
                <a:gd fmla="*/ 724948 h 1314450" name="connsiteY1244"/>
                <a:gd fmla="*/ 1301306 w 1314450" name="connsiteX1245"/>
                <a:gd fmla="*/ 730091 h 1314450" name="connsiteY1245"/>
                <a:gd fmla="*/ 1269206 w 1314450" name="connsiteX1246"/>
                <a:gd fmla="*/ 872585 h 1314450" name="connsiteY1246"/>
                <a:gd fmla="*/ 1283494 w 1314450" name="connsiteX1247"/>
                <a:gd fmla="*/ 877443 h 1314450" name="connsiteY1247"/>
                <a:gd fmla="*/ 1285208 w 1314450" name="connsiteX1248"/>
                <a:gd fmla="*/ 872490 h 1314450" name="connsiteY1248"/>
                <a:gd fmla="*/ 1271016 w 1314450" name="connsiteX1249"/>
                <a:gd fmla="*/ 867537 h 1314450" name="connsiteY1249"/>
                <a:gd fmla="*/ 1269206 w 1314450" name="connsiteX1250"/>
                <a:gd fmla="*/ 872585 h 1314450" name="connsiteY1250"/>
                <a:gd fmla="*/ 1180243 w 1314450" name="connsiteX1251"/>
                <a:gd fmla="*/ 1041177 h 1314450" name="connsiteY1251"/>
                <a:gd fmla="*/ 1192530 w 1314450" name="connsiteX1252"/>
                <a:gd fmla="*/ 1050131 h 1314450" name="connsiteY1252"/>
                <a:gd fmla="*/ 1195673 w 1314450" name="connsiteX1253"/>
                <a:gd fmla="*/ 1045845 h 1314450" name="connsiteY1253"/>
                <a:gd fmla="*/ 1183386 w 1314450" name="connsiteX1254"/>
                <a:gd fmla="*/ 1036892 h 1314450" name="connsiteY1254"/>
                <a:gd fmla="*/ 1180243 w 1314450" name="connsiteX1255"/>
                <a:gd fmla="*/ 1041177 h 1314450" name="connsiteY1255"/>
                <a:gd fmla="*/ 1173480 w 1314450" name="connsiteX1256"/>
                <a:gd fmla="*/ 1050131 h 1314450" name="connsiteY1256"/>
                <a:gd fmla="*/ 1185672 w 1314450" name="connsiteX1257"/>
                <a:gd fmla="*/ 1059275 h 1314450" name="connsiteY1257"/>
                <a:gd fmla="*/ 1188911 w 1314450" name="connsiteX1258"/>
                <a:gd fmla="*/ 1055084 h 1314450" name="connsiteY1258"/>
                <a:gd fmla="*/ 1176719 w 1314450" name="connsiteX1259"/>
                <a:gd fmla="*/ 1045940 h 1314450" name="connsiteY1259"/>
                <a:gd fmla="*/ 1173480 w 1314450" name="connsiteX1260"/>
                <a:gd fmla="*/ 1050131 h 1314450" name="connsiteY1260"/>
                <a:gd fmla="*/ 1166622 w 1314450" name="connsiteX1261"/>
                <a:gd fmla="*/ 1059085 h 1314450" name="connsiteY1261"/>
                <a:gd fmla="*/ 1178624 w 1314450" name="connsiteX1262"/>
                <a:gd fmla="*/ 1068419 h 1314450" name="connsiteY1262"/>
                <a:gd fmla="*/ 1181862 w 1314450" name="connsiteX1263"/>
                <a:gd fmla="*/ 1064228 h 1314450" name="connsiteY1263"/>
                <a:gd fmla="*/ 1169861 w 1314450" name="connsiteX1264"/>
                <a:gd fmla="*/ 1054894 h 1314450" name="connsiteY1264"/>
                <a:gd fmla="*/ 1166622 w 1314450" name="connsiteX1265"/>
                <a:gd fmla="*/ 1059085 h 1314450" name="connsiteY1265"/>
                <a:gd fmla="*/ 1193292 w 1314450" name="connsiteX1266"/>
                <a:gd fmla="*/ 1022794 h 1314450" name="connsiteY1266"/>
                <a:gd fmla="*/ 1205865 w 1314450" name="connsiteX1267"/>
                <a:gd fmla="*/ 1031272 h 1314450" name="connsiteY1267"/>
                <a:gd fmla="*/ 1208818 w 1314450" name="connsiteX1268"/>
                <a:gd fmla="*/ 1026890 h 1314450" name="connsiteY1268"/>
                <a:gd fmla="*/ 1196245 w 1314450" name="connsiteX1269"/>
                <a:gd fmla="*/ 1018413 h 1314450" name="connsiteY1269"/>
                <a:gd fmla="*/ 1193292 w 1314450" name="connsiteX1270"/>
                <a:gd fmla="*/ 1022794 h 1314450" name="connsiteY1270"/>
                <a:gd fmla="*/ 1186815 w 1314450" name="connsiteX1271"/>
                <a:gd fmla="*/ 1032034 h 1314450" name="connsiteY1271"/>
                <a:gd fmla="*/ 1199293 w 1314450" name="connsiteX1272"/>
                <a:gd fmla="*/ 1040701 h 1314450" name="connsiteY1272"/>
                <a:gd fmla="*/ 1202341 w 1314450" name="connsiteX1273"/>
                <a:gd fmla="*/ 1036320 h 1314450" name="connsiteY1273"/>
                <a:gd fmla="*/ 1189863 w 1314450" name="connsiteX1274"/>
                <a:gd fmla="*/ 1027652 h 1314450" name="connsiteY1274"/>
                <a:gd fmla="*/ 1186815 w 1314450" name="connsiteX1275"/>
                <a:gd fmla="*/ 1032034 h 1314450" name="connsiteY1275"/>
                <a:gd fmla="*/ 1199483 w 1314450" name="connsiteX1276"/>
                <a:gd fmla="*/ 1013460 h 1314450" name="connsiteY1276"/>
                <a:gd fmla="*/ 1212152 w 1314450" name="connsiteX1277"/>
                <a:gd fmla="*/ 1021747 h 1314450" name="connsiteY1277"/>
                <a:gd fmla="*/ 1215104 w 1314450" name="connsiteX1278"/>
                <a:gd fmla="*/ 1017365 h 1314450" name="connsiteY1278"/>
                <a:gd fmla="*/ 1202341 w 1314450" name="connsiteX1279"/>
                <a:gd fmla="*/ 1009078 h 1314450" name="connsiteY1279"/>
                <a:gd fmla="*/ 1199483 w 1314450" name="connsiteX1280"/>
                <a:gd fmla="*/ 1013460 h 1314450" name="connsiteY1280"/>
                <a:gd fmla="*/ 668750 w 1314450" name="connsiteX1281"/>
                <a:gd fmla="*/ 1303973 h 1314450" name="connsiteY1281"/>
                <a:gd fmla="*/ 669036 w 1314450" name="connsiteX1282"/>
                <a:gd fmla="*/ 1319974 h 1314450" name="connsiteY1282"/>
                <a:gd fmla="*/ 674370 w 1314450" name="connsiteX1283"/>
                <a:gd fmla="*/ 1319879 h 1314450" name="connsiteY1283"/>
                <a:gd fmla="*/ 674084 w 1314450" name="connsiteX1284"/>
                <a:gd fmla="*/ 1303877 h 1314450" name="connsiteY1284"/>
                <a:gd fmla="*/ 668750 w 1314450" name="connsiteX1285"/>
                <a:gd fmla="*/ 1303973 h 1314450" name="connsiteY1285"/>
                <a:gd fmla="*/ 1145000 w 1314450" name="connsiteX1286"/>
                <a:gd fmla="*/ 1084993 h 1314450" name="connsiteY1286"/>
                <a:gd fmla="*/ 1156526 w 1314450" name="connsiteX1287"/>
                <a:gd fmla="*/ 1094994 h 1314450" name="connsiteY1287"/>
                <a:gd fmla="*/ 1160050 w 1314450" name="connsiteX1288"/>
                <a:gd fmla="*/ 1090994 h 1314450" name="connsiteY1288"/>
                <a:gd fmla="*/ 1148525 w 1314450" name="connsiteX1289"/>
                <a:gd fmla="*/ 1080992 h 1314450" name="connsiteY1289"/>
                <a:gd fmla="*/ 1145000 w 1314450" name="connsiteX1290"/>
                <a:gd fmla="*/ 1084993 h 1314450" name="connsiteY1290"/>
                <a:gd fmla="*/ 1159574 w 1314450" name="connsiteX1291"/>
                <a:gd fmla="*/ 1067848 h 1314450" name="connsiteY1291"/>
                <a:gd fmla="*/ 1171385 w 1314450" name="connsiteX1292"/>
                <a:gd fmla="*/ 1077468 h 1314450" name="connsiteY1292"/>
                <a:gd fmla="*/ 1174718 w 1314450" name="connsiteX1293"/>
                <a:gd fmla="*/ 1073372 h 1314450" name="connsiteY1293"/>
                <a:gd fmla="*/ 1162907 w 1314450" name="connsiteX1294"/>
                <a:gd fmla="*/ 1063752 h 1314450" name="connsiteY1294"/>
                <a:gd fmla="*/ 1159574 w 1314450" name="connsiteX1295"/>
                <a:gd fmla="*/ 1067848 h 1314450" name="connsiteY1295"/>
                <a:gd fmla="*/ 1152335 w 1314450" name="connsiteX1296"/>
                <a:gd fmla="*/ 1076420 h 1314450" name="connsiteY1296"/>
                <a:gd fmla="*/ 1164050 w 1314450" name="connsiteX1297"/>
                <a:gd fmla="*/ 1086231 h 1314450" name="connsiteY1297"/>
                <a:gd fmla="*/ 1167479 w 1314450" name="connsiteX1298"/>
                <a:gd fmla="*/ 1082230 h 1314450" name="connsiteY1298"/>
                <a:gd fmla="*/ 1155859 w 1314450" name="connsiteX1299"/>
                <a:gd fmla="*/ 1072420 h 1314450" name="connsiteY1299"/>
                <a:gd fmla="*/ 1152335 w 1314450" name="connsiteX1300"/>
                <a:gd fmla="*/ 1076420 h 1314450" name="connsiteY1300"/>
                <a:gd fmla="*/ 1137476 w 1314450" name="connsiteX1301"/>
                <a:gd fmla="*/ 1093375 h 1314450" name="connsiteY1301"/>
                <a:gd fmla="*/ 1148810 w 1314450" name="connsiteX1302"/>
                <a:gd fmla="*/ 1103567 h 1314450" name="connsiteY1302"/>
                <a:gd fmla="*/ 1152335 w 1314450" name="connsiteX1303"/>
                <a:gd fmla="*/ 1099566 h 1314450" name="connsiteY1303"/>
                <a:gd fmla="*/ 1141000 w 1314450" name="connsiteX1304"/>
                <a:gd fmla="*/ 1089374 h 1314450" name="connsiteY1304"/>
                <a:gd fmla="*/ 1137476 w 1314450" name="connsiteX1305"/>
                <a:gd fmla="*/ 1093375 h 1314450" name="connsiteY1305"/>
                <a:gd fmla="*/ 17240 w 1314450" name="connsiteX1306"/>
                <a:gd fmla="*/ 668655 h 1314450" name="connsiteY1306"/>
                <a:gd fmla="*/ 191 w 1314450" name="connsiteX1307"/>
                <a:gd fmla="*/ 668941 h 1314450" name="connsiteY1307"/>
                <a:gd fmla="*/ 286 w 1314450" name="connsiteX1308"/>
                <a:gd fmla="*/ 674180 h 1314450" name="connsiteY1308"/>
                <a:gd fmla="*/ 17335 w 1314450" name="connsiteX1309"/>
                <a:gd fmla="*/ 673894 h 1314450" name="connsiteY1309"/>
                <a:gd fmla="*/ 17240 w 1314450" name="connsiteX1310"/>
                <a:gd fmla="*/ 668655 h 1314450" name="connsiteY1310"/>
                <a:gd fmla="*/ 1233678 w 1314450" name="connsiteX1311"/>
                <a:gd fmla="*/ 955167 h 1314450" name="connsiteY1311"/>
                <a:gd fmla="*/ 1247108 w 1314450" name="connsiteX1312"/>
                <a:gd fmla="*/ 962025 h 1314450" name="connsiteY1312"/>
                <a:gd fmla="*/ 1249490 w 1314450" name="connsiteX1313"/>
                <a:gd fmla="*/ 957262 h 1314450" name="connsiteY1313"/>
                <a:gd fmla="*/ 1236059 w 1314450" name="connsiteX1314"/>
                <a:gd fmla="*/ 950405 h 1314450" name="connsiteY1314"/>
                <a:gd fmla="*/ 1233678 w 1314450" name="connsiteX1315"/>
                <a:gd fmla="*/ 955167 h 1314450" name="connsiteY1315"/>
                <a:gd fmla="*/ 1243584 w 1314450" name="connsiteX1316"/>
                <a:gd fmla="*/ 934974 h 1314450" name="connsiteY1316"/>
                <a:gd fmla="*/ 1257300 w 1314450" name="connsiteX1317"/>
                <a:gd fmla="*/ 941356 h 1314450" name="connsiteY1317"/>
                <a:gd fmla="*/ 1259586 w 1314450" name="connsiteX1318"/>
                <a:gd fmla="*/ 936593 h 1314450" name="connsiteY1318"/>
                <a:gd fmla="*/ 1245870 w 1314450" name="connsiteX1319"/>
                <a:gd fmla="*/ 930212 h 1314450" name="connsiteY1319"/>
                <a:gd fmla="*/ 1243584 w 1314450" name="connsiteX1320"/>
                <a:gd fmla="*/ 934974 h 1314450" name="connsiteY1320"/>
                <a:gd fmla="*/ 1252823 w 1314450" name="connsiteX1321"/>
                <a:gd fmla="*/ 914495 h 1314450" name="connsiteY1321"/>
                <a:gd fmla="*/ 1266730 w 1314450" name="connsiteX1322"/>
                <a:gd fmla="*/ 920401 h 1314450" name="connsiteY1322"/>
                <a:gd fmla="*/ 1268825 w 1314450" name="connsiteX1323"/>
                <a:gd fmla="*/ 915543 h 1314450" name="connsiteY1323"/>
                <a:gd fmla="*/ 1254919 w 1314450" name="connsiteX1324"/>
                <a:gd fmla="*/ 909637 h 1314450" name="connsiteY1324"/>
                <a:gd fmla="*/ 1252823 w 1314450" name="connsiteX1325"/>
                <a:gd fmla="*/ 914495 h 1314450" name="connsiteY1325"/>
                <a:gd fmla="*/ 1248347 w 1314450" name="connsiteX1326"/>
                <a:gd fmla="*/ 924782 h 1314450" name="connsiteY1326"/>
                <a:gd fmla="*/ 1262158 w 1314450" name="connsiteX1327"/>
                <a:gd fmla="*/ 930878 h 1314450" name="connsiteY1327"/>
                <a:gd fmla="*/ 1264253 w 1314450" name="connsiteX1328"/>
                <a:gd fmla="*/ 926021 h 1314450" name="connsiteY1328"/>
                <a:gd fmla="*/ 1250442 w 1314450" name="connsiteX1329"/>
                <a:gd fmla="*/ 919924 h 1314450" name="connsiteY1329"/>
                <a:gd fmla="*/ 1248347 w 1314450" name="connsiteX1330"/>
                <a:gd fmla="*/ 924782 h 1314450" name="connsiteY1330"/>
                <a:gd fmla="*/ 1217295 w 1314450" name="connsiteX1331"/>
                <a:gd fmla="*/ 984790 h 1314450" name="connsiteY1331"/>
                <a:gd fmla="*/ 1230440 w 1314450" name="connsiteX1332"/>
                <a:gd fmla="*/ 992314 h 1314450" name="connsiteY1332"/>
                <a:gd fmla="*/ 1233107 w 1314450" name="connsiteX1333"/>
                <a:gd fmla="*/ 987742 h 1314450" name="connsiteY1333"/>
                <a:gd fmla="*/ 1219962 w 1314450" name="connsiteX1334"/>
                <a:gd fmla="*/ 980218 h 1314450" name="connsiteY1334"/>
                <a:gd fmla="*/ 1217295 w 1314450" name="connsiteX1335"/>
                <a:gd fmla="*/ 984790 h 1314450" name="connsiteY1335"/>
                <a:gd fmla="*/ 1228344 w 1314450" name="connsiteX1336"/>
                <a:gd fmla="*/ 965168 h 1314450" name="connsiteY1336"/>
                <a:gd fmla="*/ 1241679 w 1314450" name="connsiteX1337"/>
                <a:gd fmla="*/ 972217 h 1314450" name="connsiteY1337"/>
                <a:gd fmla="*/ 1244156 w 1314450" name="connsiteX1338"/>
                <a:gd fmla="*/ 967549 h 1314450" name="connsiteY1338"/>
                <a:gd fmla="*/ 1230821 w 1314450" name="connsiteX1339"/>
                <a:gd fmla="*/ 960406 h 1314450" name="connsiteY1339"/>
                <a:gd fmla="*/ 1228344 w 1314450" name="connsiteX1340"/>
                <a:gd fmla="*/ 965168 h 1314450" name="connsiteY1340"/>
                <a:gd fmla="*/ 1211580 w 1314450" name="connsiteX1341"/>
                <a:gd fmla="*/ 994410 h 1314450" name="connsiteY1341"/>
                <a:gd fmla="*/ 1224534 w 1314450" name="connsiteX1342"/>
                <a:gd fmla="*/ 1002221 h 1314450" name="connsiteY1342"/>
                <a:gd fmla="*/ 1227201 w 1314450" name="connsiteX1343"/>
                <a:gd fmla="*/ 997648 h 1314450" name="connsiteY1343"/>
                <a:gd fmla="*/ 1214247 w 1314450" name="connsiteX1344"/>
                <a:gd fmla="*/ 989838 h 1314450" name="connsiteY1344"/>
                <a:gd fmla="*/ 1211580 w 1314450" name="connsiteX1345"/>
                <a:gd fmla="*/ 994410 h 1314450" name="connsiteY1345"/>
                <a:gd fmla="*/ 1205675 w 1314450" name="connsiteX1346"/>
                <a:gd fmla="*/ 1004030 h 1314450" name="connsiteY1346"/>
                <a:gd fmla="*/ 1218533 w 1314450" name="connsiteX1347"/>
                <a:gd fmla="*/ 1012031 h 1314450" name="connsiteY1347"/>
                <a:gd fmla="*/ 1221296 w 1314450" name="connsiteX1348"/>
                <a:gd fmla="*/ 1007555 h 1314450" name="connsiteY1348"/>
                <a:gd fmla="*/ 1208437 w 1314450" name="connsiteX1349"/>
                <a:gd fmla="*/ 999553 h 1314450" name="connsiteY1349"/>
                <a:gd fmla="*/ 1205675 w 1314450" name="connsiteX1350"/>
                <a:gd fmla="*/ 1004030 h 1314450" name="connsiteY1350"/>
                <a:gd fmla="*/ 1222915 w 1314450" name="connsiteX1351"/>
                <a:gd fmla="*/ 974979 h 1314450" name="connsiteY1351"/>
                <a:gd fmla="*/ 1236155 w 1314450" name="connsiteX1352"/>
                <a:gd fmla="*/ 982313 h 1314450" name="connsiteY1352"/>
                <a:gd fmla="*/ 1238726 w 1314450" name="connsiteX1353"/>
                <a:gd fmla="*/ 977741 h 1314450" name="connsiteY1353"/>
                <a:gd fmla="*/ 1225487 w 1314450" name="connsiteX1354"/>
                <a:gd fmla="*/ 970407 h 1314450" name="connsiteY1354"/>
                <a:gd fmla="*/ 1222915 w 1314450" name="connsiteX1355"/>
                <a:gd fmla="*/ 974979 h 1314450" name="connsiteY1355"/>
                <a:gd fmla="*/ 1238726 w 1314450" name="connsiteX1356"/>
                <a:gd fmla="*/ 945166 h 1314450" name="connsiteY1356"/>
                <a:gd fmla="*/ 1252347 w 1314450" name="connsiteX1357"/>
                <a:gd fmla="*/ 951833 h 1314450" name="connsiteY1357"/>
                <a:gd fmla="*/ 1254728 w 1314450" name="connsiteX1358"/>
                <a:gd fmla="*/ 947070 h 1314450" name="connsiteY1358"/>
                <a:gd fmla="*/ 1241108 w 1314450" name="connsiteX1359"/>
                <a:gd fmla="*/ 940498 h 1314450" name="connsiteY1359"/>
                <a:gd fmla="*/ 1238726 w 1314450" name="connsiteX1360"/>
                <a:gd fmla="*/ 945166 h 1314450" name="connsiteY1360"/>
                <a:gd fmla="*/ 101727 w 1314450" name="connsiteX1361"/>
                <a:gd fmla="*/ 979360 h 1314450" name="connsiteY1361"/>
                <a:gd fmla="*/ 87059 w 1314450" name="connsiteX1362"/>
                <a:gd fmla="*/ 987838 h 1314450" name="connsiteY1362"/>
                <a:gd fmla="*/ 89726 w 1314450" name="connsiteX1363"/>
                <a:gd fmla="*/ 992410 h 1314450" name="connsiteY1363"/>
                <a:gd fmla="*/ 104394 w 1314450" name="connsiteX1364"/>
                <a:gd fmla="*/ 983933 h 1314450" name="connsiteY1364"/>
                <a:gd fmla="*/ 101727 w 1314450" name="connsiteX1365"/>
                <a:gd fmla="*/ 979360 h 1314450" name="connsiteY1365"/>
                <a:gd fmla="*/ 107442 w 1314450" name="connsiteX1366"/>
                <a:gd fmla="*/ 989076 h 1314450" name="connsiteY1366"/>
                <a:gd fmla="*/ 92964 w 1314450" name="connsiteX1367"/>
                <a:gd fmla="*/ 997743 h 1314450" name="connsiteY1367"/>
                <a:gd fmla="*/ 95631 w 1314450" name="connsiteX1368"/>
                <a:gd fmla="*/ 1002316 h 1314450" name="connsiteY1368"/>
                <a:gd fmla="*/ 110109 w 1314450" name="connsiteX1369"/>
                <a:gd fmla="*/ 993648 h 1314450" name="connsiteY1369"/>
                <a:gd fmla="*/ 107442 w 1314450" name="connsiteX1370"/>
                <a:gd fmla="*/ 989076 h 1314450" name="connsiteY1370"/>
                <a:gd fmla="*/ 113252 w 1314450" name="connsiteX1371"/>
                <a:gd fmla="*/ 998696 h 1314450" name="connsiteY1371"/>
                <a:gd fmla="*/ 98965 w 1314450" name="connsiteX1372"/>
                <a:gd fmla="*/ 1007650 h 1314450" name="connsiteY1372"/>
                <a:gd fmla="*/ 101727 w 1314450" name="connsiteX1373"/>
                <a:gd fmla="*/ 1012126 h 1314450" name="connsiteY1373"/>
                <a:gd fmla="*/ 116015 w 1314450" name="connsiteX1374"/>
                <a:gd fmla="*/ 1003173 h 1314450" name="connsiteY1374"/>
                <a:gd fmla="*/ 113252 w 1314450" name="connsiteX1375"/>
                <a:gd fmla="*/ 998696 h 1314450" name="connsiteY1375"/>
                <a:gd fmla="*/ 96298 w 1314450" name="connsiteX1376"/>
                <a:gd fmla="*/ 969645 h 1314450" name="connsiteY1376"/>
                <a:gd fmla="*/ 81534 w 1314450" name="connsiteX1377"/>
                <a:gd fmla="*/ 977837 h 1314450" name="connsiteY1377"/>
                <a:gd fmla="*/ 84106 w 1314450" name="connsiteX1378"/>
                <a:gd fmla="*/ 982408 h 1314450" name="connsiteY1378"/>
                <a:gd fmla="*/ 98870 w 1314450" name="connsiteX1379"/>
                <a:gd fmla="*/ 974217 h 1314450" name="connsiteY1379"/>
                <a:gd fmla="*/ 96298 w 1314450" name="connsiteX1380"/>
                <a:gd fmla="*/ 969645 h 1314450" name="connsiteY1380"/>
                <a:gd fmla="*/ 119253 w 1314450" name="connsiteX1381"/>
                <a:gd fmla="*/ 1008221 h 1314450" name="connsiteY1381"/>
                <a:gd fmla="*/ 105156 w 1314450" name="connsiteX1382"/>
                <a:gd fmla="*/ 1017365 h 1314450" name="connsiteY1382"/>
                <a:gd fmla="*/ 108014 w 1314450" name="connsiteX1383"/>
                <a:gd fmla="*/ 1021747 h 1314450" name="connsiteY1383"/>
                <a:gd fmla="*/ 122206 w 1314450" name="connsiteX1384"/>
                <a:gd fmla="*/ 1012602 h 1314450" name="connsiteY1384"/>
                <a:gd fmla="*/ 119253 w 1314450" name="connsiteX1385"/>
                <a:gd fmla="*/ 1008221 h 1314450" name="connsiteY1385"/>
                <a:gd fmla="*/ 71438 w 1314450" name="connsiteX1386"/>
                <a:gd fmla="*/ 919258 h 1314450" name="connsiteY1386"/>
                <a:gd fmla="*/ 55912 w 1314450" name="connsiteX1387"/>
                <a:gd fmla="*/ 926116 h 1314450" name="connsiteY1387"/>
                <a:gd fmla="*/ 58007 w 1314450" name="connsiteX1388"/>
                <a:gd fmla="*/ 930973 h 1314450" name="connsiteY1388"/>
                <a:gd fmla="*/ 73533 w 1314450" name="connsiteX1389"/>
                <a:gd fmla="*/ 924115 h 1314450" name="connsiteY1389"/>
                <a:gd fmla="*/ 71438 w 1314450" name="connsiteX1390"/>
                <a:gd fmla="*/ 919258 h 1314450" name="connsiteY1390"/>
                <a:gd fmla="*/ 125444 w 1314450" name="connsiteX1391"/>
                <a:gd fmla="*/ 1017556 h 1314450" name="connsiteY1391"/>
                <a:gd fmla="*/ 111443 w 1314450" name="connsiteX1392"/>
                <a:gd fmla="*/ 1026985 h 1314450" name="connsiteY1392"/>
                <a:gd fmla="*/ 114395 w 1314450" name="connsiteX1393"/>
                <a:gd fmla="*/ 1031367 h 1314450" name="connsiteY1393"/>
                <a:gd fmla="*/ 128397 w 1314450" name="connsiteX1394"/>
                <a:gd fmla="*/ 1021937 h 1314450" name="connsiteY1394"/>
                <a:gd fmla="*/ 125444 w 1314450" name="connsiteX1395"/>
                <a:gd fmla="*/ 1017556 h 1314450" name="connsiteY1395"/>
                <a:gd fmla="*/ 76105 w 1314450" name="connsiteX1396"/>
                <a:gd fmla="*/ 929545 h 1314450" name="connsiteY1396"/>
                <a:gd fmla="*/ 60770 w 1314450" name="connsiteX1397"/>
                <a:gd fmla="*/ 936688 h 1314450" name="connsiteY1397"/>
                <a:gd fmla="*/ 63056 w 1314450" name="connsiteX1398"/>
                <a:gd fmla="*/ 941451 h 1314450" name="connsiteY1398"/>
                <a:gd fmla="*/ 78391 w 1314450" name="connsiteX1399"/>
                <a:gd fmla="*/ 934307 h 1314450" name="connsiteY1399"/>
                <a:gd fmla="*/ 76105 w 1314450" name="connsiteX1400"/>
                <a:gd fmla="*/ 929545 h 1314450" name="connsiteY1400"/>
                <a:gd fmla="*/ 80867 w 1314450" name="connsiteX1401"/>
                <a:gd fmla="*/ 939641 h 1314450" name="connsiteY1401"/>
                <a:gd fmla="*/ 65627 w 1314450" name="connsiteX1402"/>
                <a:gd fmla="*/ 947070 h 1314450" name="connsiteY1402"/>
                <a:gd fmla="*/ 68009 w 1314450" name="connsiteX1403"/>
                <a:gd fmla="*/ 951833 h 1314450" name="connsiteY1403"/>
                <a:gd fmla="*/ 83249 w 1314450" name="connsiteX1404"/>
                <a:gd fmla="*/ 944404 h 1314450" name="connsiteY1404"/>
                <a:gd fmla="*/ 80867 w 1314450" name="connsiteX1405"/>
                <a:gd fmla="*/ 939641 h 1314450" name="connsiteY1405"/>
                <a:gd fmla="*/ 85820 w 1314450" name="connsiteX1406"/>
                <a:gd fmla="*/ 949738 h 1314450" name="connsiteY1406"/>
                <a:gd fmla="*/ 70771 w 1314450" name="connsiteX1407"/>
                <a:gd fmla="*/ 957453 h 1314450" name="connsiteY1407"/>
                <a:gd fmla="*/ 73152 w 1314450" name="connsiteX1408"/>
                <a:gd fmla="*/ 962120 h 1314450" name="connsiteY1408"/>
                <a:gd fmla="*/ 88202 w 1314450" name="connsiteX1409"/>
                <a:gd fmla="*/ 954500 h 1314450" name="connsiteY1409"/>
                <a:gd fmla="*/ 85820 w 1314450" name="connsiteX1410"/>
                <a:gd fmla="*/ 949738 h 1314450" name="connsiteY1410"/>
                <a:gd fmla="*/ 90964 w 1314450" name="connsiteX1411"/>
                <a:gd fmla="*/ 959739 h 1314450" name="connsiteY1411"/>
                <a:gd fmla="*/ 76010 w 1314450" name="connsiteX1412"/>
                <a:gd fmla="*/ 967645 h 1314450" name="connsiteY1412"/>
                <a:gd fmla="*/ 78486 w 1314450" name="connsiteX1413"/>
                <a:gd fmla="*/ 972312 h 1314450" name="connsiteY1413"/>
                <a:gd fmla="*/ 93440 w 1314450" name="connsiteX1414"/>
                <a:gd fmla="*/ 964406 h 1314450" name="connsiteY1414"/>
                <a:gd fmla="*/ 90964 w 1314450" name="connsiteX1415"/>
                <a:gd fmla="*/ 959739 h 1314450" name="connsiteY1415"/>
                <a:gd fmla="*/ 203454 w 1314450" name="connsiteX1416"/>
                <a:gd fmla="*/ 1113092 h 1314450" name="connsiteY1416"/>
                <a:gd fmla="*/ 191643 w 1314450" name="connsiteX1417"/>
                <a:gd fmla="*/ 1124903 h 1314450" name="connsiteY1417"/>
                <a:gd fmla="*/ 195358 w 1314450" name="connsiteX1418"/>
                <a:gd fmla="*/ 1128617 h 1314450" name="connsiteY1418"/>
                <a:gd fmla="*/ 207169 w 1314450" name="connsiteX1419"/>
                <a:gd fmla="*/ 1116806 h 1314450" name="connsiteY1419"/>
                <a:gd fmla="*/ 203454 w 1314450" name="connsiteX1420"/>
                <a:gd fmla="*/ 1113092 h 1314450" name="connsiteY1420"/>
                <a:gd fmla="*/ 172974 w 1314450" name="connsiteX1421"/>
                <a:gd fmla="*/ 1080040 h 1314450" name="connsiteY1421"/>
                <a:gd fmla="*/ 160306 w 1314450" name="connsiteX1422"/>
                <a:gd fmla="*/ 1091089 h 1314450" name="connsiteY1422"/>
                <a:gd fmla="*/ 163830 w 1314450" name="connsiteX1423"/>
                <a:gd fmla="*/ 1095089 h 1314450" name="connsiteY1423"/>
                <a:gd fmla="*/ 176498 w 1314450" name="connsiteX1424"/>
                <a:gd fmla="*/ 1084040 h 1314450" name="connsiteY1424"/>
                <a:gd fmla="*/ 172974 w 1314450" name="connsiteX1425"/>
                <a:gd fmla="*/ 1080040 h 1314450" name="connsiteY1425"/>
                <a:gd fmla="*/ 165735 w 1314450" name="connsiteX1426"/>
                <a:gd fmla="*/ 1071467 h 1314450" name="connsiteY1426"/>
                <a:gd fmla="*/ 152876 w 1314450" name="connsiteX1427"/>
                <a:gd fmla="*/ 1082230 h 1314450" name="connsiteY1427"/>
                <a:gd fmla="*/ 156305 w 1314450" name="connsiteX1428"/>
                <a:gd fmla="*/ 1086231 h 1314450" name="connsiteY1428"/>
                <a:gd fmla="*/ 169164 w 1314450" name="connsiteX1429"/>
                <a:gd fmla="*/ 1075468 h 1314450" name="connsiteY1429"/>
                <a:gd fmla="*/ 165735 w 1314450" name="connsiteX1430"/>
                <a:gd fmla="*/ 1071467 h 1314450" name="connsiteY1430"/>
                <a:gd fmla="*/ 180404 w 1314450" name="connsiteX1431"/>
                <a:gd fmla="*/ 1088517 h 1314450" name="connsiteY1431"/>
                <a:gd fmla="*/ 167926 w 1314450" name="connsiteX1432"/>
                <a:gd fmla="*/ 1099756 h 1314450" name="connsiteY1432"/>
                <a:gd fmla="*/ 171450 w 1314450" name="connsiteX1433"/>
                <a:gd fmla="*/ 1103757 h 1314450" name="connsiteY1433"/>
                <a:gd fmla="*/ 183928 w 1314450" name="connsiteX1434"/>
                <a:gd fmla="*/ 1092517 h 1314450" name="connsiteY1434"/>
                <a:gd fmla="*/ 180404 w 1314450" name="connsiteX1435"/>
                <a:gd fmla="*/ 1088517 h 1314450" name="connsiteY1435"/>
                <a:gd fmla="*/ 131731 w 1314450" name="connsiteX1436"/>
                <a:gd fmla="*/ 1026795 h 1314450" name="connsiteY1436"/>
                <a:gd fmla="*/ 117920 w 1314450" name="connsiteX1437"/>
                <a:gd fmla="*/ 1036415 h 1314450" name="connsiteY1437"/>
                <a:gd fmla="*/ 120968 w 1314450" name="connsiteX1438"/>
                <a:gd fmla="*/ 1040797 h 1314450" name="connsiteY1438"/>
                <a:gd fmla="*/ 134779 w 1314450" name="connsiteX1439"/>
                <a:gd fmla="*/ 1031176 h 1314450" name="connsiteY1439"/>
                <a:gd fmla="*/ 131731 w 1314450" name="connsiteX1440"/>
                <a:gd fmla="*/ 1026795 h 1314450" name="connsiteY1440"/>
                <a:gd fmla="*/ 661130 w 1314450" name="connsiteX1441"/>
                <a:gd fmla="*/ 1303973 h 1314450" name="connsiteY1441"/>
                <a:gd fmla="*/ 657511 w 1314450" name="connsiteX1442"/>
                <a:gd fmla="*/ 1303973 h 1314450" name="connsiteY1442"/>
                <a:gd fmla="*/ 657511 w 1314450" name="connsiteX1443"/>
                <a:gd fmla="*/ 1319974 h 1314450" name="connsiteY1443"/>
                <a:gd fmla="*/ 660083 w 1314450" name="connsiteX1444"/>
                <a:gd fmla="*/ 1319974 h 1314450" name="connsiteY1444"/>
                <a:gd fmla="*/ 662750 w 1314450" name="connsiteX1445"/>
                <a:gd fmla="*/ 1319974 h 1314450" name="connsiteY1445"/>
                <a:gd fmla="*/ 662750 w 1314450" name="connsiteX1446"/>
                <a:gd fmla="*/ 1303973 h 1314450" name="connsiteY1446"/>
                <a:gd fmla="*/ 661130 w 1314450" name="connsiteX1447"/>
                <a:gd fmla="*/ 1303973 h 1314450" name="connsiteY1447"/>
                <a:gd fmla="*/ 187928 w 1314450" name="connsiteX1448"/>
                <a:gd fmla="*/ 1096804 h 1314450" name="connsiteY1448"/>
                <a:gd fmla="*/ 175641 w 1314450" name="connsiteX1449"/>
                <a:gd fmla="*/ 1108234 h 1314450" name="connsiteY1449"/>
                <a:gd fmla="*/ 179261 w 1314450" name="connsiteX1450"/>
                <a:gd fmla="*/ 1112139 h 1314450" name="connsiteY1450"/>
                <a:gd fmla="*/ 191548 w 1314450" name="connsiteX1451"/>
                <a:gd fmla="*/ 1100709 h 1314450" name="connsiteY1451"/>
                <a:gd fmla="*/ 187928 w 1314450" name="connsiteX1452"/>
                <a:gd fmla="*/ 1096804 h 1314450" name="connsiteY1452"/>
                <a:gd fmla="*/ 158591 w 1314450" name="connsiteX1453"/>
                <a:gd fmla="*/ 1062799 h 1314450" name="connsiteY1453"/>
                <a:gd fmla="*/ 145542 w 1314450" name="connsiteX1454"/>
                <a:gd fmla="*/ 1073372 h 1314450" name="connsiteY1454"/>
                <a:gd fmla="*/ 148876 w 1314450" name="connsiteX1455"/>
                <a:gd fmla="*/ 1077468 h 1314450" name="connsiteY1455"/>
                <a:gd fmla="*/ 161925 w 1314450" name="connsiteX1456"/>
                <a:gd fmla="*/ 1066895 h 1314450" name="connsiteY1456"/>
                <a:gd fmla="*/ 158591 w 1314450" name="connsiteX1457"/>
                <a:gd fmla="*/ 1062799 h 1314450" name="connsiteY1457"/>
                <a:gd fmla="*/ 138208 w 1314450" name="connsiteX1458"/>
                <a:gd fmla="*/ 1036034 h 1314450" name="connsiteY1458"/>
                <a:gd fmla="*/ 124587 w 1314450" name="connsiteX1459"/>
                <a:gd fmla="*/ 1045940 h 1314450" name="connsiteY1459"/>
                <a:gd fmla="*/ 127730 w 1314450" name="connsiteX1460"/>
                <a:gd fmla="*/ 1050226 h 1314450" name="connsiteY1460"/>
                <a:gd fmla="*/ 141351 w 1314450" name="connsiteX1461"/>
                <a:gd fmla="*/ 1040321 h 1314450" name="connsiteY1461"/>
                <a:gd fmla="*/ 138208 w 1314450" name="connsiteX1462"/>
                <a:gd fmla="*/ 1036034 h 1314450" name="connsiteY1462"/>
                <a:gd fmla="*/ 144875 w 1314450" name="connsiteX1463"/>
                <a:gd fmla="*/ 1045083 h 1314450" name="connsiteY1463"/>
                <a:gd fmla="*/ 131445 w 1314450" name="connsiteX1464"/>
                <a:gd fmla="*/ 1055180 h 1314450" name="connsiteY1464"/>
                <a:gd fmla="*/ 134684 w 1314450" name="connsiteX1465"/>
                <a:gd fmla="*/ 1059371 h 1314450" name="connsiteY1465"/>
                <a:gd fmla="*/ 148114 w 1314450" name="connsiteX1466"/>
                <a:gd fmla="*/ 1049274 h 1314450" name="connsiteY1466"/>
                <a:gd fmla="*/ 144875 w 1314450" name="connsiteX1467"/>
                <a:gd fmla="*/ 1045083 h 1314450" name="connsiteY1467"/>
                <a:gd fmla="*/ 151638 w 1314450" name="connsiteX1468"/>
                <a:gd fmla="*/ 1053941 h 1314450" name="connsiteY1468"/>
                <a:gd fmla="*/ 138398 w 1314450" name="connsiteX1469"/>
                <a:gd fmla="*/ 1064323 h 1314450" name="connsiteY1469"/>
                <a:gd fmla="*/ 141637 w 1314450" name="connsiteX1470"/>
                <a:gd fmla="*/ 1068514 h 1314450" name="connsiteY1470"/>
                <a:gd fmla="*/ 154877 w 1314450" name="connsiteX1471"/>
                <a:gd fmla="*/ 1058132 h 1314450" name="connsiteY1471"/>
                <a:gd fmla="*/ 151638 w 1314450" name="connsiteX1472"/>
                <a:gd fmla="*/ 1053941 h 1314450" name="connsiteY1472"/>
                <a:gd fmla="*/ 195548 w 1314450" name="connsiteX1473"/>
                <a:gd fmla="*/ 1104995 h 1314450" name="connsiteY1473"/>
                <a:gd fmla="*/ 183547 w 1314450" name="connsiteX1474"/>
                <a:gd fmla="*/ 1116616 h 1314450" name="connsiteY1474"/>
                <a:gd fmla="*/ 187262 w 1314450" name="connsiteX1475"/>
                <a:gd fmla="*/ 1120426 h 1314450" name="connsiteY1475"/>
                <a:gd fmla="*/ 199263 w 1314450" name="connsiteX1476"/>
                <a:gd fmla="*/ 1108805 h 1314450" name="connsiteY1476"/>
                <a:gd fmla="*/ 195548 w 1314450" name="connsiteX1477"/>
                <a:gd fmla="*/ 1104995 h 1314450" name="connsiteY1477"/>
                <a:gd fmla="*/ 22955 w 1314450" name="connsiteX1478"/>
                <a:gd fmla="*/ 746950 h 1314450" name="connsiteY1478"/>
                <a:gd fmla="*/ 6096 w 1314450" name="connsiteX1479"/>
                <a:gd fmla="*/ 749332 h 1314450" name="connsiteY1479"/>
                <a:gd fmla="*/ 6858 w 1314450" name="connsiteX1480"/>
                <a:gd fmla="*/ 754571 h 1314450" name="connsiteY1480"/>
                <a:gd fmla="*/ 23717 w 1314450" name="connsiteX1481"/>
                <a:gd fmla="*/ 752189 h 1314450" name="connsiteY1481"/>
                <a:gd fmla="*/ 22955 w 1314450" name="connsiteX1482"/>
                <a:gd fmla="*/ 746950 h 1314450" name="connsiteY1482"/>
                <a:gd fmla="*/ 20288 w 1314450" name="connsiteX1483"/>
                <a:gd fmla="*/ 724662 h 1314450" name="connsiteY1483"/>
                <a:gd fmla="*/ 3334 w 1314450" name="connsiteX1484"/>
                <a:gd fmla="*/ 726472 h 1314450" name="connsiteY1484"/>
                <a:gd fmla="*/ 3905 w 1314450" name="connsiteX1485"/>
                <a:gd fmla="*/ 731710 h 1314450" name="connsiteY1485"/>
                <a:gd fmla="*/ 20860 w 1314450" name="connsiteX1486"/>
                <a:gd fmla="*/ 729901 h 1314450" name="connsiteY1486"/>
                <a:gd fmla="*/ 20288 w 1314450" name="connsiteX1487"/>
                <a:gd fmla="*/ 724662 h 1314450" name="connsiteY1487"/>
                <a:gd fmla="*/ 21527 w 1314450" name="connsiteX1488"/>
                <a:gd fmla="*/ 735806 h 1314450" name="connsiteY1488"/>
                <a:gd fmla="*/ 4667 w 1314450" name="connsiteX1489"/>
                <a:gd fmla="*/ 737902 h 1314450" name="connsiteY1489"/>
                <a:gd fmla="*/ 5239 w 1314450" name="connsiteX1490"/>
                <a:gd fmla="*/ 743140 h 1314450" name="connsiteY1490"/>
                <a:gd fmla="*/ 22098 w 1314450" name="connsiteX1491"/>
                <a:gd fmla="*/ 741045 h 1314450" name="connsiteY1491"/>
                <a:gd fmla="*/ 21527 w 1314450" name="connsiteX1492"/>
                <a:gd fmla="*/ 735806 h 1314450" name="connsiteY1492"/>
                <a:gd fmla="*/ 24479 w 1314450" name="connsiteX1493"/>
                <a:gd fmla="*/ 758095 h 1314450" name="connsiteY1493"/>
                <a:gd fmla="*/ 7715 w 1314450" name="connsiteX1494"/>
                <a:gd fmla="*/ 760762 h 1314450" name="connsiteY1494"/>
                <a:gd fmla="*/ 8573 w 1314450" name="connsiteX1495"/>
                <a:gd fmla="*/ 766000 h 1314450" name="connsiteY1495"/>
                <a:gd fmla="*/ 25337 w 1314450" name="connsiteX1496"/>
                <a:gd fmla="*/ 763333 h 1314450" name="connsiteY1496"/>
                <a:gd fmla="*/ 24479 w 1314450" name="connsiteX1497"/>
                <a:gd fmla="*/ 758095 h 1314450" name="connsiteY1497"/>
                <a:gd fmla="*/ 26384 w 1314450" name="connsiteX1498"/>
                <a:gd fmla="*/ 769144 h 1314450" name="connsiteY1498"/>
                <a:gd fmla="*/ 9620 w 1314450" name="connsiteX1499"/>
                <a:gd fmla="*/ 772097 h 1314450" name="connsiteY1499"/>
                <a:gd fmla="*/ 10478 w 1314450" name="connsiteX1500"/>
                <a:gd fmla="*/ 777335 h 1314450" name="connsiteY1500"/>
                <a:gd fmla="*/ 27242 w 1314450" name="connsiteX1501"/>
                <a:gd fmla="*/ 774382 h 1314450" name="connsiteY1501"/>
                <a:gd fmla="*/ 26384 w 1314450" name="connsiteX1502"/>
                <a:gd fmla="*/ 769144 h 1314450" name="connsiteY1502"/>
                <a:gd fmla="*/ 19336 w 1314450" name="connsiteX1503"/>
                <a:gd fmla="*/ 713422 h 1314450" name="connsiteY1503"/>
                <a:gd fmla="*/ 2381 w 1314450" name="connsiteX1504"/>
                <a:gd fmla="*/ 714947 h 1314450" name="connsiteY1504"/>
                <a:gd fmla="*/ 2858 w 1314450" name="connsiteX1505"/>
                <a:gd fmla="*/ 720185 h 1314450" name="connsiteY1505"/>
                <a:gd fmla="*/ 19812 w 1314450" name="connsiteX1506"/>
                <a:gd fmla="*/ 718661 h 1314450" name="connsiteY1506"/>
                <a:gd fmla="*/ 19336 w 1314450" name="connsiteX1507"/>
                <a:gd fmla="*/ 713422 h 1314450" name="connsiteY1507"/>
                <a:gd fmla="*/ 28289 w 1314450" name="connsiteX1508"/>
                <a:gd fmla="*/ 780193 h 1314450" name="connsiteY1508"/>
                <a:gd fmla="*/ 11621 w 1314450" name="connsiteX1509"/>
                <a:gd fmla="*/ 783431 h 1314450" name="connsiteY1509"/>
                <a:gd fmla="*/ 12668 w 1314450" name="connsiteX1510"/>
                <a:gd fmla="*/ 788670 h 1314450" name="connsiteY1510"/>
                <a:gd fmla="*/ 29337 w 1314450" name="connsiteX1511"/>
                <a:gd fmla="*/ 785431 h 1314450" name="connsiteY1511"/>
                <a:gd fmla="*/ 28289 w 1314450" name="connsiteX1512"/>
                <a:gd fmla="*/ 780193 h 1314450" name="connsiteY1512"/>
                <a:gd fmla="*/ 17431 w 1314450" name="connsiteX1513"/>
                <a:gd fmla="*/ 679894 h 1314450" name="connsiteY1513"/>
                <a:gd fmla="*/ 381 w 1314450" name="connsiteX1514"/>
                <a:gd fmla="*/ 680466 h 1314450" name="connsiteY1514"/>
                <a:gd fmla="*/ 572 w 1314450" name="connsiteX1515"/>
                <a:gd fmla="*/ 685705 h 1314450" name="connsiteY1515"/>
                <a:gd fmla="*/ 17621 w 1314450" name="connsiteX1516"/>
                <a:gd fmla="*/ 685133 h 1314450" name="connsiteY1516"/>
                <a:gd fmla="*/ 17431 w 1314450" name="connsiteX1517"/>
                <a:gd fmla="*/ 679894 h 1314450" name="connsiteY1517"/>
                <a:gd fmla="*/ 17812 w 1314450" name="connsiteX1518"/>
                <a:gd fmla="*/ 691039 h 1314450" name="connsiteY1518"/>
                <a:gd fmla="*/ 762 w 1314450" name="connsiteX1519"/>
                <a:gd fmla="*/ 691896 h 1314450" name="connsiteY1519"/>
                <a:gd fmla="*/ 1048 w 1314450" name="connsiteX1520"/>
                <a:gd fmla="*/ 697135 h 1314450" name="connsiteY1520"/>
                <a:gd fmla="*/ 18002 w 1314450" name="connsiteX1521"/>
                <a:gd fmla="*/ 696277 h 1314450" name="connsiteY1521"/>
                <a:gd fmla="*/ 17812 w 1314450" name="connsiteX1522"/>
                <a:gd fmla="*/ 691039 h 1314450" name="connsiteY1522"/>
                <a:gd fmla="*/ 18479 w 1314450" name="connsiteX1523"/>
                <a:gd fmla="*/ 702278 h 1314450" name="connsiteY1523"/>
                <a:gd fmla="*/ 1524 w 1314450" name="connsiteX1524"/>
                <a:gd fmla="*/ 703516 h 1314450" name="connsiteY1524"/>
                <a:gd fmla="*/ 1810 w 1314450" name="connsiteX1525"/>
                <a:gd fmla="*/ 708755 h 1314450" name="connsiteY1525"/>
                <a:gd fmla="*/ 18764 w 1314450" name="connsiteX1526"/>
                <a:gd fmla="*/ 707517 h 1314450" name="connsiteY1526"/>
                <a:gd fmla="*/ 18479 w 1314450" name="connsiteX1527"/>
                <a:gd fmla="*/ 702278 h 1314450" name="connsiteY1527"/>
                <a:gd fmla="*/ 47625 w 1314450" name="connsiteX1528"/>
                <a:gd fmla="*/ 856297 h 1314450" name="connsiteY1528"/>
                <a:gd fmla="*/ 31433 w 1314450" name="connsiteX1529"/>
                <a:gd fmla="*/ 861536 h 1314450" name="connsiteY1529"/>
                <a:gd fmla="*/ 33052 w 1314450" name="connsiteX1530"/>
                <a:gd fmla="*/ 866584 h 1314450" name="connsiteY1530"/>
                <a:gd fmla="*/ 49149 w 1314450" name="connsiteX1531"/>
                <a:gd fmla="*/ 861346 h 1314450" name="connsiteY1531"/>
                <a:gd fmla="*/ 47625 w 1314450" name="connsiteX1532"/>
                <a:gd fmla="*/ 856297 h 1314450" name="connsiteY1532"/>
                <a:gd fmla="*/ 51054 w 1314450" name="connsiteX1533"/>
                <a:gd fmla="*/ 866965 h 1314450" name="connsiteY1533"/>
                <a:gd fmla="*/ 35052 w 1314450" name="connsiteX1534"/>
                <a:gd fmla="*/ 872490 h 1314450" name="connsiteY1534"/>
                <a:gd fmla="*/ 36767 w 1314450" name="connsiteX1535"/>
                <a:gd fmla="*/ 877443 h 1314450" name="connsiteY1535"/>
                <a:gd fmla="*/ 52769 w 1314450" name="connsiteX1536"/>
                <a:gd fmla="*/ 871918 h 1314450" name="connsiteY1536"/>
                <a:gd fmla="*/ 51054 w 1314450" name="connsiteX1537"/>
                <a:gd fmla="*/ 866965 h 1314450" name="connsiteY1537"/>
                <a:gd fmla="*/ 62770 w 1314450" name="connsiteX1538"/>
                <a:gd fmla="*/ 898588 h 1314450" name="connsiteY1538"/>
                <a:gd fmla="*/ 47054 w 1314450" name="connsiteX1539"/>
                <a:gd fmla="*/ 904970 h 1314450" name="connsiteY1539"/>
                <a:gd fmla="*/ 49054 w 1314450" name="connsiteX1540"/>
                <a:gd fmla="*/ 909828 h 1314450" name="connsiteY1540"/>
                <a:gd fmla="*/ 64770 w 1314450" name="connsiteX1541"/>
                <a:gd fmla="*/ 903446 h 1314450" name="connsiteY1541"/>
                <a:gd fmla="*/ 62770 w 1314450" name="connsiteX1542"/>
                <a:gd fmla="*/ 898588 h 1314450" name="connsiteY1542"/>
                <a:gd fmla="*/ 54769 w 1314450" name="connsiteX1543"/>
                <a:gd fmla="*/ 877538 h 1314450" name="connsiteY1543"/>
                <a:gd fmla="*/ 38862 w 1314450" name="connsiteX1544"/>
                <a:gd fmla="*/ 883348 h 1314450" name="connsiteY1544"/>
                <a:gd fmla="*/ 40672 w 1314450" name="connsiteX1545"/>
                <a:gd fmla="*/ 888301 h 1314450" name="connsiteY1545"/>
                <a:gd fmla="*/ 56579 w 1314450" name="connsiteX1546"/>
                <a:gd fmla="*/ 882491 h 1314450" name="connsiteY1546"/>
                <a:gd fmla="*/ 54769 w 1314450" name="connsiteX1547"/>
                <a:gd fmla="*/ 877538 h 1314450" name="connsiteY1547"/>
                <a:gd fmla="*/ 58674 w 1314450" name="connsiteX1548"/>
                <a:gd fmla="*/ 888111 h 1314450" name="connsiteY1548"/>
                <a:gd fmla="*/ 42863 w 1314450" name="connsiteX1549"/>
                <a:gd fmla="*/ 894207 h 1314450" name="connsiteY1549"/>
                <a:gd fmla="*/ 44768 w 1314450" name="connsiteX1550"/>
                <a:gd fmla="*/ 899160 h 1314450" name="connsiteY1550"/>
                <a:gd fmla="*/ 60579 w 1314450" name="connsiteX1551"/>
                <a:gd fmla="*/ 893064 h 1314450" name="connsiteY1551"/>
                <a:gd fmla="*/ 58674 w 1314450" name="connsiteX1552"/>
                <a:gd fmla="*/ 888111 h 1314450" name="connsiteY1552"/>
                <a:gd fmla="*/ 44291 w 1314450" name="connsiteX1553"/>
                <a:gd fmla="*/ 845534 h 1314450" name="connsiteY1553"/>
                <a:gd fmla="*/ 28004 w 1314450" name="connsiteX1554"/>
                <a:gd fmla="*/ 850487 h 1314450" name="connsiteY1554"/>
                <a:gd fmla="*/ 29528 w 1314450" name="connsiteX1555"/>
                <a:gd fmla="*/ 855535 h 1314450" name="connsiteY1555"/>
                <a:gd fmla="*/ 45815 w 1314450" name="connsiteX1556"/>
                <a:gd fmla="*/ 850582 h 1314450" name="connsiteY1556"/>
                <a:gd fmla="*/ 44291 w 1314450" name="connsiteX1557"/>
                <a:gd fmla="*/ 845534 h 1314450" name="connsiteY1557"/>
                <a:gd fmla="*/ 35433 w 1314450" name="connsiteX1558"/>
                <a:gd fmla="*/ 813054 h 1314450" name="connsiteY1558"/>
                <a:gd fmla="*/ 18955 w 1314450" name="connsiteX1559"/>
                <a:gd fmla="*/ 817150 h 1314450" name="connsiteY1559"/>
                <a:gd fmla="*/ 20193 w 1314450" name="connsiteX1560"/>
                <a:gd fmla="*/ 822293 h 1314450" name="connsiteY1560"/>
                <a:gd fmla="*/ 36671 w 1314450" name="connsiteX1561"/>
                <a:gd fmla="*/ 818197 h 1314450" name="connsiteY1561"/>
                <a:gd fmla="*/ 35433 w 1314450" name="connsiteX1562"/>
                <a:gd fmla="*/ 813054 h 1314450" name="connsiteY1562"/>
                <a:gd fmla="*/ 32861 w 1314450" name="connsiteX1563"/>
                <a:gd fmla="*/ 802196 h 1314450" name="connsiteY1563"/>
                <a:gd fmla="*/ 16288 w 1314450" name="connsiteX1564"/>
                <a:gd fmla="*/ 806005 h 1314450" name="connsiteY1564"/>
                <a:gd fmla="*/ 17431 w 1314450" name="connsiteX1565"/>
                <a:gd fmla="*/ 811149 h 1314450" name="connsiteY1565"/>
                <a:gd fmla="*/ 34004 w 1314450" name="connsiteX1566"/>
                <a:gd fmla="*/ 807339 h 1314450" name="connsiteY1566"/>
                <a:gd fmla="*/ 32861 w 1314450" name="connsiteX1567"/>
                <a:gd fmla="*/ 802196 h 1314450" name="connsiteY1567"/>
                <a:gd fmla="*/ 30480 w 1314450" name="connsiteX1568"/>
                <a:gd fmla="*/ 791147 h 1314450" name="connsiteY1568"/>
                <a:gd fmla="*/ 13811 w 1314450" name="connsiteX1569"/>
                <a:gd fmla="*/ 794671 h 1314450" name="connsiteY1569"/>
                <a:gd fmla="*/ 14954 w 1314450" name="connsiteX1570"/>
                <a:gd fmla="*/ 799814 h 1314450" name="connsiteY1570"/>
                <a:gd fmla="*/ 31623 w 1314450" name="connsiteX1571"/>
                <a:gd fmla="*/ 796290 h 1314450" name="connsiteY1571"/>
                <a:gd fmla="*/ 30480 w 1314450" name="connsiteX1572"/>
                <a:gd fmla="*/ 791147 h 1314450" name="connsiteY1572"/>
                <a:gd fmla="*/ 38195 w 1314450" name="connsiteX1573"/>
                <a:gd fmla="*/ 824008 h 1314450" name="connsiteY1573"/>
                <a:gd fmla="*/ 21812 w 1314450" name="connsiteX1574"/>
                <a:gd fmla="*/ 828389 h 1314450" name="connsiteY1574"/>
                <a:gd fmla="*/ 23146 w 1314450" name="connsiteX1575"/>
                <a:gd fmla="*/ 833533 h 1314450" name="connsiteY1575"/>
                <a:gd fmla="*/ 39529 w 1314450" name="connsiteX1576"/>
                <a:gd fmla="*/ 829151 h 1314450" name="connsiteY1576"/>
                <a:gd fmla="*/ 38195 w 1314450" name="connsiteX1577"/>
                <a:gd fmla="*/ 824008 h 1314450" name="connsiteY1577"/>
                <a:gd fmla="*/ 41148 w 1314450" name="connsiteX1578"/>
                <a:gd fmla="*/ 834771 h 1314450" name="connsiteY1578"/>
                <a:gd fmla="*/ 24860 w 1314450" name="connsiteX1579"/>
                <a:gd fmla="*/ 839438 h 1314450" name="connsiteY1579"/>
                <a:gd fmla="*/ 26384 w 1314450" name="connsiteX1580"/>
                <a:gd fmla="*/ 844487 h 1314450" name="connsiteY1580"/>
                <a:gd fmla="*/ 42672 w 1314450" name="connsiteX1581"/>
                <a:gd fmla="*/ 839819 h 1314450" name="connsiteY1581"/>
                <a:gd fmla="*/ 41148 w 1314450" name="connsiteX1582"/>
                <a:gd fmla="*/ 834771 h 1314450" name="connsiteY1582"/>
                <a:gd fmla="*/ 66961 w 1314450" name="connsiteX1583"/>
                <a:gd fmla="*/ 908970 h 1314450" name="connsiteY1583"/>
                <a:gd fmla="*/ 51340 w 1314450" name="connsiteX1584"/>
                <a:gd fmla="*/ 915638 h 1314450" name="connsiteY1584"/>
                <a:gd fmla="*/ 53435 w 1314450" name="connsiteX1585"/>
                <a:gd fmla="*/ 920496 h 1314450" name="connsiteY1585"/>
                <a:gd fmla="*/ 69056 w 1314450" name="connsiteX1586"/>
                <a:gd fmla="*/ 913828 h 1314450" name="connsiteY1586"/>
                <a:gd fmla="*/ 66961 w 1314450" name="connsiteX1587"/>
                <a:gd fmla="*/ 908970 h 1314450" name="connsiteY1587"/>
                <a:gd fmla="*/ 491014 w 1314450" name="connsiteX1588"/>
                <a:gd fmla="*/ 1281208 h 1314450" name="connsiteY1588"/>
                <a:gd fmla="*/ 486823 w 1314450" name="connsiteX1589"/>
                <a:gd fmla="*/ 1296924 h 1314450" name="connsiteY1589"/>
                <a:gd fmla="*/ 491966 w 1314450" name="connsiteX1590"/>
                <a:gd fmla="*/ 1298258 h 1314450" name="connsiteY1590"/>
                <a:gd fmla="*/ 496157 w 1314450" name="connsiteX1591"/>
                <a:gd fmla="*/ 1282541 h 1314450" name="connsiteY1591"/>
                <a:gd fmla="*/ 491014 w 1314450" name="connsiteX1592"/>
                <a:gd fmla="*/ 1281208 h 1314450" name="connsiteY1592"/>
                <a:gd fmla="*/ 501872 w 1314450" name="connsiteX1593"/>
                <a:gd fmla="*/ 1284160 h 1314450" name="connsiteY1593"/>
                <a:gd fmla="*/ 497967 w 1314450" name="connsiteX1594"/>
                <a:gd fmla="*/ 1299972 h 1314450" name="connsiteY1594"/>
                <a:gd fmla="*/ 503111 w 1314450" name="connsiteX1595"/>
                <a:gd fmla="*/ 1301210 h 1314450" name="connsiteY1595"/>
                <a:gd fmla="*/ 507016 w 1314450" name="connsiteX1596"/>
                <a:gd fmla="*/ 1285494 h 1314450" name="connsiteY1596"/>
                <a:gd fmla="*/ 501872 w 1314450" name="connsiteX1597"/>
                <a:gd fmla="*/ 1284160 h 1314450" name="connsiteY1597"/>
                <a:gd fmla="*/ 523685 w 1314450" name="connsiteX1598"/>
                <a:gd fmla="*/ 1289304 h 1314450" name="connsiteY1598"/>
                <a:gd fmla="*/ 520351 w 1314450" name="connsiteX1599"/>
                <a:gd fmla="*/ 1305115 h 1314450" name="connsiteY1599"/>
                <a:gd fmla="*/ 525494 w 1314450" name="connsiteX1600"/>
                <a:gd fmla="*/ 1306258 h 1314450" name="connsiteY1600"/>
                <a:gd fmla="*/ 528828 w 1314450" name="connsiteX1601"/>
                <a:gd fmla="*/ 1290352 h 1314450" name="connsiteY1601"/>
                <a:gd fmla="*/ 523685 w 1314450" name="connsiteX1602"/>
                <a:gd fmla="*/ 1289304 h 1314450" name="connsiteY1602"/>
                <a:gd fmla="*/ 512731 w 1314450" name="connsiteX1603"/>
                <a:gd fmla="*/ 1286828 h 1314450" name="connsiteY1603"/>
                <a:gd fmla="*/ 509111 w 1314450" name="connsiteX1604"/>
                <a:gd fmla="*/ 1302639 h 1314450" name="connsiteY1604"/>
                <a:gd fmla="*/ 514255 w 1314450" name="connsiteX1605"/>
                <a:gd fmla="*/ 1303782 h 1314450" name="connsiteY1605"/>
                <a:gd fmla="*/ 517874 w 1314450" name="connsiteX1606"/>
                <a:gd fmla="*/ 1287971 h 1314450" name="connsiteY1606"/>
                <a:gd fmla="*/ 512731 w 1314450" name="connsiteX1607"/>
                <a:gd fmla="*/ 1286828 h 1314450" name="connsiteY1607"/>
                <a:gd fmla="*/ 480155 w 1314450" name="connsiteX1608"/>
                <a:gd fmla="*/ 1278160 h 1314450" name="connsiteY1608"/>
                <a:gd fmla="*/ 475679 w 1314450" name="connsiteX1609"/>
                <a:gd fmla="*/ 1293876 h 1314450" name="connsiteY1609"/>
                <a:gd fmla="*/ 480727 w 1314450" name="connsiteX1610"/>
                <a:gd fmla="*/ 1295304 h 1314450" name="connsiteY1610"/>
                <a:gd fmla="*/ 485204 w 1314450" name="connsiteX1611"/>
                <a:gd fmla="*/ 1279684 h 1314450" name="connsiteY1611"/>
                <a:gd fmla="*/ 480155 w 1314450" name="connsiteX1612"/>
                <a:gd fmla="*/ 1278160 h 1314450" name="connsiteY1612"/>
                <a:gd fmla="*/ 437483 w 1314450" name="connsiteX1613"/>
                <a:gd fmla="*/ 1264158 h 1314450" name="connsiteY1613"/>
                <a:gd fmla="*/ 431864 w 1314450" name="connsiteX1614"/>
                <a:gd fmla="*/ 1279589 h 1314450" name="connsiteY1614"/>
                <a:gd fmla="*/ 436817 w 1314450" name="connsiteX1615"/>
                <a:gd fmla="*/ 1281398 h 1314450" name="connsiteY1615"/>
                <a:gd fmla="*/ 442436 w 1314450" name="connsiteX1616"/>
                <a:gd fmla="*/ 1266063 h 1314450" name="connsiteY1616"/>
                <a:gd fmla="*/ 437483 w 1314450" name="connsiteX1617"/>
                <a:gd fmla="*/ 1264158 h 1314450" name="connsiteY1617"/>
                <a:gd fmla="*/ 427006 w 1314450" name="connsiteX1618"/>
                <a:gd fmla="*/ 1260158 h 1314450" name="connsiteY1618"/>
                <a:gd fmla="*/ 421100 w 1314450" name="connsiteX1619"/>
                <a:gd fmla="*/ 1275493 h 1314450" name="connsiteY1619"/>
                <a:gd fmla="*/ 426053 w 1314450" name="connsiteX1620"/>
                <a:gd fmla="*/ 1277398 h 1314450" name="connsiteY1620"/>
                <a:gd fmla="*/ 431959 w 1314450" name="connsiteX1621"/>
                <a:gd fmla="*/ 1262062 h 1314450" name="connsiteY1621"/>
                <a:gd fmla="*/ 427006 w 1314450" name="connsiteX1622"/>
                <a:gd fmla="*/ 1260158 h 1314450" name="connsiteY1622"/>
                <a:gd fmla="*/ 469392 w 1314450" name="connsiteX1623"/>
                <a:gd fmla="*/ 1275017 h 1314450" name="connsiteY1623"/>
                <a:gd fmla="*/ 464630 w 1314450" name="connsiteX1624"/>
                <a:gd fmla="*/ 1290637 h 1314450" name="connsiteY1624"/>
                <a:gd fmla="*/ 469678 w 1314450" name="connsiteX1625"/>
                <a:gd fmla="*/ 1292162 h 1314450" name="connsiteY1625"/>
                <a:gd fmla="*/ 474440 w 1314450" name="connsiteX1626"/>
                <a:gd fmla="*/ 1276540 h 1314450" name="connsiteY1626"/>
                <a:gd fmla="*/ 469392 w 1314450" name="connsiteX1627"/>
                <a:gd fmla="*/ 1275017 h 1314450" name="connsiteY1627"/>
                <a:gd fmla="*/ 534734 w 1314450" name="connsiteX1628"/>
                <a:gd fmla="*/ 1291590 h 1314450" name="connsiteY1628"/>
                <a:gd fmla="*/ 531686 w 1314450" name="connsiteX1629"/>
                <a:gd fmla="*/ 1307497 h 1314450" name="connsiteY1629"/>
                <a:gd fmla="*/ 536924 w 1314450" name="connsiteX1630"/>
                <a:gd fmla="*/ 1308449 h 1314450" name="connsiteY1630"/>
                <a:gd fmla="*/ 539972 w 1314450" name="connsiteX1631"/>
                <a:gd fmla="*/ 1292542 h 1314450" name="connsiteY1631"/>
                <a:gd fmla="*/ 534734 w 1314450" name="connsiteX1632"/>
                <a:gd fmla="*/ 1291590 h 1314450" name="connsiteY1632"/>
                <a:gd fmla="*/ 211455 w 1314450" name="connsiteX1633"/>
                <a:gd fmla="*/ 1120902 h 1314450" name="connsiteY1633"/>
                <a:gd fmla="*/ 199835 w 1314450" name="connsiteX1634"/>
                <a:gd fmla="*/ 1132903 h 1314450" name="connsiteY1634"/>
                <a:gd fmla="*/ 203645 w 1314450" name="connsiteX1635"/>
                <a:gd fmla="*/ 1136618 h 1314450" name="connsiteY1635"/>
                <a:gd fmla="*/ 215265 w 1314450" name="connsiteX1636"/>
                <a:gd fmla="*/ 1124617 h 1314450" name="connsiteY1636"/>
                <a:gd fmla="*/ 211455 w 1314450" name="connsiteX1637"/>
                <a:gd fmla="*/ 1120902 h 1314450" name="connsiteY1637"/>
                <a:gd fmla="*/ 448056 w 1314450" name="connsiteX1638"/>
                <a:gd fmla="*/ 1267873 h 1314450" name="connsiteY1638"/>
                <a:gd fmla="*/ 442722 w 1314450" name="connsiteX1639"/>
                <a:gd fmla="*/ 1283303 h 1314450" name="connsiteY1639"/>
                <a:gd fmla="*/ 447675 w 1314450" name="connsiteX1640"/>
                <a:gd fmla="*/ 1285113 h 1314450" name="connsiteY1640"/>
                <a:gd fmla="*/ 453009 w 1314450" name="connsiteX1641"/>
                <a:gd fmla="*/ 1269683 h 1314450" name="connsiteY1641"/>
                <a:gd fmla="*/ 448056 w 1314450" name="connsiteX1642"/>
                <a:gd fmla="*/ 1267873 h 1314450" name="connsiteY1642"/>
                <a:gd fmla="*/ 646271 w 1314450" name="connsiteX1643"/>
                <a:gd fmla="*/ 1303877 h 1314450" name="connsiteY1643"/>
                <a:gd fmla="*/ 645986 w 1314450" name="connsiteX1644"/>
                <a:gd fmla="*/ 1319879 h 1314450" name="connsiteY1644"/>
                <a:gd fmla="*/ 651320 w 1314450" name="connsiteX1645"/>
                <a:gd fmla="*/ 1319974 h 1314450" name="connsiteY1645"/>
                <a:gd fmla="*/ 651605 w 1314450" name="connsiteX1646"/>
                <a:gd fmla="*/ 1303973 h 1314450" name="connsiteY1646"/>
                <a:gd fmla="*/ 646271 w 1314450" name="connsiteX1647"/>
                <a:gd fmla="*/ 1303877 h 1314450" name="connsiteY1647"/>
                <a:gd fmla="*/ 623792 w 1314450" name="connsiteX1648"/>
                <a:gd fmla="*/ 1302925 h 1314450" name="connsiteY1648"/>
                <a:gd fmla="*/ 622935 w 1314450" name="connsiteX1649"/>
                <a:gd fmla="*/ 1319022 h 1314450" name="connsiteY1649"/>
                <a:gd fmla="*/ 628174 w 1314450" name="connsiteX1650"/>
                <a:gd fmla="*/ 1319308 h 1314450" name="connsiteY1650"/>
                <a:gd fmla="*/ 629031 w 1314450" name="connsiteX1651"/>
                <a:gd fmla="*/ 1303306 h 1314450" name="connsiteY1651"/>
                <a:gd fmla="*/ 623792 w 1314450" name="connsiteX1652"/>
                <a:gd fmla="*/ 1302925 h 1314450" name="connsiteY1652"/>
                <a:gd fmla="*/ 601409 w 1314450" name="connsiteX1653"/>
                <a:gd fmla="*/ 1301210 h 1314450" name="connsiteY1653"/>
                <a:gd fmla="*/ 599980 w 1314450" name="connsiteX1654"/>
                <a:gd fmla="*/ 1317212 h 1314450" name="connsiteY1654"/>
                <a:gd fmla="*/ 605219 w 1314450" name="connsiteX1655"/>
                <a:gd fmla="*/ 1317689 h 1314450" name="connsiteY1655"/>
                <a:gd fmla="*/ 606647 w 1314450" name="connsiteX1656"/>
                <a:gd fmla="*/ 1301687 h 1314450" name="connsiteY1656"/>
                <a:gd fmla="*/ 601409 w 1314450" name="connsiteX1657"/>
                <a:gd fmla="*/ 1301210 h 1314450" name="connsiteY1657"/>
                <a:gd fmla="*/ 612648 w 1314450" name="connsiteX1658"/>
                <a:gd fmla="*/ 1302258 h 1314450" name="connsiteY1658"/>
                <a:gd fmla="*/ 611505 w 1314450" name="connsiteX1659"/>
                <a:gd fmla="*/ 1318260 h 1314450" name="connsiteY1659"/>
                <a:gd fmla="*/ 616744 w 1314450" name="connsiteX1660"/>
                <a:gd fmla="*/ 1318641 h 1314450" name="connsiteY1660"/>
                <a:gd fmla="*/ 617887 w 1314450" name="connsiteX1661"/>
                <a:gd fmla="*/ 1302639 h 1314450" name="connsiteY1661"/>
                <a:gd fmla="*/ 612648 w 1314450" name="connsiteX1662"/>
                <a:gd fmla="*/ 1302258 h 1314450" name="connsiteY1662"/>
                <a:gd fmla="*/ 635032 w 1314450" name="connsiteX1663"/>
                <a:gd fmla="*/ 1303496 h 1314450" name="connsiteY1663"/>
                <a:gd fmla="*/ 634460 w 1314450" name="connsiteX1664"/>
                <a:gd fmla="*/ 1319498 h 1314450" name="connsiteY1664"/>
                <a:gd fmla="*/ 639794 w 1314450" name="connsiteX1665"/>
                <a:gd fmla="*/ 1319689 h 1314450" name="connsiteY1665"/>
                <a:gd fmla="*/ 640366 w 1314450" name="connsiteX1666"/>
                <a:gd fmla="*/ 1303686 h 1314450" name="connsiteY1666"/>
                <a:gd fmla="*/ 635032 w 1314450" name="connsiteX1667"/>
                <a:gd fmla="*/ 1303496 h 1314450" name="connsiteY1667"/>
                <a:gd fmla="*/ 416528 w 1314450" name="connsiteX1668"/>
                <a:gd fmla="*/ 1255871 h 1314450" name="connsiteY1668"/>
                <a:gd fmla="*/ 410432 w 1314450" name="connsiteX1669"/>
                <a:gd fmla="*/ 1271111 h 1314450" name="connsiteY1669"/>
                <a:gd fmla="*/ 415290 w 1314450" name="connsiteX1670"/>
                <a:gd fmla="*/ 1273112 h 1314450" name="connsiteY1670"/>
                <a:gd fmla="*/ 421386 w 1314450" name="connsiteX1671"/>
                <a:gd fmla="*/ 1257871 h 1314450" name="connsiteY1671"/>
                <a:gd fmla="*/ 416528 w 1314450" name="connsiteX1672"/>
                <a:gd fmla="*/ 1255871 h 1314450" name="connsiteY1672"/>
                <a:gd fmla="*/ 545783 w 1314450" name="connsiteX1673"/>
                <a:gd fmla="*/ 1293685 h 1314450" name="connsiteY1673"/>
                <a:gd fmla="*/ 542925 w 1314450" name="connsiteX1674"/>
                <a:gd fmla="*/ 1309687 h 1314450" name="connsiteY1674"/>
                <a:gd fmla="*/ 548164 w 1314450" name="connsiteX1675"/>
                <a:gd fmla="*/ 1310545 h 1314450" name="connsiteY1675"/>
                <a:gd fmla="*/ 550926 w 1314450" name="connsiteX1676"/>
                <a:gd fmla="*/ 1294638 h 1314450" name="connsiteY1676"/>
                <a:gd fmla="*/ 545783 w 1314450" name="connsiteX1677"/>
                <a:gd fmla="*/ 1293685 h 1314450" name="connsiteY1677"/>
                <a:gd fmla="*/ 556832 w 1314450" name="connsiteX1678"/>
                <a:gd fmla="*/ 1295590 h 1314450" name="connsiteY1678"/>
                <a:gd fmla="*/ 554260 w 1314450" name="connsiteX1679"/>
                <a:gd fmla="*/ 1311592 h 1314450" name="connsiteY1679"/>
                <a:gd fmla="*/ 559499 w 1314450" name="connsiteX1680"/>
                <a:gd fmla="*/ 1312450 h 1314450" name="connsiteY1680"/>
                <a:gd fmla="*/ 562070 w 1314450" name="connsiteX1681"/>
                <a:gd fmla="*/ 1296448 h 1314450" name="connsiteY1681"/>
                <a:gd fmla="*/ 556832 w 1314450" name="connsiteX1682"/>
                <a:gd fmla="*/ 1295590 h 1314450" name="connsiteY1682"/>
                <a:gd fmla="*/ 567976 w 1314450" name="connsiteX1683"/>
                <a:gd fmla="*/ 1297305 h 1314450" name="connsiteY1683"/>
                <a:gd fmla="*/ 565690 w 1314450" name="connsiteX1684"/>
                <a:gd fmla="*/ 1313307 h 1314450" name="connsiteY1684"/>
                <a:gd fmla="*/ 570929 w 1314450" name="connsiteX1685"/>
                <a:gd fmla="*/ 1314069 h 1314450" name="connsiteY1685"/>
                <a:gd fmla="*/ 573215 w 1314450" name="connsiteX1686"/>
                <a:gd fmla="*/ 1298067 h 1314450" name="connsiteY1686"/>
                <a:gd fmla="*/ 567976 w 1314450" name="connsiteX1687"/>
                <a:gd fmla="*/ 1297305 h 1314450" name="connsiteY1687"/>
                <a:gd fmla="*/ 579025 w 1314450" name="connsiteX1688"/>
                <a:gd fmla="*/ 1298829 h 1314450" name="connsiteY1688"/>
                <a:gd fmla="*/ 577025 w 1314450" name="connsiteX1689"/>
                <a:gd fmla="*/ 1314831 h 1314450" name="connsiteY1689"/>
                <a:gd fmla="*/ 582263 w 1314450" name="connsiteX1690"/>
                <a:gd fmla="*/ 1315403 h 1314450" name="connsiteY1690"/>
                <a:gd fmla="*/ 584264 w 1314450" name="connsiteX1691"/>
                <a:gd fmla="*/ 1299401 h 1314450" name="connsiteY1691"/>
                <a:gd fmla="*/ 579025 w 1314450" name="connsiteX1692"/>
                <a:gd fmla="*/ 1298829 h 1314450" name="connsiteY1692"/>
                <a:gd fmla="*/ 590264 w 1314450" name="connsiteX1693"/>
                <a:gd fmla="*/ 1300067 h 1314450" name="connsiteY1693"/>
                <a:gd fmla="*/ 588550 w 1314450" name="connsiteX1694"/>
                <a:gd fmla="*/ 1316164 h 1314450" name="connsiteY1694"/>
                <a:gd fmla="*/ 593789 w 1314450" name="connsiteX1695"/>
                <a:gd fmla="*/ 1316736 h 1314450" name="connsiteY1695"/>
                <a:gd fmla="*/ 595503 w 1314450" name="connsiteX1696"/>
                <a:gd fmla="*/ 1300734 h 1314450" name="connsiteY1696"/>
                <a:gd fmla="*/ 590264 w 1314450" name="connsiteX1697"/>
                <a:gd fmla="*/ 1300067 h 1314450" name="connsiteY1697"/>
                <a:gd fmla="*/ 458724 w 1314450" name="connsiteX1698"/>
                <a:gd fmla="*/ 1271492 h 1314450" name="connsiteY1698"/>
                <a:gd fmla="*/ 453676 w 1314450" name="connsiteX1699"/>
                <a:gd fmla="*/ 1287018 h 1314450" name="connsiteY1699"/>
                <a:gd fmla="*/ 458724 w 1314450" name="connsiteX1700"/>
                <a:gd fmla="*/ 1288637 h 1314450" name="connsiteY1700"/>
                <a:gd fmla="*/ 463772 w 1314450" name="connsiteX1701"/>
                <a:gd fmla="*/ 1273112 h 1314450" name="connsiteY1701"/>
                <a:gd fmla="*/ 458724 w 1314450" name="connsiteX1702"/>
                <a:gd fmla="*/ 1271492 h 1314450" name="connsiteY1702"/>
                <a:gd fmla="*/ 261938 w 1314450" name="connsiteX1703"/>
                <a:gd fmla="*/ 1165384 h 1314450" name="connsiteY1703"/>
                <a:gd fmla="*/ 251651 w 1314450" name="connsiteX1704"/>
                <a:gd fmla="*/ 1178528 h 1314450" name="connsiteY1704"/>
                <a:gd fmla="*/ 255842 w 1314450" name="connsiteX1705"/>
                <a:gd fmla="*/ 1181767 h 1314450" name="connsiteY1705"/>
                <a:gd fmla="*/ 266129 w 1314450" name="connsiteX1706"/>
                <a:gd fmla="*/ 1168622 h 1314450" name="connsiteY1706"/>
                <a:gd fmla="*/ 261938 w 1314450" name="connsiteX1707"/>
                <a:gd fmla="*/ 1165384 h 1314450" name="connsiteY1707"/>
                <a:gd fmla="*/ 253175 w 1314450" name="connsiteX1708"/>
                <a:gd fmla="*/ 1158335 h 1314450" name="connsiteY1708"/>
                <a:gd fmla="*/ 242697 w 1314450" name="connsiteX1709"/>
                <a:gd fmla="*/ 1171289 h 1314450" name="connsiteY1709"/>
                <a:gd fmla="*/ 246793 w 1314450" name="connsiteX1710"/>
                <a:gd fmla="*/ 1174623 h 1314450" name="connsiteY1710"/>
                <a:gd fmla="*/ 257270 w 1314450" name="connsiteX1711"/>
                <a:gd fmla="*/ 1161669 h 1314450" name="connsiteY1711"/>
                <a:gd fmla="*/ 253175 w 1314450" name="connsiteX1712"/>
                <a:gd fmla="*/ 1158335 h 1314450" name="connsiteY1712"/>
                <a:gd fmla="*/ 270891 w 1314450" name="connsiteX1713"/>
                <a:gd fmla="*/ 1172242 h 1314450" name="connsiteY1713"/>
                <a:gd fmla="*/ 260890 w 1314450" name="connsiteX1714"/>
                <a:gd fmla="*/ 1185481 h 1314450" name="connsiteY1714"/>
                <a:gd fmla="*/ 265081 w 1314450" name="connsiteX1715"/>
                <a:gd fmla="*/ 1188720 h 1314450" name="connsiteY1715"/>
                <a:gd fmla="*/ 275082 w 1314450" name="connsiteX1716"/>
                <a:gd fmla="*/ 1175480 h 1314450" name="connsiteY1716"/>
                <a:gd fmla="*/ 270891 w 1314450" name="connsiteX1717"/>
                <a:gd fmla="*/ 1172242 h 1314450" name="connsiteY1717"/>
                <a:gd fmla="*/ 406241 w 1314450" name="connsiteX1718"/>
                <a:gd fmla="*/ 1251585 h 1314450" name="connsiteY1718"/>
                <a:gd fmla="*/ 399860 w 1314450" name="connsiteX1719"/>
                <a:gd fmla="*/ 1266729 h 1314450" name="connsiteY1719"/>
                <a:gd fmla="*/ 404717 w 1314450" name="connsiteX1720"/>
                <a:gd fmla="*/ 1268825 h 1314450" name="connsiteY1720"/>
                <a:gd fmla="*/ 411099 w 1314450" name="connsiteX1721"/>
                <a:gd fmla="*/ 1253680 h 1314450" name="connsiteY1721"/>
                <a:gd fmla="*/ 406241 w 1314450" name="connsiteX1722"/>
                <a:gd fmla="*/ 1251585 h 1314450" name="connsiteY1722"/>
                <a:gd fmla="*/ 298133 w 1314450" name="connsiteX1723"/>
                <a:gd fmla="*/ 1192054 h 1314450" name="connsiteY1723"/>
                <a:gd fmla="*/ 288893 w 1314450" name="connsiteX1724"/>
                <a:gd fmla="*/ 1205865 h 1314450" name="connsiteY1724"/>
                <a:gd fmla="*/ 293275 w 1314450" name="connsiteX1725"/>
                <a:gd fmla="*/ 1208818 h 1314450" name="connsiteY1725"/>
                <a:gd fmla="*/ 302514 w 1314450" name="connsiteX1726"/>
                <a:gd fmla="*/ 1195102 h 1314450" name="connsiteY1726"/>
                <a:gd fmla="*/ 298133 w 1314450" name="connsiteX1727"/>
                <a:gd fmla="*/ 1192054 h 1314450" name="connsiteY1727"/>
                <a:gd fmla="*/ 279845 w 1314450" name="connsiteX1728"/>
                <a:gd fmla="*/ 1179005 h 1314450" name="connsiteY1728"/>
                <a:gd fmla="*/ 270034 w 1314450" name="connsiteX1729"/>
                <a:gd fmla="*/ 1192435 h 1314450" name="connsiteY1729"/>
                <a:gd fmla="*/ 274320 w 1314450" name="connsiteX1730"/>
                <a:gd fmla="*/ 1195578 h 1314450" name="connsiteY1730"/>
                <a:gd fmla="*/ 284036 w 1314450" name="connsiteX1731"/>
                <a:gd fmla="*/ 1182148 h 1314450" name="connsiteY1731"/>
                <a:gd fmla="*/ 279845 w 1314450" name="connsiteX1732"/>
                <a:gd fmla="*/ 1179005 h 1314450" name="connsiteY1732"/>
                <a:gd fmla="*/ 219551 w 1314450" name="connsiteX1733"/>
                <a:gd fmla="*/ 1128712 h 1314450" name="connsiteY1733"/>
                <a:gd fmla="*/ 208121 w 1314450" name="connsiteX1734"/>
                <a:gd fmla="*/ 1140905 h 1314450" name="connsiteY1734"/>
                <a:gd fmla="*/ 212027 w 1314450" name="connsiteX1735"/>
                <a:gd fmla="*/ 1144524 h 1314450" name="connsiteY1735"/>
                <a:gd fmla="*/ 223457 w 1314450" name="connsiteX1736"/>
                <a:gd fmla="*/ 1132332 h 1314450" name="connsiteY1736"/>
                <a:gd fmla="*/ 219551 w 1314450" name="connsiteX1737"/>
                <a:gd fmla="*/ 1128712 h 1314450" name="connsiteY1737"/>
                <a:gd fmla="*/ 244602 w 1314450" name="connsiteX1738"/>
                <a:gd fmla="*/ 1151192 h 1314450" name="connsiteY1738"/>
                <a:gd fmla="*/ 233934 w 1314450" name="connsiteX1739"/>
                <a:gd fmla="*/ 1163955 h 1314450" name="connsiteY1739"/>
                <a:gd fmla="*/ 237935 w 1314450" name="connsiteX1740"/>
                <a:gd fmla="*/ 1167384 h 1314450" name="connsiteY1740"/>
                <a:gd fmla="*/ 248603 w 1314450" name="connsiteX1741"/>
                <a:gd fmla="*/ 1154621 h 1314450" name="connsiteY1741"/>
                <a:gd fmla="*/ 244602 w 1314450" name="connsiteX1742"/>
                <a:gd fmla="*/ 1151192 h 1314450" name="connsiteY1742"/>
                <a:gd fmla="*/ 227743 w 1314450" name="connsiteX1743"/>
                <a:gd fmla="*/ 1136427 h 1314450" name="connsiteY1743"/>
                <a:gd fmla="*/ 216599 w 1314450" name="connsiteX1744"/>
                <a:gd fmla="*/ 1148810 h 1314450" name="connsiteY1744"/>
                <a:gd fmla="*/ 220599 w 1314450" name="connsiteX1745"/>
                <a:gd fmla="*/ 1152335 h 1314450" name="connsiteY1745"/>
                <a:gd fmla="*/ 231743 w 1314450" name="connsiteX1746"/>
                <a:gd fmla="*/ 1139952 h 1314450" name="connsiteY1746"/>
                <a:gd fmla="*/ 227743 w 1314450" name="connsiteX1747"/>
                <a:gd fmla="*/ 1136427 h 1314450" name="connsiteY1747"/>
                <a:gd fmla="*/ 236125 w 1314450" name="connsiteX1748"/>
                <a:gd fmla="*/ 1143857 h 1314450" name="connsiteY1748"/>
                <a:gd fmla="*/ 225171 w 1314450" name="connsiteX1749"/>
                <a:gd fmla="*/ 1156430 h 1314450" name="connsiteY1749"/>
                <a:gd fmla="*/ 229172 w 1314450" name="connsiteX1750"/>
                <a:gd fmla="*/ 1159955 h 1314450" name="connsiteY1750"/>
                <a:gd fmla="*/ 240125 w 1314450" name="connsiteX1751"/>
                <a:gd fmla="*/ 1147381 h 1314450" name="connsiteY1751"/>
                <a:gd fmla="*/ 236125 w 1314450" name="connsiteX1752"/>
                <a:gd fmla="*/ 1143857 h 1314450" name="connsiteY1752"/>
                <a:gd fmla="*/ 288893 w 1314450" name="connsiteX1753"/>
                <a:gd fmla="*/ 1185672 h 1314450" name="connsiteY1753"/>
                <a:gd fmla="*/ 279368 w 1314450" name="connsiteX1754"/>
                <a:gd fmla="*/ 1199293 h 1314450" name="connsiteY1754"/>
                <a:gd fmla="*/ 283750 w 1314450" name="connsiteX1755"/>
                <a:gd fmla="*/ 1202341 h 1314450" name="connsiteY1755"/>
                <a:gd fmla="*/ 293275 w 1314450" name="connsiteX1756"/>
                <a:gd fmla="*/ 1188720 h 1314450" name="connsiteY1756"/>
                <a:gd fmla="*/ 288893 w 1314450" name="connsiteX1757"/>
                <a:gd fmla="*/ 1185672 h 1314450" name="connsiteY1757"/>
                <a:gd fmla="*/ 355664 w 1314450" name="connsiteX1758"/>
                <a:gd fmla="*/ 1227106 h 1314450" name="connsiteY1758"/>
                <a:gd fmla="*/ 347948 w 1314450" name="connsiteX1759"/>
                <a:gd fmla="*/ 1241679 h 1314450" name="connsiteY1759"/>
                <a:gd fmla="*/ 352615 w 1314450" name="connsiteX1760"/>
                <a:gd fmla="*/ 1244155 h 1314450" name="connsiteY1760"/>
                <a:gd fmla="*/ 360331 w 1314450" name="connsiteX1761"/>
                <a:gd fmla="*/ 1229582 h 1314450" name="connsiteY1761"/>
                <a:gd fmla="*/ 355664 w 1314450" name="connsiteX1762"/>
                <a:gd fmla="*/ 1227106 h 1314450" name="connsiteY1762"/>
                <a:gd fmla="*/ 307467 w 1314450" name="connsiteX1763"/>
                <a:gd fmla="*/ 1198245 h 1314450" name="connsiteY1763"/>
                <a:gd fmla="*/ 298418 w 1314450" name="connsiteX1764"/>
                <a:gd fmla="*/ 1212151 h 1314450" name="connsiteY1764"/>
                <a:gd fmla="*/ 302800 w 1314450" name="connsiteX1765"/>
                <a:gd fmla="*/ 1215009 h 1314450" name="connsiteY1765"/>
                <a:gd fmla="*/ 311849 w 1314450" name="connsiteX1766"/>
                <a:gd fmla="*/ 1201103 h 1314450" name="connsiteY1766"/>
                <a:gd fmla="*/ 307467 w 1314450" name="connsiteX1767"/>
                <a:gd fmla="*/ 1198245 h 1314450" name="connsiteY1767"/>
                <a:gd fmla="*/ 365569 w 1314450" name="connsiteX1768"/>
                <a:gd fmla="*/ 1232344 h 1314450" name="connsiteY1768"/>
                <a:gd fmla="*/ 358045 w 1314450" name="connsiteX1769"/>
                <a:gd fmla="*/ 1247013 h 1314450" name="connsiteY1769"/>
                <a:gd fmla="*/ 362712 w 1314450" name="connsiteX1770"/>
                <a:gd fmla="*/ 1249394 h 1314450" name="connsiteY1770"/>
                <a:gd fmla="*/ 370237 w 1314450" name="connsiteX1771"/>
                <a:gd fmla="*/ 1234726 h 1314450" name="connsiteY1771"/>
                <a:gd fmla="*/ 365569 w 1314450" name="connsiteX1772"/>
                <a:gd fmla="*/ 1232344 h 1314450" name="connsiteY1772"/>
                <a:gd fmla="*/ 385763 w 1314450" name="connsiteX1773"/>
                <a:gd fmla="*/ 1242345 h 1314450" name="connsiteY1773"/>
                <a:gd fmla="*/ 378809 w 1314450" name="connsiteX1774"/>
                <a:gd fmla="*/ 1257204 h 1314450" name="connsiteY1774"/>
                <a:gd fmla="*/ 383572 w 1314450" name="connsiteX1775"/>
                <a:gd fmla="*/ 1259396 h 1314450" name="connsiteY1775"/>
                <a:gd fmla="*/ 390525 w 1314450" name="connsiteX1776"/>
                <a:gd fmla="*/ 1244537 h 1314450" name="connsiteY1776"/>
                <a:gd fmla="*/ 385763 w 1314450" name="connsiteX1777"/>
                <a:gd fmla="*/ 1242345 h 1314450" name="connsiteY1777"/>
                <a:gd fmla="*/ 395954 w 1314450" name="connsiteX1778"/>
                <a:gd fmla="*/ 1247013 h 1314450" name="connsiteY1778"/>
                <a:gd fmla="*/ 389287 w 1314450" name="connsiteX1779"/>
                <a:gd fmla="*/ 1261967 h 1314450" name="connsiteY1779"/>
                <a:gd fmla="*/ 394144 w 1314450" name="connsiteX1780"/>
                <a:gd fmla="*/ 1264063 h 1314450" name="connsiteY1780"/>
                <a:gd fmla="*/ 400812 w 1314450" name="connsiteX1781"/>
                <a:gd fmla="*/ 1249013 h 1314450" name="connsiteY1781"/>
                <a:gd fmla="*/ 395954 w 1314450" name="connsiteX1782"/>
                <a:gd fmla="*/ 1247013 h 1314450" name="connsiteY1782"/>
                <a:gd fmla="*/ 375666 w 1314450" name="connsiteX1783"/>
                <a:gd fmla="*/ 1237393 h 1314450" name="connsiteY1783"/>
                <a:gd fmla="*/ 368427 w 1314450" name="connsiteX1784"/>
                <a:gd fmla="*/ 1252156 h 1314450" name="connsiteY1784"/>
                <a:gd fmla="*/ 373190 w 1314450" name="connsiteX1785"/>
                <a:gd fmla="*/ 1254538 h 1314450" name="connsiteY1785"/>
                <a:gd fmla="*/ 380429 w 1314450" name="connsiteX1786"/>
                <a:gd fmla="*/ 1239774 h 1314450" name="connsiteY1786"/>
                <a:gd fmla="*/ 375666 w 1314450" name="connsiteX1787"/>
                <a:gd fmla="*/ 1237393 h 1314450" name="connsiteY1787"/>
                <a:gd fmla="*/ 345853 w 1314450" name="connsiteX1788"/>
                <a:gd fmla="*/ 1221676 h 1314450" name="connsiteY1788"/>
                <a:gd fmla="*/ 337852 w 1314450" name="connsiteX1789"/>
                <a:gd fmla="*/ 1236155 h 1314450" name="connsiteY1789"/>
                <a:gd fmla="*/ 342424 w 1314450" name="connsiteX1790"/>
                <a:gd fmla="*/ 1238726 h 1314450" name="connsiteY1790"/>
                <a:gd fmla="*/ 350425 w 1314450" name="connsiteX1791"/>
                <a:gd fmla="*/ 1224248 h 1314450" name="connsiteY1791"/>
                <a:gd fmla="*/ 345853 w 1314450" name="connsiteX1792"/>
                <a:gd fmla="*/ 1221676 h 1314450" name="connsiteY1792"/>
                <a:gd fmla="*/ 316897 w 1314450" name="connsiteX1793"/>
                <a:gd fmla="*/ 1204341 h 1314450" name="connsiteY1793"/>
                <a:gd fmla="*/ 308134 w 1314450" name="connsiteX1794"/>
                <a:gd fmla="*/ 1218343 h 1314450" name="connsiteY1794"/>
                <a:gd fmla="*/ 312611 w 1314450" name="connsiteX1795"/>
                <a:gd fmla="*/ 1221105 h 1314450" name="connsiteY1795"/>
                <a:gd fmla="*/ 321373 w 1314450" name="connsiteX1796"/>
                <a:gd fmla="*/ 1207103 h 1314450" name="connsiteY1796"/>
                <a:gd fmla="*/ 316897 w 1314450" name="connsiteX1797"/>
                <a:gd fmla="*/ 1204341 h 1314450" name="connsiteY1797"/>
                <a:gd fmla="*/ 326422 w 1314450" name="connsiteX1798"/>
                <a:gd fmla="*/ 1210342 h 1314450" name="connsiteY1798"/>
                <a:gd fmla="*/ 317849 w 1314450" name="connsiteX1799"/>
                <a:gd fmla="*/ 1224534 h 1314450" name="connsiteY1799"/>
                <a:gd fmla="*/ 322421 w 1314450" name="connsiteX1800"/>
                <a:gd fmla="*/ 1227201 h 1314450" name="connsiteY1800"/>
                <a:gd fmla="*/ 330898 w 1314450" name="connsiteX1801"/>
                <a:gd fmla="*/ 1213009 h 1314450" name="connsiteY1801"/>
                <a:gd fmla="*/ 326422 w 1314450" name="connsiteX1802"/>
                <a:gd fmla="*/ 1210342 h 1314450" name="connsiteY1802"/>
                <a:gd fmla="*/ 336137 w 1314450" name="connsiteX1803"/>
                <a:gd fmla="*/ 1216057 h 1314450" name="connsiteY1803"/>
                <a:gd fmla="*/ 327851 w 1314450" name="connsiteX1804"/>
                <a:gd fmla="*/ 1230344 h 1314450" name="connsiteY1804"/>
                <a:gd fmla="*/ 332423 w 1314450" name="connsiteX1805"/>
                <a:gd fmla="*/ 1233011 h 1314450" name="connsiteY1805"/>
                <a:gd fmla="*/ 340709 w 1314450" name="connsiteX1806"/>
                <a:gd fmla="*/ 1218724 h 1314450" name="connsiteY1806"/>
                <a:gd fmla="*/ 336137 w 1314450" name="connsiteX1807"/>
                <a:gd fmla="*/ 1216057 h 1314450" name="connsiteY18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Lst>
              <a:rect b="b" l="l" r="r" t="t"/>
              <a:pathLst>
                <a:path h="1314450" w="1314450">
                  <a:moveTo>
                    <a:pt x="326422" y="109728"/>
                  </a:moveTo>
                  <a:lnTo>
                    <a:pt x="317944" y="95536"/>
                  </a:lnTo>
                  <a:cubicBezTo>
                    <a:pt x="319469" y="94583"/>
                    <a:pt x="320993" y="93726"/>
                    <a:pt x="322517" y="92869"/>
                  </a:cubicBezTo>
                  <a:lnTo>
                    <a:pt x="330994" y="107061"/>
                  </a:lnTo>
                  <a:cubicBezTo>
                    <a:pt x="329375" y="107918"/>
                    <a:pt x="327851" y="108775"/>
                    <a:pt x="326422" y="109728"/>
                  </a:cubicBezTo>
                  <a:close/>
                  <a:moveTo>
                    <a:pt x="302419" y="125063"/>
                  </a:moveTo>
                  <a:lnTo>
                    <a:pt x="293180" y="111347"/>
                  </a:lnTo>
                  <a:cubicBezTo>
                    <a:pt x="291751" y="112300"/>
                    <a:pt x="290227" y="113347"/>
                    <a:pt x="288798" y="114300"/>
                  </a:cubicBezTo>
                  <a:lnTo>
                    <a:pt x="298037" y="128016"/>
                  </a:lnTo>
                  <a:cubicBezTo>
                    <a:pt x="299561" y="126968"/>
                    <a:pt x="300990" y="126016"/>
                    <a:pt x="302419" y="125063"/>
                  </a:cubicBezTo>
                  <a:close/>
                  <a:moveTo>
                    <a:pt x="651605" y="16097"/>
                  </a:moveTo>
                  <a:lnTo>
                    <a:pt x="651320" y="95"/>
                  </a:lnTo>
                  <a:cubicBezTo>
                    <a:pt x="649605" y="95"/>
                    <a:pt x="647795" y="95"/>
                    <a:pt x="645986" y="190"/>
                  </a:cubicBezTo>
                  <a:lnTo>
                    <a:pt x="646271" y="16192"/>
                  </a:lnTo>
                  <a:cubicBezTo>
                    <a:pt x="647986" y="16097"/>
                    <a:pt x="649796" y="16097"/>
                    <a:pt x="651605" y="16097"/>
                  </a:cubicBezTo>
                  <a:close/>
                  <a:moveTo>
                    <a:pt x="340614" y="101251"/>
                  </a:moveTo>
                  <a:lnTo>
                    <a:pt x="332327" y="86963"/>
                  </a:lnTo>
                  <a:cubicBezTo>
                    <a:pt x="330803" y="87821"/>
                    <a:pt x="329279" y="88773"/>
                    <a:pt x="327755" y="89630"/>
                  </a:cubicBezTo>
                  <a:lnTo>
                    <a:pt x="336042" y="103918"/>
                  </a:lnTo>
                  <a:cubicBezTo>
                    <a:pt x="337566" y="103060"/>
                    <a:pt x="339090" y="102108"/>
                    <a:pt x="340614" y="101251"/>
                  </a:cubicBezTo>
                  <a:close/>
                  <a:moveTo>
                    <a:pt x="311849" y="118872"/>
                  </a:moveTo>
                  <a:lnTo>
                    <a:pt x="302800" y="104965"/>
                  </a:lnTo>
                  <a:cubicBezTo>
                    <a:pt x="301276" y="105918"/>
                    <a:pt x="299847" y="106871"/>
                    <a:pt x="298418" y="107823"/>
                  </a:cubicBezTo>
                  <a:lnTo>
                    <a:pt x="307467" y="121729"/>
                  </a:lnTo>
                  <a:cubicBezTo>
                    <a:pt x="308896" y="120777"/>
                    <a:pt x="310325" y="119824"/>
                    <a:pt x="311849" y="118872"/>
                  </a:cubicBezTo>
                  <a:close/>
                  <a:moveTo>
                    <a:pt x="390525" y="75438"/>
                  </a:moveTo>
                  <a:lnTo>
                    <a:pt x="383572" y="60579"/>
                  </a:lnTo>
                  <a:cubicBezTo>
                    <a:pt x="381953" y="61341"/>
                    <a:pt x="380333" y="62103"/>
                    <a:pt x="378809" y="62865"/>
                  </a:cubicBezTo>
                  <a:lnTo>
                    <a:pt x="385763" y="77724"/>
                  </a:lnTo>
                  <a:cubicBezTo>
                    <a:pt x="387286" y="76962"/>
                    <a:pt x="388906" y="76200"/>
                    <a:pt x="390525" y="75438"/>
                  </a:cubicBezTo>
                  <a:close/>
                  <a:moveTo>
                    <a:pt x="380333" y="80296"/>
                  </a:moveTo>
                  <a:lnTo>
                    <a:pt x="373094" y="65532"/>
                  </a:lnTo>
                  <a:cubicBezTo>
                    <a:pt x="371475" y="66294"/>
                    <a:pt x="369951" y="67056"/>
                    <a:pt x="368332" y="67913"/>
                  </a:cubicBezTo>
                  <a:lnTo>
                    <a:pt x="375571" y="82677"/>
                  </a:lnTo>
                  <a:cubicBezTo>
                    <a:pt x="377190" y="81820"/>
                    <a:pt x="378714" y="81058"/>
                    <a:pt x="380333" y="80296"/>
                  </a:cubicBezTo>
                  <a:close/>
                  <a:moveTo>
                    <a:pt x="400717" y="70866"/>
                  </a:moveTo>
                  <a:lnTo>
                    <a:pt x="394049" y="55912"/>
                  </a:lnTo>
                  <a:cubicBezTo>
                    <a:pt x="392430" y="56579"/>
                    <a:pt x="390811" y="57340"/>
                    <a:pt x="389192" y="58007"/>
                  </a:cubicBezTo>
                  <a:lnTo>
                    <a:pt x="395859" y="72962"/>
                  </a:lnTo>
                  <a:cubicBezTo>
                    <a:pt x="397478" y="72199"/>
                    <a:pt x="399098" y="71533"/>
                    <a:pt x="400717" y="70866"/>
                  </a:cubicBezTo>
                  <a:close/>
                  <a:moveTo>
                    <a:pt x="360331" y="90488"/>
                  </a:moveTo>
                  <a:lnTo>
                    <a:pt x="352615" y="75914"/>
                  </a:lnTo>
                  <a:cubicBezTo>
                    <a:pt x="351092" y="76771"/>
                    <a:pt x="349472" y="77533"/>
                    <a:pt x="347948" y="78391"/>
                  </a:cubicBezTo>
                  <a:lnTo>
                    <a:pt x="355664" y="92964"/>
                  </a:lnTo>
                  <a:cubicBezTo>
                    <a:pt x="357188" y="92107"/>
                    <a:pt x="358711" y="91249"/>
                    <a:pt x="360331" y="90488"/>
                  </a:cubicBezTo>
                  <a:close/>
                  <a:moveTo>
                    <a:pt x="350425" y="95821"/>
                  </a:moveTo>
                  <a:lnTo>
                    <a:pt x="342424" y="81343"/>
                  </a:lnTo>
                  <a:cubicBezTo>
                    <a:pt x="340900" y="82201"/>
                    <a:pt x="339376" y="83058"/>
                    <a:pt x="337757" y="83915"/>
                  </a:cubicBezTo>
                  <a:lnTo>
                    <a:pt x="345758" y="98393"/>
                  </a:lnTo>
                  <a:cubicBezTo>
                    <a:pt x="347282" y="97536"/>
                    <a:pt x="348901" y="96679"/>
                    <a:pt x="350425" y="95821"/>
                  </a:cubicBezTo>
                  <a:close/>
                  <a:moveTo>
                    <a:pt x="370237" y="85249"/>
                  </a:moveTo>
                  <a:lnTo>
                    <a:pt x="362712" y="70580"/>
                  </a:lnTo>
                  <a:cubicBezTo>
                    <a:pt x="361093" y="71342"/>
                    <a:pt x="359569" y="72199"/>
                    <a:pt x="357950" y="72962"/>
                  </a:cubicBezTo>
                  <a:lnTo>
                    <a:pt x="365474" y="87630"/>
                  </a:lnTo>
                  <a:cubicBezTo>
                    <a:pt x="367094" y="86868"/>
                    <a:pt x="368713" y="86106"/>
                    <a:pt x="370237" y="85249"/>
                  </a:cubicBezTo>
                  <a:close/>
                  <a:moveTo>
                    <a:pt x="231648" y="180118"/>
                  </a:moveTo>
                  <a:lnTo>
                    <a:pt x="220504" y="167735"/>
                  </a:lnTo>
                  <a:cubicBezTo>
                    <a:pt x="219170" y="168973"/>
                    <a:pt x="217837" y="170116"/>
                    <a:pt x="216503" y="171259"/>
                  </a:cubicBezTo>
                  <a:lnTo>
                    <a:pt x="227648" y="183642"/>
                  </a:lnTo>
                  <a:cubicBezTo>
                    <a:pt x="228981" y="182499"/>
                    <a:pt x="230315" y="181356"/>
                    <a:pt x="231648" y="180118"/>
                  </a:cubicBezTo>
                  <a:close/>
                  <a:moveTo>
                    <a:pt x="240030" y="172688"/>
                  </a:moveTo>
                  <a:lnTo>
                    <a:pt x="229076" y="160115"/>
                  </a:lnTo>
                  <a:cubicBezTo>
                    <a:pt x="227743" y="161258"/>
                    <a:pt x="226409" y="162401"/>
                    <a:pt x="225076" y="163639"/>
                  </a:cubicBezTo>
                  <a:lnTo>
                    <a:pt x="236030" y="176213"/>
                  </a:lnTo>
                  <a:cubicBezTo>
                    <a:pt x="237363" y="175069"/>
                    <a:pt x="238697" y="173831"/>
                    <a:pt x="240030" y="172688"/>
                  </a:cubicBezTo>
                  <a:close/>
                  <a:moveTo>
                    <a:pt x="223361" y="187738"/>
                  </a:moveTo>
                  <a:lnTo>
                    <a:pt x="211931" y="175546"/>
                  </a:lnTo>
                  <a:cubicBezTo>
                    <a:pt x="210598" y="176784"/>
                    <a:pt x="209360" y="177927"/>
                    <a:pt x="208026" y="179165"/>
                  </a:cubicBezTo>
                  <a:lnTo>
                    <a:pt x="219456" y="191357"/>
                  </a:lnTo>
                  <a:cubicBezTo>
                    <a:pt x="220694" y="190119"/>
                    <a:pt x="222028" y="188881"/>
                    <a:pt x="223361" y="187738"/>
                  </a:cubicBezTo>
                  <a:close/>
                  <a:moveTo>
                    <a:pt x="215170" y="195358"/>
                  </a:moveTo>
                  <a:lnTo>
                    <a:pt x="203549" y="183356"/>
                  </a:lnTo>
                  <a:cubicBezTo>
                    <a:pt x="202311" y="184594"/>
                    <a:pt x="200978" y="185833"/>
                    <a:pt x="199739" y="187071"/>
                  </a:cubicBezTo>
                  <a:lnTo>
                    <a:pt x="211360" y="199072"/>
                  </a:lnTo>
                  <a:cubicBezTo>
                    <a:pt x="212598" y="197834"/>
                    <a:pt x="213836" y="196596"/>
                    <a:pt x="215170" y="195358"/>
                  </a:cubicBezTo>
                  <a:close/>
                  <a:moveTo>
                    <a:pt x="248603" y="165449"/>
                  </a:moveTo>
                  <a:lnTo>
                    <a:pt x="237935" y="152686"/>
                  </a:lnTo>
                  <a:cubicBezTo>
                    <a:pt x="236601" y="153829"/>
                    <a:pt x="235268" y="154972"/>
                    <a:pt x="233934" y="156115"/>
                  </a:cubicBezTo>
                  <a:lnTo>
                    <a:pt x="244697" y="168878"/>
                  </a:lnTo>
                  <a:cubicBezTo>
                    <a:pt x="245936" y="167735"/>
                    <a:pt x="247269" y="166592"/>
                    <a:pt x="248603" y="165449"/>
                  </a:cubicBezTo>
                  <a:close/>
                  <a:moveTo>
                    <a:pt x="274987" y="144494"/>
                  </a:moveTo>
                  <a:lnTo>
                    <a:pt x="264986" y="131254"/>
                  </a:lnTo>
                  <a:cubicBezTo>
                    <a:pt x="263557" y="132302"/>
                    <a:pt x="262223" y="133445"/>
                    <a:pt x="260795" y="134493"/>
                  </a:cubicBezTo>
                  <a:lnTo>
                    <a:pt x="270796" y="147733"/>
                  </a:lnTo>
                  <a:cubicBezTo>
                    <a:pt x="272225" y="146685"/>
                    <a:pt x="273558" y="145542"/>
                    <a:pt x="274987" y="144494"/>
                  </a:cubicBezTo>
                  <a:close/>
                  <a:moveTo>
                    <a:pt x="284036" y="137922"/>
                  </a:moveTo>
                  <a:lnTo>
                    <a:pt x="274320" y="124492"/>
                  </a:lnTo>
                  <a:cubicBezTo>
                    <a:pt x="272891" y="125539"/>
                    <a:pt x="271463" y="126587"/>
                    <a:pt x="270034" y="127635"/>
                  </a:cubicBezTo>
                  <a:lnTo>
                    <a:pt x="279845" y="141065"/>
                  </a:lnTo>
                  <a:cubicBezTo>
                    <a:pt x="281178" y="139922"/>
                    <a:pt x="282607" y="138874"/>
                    <a:pt x="284036" y="137922"/>
                  </a:cubicBezTo>
                  <a:close/>
                  <a:moveTo>
                    <a:pt x="207074" y="203263"/>
                  </a:moveTo>
                  <a:lnTo>
                    <a:pt x="195263" y="191452"/>
                  </a:lnTo>
                  <a:cubicBezTo>
                    <a:pt x="194024" y="192691"/>
                    <a:pt x="192786" y="193929"/>
                    <a:pt x="191548" y="195167"/>
                  </a:cubicBezTo>
                  <a:lnTo>
                    <a:pt x="203359" y="206978"/>
                  </a:lnTo>
                  <a:cubicBezTo>
                    <a:pt x="204597" y="205740"/>
                    <a:pt x="205835" y="204502"/>
                    <a:pt x="207074" y="203263"/>
                  </a:cubicBezTo>
                  <a:close/>
                  <a:moveTo>
                    <a:pt x="293180" y="131350"/>
                  </a:moveTo>
                  <a:lnTo>
                    <a:pt x="283655" y="117729"/>
                  </a:lnTo>
                  <a:cubicBezTo>
                    <a:pt x="282226" y="118681"/>
                    <a:pt x="280797" y="119729"/>
                    <a:pt x="279273" y="120777"/>
                  </a:cubicBezTo>
                  <a:lnTo>
                    <a:pt x="288798" y="134398"/>
                  </a:lnTo>
                  <a:cubicBezTo>
                    <a:pt x="290322" y="133350"/>
                    <a:pt x="291751" y="132397"/>
                    <a:pt x="293180" y="131350"/>
                  </a:cubicBezTo>
                  <a:close/>
                  <a:moveTo>
                    <a:pt x="266129" y="151352"/>
                  </a:moveTo>
                  <a:lnTo>
                    <a:pt x="255842" y="138208"/>
                  </a:lnTo>
                  <a:cubicBezTo>
                    <a:pt x="254413" y="139255"/>
                    <a:pt x="253079" y="140303"/>
                    <a:pt x="251651" y="141446"/>
                  </a:cubicBezTo>
                  <a:lnTo>
                    <a:pt x="261938" y="154591"/>
                  </a:lnTo>
                  <a:cubicBezTo>
                    <a:pt x="263271" y="153543"/>
                    <a:pt x="264700" y="152400"/>
                    <a:pt x="266129" y="151352"/>
                  </a:cubicBezTo>
                  <a:close/>
                  <a:moveTo>
                    <a:pt x="257270" y="158305"/>
                  </a:moveTo>
                  <a:lnTo>
                    <a:pt x="246793" y="145351"/>
                  </a:lnTo>
                  <a:cubicBezTo>
                    <a:pt x="245459" y="146494"/>
                    <a:pt x="244031" y="147542"/>
                    <a:pt x="242697" y="148685"/>
                  </a:cubicBezTo>
                  <a:lnTo>
                    <a:pt x="253175" y="161639"/>
                  </a:lnTo>
                  <a:cubicBezTo>
                    <a:pt x="254508" y="160496"/>
                    <a:pt x="255937" y="159448"/>
                    <a:pt x="257270" y="158305"/>
                  </a:cubicBezTo>
                  <a:close/>
                  <a:moveTo>
                    <a:pt x="528828" y="29623"/>
                  </a:moveTo>
                  <a:lnTo>
                    <a:pt x="525494" y="13716"/>
                  </a:lnTo>
                  <a:cubicBezTo>
                    <a:pt x="523780" y="14097"/>
                    <a:pt x="522065" y="14478"/>
                    <a:pt x="520351" y="14859"/>
                  </a:cubicBezTo>
                  <a:lnTo>
                    <a:pt x="523685" y="30766"/>
                  </a:lnTo>
                  <a:cubicBezTo>
                    <a:pt x="525399" y="30289"/>
                    <a:pt x="527114" y="29908"/>
                    <a:pt x="528828" y="29623"/>
                  </a:cubicBezTo>
                  <a:close/>
                  <a:moveTo>
                    <a:pt x="573119" y="22003"/>
                  </a:moveTo>
                  <a:lnTo>
                    <a:pt x="570833" y="6001"/>
                  </a:lnTo>
                  <a:cubicBezTo>
                    <a:pt x="569119" y="6191"/>
                    <a:pt x="567309" y="6477"/>
                    <a:pt x="565595" y="6763"/>
                  </a:cubicBezTo>
                  <a:lnTo>
                    <a:pt x="567881" y="22765"/>
                  </a:lnTo>
                  <a:cubicBezTo>
                    <a:pt x="569690" y="22479"/>
                    <a:pt x="571405" y="22193"/>
                    <a:pt x="573119" y="22003"/>
                  </a:cubicBezTo>
                  <a:close/>
                  <a:moveTo>
                    <a:pt x="562070" y="23527"/>
                  </a:moveTo>
                  <a:lnTo>
                    <a:pt x="559499" y="7525"/>
                  </a:lnTo>
                  <a:cubicBezTo>
                    <a:pt x="557784" y="7810"/>
                    <a:pt x="555974" y="8096"/>
                    <a:pt x="554260" y="8382"/>
                  </a:cubicBezTo>
                  <a:lnTo>
                    <a:pt x="556832" y="24384"/>
                  </a:lnTo>
                  <a:cubicBezTo>
                    <a:pt x="558546" y="24098"/>
                    <a:pt x="560261" y="23813"/>
                    <a:pt x="562070" y="23527"/>
                  </a:cubicBezTo>
                  <a:close/>
                  <a:moveTo>
                    <a:pt x="550926" y="25432"/>
                  </a:moveTo>
                  <a:lnTo>
                    <a:pt x="548164" y="9525"/>
                  </a:lnTo>
                  <a:cubicBezTo>
                    <a:pt x="546449" y="9811"/>
                    <a:pt x="544640" y="10096"/>
                    <a:pt x="542925" y="10382"/>
                  </a:cubicBezTo>
                  <a:lnTo>
                    <a:pt x="545783" y="26384"/>
                  </a:lnTo>
                  <a:cubicBezTo>
                    <a:pt x="547497" y="26003"/>
                    <a:pt x="549211" y="25717"/>
                    <a:pt x="550926" y="25432"/>
                  </a:cubicBezTo>
                  <a:close/>
                  <a:moveTo>
                    <a:pt x="539877" y="27432"/>
                  </a:moveTo>
                  <a:lnTo>
                    <a:pt x="536829" y="11525"/>
                  </a:lnTo>
                  <a:cubicBezTo>
                    <a:pt x="535115" y="11906"/>
                    <a:pt x="533305" y="12192"/>
                    <a:pt x="531590" y="12573"/>
                  </a:cubicBezTo>
                  <a:lnTo>
                    <a:pt x="534734" y="28480"/>
                  </a:lnTo>
                  <a:cubicBezTo>
                    <a:pt x="536448" y="28099"/>
                    <a:pt x="538163" y="27718"/>
                    <a:pt x="539877" y="27432"/>
                  </a:cubicBezTo>
                  <a:close/>
                  <a:moveTo>
                    <a:pt x="584264" y="20574"/>
                  </a:moveTo>
                  <a:lnTo>
                    <a:pt x="582263" y="4572"/>
                  </a:lnTo>
                  <a:cubicBezTo>
                    <a:pt x="580549" y="4763"/>
                    <a:pt x="578739" y="4953"/>
                    <a:pt x="577025" y="5143"/>
                  </a:cubicBezTo>
                  <a:lnTo>
                    <a:pt x="579025" y="21146"/>
                  </a:lnTo>
                  <a:cubicBezTo>
                    <a:pt x="580835" y="20955"/>
                    <a:pt x="582549" y="20764"/>
                    <a:pt x="584264" y="20574"/>
                  </a:cubicBezTo>
                  <a:close/>
                  <a:moveTo>
                    <a:pt x="629126" y="16764"/>
                  </a:moveTo>
                  <a:lnTo>
                    <a:pt x="628269" y="762"/>
                  </a:lnTo>
                  <a:cubicBezTo>
                    <a:pt x="626459" y="857"/>
                    <a:pt x="624745" y="952"/>
                    <a:pt x="623030" y="1048"/>
                  </a:cubicBezTo>
                  <a:lnTo>
                    <a:pt x="623888" y="17145"/>
                  </a:lnTo>
                  <a:cubicBezTo>
                    <a:pt x="625602" y="16954"/>
                    <a:pt x="627317" y="16859"/>
                    <a:pt x="629126" y="16764"/>
                  </a:cubicBezTo>
                  <a:close/>
                  <a:moveTo>
                    <a:pt x="640366" y="16383"/>
                  </a:moveTo>
                  <a:lnTo>
                    <a:pt x="639794" y="286"/>
                  </a:lnTo>
                  <a:cubicBezTo>
                    <a:pt x="637985" y="381"/>
                    <a:pt x="636270" y="476"/>
                    <a:pt x="634460" y="476"/>
                  </a:cubicBezTo>
                  <a:lnTo>
                    <a:pt x="635032" y="16478"/>
                  </a:lnTo>
                  <a:cubicBezTo>
                    <a:pt x="636842" y="16478"/>
                    <a:pt x="638556" y="16383"/>
                    <a:pt x="640366" y="16383"/>
                  </a:cubicBezTo>
                  <a:close/>
                  <a:moveTo>
                    <a:pt x="595503" y="19240"/>
                  </a:moveTo>
                  <a:lnTo>
                    <a:pt x="593789" y="3238"/>
                  </a:lnTo>
                  <a:cubicBezTo>
                    <a:pt x="592074" y="3429"/>
                    <a:pt x="590264" y="3619"/>
                    <a:pt x="588550" y="3810"/>
                  </a:cubicBezTo>
                  <a:lnTo>
                    <a:pt x="590264" y="19812"/>
                  </a:lnTo>
                  <a:cubicBezTo>
                    <a:pt x="591979" y="19621"/>
                    <a:pt x="593693" y="19431"/>
                    <a:pt x="595503" y="19240"/>
                  </a:cubicBezTo>
                  <a:close/>
                  <a:moveTo>
                    <a:pt x="411004" y="66389"/>
                  </a:moveTo>
                  <a:lnTo>
                    <a:pt x="404622" y="51244"/>
                  </a:lnTo>
                  <a:cubicBezTo>
                    <a:pt x="403003" y="51911"/>
                    <a:pt x="401384" y="52673"/>
                    <a:pt x="399764" y="53340"/>
                  </a:cubicBezTo>
                  <a:lnTo>
                    <a:pt x="406146" y="68485"/>
                  </a:lnTo>
                  <a:cubicBezTo>
                    <a:pt x="407765" y="67723"/>
                    <a:pt x="409385" y="67056"/>
                    <a:pt x="411004" y="66389"/>
                  </a:cubicBezTo>
                  <a:close/>
                  <a:moveTo>
                    <a:pt x="617887" y="17431"/>
                  </a:moveTo>
                  <a:lnTo>
                    <a:pt x="616744" y="1429"/>
                  </a:lnTo>
                  <a:cubicBezTo>
                    <a:pt x="614934" y="1524"/>
                    <a:pt x="613220" y="1619"/>
                    <a:pt x="611410" y="1810"/>
                  </a:cubicBezTo>
                  <a:lnTo>
                    <a:pt x="612553" y="17812"/>
                  </a:lnTo>
                  <a:cubicBezTo>
                    <a:pt x="614363" y="17621"/>
                    <a:pt x="616077" y="17526"/>
                    <a:pt x="617887" y="17431"/>
                  </a:cubicBezTo>
                  <a:close/>
                  <a:moveTo>
                    <a:pt x="606647" y="18288"/>
                  </a:moveTo>
                  <a:lnTo>
                    <a:pt x="605219" y="2286"/>
                  </a:lnTo>
                  <a:cubicBezTo>
                    <a:pt x="603504" y="2476"/>
                    <a:pt x="601694" y="2572"/>
                    <a:pt x="599980" y="2762"/>
                  </a:cubicBezTo>
                  <a:lnTo>
                    <a:pt x="601409" y="18764"/>
                  </a:lnTo>
                  <a:cubicBezTo>
                    <a:pt x="603123" y="18574"/>
                    <a:pt x="604933" y="18383"/>
                    <a:pt x="606647" y="18288"/>
                  </a:cubicBezTo>
                  <a:close/>
                  <a:moveTo>
                    <a:pt x="453009" y="50387"/>
                  </a:moveTo>
                  <a:lnTo>
                    <a:pt x="447675" y="34957"/>
                  </a:lnTo>
                  <a:cubicBezTo>
                    <a:pt x="445961" y="35528"/>
                    <a:pt x="444341" y="36100"/>
                    <a:pt x="442627" y="36766"/>
                  </a:cubicBezTo>
                  <a:lnTo>
                    <a:pt x="447961" y="52197"/>
                  </a:lnTo>
                  <a:cubicBezTo>
                    <a:pt x="449675" y="51530"/>
                    <a:pt x="451390" y="50959"/>
                    <a:pt x="453009" y="50387"/>
                  </a:cubicBezTo>
                  <a:close/>
                  <a:moveTo>
                    <a:pt x="442436" y="54102"/>
                  </a:moveTo>
                  <a:lnTo>
                    <a:pt x="436817" y="38767"/>
                  </a:lnTo>
                  <a:cubicBezTo>
                    <a:pt x="435102" y="39338"/>
                    <a:pt x="433483" y="39910"/>
                    <a:pt x="431864" y="40576"/>
                  </a:cubicBezTo>
                  <a:lnTo>
                    <a:pt x="437483" y="56007"/>
                  </a:lnTo>
                  <a:cubicBezTo>
                    <a:pt x="439103" y="55245"/>
                    <a:pt x="440722" y="54673"/>
                    <a:pt x="442436" y="54102"/>
                  </a:cubicBezTo>
                  <a:close/>
                  <a:moveTo>
                    <a:pt x="463677" y="46863"/>
                  </a:moveTo>
                  <a:lnTo>
                    <a:pt x="458629" y="31337"/>
                  </a:lnTo>
                  <a:cubicBezTo>
                    <a:pt x="456914" y="31909"/>
                    <a:pt x="455295" y="32385"/>
                    <a:pt x="453581" y="32956"/>
                  </a:cubicBezTo>
                  <a:lnTo>
                    <a:pt x="458629" y="48482"/>
                  </a:lnTo>
                  <a:cubicBezTo>
                    <a:pt x="460343" y="47911"/>
                    <a:pt x="461963" y="47339"/>
                    <a:pt x="463677" y="46863"/>
                  </a:cubicBezTo>
                  <a:close/>
                  <a:moveTo>
                    <a:pt x="517874" y="32004"/>
                  </a:moveTo>
                  <a:lnTo>
                    <a:pt x="514255" y="16192"/>
                  </a:lnTo>
                  <a:cubicBezTo>
                    <a:pt x="512540" y="16573"/>
                    <a:pt x="510826" y="16954"/>
                    <a:pt x="509111" y="17335"/>
                  </a:cubicBezTo>
                  <a:lnTo>
                    <a:pt x="512731" y="33147"/>
                  </a:lnTo>
                  <a:cubicBezTo>
                    <a:pt x="514445" y="32766"/>
                    <a:pt x="516160" y="32385"/>
                    <a:pt x="517874" y="32004"/>
                  </a:cubicBezTo>
                  <a:close/>
                  <a:moveTo>
                    <a:pt x="431864" y="58007"/>
                  </a:moveTo>
                  <a:lnTo>
                    <a:pt x="425958" y="42672"/>
                  </a:lnTo>
                  <a:cubicBezTo>
                    <a:pt x="424339" y="43339"/>
                    <a:pt x="422624" y="43910"/>
                    <a:pt x="421005" y="44577"/>
                  </a:cubicBezTo>
                  <a:lnTo>
                    <a:pt x="426911" y="59912"/>
                  </a:lnTo>
                  <a:cubicBezTo>
                    <a:pt x="428625" y="59246"/>
                    <a:pt x="430244" y="58674"/>
                    <a:pt x="431864" y="58007"/>
                  </a:cubicBezTo>
                  <a:close/>
                  <a:moveTo>
                    <a:pt x="421386" y="62103"/>
                  </a:moveTo>
                  <a:lnTo>
                    <a:pt x="415290" y="46863"/>
                  </a:lnTo>
                  <a:cubicBezTo>
                    <a:pt x="413671" y="47530"/>
                    <a:pt x="412052" y="48196"/>
                    <a:pt x="410432" y="48863"/>
                  </a:cubicBezTo>
                  <a:lnTo>
                    <a:pt x="416528" y="64103"/>
                  </a:lnTo>
                  <a:cubicBezTo>
                    <a:pt x="418148" y="63437"/>
                    <a:pt x="419767" y="62770"/>
                    <a:pt x="421386" y="62103"/>
                  </a:cubicBezTo>
                  <a:close/>
                  <a:moveTo>
                    <a:pt x="506921" y="34576"/>
                  </a:moveTo>
                  <a:lnTo>
                    <a:pt x="503015" y="18764"/>
                  </a:lnTo>
                  <a:cubicBezTo>
                    <a:pt x="501301" y="19145"/>
                    <a:pt x="499586" y="19621"/>
                    <a:pt x="497872" y="20002"/>
                  </a:cubicBezTo>
                  <a:lnTo>
                    <a:pt x="501777" y="35719"/>
                  </a:lnTo>
                  <a:cubicBezTo>
                    <a:pt x="503492" y="35433"/>
                    <a:pt x="505206" y="34957"/>
                    <a:pt x="506921" y="34576"/>
                  </a:cubicBezTo>
                  <a:close/>
                  <a:moveTo>
                    <a:pt x="496062" y="37338"/>
                  </a:moveTo>
                  <a:lnTo>
                    <a:pt x="491871" y="21622"/>
                  </a:lnTo>
                  <a:cubicBezTo>
                    <a:pt x="490157" y="22098"/>
                    <a:pt x="488442" y="22574"/>
                    <a:pt x="486728" y="23050"/>
                  </a:cubicBezTo>
                  <a:lnTo>
                    <a:pt x="490919" y="38767"/>
                  </a:lnTo>
                  <a:cubicBezTo>
                    <a:pt x="492633" y="38290"/>
                    <a:pt x="494348" y="37814"/>
                    <a:pt x="496062" y="37338"/>
                  </a:cubicBezTo>
                  <a:close/>
                  <a:moveTo>
                    <a:pt x="474440" y="43434"/>
                  </a:moveTo>
                  <a:lnTo>
                    <a:pt x="469678" y="27813"/>
                  </a:lnTo>
                  <a:cubicBezTo>
                    <a:pt x="467963" y="28289"/>
                    <a:pt x="466249" y="28765"/>
                    <a:pt x="464630" y="29337"/>
                  </a:cubicBezTo>
                  <a:lnTo>
                    <a:pt x="469392" y="44958"/>
                  </a:lnTo>
                  <a:cubicBezTo>
                    <a:pt x="471011" y="44482"/>
                    <a:pt x="472726" y="44005"/>
                    <a:pt x="474440" y="43434"/>
                  </a:cubicBezTo>
                  <a:close/>
                  <a:moveTo>
                    <a:pt x="485204" y="40291"/>
                  </a:moveTo>
                  <a:lnTo>
                    <a:pt x="480727" y="24670"/>
                  </a:lnTo>
                  <a:cubicBezTo>
                    <a:pt x="479012" y="25146"/>
                    <a:pt x="477393" y="25622"/>
                    <a:pt x="475679" y="26194"/>
                  </a:cubicBezTo>
                  <a:lnTo>
                    <a:pt x="480155" y="41815"/>
                  </a:lnTo>
                  <a:cubicBezTo>
                    <a:pt x="481775" y="41243"/>
                    <a:pt x="483489" y="40767"/>
                    <a:pt x="485204" y="40291"/>
                  </a:cubicBezTo>
                  <a:close/>
                  <a:moveTo>
                    <a:pt x="321373" y="112871"/>
                  </a:moveTo>
                  <a:lnTo>
                    <a:pt x="312611" y="98869"/>
                  </a:lnTo>
                  <a:cubicBezTo>
                    <a:pt x="311087" y="99822"/>
                    <a:pt x="309658" y="100774"/>
                    <a:pt x="308134" y="101632"/>
                  </a:cubicBezTo>
                  <a:lnTo>
                    <a:pt x="316897" y="115633"/>
                  </a:lnTo>
                  <a:cubicBezTo>
                    <a:pt x="318326" y="114681"/>
                    <a:pt x="319850" y="113729"/>
                    <a:pt x="321373" y="112871"/>
                  </a:cubicBezTo>
                  <a:close/>
                  <a:moveTo>
                    <a:pt x="39529" y="491014"/>
                  </a:moveTo>
                  <a:lnTo>
                    <a:pt x="23146" y="486632"/>
                  </a:lnTo>
                  <a:cubicBezTo>
                    <a:pt x="22670" y="488347"/>
                    <a:pt x="22193" y="490061"/>
                    <a:pt x="21717" y="491776"/>
                  </a:cubicBezTo>
                  <a:lnTo>
                    <a:pt x="38100" y="496157"/>
                  </a:lnTo>
                  <a:cubicBezTo>
                    <a:pt x="38576" y="494443"/>
                    <a:pt x="39053" y="492728"/>
                    <a:pt x="39529" y="491014"/>
                  </a:cubicBezTo>
                  <a:close/>
                  <a:moveTo>
                    <a:pt x="36671" y="501872"/>
                  </a:moveTo>
                  <a:lnTo>
                    <a:pt x="20193" y="497776"/>
                  </a:lnTo>
                  <a:cubicBezTo>
                    <a:pt x="19717" y="499491"/>
                    <a:pt x="19336" y="501205"/>
                    <a:pt x="18955" y="502920"/>
                  </a:cubicBezTo>
                  <a:lnTo>
                    <a:pt x="35433" y="507016"/>
                  </a:lnTo>
                  <a:cubicBezTo>
                    <a:pt x="35814" y="505301"/>
                    <a:pt x="36290" y="503587"/>
                    <a:pt x="36671" y="501872"/>
                  </a:cubicBezTo>
                  <a:close/>
                  <a:moveTo>
                    <a:pt x="31623" y="523684"/>
                  </a:moveTo>
                  <a:lnTo>
                    <a:pt x="14954" y="520160"/>
                  </a:lnTo>
                  <a:cubicBezTo>
                    <a:pt x="14573" y="521875"/>
                    <a:pt x="14192" y="523589"/>
                    <a:pt x="13811" y="525304"/>
                  </a:cubicBezTo>
                  <a:lnTo>
                    <a:pt x="30480" y="528828"/>
                  </a:lnTo>
                  <a:cubicBezTo>
                    <a:pt x="30766" y="527209"/>
                    <a:pt x="31242" y="525494"/>
                    <a:pt x="31623" y="523684"/>
                  </a:cubicBezTo>
                  <a:close/>
                  <a:moveTo>
                    <a:pt x="29337" y="534733"/>
                  </a:moveTo>
                  <a:lnTo>
                    <a:pt x="12668" y="531495"/>
                  </a:lnTo>
                  <a:cubicBezTo>
                    <a:pt x="12287" y="533209"/>
                    <a:pt x="12002" y="534924"/>
                    <a:pt x="11716" y="536638"/>
                  </a:cubicBezTo>
                  <a:lnTo>
                    <a:pt x="28385" y="539877"/>
                  </a:lnTo>
                  <a:cubicBezTo>
                    <a:pt x="28670" y="538163"/>
                    <a:pt x="28956" y="536448"/>
                    <a:pt x="29337" y="534733"/>
                  </a:cubicBezTo>
                  <a:close/>
                  <a:moveTo>
                    <a:pt x="34004" y="512731"/>
                  </a:moveTo>
                  <a:lnTo>
                    <a:pt x="17431" y="508921"/>
                  </a:lnTo>
                  <a:cubicBezTo>
                    <a:pt x="17050" y="510635"/>
                    <a:pt x="16669" y="512350"/>
                    <a:pt x="16288" y="514064"/>
                  </a:cubicBezTo>
                  <a:lnTo>
                    <a:pt x="32861" y="517874"/>
                  </a:lnTo>
                  <a:cubicBezTo>
                    <a:pt x="33242" y="516255"/>
                    <a:pt x="33623" y="514540"/>
                    <a:pt x="34004" y="512731"/>
                  </a:cubicBezTo>
                  <a:close/>
                  <a:moveTo>
                    <a:pt x="42577" y="480155"/>
                  </a:moveTo>
                  <a:lnTo>
                    <a:pt x="26289" y="475488"/>
                  </a:lnTo>
                  <a:cubicBezTo>
                    <a:pt x="25813" y="477202"/>
                    <a:pt x="25241" y="478917"/>
                    <a:pt x="24765" y="480536"/>
                  </a:cubicBezTo>
                  <a:lnTo>
                    <a:pt x="41053" y="485204"/>
                  </a:lnTo>
                  <a:cubicBezTo>
                    <a:pt x="41529" y="483584"/>
                    <a:pt x="42101" y="481870"/>
                    <a:pt x="42577" y="480155"/>
                  </a:cubicBezTo>
                  <a:close/>
                  <a:moveTo>
                    <a:pt x="56579" y="437579"/>
                  </a:moveTo>
                  <a:lnTo>
                    <a:pt x="40672" y="431768"/>
                  </a:lnTo>
                  <a:cubicBezTo>
                    <a:pt x="40100" y="433388"/>
                    <a:pt x="39434" y="435102"/>
                    <a:pt x="38862" y="436721"/>
                  </a:cubicBezTo>
                  <a:lnTo>
                    <a:pt x="54769" y="442531"/>
                  </a:lnTo>
                  <a:cubicBezTo>
                    <a:pt x="55340" y="440817"/>
                    <a:pt x="55912" y="439198"/>
                    <a:pt x="56579" y="437579"/>
                  </a:cubicBezTo>
                  <a:close/>
                  <a:moveTo>
                    <a:pt x="45720" y="469487"/>
                  </a:moveTo>
                  <a:lnTo>
                    <a:pt x="29432" y="464534"/>
                  </a:lnTo>
                  <a:cubicBezTo>
                    <a:pt x="28861" y="466249"/>
                    <a:pt x="28385" y="467963"/>
                    <a:pt x="27908" y="469582"/>
                  </a:cubicBezTo>
                  <a:lnTo>
                    <a:pt x="44196" y="474535"/>
                  </a:lnTo>
                  <a:cubicBezTo>
                    <a:pt x="44768" y="472821"/>
                    <a:pt x="45244" y="471106"/>
                    <a:pt x="45720" y="469487"/>
                  </a:cubicBezTo>
                  <a:close/>
                  <a:moveTo>
                    <a:pt x="60579" y="427006"/>
                  </a:moveTo>
                  <a:lnTo>
                    <a:pt x="44768" y="420910"/>
                  </a:lnTo>
                  <a:cubicBezTo>
                    <a:pt x="44101" y="422529"/>
                    <a:pt x="43529" y="424243"/>
                    <a:pt x="42863" y="425863"/>
                  </a:cubicBezTo>
                  <a:lnTo>
                    <a:pt x="58674" y="431959"/>
                  </a:lnTo>
                  <a:cubicBezTo>
                    <a:pt x="59246" y="430339"/>
                    <a:pt x="59912" y="428720"/>
                    <a:pt x="60579" y="427006"/>
                  </a:cubicBezTo>
                  <a:close/>
                  <a:moveTo>
                    <a:pt x="49244" y="458724"/>
                  </a:moveTo>
                  <a:lnTo>
                    <a:pt x="33052" y="453485"/>
                  </a:lnTo>
                  <a:cubicBezTo>
                    <a:pt x="32480" y="455200"/>
                    <a:pt x="31909" y="456819"/>
                    <a:pt x="31433" y="458533"/>
                  </a:cubicBezTo>
                  <a:lnTo>
                    <a:pt x="47625" y="463772"/>
                  </a:lnTo>
                  <a:cubicBezTo>
                    <a:pt x="48101" y="462153"/>
                    <a:pt x="48673" y="460438"/>
                    <a:pt x="49244" y="458724"/>
                  </a:cubicBezTo>
                  <a:close/>
                  <a:moveTo>
                    <a:pt x="52769" y="448151"/>
                  </a:moveTo>
                  <a:lnTo>
                    <a:pt x="36767" y="442627"/>
                  </a:lnTo>
                  <a:cubicBezTo>
                    <a:pt x="36195" y="444246"/>
                    <a:pt x="35528" y="445960"/>
                    <a:pt x="35052" y="447580"/>
                  </a:cubicBezTo>
                  <a:lnTo>
                    <a:pt x="51054" y="453104"/>
                  </a:lnTo>
                  <a:cubicBezTo>
                    <a:pt x="51626" y="451485"/>
                    <a:pt x="52197" y="449771"/>
                    <a:pt x="52769" y="448151"/>
                  </a:cubicBezTo>
                  <a:close/>
                  <a:moveTo>
                    <a:pt x="25337" y="556831"/>
                  </a:moveTo>
                  <a:lnTo>
                    <a:pt x="8573" y="554164"/>
                  </a:lnTo>
                  <a:cubicBezTo>
                    <a:pt x="8287" y="555879"/>
                    <a:pt x="8001" y="557689"/>
                    <a:pt x="7715" y="559403"/>
                  </a:cubicBezTo>
                  <a:lnTo>
                    <a:pt x="24479" y="562070"/>
                  </a:lnTo>
                  <a:cubicBezTo>
                    <a:pt x="24765" y="560260"/>
                    <a:pt x="25051" y="558546"/>
                    <a:pt x="25337" y="556831"/>
                  </a:cubicBezTo>
                  <a:close/>
                  <a:moveTo>
                    <a:pt x="27242" y="545782"/>
                  </a:moveTo>
                  <a:lnTo>
                    <a:pt x="10478" y="542830"/>
                  </a:lnTo>
                  <a:cubicBezTo>
                    <a:pt x="10192" y="544544"/>
                    <a:pt x="9906" y="546354"/>
                    <a:pt x="9620" y="548068"/>
                  </a:cubicBezTo>
                  <a:lnTo>
                    <a:pt x="26384" y="551021"/>
                  </a:lnTo>
                  <a:cubicBezTo>
                    <a:pt x="26670" y="549212"/>
                    <a:pt x="26860" y="547497"/>
                    <a:pt x="27242" y="545782"/>
                  </a:cubicBezTo>
                  <a:close/>
                  <a:moveTo>
                    <a:pt x="18098" y="623792"/>
                  </a:moveTo>
                  <a:lnTo>
                    <a:pt x="1143" y="622935"/>
                  </a:lnTo>
                  <a:cubicBezTo>
                    <a:pt x="1048" y="624649"/>
                    <a:pt x="953" y="626459"/>
                    <a:pt x="857" y="628174"/>
                  </a:cubicBezTo>
                  <a:lnTo>
                    <a:pt x="17907" y="629031"/>
                  </a:lnTo>
                  <a:cubicBezTo>
                    <a:pt x="17907" y="627316"/>
                    <a:pt x="18002" y="625507"/>
                    <a:pt x="18098" y="623792"/>
                  </a:cubicBezTo>
                  <a:close/>
                  <a:moveTo>
                    <a:pt x="18860" y="612553"/>
                  </a:moveTo>
                  <a:lnTo>
                    <a:pt x="1905" y="611410"/>
                  </a:lnTo>
                  <a:cubicBezTo>
                    <a:pt x="1810" y="613124"/>
                    <a:pt x="1715" y="614934"/>
                    <a:pt x="1524" y="616648"/>
                  </a:cubicBezTo>
                  <a:lnTo>
                    <a:pt x="18479" y="617887"/>
                  </a:lnTo>
                  <a:cubicBezTo>
                    <a:pt x="18574" y="616077"/>
                    <a:pt x="18669" y="614267"/>
                    <a:pt x="18860" y="612553"/>
                  </a:cubicBezTo>
                  <a:close/>
                  <a:moveTo>
                    <a:pt x="17240" y="646176"/>
                  </a:moveTo>
                  <a:lnTo>
                    <a:pt x="191" y="645890"/>
                  </a:lnTo>
                  <a:cubicBezTo>
                    <a:pt x="191" y="647700"/>
                    <a:pt x="191" y="649414"/>
                    <a:pt x="95" y="651224"/>
                  </a:cubicBezTo>
                  <a:lnTo>
                    <a:pt x="17145" y="651510"/>
                  </a:lnTo>
                  <a:cubicBezTo>
                    <a:pt x="17240" y="649700"/>
                    <a:pt x="17240" y="647986"/>
                    <a:pt x="17240" y="646176"/>
                  </a:cubicBezTo>
                  <a:close/>
                  <a:moveTo>
                    <a:pt x="17621" y="634937"/>
                  </a:moveTo>
                  <a:lnTo>
                    <a:pt x="572" y="634365"/>
                  </a:lnTo>
                  <a:cubicBezTo>
                    <a:pt x="476" y="636175"/>
                    <a:pt x="381" y="637889"/>
                    <a:pt x="381" y="639699"/>
                  </a:cubicBezTo>
                  <a:lnTo>
                    <a:pt x="17431" y="640271"/>
                  </a:lnTo>
                  <a:cubicBezTo>
                    <a:pt x="17431" y="638461"/>
                    <a:pt x="17526" y="636746"/>
                    <a:pt x="17621" y="634937"/>
                  </a:cubicBezTo>
                  <a:close/>
                  <a:moveTo>
                    <a:pt x="19812" y="601408"/>
                  </a:moveTo>
                  <a:lnTo>
                    <a:pt x="2858" y="599980"/>
                  </a:lnTo>
                  <a:cubicBezTo>
                    <a:pt x="2667" y="601694"/>
                    <a:pt x="2572" y="603504"/>
                    <a:pt x="2381" y="605218"/>
                  </a:cubicBezTo>
                  <a:lnTo>
                    <a:pt x="19336" y="606742"/>
                  </a:lnTo>
                  <a:cubicBezTo>
                    <a:pt x="19431" y="604838"/>
                    <a:pt x="19622" y="603123"/>
                    <a:pt x="19812" y="601408"/>
                  </a:cubicBezTo>
                  <a:close/>
                  <a:moveTo>
                    <a:pt x="64675" y="416623"/>
                  </a:moveTo>
                  <a:lnTo>
                    <a:pt x="48959" y="410242"/>
                  </a:lnTo>
                  <a:cubicBezTo>
                    <a:pt x="48292" y="411861"/>
                    <a:pt x="47625" y="413480"/>
                    <a:pt x="46958" y="415099"/>
                  </a:cubicBezTo>
                  <a:lnTo>
                    <a:pt x="62675" y="421481"/>
                  </a:lnTo>
                  <a:cubicBezTo>
                    <a:pt x="63341" y="419862"/>
                    <a:pt x="64008" y="418243"/>
                    <a:pt x="64675" y="416623"/>
                  </a:cubicBezTo>
                  <a:close/>
                  <a:moveTo>
                    <a:pt x="23622" y="567976"/>
                  </a:moveTo>
                  <a:lnTo>
                    <a:pt x="6763" y="565594"/>
                  </a:lnTo>
                  <a:cubicBezTo>
                    <a:pt x="6477" y="567309"/>
                    <a:pt x="6287" y="569119"/>
                    <a:pt x="6001" y="570833"/>
                  </a:cubicBezTo>
                  <a:lnTo>
                    <a:pt x="22860" y="573214"/>
                  </a:lnTo>
                  <a:cubicBezTo>
                    <a:pt x="23146" y="571405"/>
                    <a:pt x="23432" y="569690"/>
                    <a:pt x="23622" y="567976"/>
                  </a:cubicBezTo>
                  <a:close/>
                  <a:moveTo>
                    <a:pt x="20860" y="590169"/>
                  </a:moveTo>
                  <a:lnTo>
                    <a:pt x="3905" y="588359"/>
                  </a:lnTo>
                  <a:cubicBezTo>
                    <a:pt x="3715" y="590169"/>
                    <a:pt x="3524" y="591883"/>
                    <a:pt x="3334" y="593598"/>
                  </a:cubicBezTo>
                  <a:lnTo>
                    <a:pt x="20288" y="595408"/>
                  </a:lnTo>
                  <a:cubicBezTo>
                    <a:pt x="20479" y="593693"/>
                    <a:pt x="20669" y="591979"/>
                    <a:pt x="20860" y="590169"/>
                  </a:cubicBezTo>
                  <a:close/>
                  <a:moveTo>
                    <a:pt x="22098" y="579025"/>
                  </a:moveTo>
                  <a:lnTo>
                    <a:pt x="5239" y="576929"/>
                  </a:lnTo>
                  <a:cubicBezTo>
                    <a:pt x="5048" y="578644"/>
                    <a:pt x="4858" y="580454"/>
                    <a:pt x="4667" y="582168"/>
                  </a:cubicBezTo>
                  <a:lnTo>
                    <a:pt x="21527" y="584263"/>
                  </a:lnTo>
                  <a:cubicBezTo>
                    <a:pt x="21717" y="582549"/>
                    <a:pt x="21908" y="580834"/>
                    <a:pt x="22098" y="579025"/>
                  </a:cubicBezTo>
                  <a:close/>
                  <a:moveTo>
                    <a:pt x="191453" y="219361"/>
                  </a:moveTo>
                  <a:lnTo>
                    <a:pt x="179165" y="207931"/>
                  </a:lnTo>
                  <a:cubicBezTo>
                    <a:pt x="177927" y="209169"/>
                    <a:pt x="176784" y="210502"/>
                    <a:pt x="175546" y="211836"/>
                  </a:cubicBezTo>
                  <a:lnTo>
                    <a:pt x="187833" y="223266"/>
                  </a:lnTo>
                  <a:cubicBezTo>
                    <a:pt x="189071" y="221932"/>
                    <a:pt x="190214" y="220694"/>
                    <a:pt x="191453" y="219361"/>
                  </a:cubicBezTo>
                  <a:close/>
                  <a:moveTo>
                    <a:pt x="148019" y="270796"/>
                  </a:moveTo>
                  <a:lnTo>
                    <a:pt x="134588" y="260699"/>
                  </a:lnTo>
                  <a:cubicBezTo>
                    <a:pt x="133541" y="262128"/>
                    <a:pt x="132398" y="263462"/>
                    <a:pt x="131350" y="264890"/>
                  </a:cubicBezTo>
                  <a:lnTo>
                    <a:pt x="144780" y="274987"/>
                  </a:lnTo>
                  <a:cubicBezTo>
                    <a:pt x="145828" y="273558"/>
                    <a:pt x="146971" y="272224"/>
                    <a:pt x="148019" y="270796"/>
                  </a:cubicBezTo>
                  <a:close/>
                  <a:moveTo>
                    <a:pt x="154877" y="261842"/>
                  </a:moveTo>
                  <a:lnTo>
                    <a:pt x="141637" y="251460"/>
                  </a:lnTo>
                  <a:cubicBezTo>
                    <a:pt x="140589" y="252889"/>
                    <a:pt x="139446" y="254222"/>
                    <a:pt x="138398" y="255651"/>
                  </a:cubicBezTo>
                  <a:lnTo>
                    <a:pt x="151638" y="266033"/>
                  </a:lnTo>
                  <a:cubicBezTo>
                    <a:pt x="152686" y="264700"/>
                    <a:pt x="153734" y="263271"/>
                    <a:pt x="154877" y="261842"/>
                  </a:cubicBezTo>
                  <a:close/>
                  <a:moveTo>
                    <a:pt x="161925" y="253174"/>
                  </a:moveTo>
                  <a:lnTo>
                    <a:pt x="148876" y="242602"/>
                  </a:lnTo>
                  <a:cubicBezTo>
                    <a:pt x="147733" y="243935"/>
                    <a:pt x="146685" y="245364"/>
                    <a:pt x="145542" y="246697"/>
                  </a:cubicBezTo>
                  <a:lnTo>
                    <a:pt x="158591" y="257270"/>
                  </a:lnTo>
                  <a:cubicBezTo>
                    <a:pt x="159639" y="255937"/>
                    <a:pt x="160782" y="254508"/>
                    <a:pt x="161925" y="253174"/>
                  </a:cubicBezTo>
                  <a:close/>
                  <a:moveTo>
                    <a:pt x="134684" y="288893"/>
                  </a:moveTo>
                  <a:lnTo>
                    <a:pt x="120872" y="279178"/>
                  </a:lnTo>
                  <a:cubicBezTo>
                    <a:pt x="119825" y="280606"/>
                    <a:pt x="118872" y="282035"/>
                    <a:pt x="117824" y="283559"/>
                  </a:cubicBezTo>
                  <a:lnTo>
                    <a:pt x="131636" y="293275"/>
                  </a:lnTo>
                  <a:cubicBezTo>
                    <a:pt x="132683" y="291846"/>
                    <a:pt x="133731" y="290322"/>
                    <a:pt x="134684" y="288893"/>
                  </a:cubicBezTo>
                  <a:close/>
                  <a:moveTo>
                    <a:pt x="141256" y="279749"/>
                  </a:moveTo>
                  <a:lnTo>
                    <a:pt x="127635" y="269843"/>
                  </a:lnTo>
                  <a:cubicBezTo>
                    <a:pt x="126587" y="271272"/>
                    <a:pt x="125540" y="272701"/>
                    <a:pt x="124492" y="274130"/>
                  </a:cubicBezTo>
                  <a:lnTo>
                    <a:pt x="138113" y="284035"/>
                  </a:lnTo>
                  <a:cubicBezTo>
                    <a:pt x="139160" y="282607"/>
                    <a:pt x="140208" y="281178"/>
                    <a:pt x="141256" y="279749"/>
                  </a:cubicBezTo>
                  <a:close/>
                  <a:moveTo>
                    <a:pt x="183833" y="227647"/>
                  </a:moveTo>
                  <a:lnTo>
                    <a:pt x="171355" y="216408"/>
                  </a:lnTo>
                  <a:cubicBezTo>
                    <a:pt x="170117" y="217741"/>
                    <a:pt x="168974" y="219075"/>
                    <a:pt x="167831" y="220408"/>
                  </a:cubicBezTo>
                  <a:lnTo>
                    <a:pt x="180308" y="231648"/>
                  </a:lnTo>
                  <a:cubicBezTo>
                    <a:pt x="181451" y="230219"/>
                    <a:pt x="182690" y="228886"/>
                    <a:pt x="183833" y="227647"/>
                  </a:cubicBezTo>
                  <a:close/>
                  <a:moveTo>
                    <a:pt x="128302" y="298132"/>
                  </a:moveTo>
                  <a:lnTo>
                    <a:pt x="114395" y="288703"/>
                  </a:lnTo>
                  <a:cubicBezTo>
                    <a:pt x="113348" y="290131"/>
                    <a:pt x="112395" y="291655"/>
                    <a:pt x="111443" y="293084"/>
                  </a:cubicBezTo>
                  <a:lnTo>
                    <a:pt x="125444" y="302514"/>
                  </a:lnTo>
                  <a:cubicBezTo>
                    <a:pt x="126302" y="301085"/>
                    <a:pt x="127349" y="299561"/>
                    <a:pt x="128302" y="298132"/>
                  </a:cubicBezTo>
                  <a:close/>
                  <a:moveTo>
                    <a:pt x="199263" y="211264"/>
                  </a:moveTo>
                  <a:lnTo>
                    <a:pt x="187262" y="199644"/>
                  </a:lnTo>
                  <a:cubicBezTo>
                    <a:pt x="186023" y="200882"/>
                    <a:pt x="184785" y="202121"/>
                    <a:pt x="183547" y="203454"/>
                  </a:cubicBezTo>
                  <a:lnTo>
                    <a:pt x="195548" y="215074"/>
                  </a:lnTo>
                  <a:cubicBezTo>
                    <a:pt x="196787" y="213741"/>
                    <a:pt x="198025" y="212503"/>
                    <a:pt x="199263" y="211264"/>
                  </a:cubicBezTo>
                  <a:close/>
                  <a:moveTo>
                    <a:pt x="176403" y="236029"/>
                  </a:moveTo>
                  <a:lnTo>
                    <a:pt x="163735" y="225076"/>
                  </a:lnTo>
                  <a:cubicBezTo>
                    <a:pt x="162592" y="226409"/>
                    <a:pt x="161354" y="227743"/>
                    <a:pt x="160211" y="229076"/>
                  </a:cubicBezTo>
                  <a:lnTo>
                    <a:pt x="172879" y="240125"/>
                  </a:lnTo>
                  <a:cubicBezTo>
                    <a:pt x="174022" y="238696"/>
                    <a:pt x="175260" y="237363"/>
                    <a:pt x="176403" y="236029"/>
                  </a:cubicBezTo>
                  <a:close/>
                  <a:moveTo>
                    <a:pt x="169069" y="244507"/>
                  </a:moveTo>
                  <a:lnTo>
                    <a:pt x="156210" y="233743"/>
                  </a:lnTo>
                  <a:cubicBezTo>
                    <a:pt x="155067" y="235077"/>
                    <a:pt x="153924" y="236410"/>
                    <a:pt x="152781" y="237744"/>
                  </a:cubicBezTo>
                  <a:lnTo>
                    <a:pt x="165640" y="248507"/>
                  </a:lnTo>
                  <a:cubicBezTo>
                    <a:pt x="166783" y="247174"/>
                    <a:pt x="167926" y="245840"/>
                    <a:pt x="169069" y="244507"/>
                  </a:cubicBezTo>
                  <a:close/>
                  <a:moveTo>
                    <a:pt x="116015" y="316897"/>
                  </a:moveTo>
                  <a:lnTo>
                    <a:pt x="101727" y="307943"/>
                  </a:lnTo>
                  <a:cubicBezTo>
                    <a:pt x="100775" y="309467"/>
                    <a:pt x="99822" y="310896"/>
                    <a:pt x="98965" y="312420"/>
                  </a:cubicBezTo>
                  <a:lnTo>
                    <a:pt x="113252" y="321373"/>
                  </a:lnTo>
                  <a:cubicBezTo>
                    <a:pt x="114110" y="319945"/>
                    <a:pt x="115062" y="318421"/>
                    <a:pt x="116015" y="316897"/>
                  </a:cubicBezTo>
                  <a:close/>
                  <a:moveTo>
                    <a:pt x="83153" y="375666"/>
                  </a:moveTo>
                  <a:lnTo>
                    <a:pt x="67913" y="368237"/>
                  </a:lnTo>
                  <a:cubicBezTo>
                    <a:pt x="67151" y="369856"/>
                    <a:pt x="66294" y="371380"/>
                    <a:pt x="65532" y="372999"/>
                  </a:cubicBezTo>
                  <a:lnTo>
                    <a:pt x="80772" y="380429"/>
                  </a:lnTo>
                  <a:cubicBezTo>
                    <a:pt x="81534" y="378809"/>
                    <a:pt x="82391" y="377285"/>
                    <a:pt x="83153" y="375666"/>
                  </a:cubicBezTo>
                  <a:close/>
                  <a:moveTo>
                    <a:pt x="122111" y="307467"/>
                  </a:moveTo>
                  <a:lnTo>
                    <a:pt x="108014" y="298323"/>
                  </a:lnTo>
                  <a:cubicBezTo>
                    <a:pt x="107061" y="299752"/>
                    <a:pt x="106013" y="301276"/>
                    <a:pt x="105061" y="302705"/>
                  </a:cubicBezTo>
                  <a:lnTo>
                    <a:pt x="119253" y="311848"/>
                  </a:lnTo>
                  <a:cubicBezTo>
                    <a:pt x="120110" y="310420"/>
                    <a:pt x="121158" y="308991"/>
                    <a:pt x="122111" y="307467"/>
                  </a:cubicBezTo>
                  <a:close/>
                  <a:moveTo>
                    <a:pt x="73533" y="395954"/>
                  </a:moveTo>
                  <a:lnTo>
                    <a:pt x="58007" y="389096"/>
                  </a:lnTo>
                  <a:cubicBezTo>
                    <a:pt x="57245" y="390715"/>
                    <a:pt x="56579" y="392335"/>
                    <a:pt x="55912" y="393954"/>
                  </a:cubicBezTo>
                  <a:lnTo>
                    <a:pt x="71438" y="400812"/>
                  </a:lnTo>
                  <a:cubicBezTo>
                    <a:pt x="72104" y="399193"/>
                    <a:pt x="72866" y="397573"/>
                    <a:pt x="73533" y="395954"/>
                  </a:cubicBezTo>
                  <a:close/>
                  <a:moveTo>
                    <a:pt x="93440" y="355663"/>
                  </a:moveTo>
                  <a:lnTo>
                    <a:pt x="78486" y="347758"/>
                  </a:lnTo>
                  <a:cubicBezTo>
                    <a:pt x="77629" y="349282"/>
                    <a:pt x="76867" y="350901"/>
                    <a:pt x="76010" y="352425"/>
                  </a:cubicBezTo>
                  <a:lnTo>
                    <a:pt x="90964" y="360331"/>
                  </a:lnTo>
                  <a:cubicBezTo>
                    <a:pt x="91726" y="358807"/>
                    <a:pt x="92583" y="357283"/>
                    <a:pt x="93440" y="355663"/>
                  </a:cubicBezTo>
                  <a:close/>
                  <a:moveTo>
                    <a:pt x="78296" y="385763"/>
                  </a:moveTo>
                  <a:lnTo>
                    <a:pt x="62960" y="378619"/>
                  </a:lnTo>
                  <a:cubicBezTo>
                    <a:pt x="62198" y="380238"/>
                    <a:pt x="61436" y="381857"/>
                    <a:pt x="60674" y="383381"/>
                  </a:cubicBezTo>
                  <a:lnTo>
                    <a:pt x="76010" y="390525"/>
                  </a:lnTo>
                  <a:cubicBezTo>
                    <a:pt x="76772" y="389001"/>
                    <a:pt x="77534" y="387382"/>
                    <a:pt x="78296" y="385763"/>
                  </a:cubicBezTo>
                  <a:close/>
                  <a:moveTo>
                    <a:pt x="88202" y="365665"/>
                  </a:moveTo>
                  <a:lnTo>
                    <a:pt x="73152" y="357949"/>
                  </a:lnTo>
                  <a:cubicBezTo>
                    <a:pt x="72390" y="359473"/>
                    <a:pt x="71533" y="361093"/>
                    <a:pt x="70771" y="362712"/>
                  </a:cubicBezTo>
                  <a:lnTo>
                    <a:pt x="85820" y="370332"/>
                  </a:lnTo>
                  <a:cubicBezTo>
                    <a:pt x="86582" y="368808"/>
                    <a:pt x="87344" y="367189"/>
                    <a:pt x="88202" y="365665"/>
                  </a:cubicBezTo>
                  <a:close/>
                  <a:moveTo>
                    <a:pt x="98774" y="345853"/>
                  </a:moveTo>
                  <a:lnTo>
                    <a:pt x="84011" y="337661"/>
                  </a:lnTo>
                  <a:cubicBezTo>
                    <a:pt x="83153" y="339185"/>
                    <a:pt x="82296" y="340709"/>
                    <a:pt x="81439" y="342233"/>
                  </a:cubicBezTo>
                  <a:lnTo>
                    <a:pt x="96203" y="350425"/>
                  </a:lnTo>
                  <a:cubicBezTo>
                    <a:pt x="97060" y="348901"/>
                    <a:pt x="97917" y="347377"/>
                    <a:pt x="98774" y="345853"/>
                  </a:cubicBezTo>
                  <a:close/>
                  <a:moveTo>
                    <a:pt x="69056" y="406241"/>
                  </a:moveTo>
                  <a:lnTo>
                    <a:pt x="53435" y="399574"/>
                  </a:lnTo>
                  <a:cubicBezTo>
                    <a:pt x="52769" y="401193"/>
                    <a:pt x="52007" y="402812"/>
                    <a:pt x="51340" y="404431"/>
                  </a:cubicBezTo>
                  <a:lnTo>
                    <a:pt x="66961" y="411099"/>
                  </a:lnTo>
                  <a:cubicBezTo>
                    <a:pt x="67628" y="409480"/>
                    <a:pt x="68390" y="407860"/>
                    <a:pt x="69056" y="406241"/>
                  </a:cubicBezTo>
                  <a:close/>
                  <a:moveTo>
                    <a:pt x="110109" y="326422"/>
                  </a:moveTo>
                  <a:lnTo>
                    <a:pt x="95631" y="317754"/>
                  </a:lnTo>
                  <a:cubicBezTo>
                    <a:pt x="94679" y="319278"/>
                    <a:pt x="93821" y="320802"/>
                    <a:pt x="92964" y="322326"/>
                  </a:cubicBezTo>
                  <a:lnTo>
                    <a:pt x="107442" y="330994"/>
                  </a:lnTo>
                  <a:cubicBezTo>
                    <a:pt x="108299" y="329470"/>
                    <a:pt x="109157" y="327946"/>
                    <a:pt x="110109" y="326422"/>
                  </a:cubicBezTo>
                  <a:close/>
                  <a:moveTo>
                    <a:pt x="104394" y="336137"/>
                  </a:moveTo>
                  <a:lnTo>
                    <a:pt x="89726" y="327660"/>
                  </a:lnTo>
                  <a:cubicBezTo>
                    <a:pt x="88868" y="329184"/>
                    <a:pt x="87916" y="330708"/>
                    <a:pt x="87059" y="332232"/>
                  </a:cubicBezTo>
                  <a:lnTo>
                    <a:pt x="101727" y="340709"/>
                  </a:lnTo>
                  <a:cubicBezTo>
                    <a:pt x="102584" y="339185"/>
                    <a:pt x="103442" y="337661"/>
                    <a:pt x="104394" y="336137"/>
                  </a:cubicBezTo>
                  <a:close/>
                  <a:moveTo>
                    <a:pt x="1295876" y="550640"/>
                  </a:moveTo>
                  <a:lnTo>
                    <a:pt x="1310640" y="548068"/>
                  </a:lnTo>
                  <a:cubicBezTo>
                    <a:pt x="1310354" y="546354"/>
                    <a:pt x="1310069" y="544544"/>
                    <a:pt x="1309783" y="542830"/>
                  </a:cubicBezTo>
                  <a:lnTo>
                    <a:pt x="1295019" y="545497"/>
                  </a:lnTo>
                  <a:cubicBezTo>
                    <a:pt x="1295305" y="547116"/>
                    <a:pt x="1295591" y="548926"/>
                    <a:pt x="1295876" y="550640"/>
                  </a:cubicBezTo>
                  <a:close/>
                  <a:moveTo>
                    <a:pt x="1220057" y="339852"/>
                  </a:moveTo>
                  <a:lnTo>
                    <a:pt x="1233202" y="332327"/>
                  </a:lnTo>
                  <a:cubicBezTo>
                    <a:pt x="1232345" y="330803"/>
                    <a:pt x="1231392" y="329279"/>
                    <a:pt x="1230535" y="327755"/>
                  </a:cubicBezTo>
                  <a:lnTo>
                    <a:pt x="1217390" y="335280"/>
                  </a:lnTo>
                  <a:cubicBezTo>
                    <a:pt x="1218248" y="336804"/>
                    <a:pt x="1219200" y="338328"/>
                    <a:pt x="1220057" y="339852"/>
                  </a:cubicBezTo>
                  <a:close/>
                  <a:moveTo>
                    <a:pt x="1225582" y="349663"/>
                  </a:moveTo>
                  <a:lnTo>
                    <a:pt x="1238822" y="342329"/>
                  </a:lnTo>
                  <a:cubicBezTo>
                    <a:pt x="1237964" y="340805"/>
                    <a:pt x="1237107" y="339280"/>
                    <a:pt x="1236250" y="337661"/>
                  </a:cubicBezTo>
                  <a:lnTo>
                    <a:pt x="1223010" y="344996"/>
                  </a:lnTo>
                  <a:cubicBezTo>
                    <a:pt x="1223867" y="346615"/>
                    <a:pt x="1224725" y="348139"/>
                    <a:pt x="1225582" y="349663"/>
                  </a:cubicBezTo>
                  <a:close/>
                  <a:moveTo>
                    <a:pt x="1202436" y="310991"/>
                  </a:moveTo>
                  <a:lnTo>
                    <a:pt x="1215200" y="302705"/>
                  </a:lnTo>
                  <a:cubicBezTo>
                    <a:pt x="1214247" y="301180"/>
                    <a:pt x="1213295" y="299752"/>
                    <a:pt x="1212247" y="298323"/>
                  </a:cubicBezTo>
                  <a:lnTo>
                    <a:pt x="1199483" y="306610"/>
                  </a:lnTo>
                  <a:cubicBezTo>
                    <a:pt x="1200531" y="308038"/>
                    <a:pt x="1201484" y="309563"/>
                    <a:pt x="1202436" y="310991"/>
                  </a:cubicBezTo>
                  <a:close/>
                  <a:moveTo>
                    <a:pt x="1230916" y="359569"/>
                  </a:moveTo>
                  <a:lnTo>
                    <a:pt x="1244251" y="352425"/>
                  </a:lnTo>
                  <a:cubicBezTo>
                    <a:pt x="1243394" y="350901"/>
                    <a:pt x="1242632" y="349282"/>
                    <a:pt x="1241774" y="347758"/>
                  </a:cubicBezTo>
                  <a:lnTo>
                    <a:pt x="1228439" y="354806"/>
                  </a:lnTo>
                  <a:cubicBezTo>
                    <a:pt x="1229297" y="356425"/>
                    <a:pt x="1230059" y="358045"/>
                    <a:pt x="1230916" y="359569"/>
                  </a:cubicBezTo>
                  <a:close/>
                  <a:moveTo>
                    <a:pt x="1214342" y="330137"/>
                  </a:moveTo>
                  <a:lnTo>
                    <a:pt x="1227296" y="322326"/>
                  </a:lnTo>
                  <a:cubicBezTo>
                    <a:pt x="1226344" y="320802"/>
                    <a:pt x="1225487" y="319278"/>
                    <a:pt x="1224629" y="317754"/>
                  </a:cubicBezTo>
                  <a:lnTo>
                    <a:pt x="1211675" y="325564"/>
                  </a:lnTo>
                  <a:cubicBezTo>
                    <a:pt x="1212533" y="327088"/>
                    <a:pt x="1213485" y="328613"/>
                    <a:pt x="1214342" y="330137"/>
                  </a:cubicBezTo>
                  <a:close/>
                  <a:moveTo>
                    <a:pt x="1208437" y="320516"/>
                  </a:moveTo>
                  <a:lnTo>
                    <a:pt x="1221296" y="312515"/>
                  </a:lnTo>
                  <a:cubicBezTo>
                    <a:pt x="1220343" y="310991"/>
                    <a:pt x="1219391" y="309563"/>
                    <a:pt x="1218533" y="308038"/>
                  </a:cubicBezTo>
                  <a:lnTo>
                    <a:pt x="1205675" y="316039"/>
                  </a:lnTo>
                  <a:cubicBezTo>
                    <a:pt x="1206627" y="317563"/>
                    <a:pt x="1207580" y="318992"/>
                    <a:pt x="1208437" y="320516"/>
                  </a:cubicBezTo>
                  <a:close/>
                  <a:moveTo>
                    <a:pt x="1255014" y="410432"/>
                  </a:moveTo>
                  <a:lnTo>
                    <a:pt x="1268921" y="404527"/>
                  </a:lnTo>
                  <a:cubicBezTo>
                    <a:pt x="1268254" y="402907"/>
                    <a:pt x="1267492" y="401288"/>
                    <a:pt x="1266825" y="399669"/>
                  </a:cubicBezTo>
                  <a:lnTo>
                    <a:pt x="1252919" y="405574"/>
                  </a:lnTo>
                  <a:cubicBezTo>
                    <a:pt x="1253585" y="407194"/>
                    <a:pt x="1254347" y="408813"/>
                    <a:pt x="1255014" y="410432"/>
                  </a:cubicBezTo>
                  <a:close/>
                  <a:moveTo>
                    <a:pt x="1259300" y="420814"/>
                  </a:moveTo>
                  <a:lnTo>
                    <a:pt x="1273302" y="415195"/>
                  </a:lnTo>
                  <a:cubicBezTo>
                    <a:pt x="1272635" y="413575"/>
                    <a:pt x="1271969" y="411956"/>
                    <a:pt x="1271302" y="410242"/>
                  </a:cubicBezTo>
                  <a:lnTo>
                    <a:pt x="1257300" y="415862"/>
                  </a:lnTo>
                  <a:cubicBezTo>
                    <a:pt x="1257872" y="417576"/>
                    <a:pt x="1258634" y="419195"/>
                    <a:pt x="1259300" y="420814"/>
                  </a:cubicBezTo>
                  <a:close/>
                  <a:moveTo>
                    <a:pt x="1236059" y="369570"/>
                  </a:moveTo>
                  <a:lnTo>
                    <a:pt x="1249490" y="362712"/>
                  </a:lnTo>
                  <a:cubicBezTo>
                    <a:pt x="1248728" y="361188"/>
                    <a:pt x="1247870" y="359569"/>
                    <a:pt x="1247108" y="358045"/>
                  </a:cubicBezTo>
                  <a:lnTo>
                    <a:pt x="1233583" y="364903"/>
                  </a:lnTo>
                  <a:cubicBezTo>
                    <a:pt x="1234440" y="366427"/>
                    <a:pt x="1235297" y="367951"/>
                    <a:pt x="1236059" y="369570"/>
                  </a:cubicBezTo>
                  <a:close/>
                  <a:moveTo>
                    <a:pt x="1245870" y="389858"/>
                  </a:moveTo>
                  <a:lnTo>
                    <a:pt x="1259586" y="383476"/>
                  </a:lnTo>
                  <a:cubicBezTo>
                    <a:pt x="1258824" y="381857"/>
                    <a:pt x="1258062" y="380333"/>
                    <a:pt x="1257300" y="378714"/>
                  </a:cubicBezTo>
                  <a:lnTo>
                    <a:pt x="1243584" y="385096"/>
                  </a:lnTo>
                  <a:cubicBezTo>
                    <a:pt x="1244346" y="386620"/>
                    <a:pt x="1245108" y="388239"/>
                    <a:pt x="1245870" y="389858"/>
                  </a:cubicBezTo>
                  <a:close/>
                  <a:moveTo>
                    <a:pt x="1241108" y="379666"/>
                  </a:moveTo>
                  <a:lnTo>
                    <a:pt x="1254633" y="372999"/>
                  </a:lnTo>
                  <a:cubicBezTo>
                    <a:pt x="1253871" y="371380"/>
                    <a:pt x="1253109" y="369856"/>
                    <a:pt x="1252252" y="368237"/>
                  </a:cubicBezTo>
                  <a:lnTo>
                    <a:pt x="1238631" y="374904"/>
                  </a:lnTo>
                  <a:cubicBezTo>
                    <a:pt x="1239488" y="376523"/>
                    <a:pt x="1240346" y="378047"/>
                    <a:pt x="1241108" y="379666"/>
                  </a:cubicBezTo>
                  <a:close/>
                  <a:moveTo>
                    <a:pt x="1250537" y="400050"/>
                  </a:moveTo>
                  <a:lnTo>
                    <a:pt x="1264349" y="393954"/>
                  </a:lnTo>
                  <a:cubicBezTo>
                    <a:pt x="1263682" y="392335"/>
                    <a:pt x="1262920" y="390715"/>
                    <a:pt x="1262253" y="389096"/>
                  </a:cubicBezTo>
                  <a:lnTo>
                    <a:pt x="1248442" y="395192"/>
                  </a:lnTo>
                  <a:cubicBezTo>
                    <a:pt x="1249109" y="396812"/>
                    <a:pt x="1249775" y="398431"/>
                    <a:pt x="1250537" y="400050"/>
                  </a:cubicBezTo>
                  <a:close/>
                  <a:moveTo>
                    <a:pt x="1148525" y="238982"/>
                  </a:moveTo>
                  <a:lnTo>
                    <a:pt x="1160050" y="228981"/>
                  </a:lnTo>
                  <a:cubicBezTo>
                    <a:pt x="1158907" y="227647"/>
                    <a:pt x="1157669" y="226314"/>
                    <a:pt x="1156526" y="224980"/>
                  </a:cubicBezTo>
                  <a:lnTo>
                    <a:pt x="1145000" y="234982"/>
                  </a:lnTo>
                  <a:cubicBezTo>
                    <a:pt x="1146143" y="236315"/>
                    <a:pt x="1147382" y="237649"/>
                    <a:pt x="1148525" y="238982"/>
                  </a:cubicBezTo>
                  <a:close/>
                  <a:moveTo>
                    <a:pt x="1196245" y="301562"/>
                  </a:moveTo>
                  <a:lnTo>
                    <a:pt x="1208818" y="293084"/>
                  </a:lnTo>
                  <a:cubicBezTo>
                    <a:pt x="1207865" y="291655"/>
                    <a:pt x="1206818" y="290131"/>
                    <a:pt x="1205865" y="288703"/>
                  </a:cubicBezTo>
                  <a:lnTo>
                    <a:pt x="1193292" y="297180"/>
                  </a:lnTo>
                  <a:cubicBezTo>
                    <a:pt x="1194340" y="298704"/>
                    <a:pt x="1195292" y="300133"/>
                    <a:pt x="1196245" y="301562"/>
                  </a:cubicBezTo>
                  <a:close/>
                  <a:moveTo>
                    <a:pt x="1155764" y="247555"/>
                  </a:moveTo>
                  <a:lnTo>
                    <a:pt x="1167479" y="237744"/>
                  </a:lnTo>
                  <a:cubicBezTo>
                    <a:pt x="1166336" y="236410"/>
                    <a:pt x="1165193" y="235077"/>
                    <a:pt x="1164050" y="233743"/>
                  </a:cubicBezTo>
                  <a:lnTo>
                    <a:pt x="1152430" y="243554"/>
                  </a:lnTo>
                  <a:cubicBezTo>
                    <a:pt x="1153478" y="244888"/>
                    <a:pt x="1154621" y="246221"/>
                    <a:pt x="1155764" y="247555"/>
                  </a:cubicBezTo>
                  <a:close/>
                  <a:moveTo>
                    <a:pt x="1141095" y="230600"/>
                  </a:moveTo>
                  <a:lnTo>
                    <a:pt x="1152430" y="220408"/>
                  </a:lnTo>
                  <a:cubicBezTo>
                    <a:pt x="1151287" y="219075"/>
                    <a:pt x="1150144" y="217741"/>
                    <a:pt x="1148906" y="216408"/>
                  </a:cubicBezTo>
                  <a:lnTo>
                    <a:pt x="1137571" y="226600"/>
                  </a:lnTo>
                  <a:cubicBezTo>
                    <a:pt x="1138714" y="227933"/>
                    <a:pt x="1139857" y="229267"/>
                    <a:pt x="1141095" y="230600"/>
                  </a:cubicBezTo>
                  <a:close/>
                  <a:moveTo>
                    <a:pt x="1133475" y="222313"/>
                  </a:moveTo>
                  <a:lnTo>
                    <a:pt x="1144619" y="211931"/>
                  </a:lnTo>
                  <a:cubicBezTo>
                    <a:pt x="1143381" y="210598"/>
                    <a:pt x="1142238" y="209359"/>
                    <a:pt x="1141000" y="208026"/>
                  </a:cubicBezTo>
                  <a:lnTo>
                    <a:pt x="1129856" y="218408"/>
                  </a:lnTo>
                  <a:cubicBezTo>
                    <a:pt x="1131094" y="219646"/>
                    <a:pt x="1132237" y="220980"/>
                    <a:pt x="1133475" y="222313"/>
                  </a:cubicBezTo>
                  <a:close/>
                  <a:moveTo>
                    <a:pt x="1162907" y="256318"/>
                  </a:moveTo>
                  <a:lnTo>
                    <a:pt x="1174718" y="246697"/>
                  </a:lnTo>
                  <a:cubicBezTo>
                    <a:pt x="1173575" y="245364"/>
                    <a:pt x="1172528" y="243935"/>
                    <a:pt x="1171385" y="242602"/>
                  </a:cubicBezTo>
                  <a:lnTo>
                    <a:pt x="1159574" y="252222"/>
                  </a:lnTo>
                  <a:cubicBezTo>
                    <a:pt x="1160717" y="253555"/>
                    <a:pt x="1161764" y="254984"/>
                    <a:pt x="1162907" y="256318"/>
                  </a:cubicBezTo>
                  <a:close/>
                  <a:moveTo>
                    <a:pt x="661130" y="16002"/>
                  </a:moveTo>
                  <a:cubicBezTo>
                    <a:pt x="661702" y="16002"/>
                    <a:pt x="662273" y="16002"/>
                    <a:pt x="662845" y="16002"/>
                  </a:cubicBezTo>
                  <a:lnTo>
                    <a:pt x="662845" y="0"/>
                  </a:lnTo>
                  <a:cubicBezTo>
                    <a:pt x="661892" y="0"/>
                    <a:pt x="661035" y="0"/>
                    <a:pt x="660178" y="0"/>
                  </a:cubicBezTo>
                  <a:cubicBezTo>
                    <a:pt x="659321" y="0"/>
                    <a:pt x="658463" y="0"/>
                    <a:pt x="657606" y="0"/>
                  </a:cubicBezTo>
                  <a:lnTo>
                    <a:pt x="657606" y="16002"/>
                  </a:lnTo>
                  <a:cubicBezTo>
                    <a:pt x="658749" y="16002"/>
                    <a:pt x="659892" y="16002"/>
                    <a:pt x="661130" y="16002"/>
                  </a:cubicBezTo>
                  <a:close/>
                  <a:moveTo>
                    <a:pt x="1183386" y="283178"/>
                  </a:moveTo>
                  <a:lnTo>
                    <a:pt x="1195673" y="274225"/>
                  </a:lnTo>
                  <a:cubicBezTo>
                    <a:pt x="1194626" y="272796"/>
                    <a:pt x="1193578" y="271367"/>
                    <a:pt x="1192530" y="269938"/>
                  </a:cubicBezTo>
                  <a:lnTo>
                    <a:pt x="1180243" y="278892"/>
                  </a:lnTo>
                  <a:cubicBezTo>
                    <a:pt x="1181291" y="280321"/>
                    <a:pt x="1182338" y="281749"/>
                    <a:pt x="1183386" y="283178"/>
                  </a:cubicBezTo>
                  <a:close/>
                  <a:moveTo>
                    <a:pt x="1189863" y="292322"/>
                  </a:moveTo>
                  <a:lnTo>
                    <a:pt x="1202341" y="283559"/>
                  </a:lnTo>
                  <a:cubicBezTo>
                    <a:pt x="1201293" y="282130"/>
                    <a:pt x="1200341" y="280702"/>
                    <a:pt x="1199293" y="279178"/>
                  </a:cubicBezTo>
                  <a:lnTo>
                    <a:pt x="1186815" y="287846"/>
                  </a:lnTo>
                  <a:cubicBezTo>
                    <a:pt x="1187958" y="289465"/>
                    <a:pt x="1188911" y="290893"/>
                    <a:pt x="1189863" y="292322"/>
                  </a:cubicBezTo>
                  <a:close/>
                  <a:moveTo>
                    <a:pt x="1176719" y="274034"/>
                  </a:moveTo>
                  <a:lnTo>
                    <a:pt x="1188815" y="264890"/>
                  </a:lnTo>
                  <a:cubicBezTo>
                    <a:pt x="1187768" y="263462"/>
                    <a:pt x="1186625" y="262033"/>
                    <a:pt x="1185577" y="260699"/>
                  </a:cubicBezTo>
                  <a:lnTo>
                    <a:pt x="1173480" y="269843"/>
                  </a:lnTo>
                  <a:cubicBezTo>
                    <a:pt x="1174623" y="271272"/>
                    <a:pt x="1175671" y="272701"/>
                    <a:pt x="1176719" y="274034"/>
                  </a:cubicBezTo>
                  <a:close/>
                  <a:moveTo>
                    <a:pt x="1304354" y="628936"/>
                  </a:moveTo>
                  <a:lnTo>
                    <a:pt x="1319308" y="628174"/>
                  </a:lnTo>
                  <a:cubicBezTo>
                    <a:pt x="1319213" y="626364"/>
                    <a:pt x="1319117" y="624649"/>
                    <a:pt x="1319022" y="622935"/>
                  </a:cubicBezTo>
                  <a:lnTo>
                    <a:pt x="1304068" y="623697"/>
                  </a:lnTo>
                  <a:cubicBezTo>
                    <a:pt x="1304163" y="625412"/>
                    <a:pt x="1304354" y="627126"/>
                    <a:pt x="1304354" y="628936"/>
                  </a:cubicBezTo>
                  <a:close/>
                  <a:moveTo>
                    <a:pt x="17050" y="659987"/>
                  </a:moveTo>
                  <a:cubicBezTo>
                    <a:pt x="17050" y="659130"/>
                    <a:pt x="17050" y="658273"/>
                    <a:pt x="17050" y="657415"/>
                  </a:cubicBezTo>
                  <a:lnTo>
                    <a:pt x="0" y="657415"/>
                  </a:lnTo>
                  <a:cubicBezTo>
                    <a:pt x="0" y="658273"/>
                    <a:pt x="0" y="659130"/>
                    <a:pt x="0" y="659987"/>
                  </a:cubicBezTo>
                  <a:cubicBezTo>
                    <a:pt x="0" y="660940"/>
                    <a:pt x="0" y="661797"/>
                    <a:pt x="0" y="662749"/>
                  </a:cubicBezTo>
                  <a:lnTo>
                    <a:pt x="17050" y="662749"/>
                  </a:lnTo>
                  <a:cubicBezTo>
                    <a:pt x="17145" y="661797"/>
                    <a:pt x="17050" y="660940"/>
                    <a:pt x="17050" y="659987"/>
                  </a:cubicBezTo>
                  <a:close/>
                  <a:moveTo>
                    <a:pt x="1300639" y="584073"/>
                  </a:moveTo>
                  <a:lnTo>
                    <a:pt x="1315498" y="582263"/>
                  </a:lnTo>
                  <a:cubicBezTo>
                    <a:pt x="1315307" y="580549"/>
                    <a:pt x="1315117" y="578739"/>
                    <a:pt x="1314926" y="577024"/>
                  </a:cubicBezTo>
                  <a:lnTo>
                    <a:pt x="1300067" y="578834"/>
                  </a:lnTo>
                  <a:cubicBezTo>
                    <a:pt x="1300258" y="580549"/>
                    <a:pt x="1300448" y="582358"/>
                    <a:pt x="1300639" y="584073"/>
                  </a:cubicBezTo>
                  <a:close/>
                  <a:moveTo>
                    <a:pt x="1297686" y="561784"/>
                  </a:moveTo>
                  <a:lnTo>
                    <a:pt x="1312450" y="559403"/>
                  </a:lnTo>
                  <a:cubicBezTo>
                    <a:pt x="1312164" y="557689"/>
                    <a:pt x="1311878" y="555879"/>
                    <a:pt x="1311593" y="554164"/>
                  </a:cubicBezTo>
                  <a:lnTo>
                    <a:pt x="1296734" y="556546"/>
                  </a:lnTo>
                  <a:cubicBezTo>
                    <a:pt x="1297115" y="558260"/>
                    <a:pt x="1297400" y="559975"/>
                    <a:pt x="1297686" y="561784"/>
                  </a:cubicBezTo>
                  <a:close/>
                  <a:moveTo>
                    <a:pt x="1299305" y="572929"/>
                  </a:moveTo>
                  <a:lnTo>
                    <a:pt x="1314164" y="570833"/>
                  </a:lnTo>
                  <a:cubicBezTo>
                    <a:pt x="1313974" y="569119"/>
                    <a:pt x="1313688" y="567309"/>
                    <a:pt x="1313402" y="565594"/>
                  </a:cubicBezTo>
                  <a:lnTo>
                    <a:pt x="1298543" y="567690"/>
                  </a:lnTo>
                  <a:cubicBezTo>
                    <a:pt x="1298829" y="569405"/>
                    <a:pt x="1299020" y="571119"/>
                    <a:pt x="1299305" y="572929"/>
                  </a:cubicBezTo>
                  <a:close/>
                  <a:moveTo>
                    <a:pt x="1302925" y="606457"/>
                  </a:moveTo>
                  <a:lnTo>
                    <a:pt x="1317879" y="605123"/>
                  </a:lnTo>
                  <a:cubicBezTo>
                    <a:pt x="1317784" y="603313"/>
                    <a:pt x="1317593" y="601599"/>
                    <a:pt x="1317403" y="599884"/>
                  </a:cubicBezTo>
                  <a:lnTo>
                    <a:pt x="1302449" y="601218"/>
                  </a:lnTo>
                  <a:cubicBezTo>
                    <a:pt x="1302639" y="602932"/>
                    <a:pt x="1302734" y="604647"/>
                    <a:pt x="1302925" y="606457"/>
                  </a:cubicBezTo>
                  <a:close/>
                  <a:moveTo>
                    <a:pt x="1301877" y="595217"/>
                  </a:moveTo>
                  <a:lnTo>
                    <a:pt x="1316831" y="593693"/>
                  </a:lnTo>
                  <a:cubicBezTo>
                    <a:pt x="1316641" y="591883"/>
                    <a:pt x="1316450" y="590169"/>
                    <a:pt x="1316260" y="588455"/>
                  </a:cubicBezTo>
                  <a:lnTo>
                    <a:pt x="1301306" y="589979"/>
                  </a:lnTo>
                  <a:cubicBezTo>
                    <a:pt x="1301591" y="591788"/>
                    <a:pt x="1301782" y="593503"/>
                    <a:pt x="1301877" y="595217"/>
                  </a:cubicBezTo>
                  <a:close/>
                  <a:moveTo>
                    <a:pt x="1304830" y="640175"/>
                  </a:moveTo>
                  <a:lnTo>
                    <a:pt x="1319784" y="639699"/>
                  </a:lnTo>
                  <a:cubicBezTo>
                    <a:pt x="1319689" y="637889"/>
                    <a:pt x="1319689" y="636175"/>
                    <a:pt x="1319594" y="634460"/>
                  </a:cubicBezTo>
                  <a:lnTo>
                    <a:pt x="1304639" y="634937"/>
                  </a:lnTo>
                  <a:cubicBezTo>
                    <a:pt x="1304735" y="636651"/>
                    <a:pt x="1304735" y="638365"/>
                    <a:pt x="1304830" y="640175"/>
                  </a:cubicBezTo>
                  <a:close/>
                  <a:moveTo>
                    <a:pt x="1305020" y="651415"/>
                  </a:moveTo>
                  <a:lnTo>
                    <a:pt x="1320070" y="651129"/>
                  </a:lnTo>
                  <a:cubicBezTo>
                    <a:pt x="1320070" y="649319"/>
                    <a:pt x="1320070" y="647605"/>
                    <a:pt x="1319975" y="645890"/>
                  </a:cubicBezTo>
                  <a:lnTo>
                    <a:pt x="1305020" y="646176"/>
                  </a:lnTo>
                  <a:cubicBezTo>
                    <a:pt x="1305020" y="647890"/>
                    <a:pt x="1305020" y="649700"/>
                    <a:pt x="1305020" y="651415"/>
                  </a:cubicBezTo>
                  <a:close/>
                  <a:moveTo>
                    <a:pt x="1303687" y="617696"/>
                  </a:moveTo>
                  <a:lnTo>
                    <a:pt x="1318641" y="616648"/>
                  </a:lnTo>
                  <a:cubicBezTo>
                    <a:pt x="1318546" y="614839"/>
                    <a:pt x="1318451" y="613124"/>
                    <a:pt x="1318260" y="611410"/>
                  </a:cubicBezTo>
                  <a:lnTo>
                    <a:pt x="1303306" y="612457"/>
                  </a:lnTo>
                  <a:cubicBezTo>
                    <a:pt x="1303496" y="614172"/>
                    <a:pt x="1303592" y="615887"/>
                    <a:pt x="1303687" y="617696"/>
                  </a:cubicBezTo>
                  <a:close/>
                  <a:moveTo>
                    <a:pt x="1125760" y="214122"/>
                  </a:moveTo>
                  <a:lnTo>
                    <a:pt x="1136714" y="203454"/>
                  </a:lnTo>
                  <a:cubicBezTo>
                    <a:pt x="1135475" y="202216"/>
                    <a:pt x="1134237" y="200882"/>
                    <a:pt x="1132999" y="199644"/>
                  </a:cubicBezTo>
                  <a:lnTo>
                    <a:pt x="1122045" y="210312"/>
                  </a:lnTo>
                  <a:cubicBezTo>
                    <a:pt x="1123283" y="211550"/>
                    <a:pt x="1124522" y="212788"/>
                    <a:pt x="1125760" y="214122"/>
                  </a:cubicBezTo>
                  <a:close/>
                  <a:moveTo>
                    <a:pt x="1286732" y="506539"/>
                  </a:moveTo>
                  <a:lnTo>
                    <a:pt x="1301306" y="502920"/>
                  </a:lnTo>
                  <a:cubicBezTo>
                    <a:pt x="1300925" y="501205"/>
                    <a:pt x="1300448" y="499491"/>
                    <a:pt x="1300067" y="497776"/>
                  </a:cubicBezTo>
                  <a:lnTo>
                    <a:pt x="1285494" y="501396"/>
                  </a:lnTo>
                  <a:cubicBezTo>
                    <a:pt x="1285875" y="503110"/>
                    <a:pt x="1286256" y="504825"/>
                    <a:pt x="1286732" y="506539"/>
                  </a:cubicBezTo>
                  <a:close/>
                  <a:moveTo>
                    <a:pt x="1274540" y="463201"/>
                  </a:moveTo>
                  <a:lnTo>
                    <a:pt x="1288828" y="458533"/>
                  </a:lnTo>
                  <a:cubicBezTo>
                    <a:pt x="1288256" y="456819"/>
                    <a:pt x="1287780" y="455200"/>
                    <a:pt x="1287209" y="453485"/>
                  </a:cubicBezTo>
                  <a:lnTo>
                    <a:pt x="1272921" y="458152"/>
                  </a:lnTo>
                  <a:cubicBezTo>
                    <a:pt x="1273397" y="459867"/>
                    <a:pt x="1273969" y="461581"/>
                    <a:pt x="1274540" y="463201"/>
                  </a:cubicBezTo>
                  <a:close/>
                  <a:moveTo>
                    <a:pt x="1293876" y="539591"/>
                  </a:moveTo>
                  <a:lnTo>
                    <a:pt x="1308640" y="536734"/>
                  </a:lnTo>
                  <a:cubicBezTo>
                    <a:pt x="1308354" y="535019"/>
                    <a:pt x="1307973" y="533305"/>
                    <a:pt x="1307687" y="531590"/>
                  </a:cubicBezTo>
                  <a:lnTo>
                    <a:pt x="1292924" y="534448"/>
                  </a:lnTo>
                  <a:cubicBezTo>
                    <a:pt x="1293209" y="536067"/>
                    <a:pt x="1293495" y="537781"/>
                    <a:pt x="1293876" y="539591"/>
                  </a:cubicBezTo>
                  <a:close/>
                  <a:moveTo>
                    <a:pt x="1271016" y="452533"/>
                  </a:moveTo>
                  <a:lnTo>
                    <a:pt x="1285304" y="447580"/>
                  </a:lnTo>
                  <a:cubicBezTo>
                    <a:pt x="1284732" y="445865"/>
                    <a:pt x="1284161" y="444246"/>
                    <a:pt x="1283494" y="442627"/>
                  </a:cubicBezTo>
                  <a:lnTo>
                    <a:pt x="1269302" y="447580"/>
                  </a:lnTo>
                  <a:cubicBezTo>
                    <a:pt x="1269778" y="449199"/>
                    <a:pt x="1270445" y="450818"/>
                    <a:pt x="1271016" y="452533"/>
                  </a:cubicBezTo>
                  <a:close/>
                  <a:moveTo>
                    <a:pt x="1267206" y="441865"/>
                  </a:moveTo>
                  <a:lnTo>
                    <a:pt x="1281398" y="436721"/>
                  </a:lnTo>
                  <a:cubicBezTo>
                    <a:pt x="1280827" y="435102"/>
                    <a:pt x="1280160" y="433388"/>
                    <a:pt x="1279589" y="431768"/>
                  </a:cubicBezTo>
                  <a:lnTo>
                    <a:pt x="1265396" y="436912"/>
                  </a:lnTo>
                  <a:cubicBezTo>
                    <a:pt x="1266063" y="438531"/>
                    <a:pt x="1266635" y="440246"/>
                    <a:pt x="1267206" y="441865"/>
                  </a:cubicBezTo>
                  <a:close/>
                  <a:moveTo>
                    <a:pt x="1281017" y="484727"/>
                  </a:moveTo>
                  <a:lnTo>
                    <a:pt x="1295495" y="480631"/>
                  </a:lnTo>
                  <a:cubicBezTo>
                    <a:pt x="1295019" y="478917"/>
                    <a:pt x="1294543" y="477202"/>
                    <a:pt x="1293971" y="475488"/>
                  </a:cubicBezTo>
                  <a:lnTo>
                    <a:pt x="1279493" y="479679"/>
                  </a:lnTo>
                  <a:cubicBezTo>
                    <a:pt x="1280065" y="481393"/>
                    <a:pt x="1280541" y="483108"/>
                    <a:pt x="1281017" y="484727"/>
                  </a:cubicBezTo>
                  <a:close/>
                  <a:moveTo>
                    <a:pt x="1277779" y="473964"/>
                  </a:moveTo>
                  <a:lnTo>
                    <a:pt x="1292162" y="469582"/>
                  </a:lnTo>
                  <a:cubicBezTo>
                    <a:pt x="1291685" y="467868"/>
                    <a:pt x="1291209" y="466154"/>
                    <a:pt x="1290638" y="464534"/>
                  </a:cubicBezTo>
                  <a:lnTo>
                    <a:pt x="1276255" y="468916"/>
                  </a:lnTo>
                  <a:cubicBezTo>
                    <a:pt x="1276826" y="470535"/>
                    <a:pt x="1277303" y="472249"/>
                    <a:pt x="1277779" y="473964"/>
                  </a:cubicBezTo>
                  <a:close/>
                  <a:moveTo>
                    <a:pt x="1283970" y="495681"/>
                  </a:moveTo>
                  <a:lnTo>
                    <a:pt x="1298448" y="491776"/>
                  </a:lnTo>
                  <a:cubicBezTo>
                    <a:pt x="1297972" y="490061"/>
                    <a:pt x="1297496" y="488347"/>
                    <a:pt x="1297019" y="486632"/>
                  </a:cubicBezTo>
                  <a:lnTo>
                    <a:pt x="1282541" y="490538"/>
                  </a:lnTo>
                  <a:cubicBezTo>
                    <a:pt x="1283018" y="492252"/>
                    <a:pt x="1283494" y="493966"/>
                    <a:pt x="1283970" y="495681"/>
                  </a:cubicBezTo>
                  <a:close/>
                  <a:moveTo>
                    <a:pt x="1289304" y="517493"/>
                  </a:moveTo>
                  <a:lnTo>
                    <a:pt x="1303973" y="514159"/>
                  </a:lnTo>
                  <a:cubicBezTo>
                    <a:pt x="1303592" y="512445"/>
                    <a:pt x="1303211" y="510730"/>
                    <a:pt x="1302830" y="509016"/>
                  </a:cubicBezTo>
                  <a:lnTo>
                    <a:pt x="1288161" y="512445"/>
                  </a:lnTo>
                  <a:cubicBezTo>
                    <a:pt x="1288542" y="514064"/>
                    <a:pt x="1288923" y="515779"/>
                    <a:pt x="1289304" y="517493"/>
                  </a:cubicBezTo>
                  <a:close/>
                  <a:moveTo>
                    <a:pt x="1291685" y="528542"/>
                  </a:moveTo>
                  <a:lnTo>
                    <a:pt x="1306354" y="525399"/>
                  </a:lnTo>
                  <a:cubicBezTo>
                    <a:pt x="1305973" y="523684"/>
                    <a:pt x="1305592" y="521970"/>
                    <a:pt x="1305211" y="520255"/>
                  </a:cubicBezTo>
                  <a:lnTo>
                    <a:pt x="1290542" y="523399"/>
                  </a:lnTo>
                  <a:cubicBezTo>
                    <a:pt x="1290923" y="525018"/>
                    <a:pt x="1291304" y="526828"/>
                    <a:pt x="1291685" y="528542"/>
                  </a:cubicBezTo>
                  <a:close/>
                  <a:moveTo>
                    <a:pt x="1263301" y="431387"/>
                  </a:moveTo>
                  <a:lnTo>
                    <a:pt x="1277398" y="425958"/>
                  </a:lnTo>
                  <a:cubicBezTo>
                    <a:pt x="1276731" y="424339"/>
                    <a:pt x="1276160" y="422624"/>
                    <a:pt x="1275493" y="421005"/>
                  </a:cubicBezTo>
                  <a:lnTo>
                    <a:pt x="1261396" y="426434"/>
                  </a:lnTo>
                  <a:cubicBezTo>
                    <a:pt x="1262063" y="428054"/>
                    <a:pt x="1262729" y="429673"/>
                    <a:pt x="1263301" y="431387"/>
                  </a:cubicBezTo>
                  <a:close/>
                  <a:moveTo>
                    <a:pt x="1169861" y="265176"/>
                  </a:moveTo>
                  <a:lnTo>
                    <a:pt x="1181862" y="255841"/>
                  </a:lnTo>
                  <a:cubicBezTo>
                    <a:pt x="1180814" y="254413"/>
                    <a:pt x="1179671" y="253079"/>
                    <a:pt x="1178624" y="251650"/>
                  </a:cubicBezTo>
                  <a:lnTo>
                    <a:pt x="1166622" y="260985"/>
                  </a:lnTo>
                  <a:cubicBezTo>
                    <a:pt x="1167765" y="262318"/>
                    <a:pt x="1168813" y="263747"/>
                    <a:pt x="1169861" y="265176"/>
                  </a:cubicBezTo>
                  <a:close/>
                  <a:moveTo>
                    <a:pt x="785717" y="28099"/>
                  </a:moveTo>
                  <a:lnTo>
                    <a:pt x="788765" y="12573"/>
                  </a:lnTo>
                  <a:cubicBezTo>
                    <a:pt x="787051" y="12192"/>
                    <a:pt x="785336" y="11906"/>
                    <a:pt x="783527" y="11525"/>
                  </a:cubicBezTo>
                  <a:lnTo>
                    <a:pt x="780479" y="27051"/>
                  </a:lnTo>
                  <a:cubicBezTo>
                    <a:pt x="782288" y="27432"/>
                    <a:pt x="784003" y="27718"/>
                    <a:pt x="785717" y="28099"/>
                  </a:cubicBezTo>
                  <a:close/>
                  <a:moveTo>
                    <a:pt x="818674" y="35433"/>
                  </a:moveTo>
                  <a:lnTo>
                    <a:pt x="822484" y="20098"/>
                  </a:lnTo>
                  <a:cubicBezTo>
                    <a:pt x="820769" y="19717"/>
                    <a:pt x="819055" y="19240"/>
                    <a:pt x="817340" y="18859"/>
                  </a:cubicBezTo>
                  <a:lnTo>
                    <a:pt x="813530" y="34195"/>
                  </a:lnTo>
                  <a:cubicBezTo>
                    <a:pt x="815245" y="34576"/>
                    <a:pt x="816959" y="34957"/>
                    <a:pt x="818674" y="35433"/>
                  </a:cubicBezTo>
                  <a:close/>
                  <a:moveTo>
                    <a:pt x="829532" y="38290"/>
                  </a:moveTo>
                  <a:lnTo>
                    <a:pt x="833628" y="23050"/>
                  </a:lnTo>
                  <a:cubicBezTo>
                    <a:pt x="831914" y="22574"/>
                    <a:pt x="830199" y="22098"/>
                    <a:pt x="828485" y="21717"/>
                  </a:cubicBezTo>
                  <a:lnTo>
                    <a:pt x="824389" y="36957"/>
                  </a:lnTo>
                  <a:cubicBezTo>
                    <a:pt x="826103" y="37338"/>
                    <a:pt x="827818" y="37814"/>
                    <a:pt x="829532" y="38290"/>
                  </a:cubicBezTo>
                  <a:close/>
                  <a:moveTo>
                    <a:pt x="796766" y="30289"/>
                  </a:moveTo>
                  <a:lnTo>
                    <a:pt x="800005" y="14859"/>
                  </a:lnTo>
                  <a:cubicBezTo>
                    <a:pt x="798290" y="14478"/>
                    <a:pt x="796576" y="14097"/>
                    <a:pt x="794861" y="13716"/>
                  </a:cubicBezTo>
                  <a:lnTo>
                    <a:pt x="791623" y="29146"/>
                  </a:lnTo>
                  <a:cubicBezTo>
                    <a:pt x="793242" y="29527"/>
                    <a:pt x="794957" y="29908"/>
                    <a:pt x="796766" y="30289"/>
                  </a:cubicBezTo>
                  <a:close/>
                  <a:moveTo>
                    <a:pt x="904113" y="63437"/>
                  </a:moveTo>
                  <a:lnTo>
                    <a:pt x="909923" y="48958"/>
                  </a:lnTo>
                  <a:cubicBezTo>
                    <a:pt x="908304" y="48292"/>
                    <a:pt x="906685" y="47625"/>
                    <a:pt x="904970" y="46958"/>
                  </a:cubicBezTo>
                  <a:lnTo>
                    <a:pt x="899160" y="61436"/>
                  </a:lnTo>
                  <a:cubicBezTo>
                    <a:pt x="900779" y="62103"/>
                    <a:pt x="902399" y="62770"/>
                    <a:pt x="904113" y="63437"/>
                  </a:cubicBezTo>
                  <a:close/>
                  <a:moveTo>
                    <a:pt x="840391" y="41243"/>
                  </a:moveTo>
                  <a:lnTo>
                    <a:pt x="844772" y="26098"/>
                  </a:lnTo>
                  <a:cubicBezTo>
                    <a:pt x="843058" y="25622"/>
                    <a:pt x="841439" y="25051"/>
                    <a:pt x="839724" y="24670"/>
                  </a:cubicBezTo>
                  <a:lnTo>
                    <a:pt x="835343" y="39814"/>
                  </a:lnTo>
                  <a:cubicBezTo>
                    <a:pt x="836962" y="40291"/>
                    <a:pt x="838676" y="40767"/>
                    <a:pt x="840391" y="41243"/>
                  </a:cubicBezTo>
                  <a:close/>
                  <a:moveTo>
                    <a:pt x="851154" y="44482"/>
                  </a:moveTo>
                  <a:lnTo>
                    <a:pt x="855726" y="29432"/>
                  </a:lnTo>
                  <a:cubicBezTo>
                    <a:pt x="854011" y="28956"/>
                    <a:pt x="852297" y="28384"/>
                    <a:pt x="850678" y="27908"/>
                  </a:cubicBezTo>
                  <a:lnTo>
                    <a:pt x="846106" y="42958"/>
                  </a:lnTo>
                  <a:cubicBezTo>
                    <a:pt x="847725" y="43434"/>
                    <a:pt x="849440" y="43910"/>
                    <a:pt x="851154" y="44482"/>
                  </a:cubicBezTo>
                  <a:close/>
                  <a:moveTo>
                    <a:pt x="893636" y="59246"/>
                  </a:moveTo>
                  <a:lnTo>
                    <a:pt x="899255" y="44672"/>
                  </a:lnTo>
                  <a:cubicBezTo>
                    <a:pt x="897636" y="44005"/>
                    <a:pt x="895922" y="43434"/>
                    <a:pt x="894302" y="42767"/>
                  </a:cubicBezTo>
                  <a:lnTo>
                    <a:pt x="888683" y="57340"/>
                  </a:lnTo>
                  <a:cubicBezTo>
                    <a:pt x="890302" y="58007"/>
                    <a:pt x="892016" y="58579"/>
                    <a:pt x="893636" y="59246"/>
                  </a:cubicBezTo>
                  <a:close/>
                  <a:moveTo>
                    <a:pt x="883063" y="55245"/>
                  </a:moveTo>
                  <a:lnTo>
                    <a:pt x="888397" y="40576"/>
                  </a:lnTo>
                  <a:cubicBezTo>
                    <a:pt x="886778" y="40005"/>
                    <a:pt x="885063" y="39338"/>
                    <a:pt x="883444" y="38767"/>
                  </a:cubicBezTo>
                  <a:lnTo>
                    <a:pt x="878110" y="53530"/>
                  </a:lnTo>
                  <a:cubicBezTo>
                    <a:pt x="879729" y="54102"/>
                    <a:pt x="881444" y="54673"/>
                    <a:pt x="883063" y="55245"/>
                  </a:cubicBezTo>
                  <a:close/>
                  <a:moveTo>
                    <a:pt x="861822" y="47911"/>
                  </a:moveTo>
                  <a:lnTo>
                    <a:pt x="866680" y="32956"/>
                  </a:lnTo>
                  <a:cubicBezTo>
                    <a:pt x="864965" y="32385"/>
                    <a:pt x="863346" y="31813"/>
                    <a:pt x="861632" y="31337"/>
                  </a:cubicBezTo>
                  <a:lnTo>
                    <a:pt x="856774" y="46291"/>
                  </a:lnTo>
                  <a:cubicBezTo>
                    <a:pt x="858488" y="46768"/>
                    <a:pt x="860203" y="47339"/>
                    <a:pt x="861822" y="47911"/>
                  </a:cubicBezTo>
                  <a:close/>
                  <a:moveTo>
                    <a:pt x="872490" y="51530"/>
                  </a:moveTo>
                  <a:lnTo>
                    <a:pt x="877634" y="36671"/>
                  </a:lnTo>
                  <a:cubicBezTo>
                    <a:pt x="875919" y="36100"/>
                    <a:pt x="874300" y="35433"/>
                    <a:pt x="872681" y="34957"/>
                  </a:cubicBezTo>
                  <a:lnTo>
                    <a:pt x="867537" y="49816"/>
                  </a:lnTo>
                  <a:cubicBezTo>
                    <a:pt x="869156" y="50292"/>
                    <a:pt x="870871" y="50959"/>
                    <a:pt x="872490" y="51530"/>
                  </a:cubicBezTo>
                  <a:close/>
                  <a:moveTo>
                    <a:pt x="807720" y="32766"/>
                  </a:moveTo>
                  <a:lnTo>
                    <a:pt x="811244" y="17431"/>
                  </a:lnTo>
                  <a:cubicBezTo>
                    <a:pt x="809530" y="17050"/>
                    <a:pt x="807815" y="16669"/>
                    <a:pt x="806101" y="16288"/>
                  </a:cubicBezTo>
                  <a:lnTo>
                    <a:pt x="802577" y="31718"/>
                  </a:lnTo>
                  <a:cubicBezTo>
                    <a:pt x="804291" y="32004"/>
                    <a:pt x="806006" y="32385"/>
                    <a:pt x="807720" y="32766"/>
                  </a:cubicBezTo>
                  <a:close/>
                  <a:moveTo>
                    <a:pt x="696563" y="16954"/>
                  </a:moveTo>
                  <a:lnTo>
                    <a:pt x="697421" y="1048"/>
                  </a:lnTo>
                  <a:cubicBezTo>
                    <a:pt x="695611" y="952"/>
                    <a:pt x="693896" y="857"/>
                    <a:pt x="692182" y="762"/>
                  </a:cubicBezTo>
                  <a:lnTo>
                    <a:pt x="691325" y="16764"/>
                  </a:lnTo>
                  <a:cubicBezTo>
                    <a:pt x="693039" y="16764"/>
                    <a:pt x="694754" y="16859"/>
                    <a:pt x="696563" y="16954"/>
                  </a:cubicBezTo>
                  <a:close/>
                  <a:moveTo>
                    <a:pt x="718947" y="18574"/>
                  </a:moveTo>
                  <a:lnTo>
                    <a:pt x="720376" y="2762"/>
                  </a:lnTo>
                  <a:cubicBezTo>
                    <a:pt x="718661" y="2572"/>
                    <a:pt x="716852" y="2381"/>
                    <a:pt x="715137" y="2286"/>
                  </a:cubicBezTo>
                  <a:lnTo>
                    <a:pt x="713708" y="18097"/>
                  </a:lnTo>
                  <a:cubicBezTo>
                    <a:pt x="715423" y="18288"/>
                    <a:pt x="717233" y="18383"/>
                    <a:pt x="718947" y="18574"/>
                  </a:cubicBezTo>
                  <a:close/>
                  <a:moveTo>
                    <a:pt x="707708" y="17621"/>
                  </a:moveTo>
                  <a:lnTo>
                    <a:pt x="708851" y="1714"/>
                  </a:lnTo>
                  <a:cubicBezTo>
                    <a:pt x="707136" y="1619"/>
                    <a:pt x="705326" y="1524"/>
                    <a:pt x="703517" y="1333"/>
                  </a:cubicBezTo>
                  <a:lnTo>
                    <a:pt x="702374" y="17240"/>
                  </a:lnTo>
                  <a:cubicBezTo>
                    <a:pt x="704183" y="17431"/>
                    <a:pt x="705993" y="17526"/>
                    <a:pt x="707708" y="17621"/>
                  </a:cubicBezTo>
                  <a:close/>
                  <a:moveTo>
                    <a:pt x="685324" y="16478"/>
                  </a:moveTo>
                  <a:lnTo>
                    <a:pt x="685895" y="571"/>
                  </a:lnTo>
                  <a:cubicBezTo>
                    <a:pt x="684086" y="476"/>
                    <a:pt x="682371" y="381"/>
                    <a:pt x="680561" y="381"/>
                  </a:cubicBezTo>
                  <a:lnTo>
                    <a:pt x="679990" y="16383"/>
                  </a:lnTo>
                  <a:cubicBezTo>
                    <a:pt x="681800" y="16288"/>
                    <a:pt x="683514" y="16383"/>
                    <a:pt x="685324" y="16478"/>
                  </a:cubicBezTo>
                  <a:close/>
                  <a:moveTo>
                    <a:pt x="674084" y="16097"/>
                  </a:moveTo>
                  <a:lnTo>
                    <a:pt x="674370" y="95"/>
                  </a:lnTo>
                  <a:cubicBezTo>
                    <a:pt x="672656" y="95"/>
                    <a:pt x="670846" y="95"/>
                    <a:pt x="669131" y="0"/>
                  </a:cubicBezTo>
                  <a:lnTo>
                    <a:pt x="668846" y="16002"/>
                  </a:lnTo>
                  <a:cubicBezTo>
                    <a:pt x="670560" y="16097"/>
                    <a:pt x="672275" y="16097"/>
                    <a:pt x="674084" y="16097"/>
                  </a:cubicBezTo>
                  <a:close/>
                  <a:moveTo>
                    <a:pt x="774668" y="25908"/>
                  </a:moveTo>
                  <a:lnTo>
                    <a:pt x="777431" y="10287"/>
                  </a:lnTo>
                  <a:cubicBezTo>
                    <a:pt x="775716" y="10001"/>
                    <a:pt x="773906" y="9715"/>
                    <a:pt x="772192" y="9430"/>
                  </a:cubicBezTo>
                  <a:lnTo>
                    <a:pt x="769430" y="25051"/>
                  </a:lnTo>
                  <a:cubicBezTo>
                    <a:pt x="771144" y="25337"/>
                    <a:pt x="772954" y="25622"/>
                    <a:pt x="774668" y="25908"/>
                  </a:cubicBezTo>
                  <a:close/>
                  <a:moveTo>
                    <a:pt x="752475" y="22479"/>
                  </a:moveTo>
                  <a:lnTo>
                    <a:pt x="754666" y="6763"/>
                  </a:lnTo>
                  <a:cubicBezTo>
                    <a:pt x="752951" y="6477"/>
                    <a:pt x="751142" y="6287"/>
                    <a:pt x="749427" y="6001"/>
                  </a:cubicBezTo>
                  <a:lnTo>
                    <a:pt x="747236" y="21717"/>
                  </a:lnTo>
                  <a:cubicBezTo>
                    <a:pt x="748951" y="21907"/>
                    <a:pt x="750665" y="22193"/>
                    <a:pt x="752475" y="22479"/>
                  </a:cubicBezTo>
                  <a:close/>
                  <a:moveTo>
                    <a:pt x="763524" y="24098"/>
                  </a:moveTo>
                  <a:lnTo>
                    <a:pt x="766001" y="8477"/>
                  </a:lnTo>
                  <a:cubicBezTo>
                    <a:pt x="764286" y="8191"/>
                    <a:pt x="762572" y="7906"/>
                    <a:pt x="760762" y="7620"/>
                  </a:cubicBezTo>
                  <a:lnTo>
                    <a:pt x="758285" y="23241"/>
                  </a:lnTo>
                  <a:cubicBezTo>
                    <a:pt x="760095" y="23527"/>
                    <a:pt x="761810" y="23813"/>
                    <a:pt x="763524" y="24098"/>
                  </a:cubicBezTo>
                  <a:close/>
                  <a:moveTo>
                    <a:pt x="1117949" y="206026"/>
                  </a:moveTo>
                  <a:lnTo>
                    <a:pt x="1128713" y="195263"/>
                  </a:lnTo>
                  <a:cubicBezTo>
                    <a:pt x="1127474" y="194024"/>
                    <a:pt x="1126236" y="192786"/>
                    <a:pt x="1124998" y="191548"/>
                  </a:cubicBezTo>
                  <a:lnTo>
                    <a:pt x="1114139" y="202311"/>
                  </a:lnTo>
                  <a:cubicBezTo>
                    <a:pt x="1115378" y="203549"/>
                    <a:pt x="1116616" y="204788"/>
                    <a:pt x="1117949" y="206026"/>
                  </a:cubicBezTo>
                  <a:close/>
                  <a:moveTo>
                    <a:pt x="730091" y="19621"/>
                  </a:moveTo>
                  <a:lnTo>
                    <a:pt x="731711" y="3810"/>
                  </a:lnTo>
                  <a:cubicBezTo>
                    <a:pt x="729996" y="3619"/>
                    <a:pt x="728186" y="3429"/>
                    <a:pt x="726472" y="3238"/>
                  </a:cubicBezTo>
                  <a:lnTo>
                    <a:pt x="724757" y="19050"/>
                  </a:lnTo>
                  <a:cubicBezTo>
                    <a:pt x="726662" y="19240"/>
                    <a:pt x="728377" y="19431"/>
                    <a:pt x="730091" y="19621"/>
                  </a:cubicBezTo>
                  <a:close/>
                  <a:moveTo>
                    <a:pt x="741331" y="20955"/>
                  </a:moveTo>
                  <a:lnTo>
                    <a:pt x="743236" y="5143"/>
                  </a:lnTo>
                  <a:cubicBezTo>
                    <a:pt x="741521" y="4953"/>
                    <a:pt x="739711" y="4763"/>
                    <a:pt x="737997" y="4572"/>
                  </a:cubicBezTo>
                  <a:lnTo>
                    <a:pt x="736092" y="20383"/>
                  </a:lnTo>
                  <a:cubicBezTo>
                    <a:pt x="737807" y="20479"/>
                    <a:pt x="739616" y="20669"/>
                    <a:pt x="741331" y="20955"/>
                  </a:cubicBezTo>
                  <a:close/>
                  <a:moveTo>
                    <a:pt x="1067943" y="160687"/>
                  </a:moveTo>
                  <a:lnTo>
                    <a:pt x="1077659" y="148780"/>
                  </a:lnTo>
                  <a:cubicBezTo>
                    <a:pt x="1076325" y="147638"/>
                    <a:pt x="1074896" y="146590"/>
                    <a:pt x="1073563" y="145447"/>
                  </a:cubicBezTo>
                  <a:lnTo>
                    <a:pt x="1063847" y="157448"/>
                  </a:lnTo>
                  <a:cubicBezTo>
                    <a:pt x="1065181" y="158496"/>
                    <a:pt x="1066514" y="159544"/>
                    <a:pt x="1067943" y="160687"/>
                  </a:cubicBezTo>
                  <a:close/>
                  <a:moveTo>
                    <a:pt x="1059180" y="153638"/>
                  </a:moveTo>
                  <a:lnTo>
                    <a:pt x="1068610" y="141541"/>
                  </a:lnTo>
                  <a:cubicBezTo>
                    <a:pt x="1067181" y="140398"/>
                    <a:pt x="1065848" y="139351"/>
                    <a:pt x="1064419" y="138303"/>
                  </a:cubicBezTo>
                  <a:lnTo>
                    <a:pt x="1054894" y="150400"/>
                  </a:lnTo>
                  <a:cubicBezTo>
                    <a:pt x="1056323" y="151447"/>
                    <a:pt x="1057751" y="152590"/>
                    <a:pt x="1059180" y="153638"/>
                  </a:cubicBezTo>
                  <a:close/>
                  <a:moveTo>
                    <a:pt x="1076516" y="167926"/>
                  </a:moveTo>
                  <a:lnTo>
                    <a:pt x="1086422" y="156210"/>
                  </a:lnTo>
                  <a:cubicBezTo>
                    <a:pt x="1085088" y="155067"/>
                    <a:pt x="1083755" y="153924"/>
                    <a:pt x="1082421" y="152781"/>
                  </a:cubicBezTo>
                  <a:lnTo>
                    <a:pt x="1072515" y="164497"/>
                  </a:lnTo>
                  <a:cubicBezTo>
                    <a:pt x="1073849" y="165640"/>
                    <a:pt x="1075182" y="166783"/>
                    <a:pt x="1076516" y="167926"/>
                  </a:cubicBezTo>
                  <a:close/>
                  <a:moveTo>
                    <a:pt x="1050227" y="146780"/>
                  </a:moveTo>
                  <a:lnTo>
                    <a:pt x="1059466" y="134493"/>
                  </a:lnTo>
                  <a:cubicBezTo>
                    <a:pt x="1058037" y="133445"/>
                    <a:pt x="1056704" y="132302"/>
                    <a:pt x="1055275" y="131254"/>
                  </a:cubicBezTo>
                  <a:lnTo>
                    <a:pt x="1046036" y="143542"/>
                  </a:lnTo>
                  <a:cubicBezTo>
                    <a:pt x="1047464" y="144685"/>
                    <a:pt x="1048798" y="145732"/>
                    <a:pt x="1050227" y="146780"/>
                  </a:cubicBezTo>
                  <a:close/>
                  <a:moveTo>
                    <a:pt x="1041178" y="140113"/>
                  </a:moveTo>
                  <a:lnTo>
                    <a:pt x="1050227" y="127635"/>
                  </a:lnTo>
                  <a:cubicBezTo>
                    <a:pt x="1048798" y="126587"/>
                    <a:pt x="1047369" y="125539"/>
                    <a:pt x="1045940" y="124492"/>
                  </a:cubicBezTo>
                  <a:lnTo>
                    <a:pt x="1036892" y="136969"/>
                  </a:lnTo>
                  <a:cubicBezTo>
                    <a:pt x="1038320" y="138017"/>
                    <a:pt x="1039749" y="139065"/>
                    <a:pt x="1041178" y="140113"/>
                  </a:cubicBezTo>
                  <a:close/>
                  <a:moveTo>
                    <a:pt x="1109853" y="198120"/>
                  </a:moveTo>
                  <a:lnTo>
                    <a:pt x="1120521" y="187071"/>
                  </a:lnTo>
                  <a:cubicBezTo>
                    <a:pt x="1119283" y="185833"/>
                    <a:pt x="1118045" y="184594"/>
                    <a:pt x="1116711" y="183356"/>
                  </a:cubicBezTo>
                  <a:lnTo>
                    <a:pt x="1106043" y="194405"/>
                  </a:lnTo>
                  <a:cubicBezTo>
                    <a:pt x="1107377" y="195643"/>
                    <a:pt x="1108615" y="196882"/>
                    <a:pt x="1109853" y="198120"/>
                  </a:cubicBezTo>
                  <a:close/>
                  <a:moveTo>
                    <a:pt x="914495" y="67723"/>
                  </a:moveTo>
                  <a:lnTo>
                    <a:pt x="920591" y="53340"/>
                  </a:lnTo>
                  <a:cubicBezTo>
                    <a:pt x="918972" y="52673"/>
                    <a:pt x="917353" y="51911"/>
                    <a:pt x="915734" y="51244"/>
                  </a:cubicBezTo>
                  <a:lnTo>
                    <a:pt x="909638" y="65627"/>
                  </a:lnTo>
                  <a:cubicBezTo>
                    <a:pt x="911257" y="66389"/>
                    <a:pt x="912876" y="67056"/>
                    <a:pt x="914495" y="67723"/>
                  </a:cubicBezTo>
                  <a:close/>
                  <a:moveTo>
                    <a:pt x="1101757" y="190309"/>
                  </a:moveTo>
                  <a:lnTo>
                    <a:pt x="1112234" y="179070"/>
                  </a:lnTo>
                  <a:cubicBezTo>
                    <a:pt x="1110901" y="177832"/>
                    <a:pt x="1109663" y="176689"/>
                    <a:pt x="1108329" y="175450"/>
                  </a:cubicBezTo>
                  <a:lnTo>
                    <a:pt x="1097852" y="186690"/>
                  </a:lnTo>
                  <a:cubicBezTo>
                    <a:pt x="1099185" y="187928"/>
                    <a:pt x="1100423" y="189166"/>
                    <a:pt x="1101757" y="190309"/>
                  </a:cubicBezTo>
                  <a:close/>
                  <a:moveTo>
                    <a:pt x="1032034" y="133445"/>
                  </a:moveTo>
                  <a:lnTo>
                    <a:pt x="1040892" y="120777"/>
                  </a:lnTo>
                  <a:cubicBezTo>
                    <a:pt x="1039463" y="119729"/>
                    <a:pt x="1038035" y="118777"/>
                    <a:pt x="1036511" y="117729"/>
                  </a:cubicBezTo>
                  <a:lnTo>
                    <a:pt x="1027652" y="130397"/>
                  </a:lnTo>
                  <a:cubicBezTo>
                    <a:pt x="1029176" y="131445"/>
                    <a:pt x="1030605" y="132493"/>
                    <a:pt x="1032034" y="133445"/>
                  </a:cubicBezTo>
                  <a:close/>
                  <a:moveTo>
                    <a:pt x="1093565" y="182689"/>
                  </a:moveTo>
                  <a:lnTo>
                    <a:pt x="1103852" y="171259"/>
                  </a:lnTo>
                  <a:cubicBezTo>
                    <a:pt x="1102519" y="170021"/>
                    <a:pt x="1101185" y="168878"/>
                    <a:pt x="1099852" y="167735"/>
                  </a:cubicBezTo>
                  <a:lnTo>
                    <a:pt x="1089565" y="179165"/>
                  </a:lnTo>
                  <a:cubicBezTo>
                    <a:pt x="1090898" y="180404"/>
                    <a:pt x="1092232" y="181546"/>
                    <a:pt x="1093565" y="182689"/>
                  </a:cubicBezTo>
                  <a:close/>
                  <a:moveTo>
                    <a:pt x="1085088" y="175260"/>
                  </a:moveTo>
                  <a:lnTo>
                    <a:pt x="1095185" y="163735"/>
                  </a:lnTo>
                  <a:cubicBezTo>
                    <a:pt x="1093851" y="162592"/>
                    <a:pt x="1092518" y="161354"/>
                    <a:pt x="1091184" y="160210"/>
                  </a:cubicBezTo>
                  <a:lnTo>
                    <a:pt x="1081088" y="171831"/>
                  </a:lnTo>
                  <a:cubicBezTo>
                    <a:pt x="1082421" y="172879"/>
                    <a:pt x="1083755" y="174022"/>
                    <a:pt x="1085088" y="175260"/>
                  </a:cubicBezTo>
                  <a:close/>
                  <a:moveTo>
                    <a:pt x="955167" y="86868"/>
                  </a:moveTo>
                  <a:lnTo>
                    <a:pt x="962215" y="73057"/>
                  </a:lnTo>
                  <a:cubicBezTo>
                    <a:pt x="960596" y="72295"/>
                    <a:pt x="959072" y="71438"/>
                    <a:pt x="957453" y="70675"/>
                  </a:cubicBezTo>
                  <a:lnTo>
                    <a:pt x="950405" y="84582"/>
                  </a:lnTo>
                  <a:cubicBezTo>
                    <a:pt x="952024" y="85249"/>
                    <a:pt x="953643" y="86106"/>
                    <a:pt x="955167" y="86868"/>
                  </a:cubicBezTo>
                  <a:close/>
                  <a:moveTo>
                    <a:pt x="1022795" y="127063"/>
                  </a:moveTo>
                  <a:lnTo>
                    <a:pt x="1031462" y="114300"/>
                  </a:lnTo>
                  <a:cubicBezTo>
                    <a:pt x="1030034" y="113252"/>
                    <a:pt x="1028510" y="112300"/>
                    <a:pt x="1027081" y="111347"/>
                  </a:cubicBezTo>
                  <a:lnTo>
                    <a:pt x="1018413" y="124206"/>
                  </a:lnTo>
                  <a:cubicBezTo>
                    <a:pt x="1019937" y="125158"/>
                    <a:pt x="1021366" y="126111"/>
                    <a:pt x="1022795" y="127063"/>
                  </a:cubicBezTo>
                  <a:close/>
                  <a:moveTo>
                    <a:pt x="934974" y="76962"/>
                  </a:moveTo>
                  <a:lnTo>
                    <a:pt x="941546" y="62865"/>
                  </a:lnTo>
                  <a:cubicBezTo>
                    <a:pt x="939927" y="62103"/>
                    <a:pt x="938308" y="61341"/>
                    <a:pt x="936784" y="60579"/>
                  </a:cubicBezTo>
                  <a:lnTo>
                    <a:pt x="930211" y="74676"/>
                  </a:lnTo>
                  <a:cubicBezTo>
                    <a:pt x="931736" y="75438"/>
                    <a:pt x="933355" y="76200"/>
                    <a:pt x="934974" y="76962"/>
                  </a:cubicBezTo>
                  <a:close/>
                  <a:moveTo>
                    <a:pt x="924782" y="72199"/>
                  </a:moveTo>
                  <a:lnTo>
                    <a:pt x="931164" y="57912"/>
                  </a:lnTo>
                  <a:cubicBezTo>
                    <a:pt x="929545" y="57150"/>
                    <a:pt x="927926" y="56483"/>
                    <a:pt x="926306" y="55816"/>
                  </a:cubicBezTo>
                  <a:lnTo>
                    <a:pt x="919925" y="70104"/>
                  </a:lnTo>
                  <a:cubicBezTo>
                    <a:pt x="921544" y="70866"/>
                    <a:pt x="923163" y="71533"/>
                    <a:pt x="924782" y="72199"/>
                  </a:cubicBezTo>
                  <a:close/>
                  <a:moveTo>
                    <a:pt x="965073" y="92107"/>
                  </a:moveTo>
                  <a:lnTo>
                    <a:pt x="972407" y="78391"/>
                  </a:lnTo>
                  <a:cubicBezTo>
                    <a:pt x="970883" y="77533"/>
                    <a:pt x="969264" y="76771"/>
                    <a:pt x="967740" y="75914"/>
                  </a:cubicBezTo>
                  <a:lnTo>
                    <a:pt x="960406" y="89630"/>
                  </a:lnTo>
                  <a:cubicBezTo>
                    <a:pt x="962025" y="90488"/>
                    <a:pt x="963549" y="91249"/>
                    <a:pt x="965073" y="92107"/>
                  </a:cubicBezTo>
                  <a:close/>
                  <a:moveTo>
                    <a:pt x="945071" y="81820"/>
                  </a:moveTo>
                  <a:lnTo>
                    <a:pt x="951929" y="67818"/>
                  </a:lnTo>
                  <a:cubicBezTo>
                    <a:pt x="950309" y="67056"/>
                    <a:pt x="948785" y="66199"/>
                    <a:pt x="947166" y="65437"/>
                  </a:cubicBezTo>
                  <a:lnTo>
                    <a:pt x="940403" y="79438"/>
                  </a:lnTo>
                  <a:cubicBezTo>
                    <a:pt x="941927" y="80296"/>
                    <a:pt x="943547" y="81058"/>
                    <a:pt x="945071" y="81820"/>
                  </a:cubicBezTo>
                  <a:close/>
                  <a:moveTo>
                    <a:pt x="1004030" y="114776"/>
                  </a:moveTo>
                  <a:lnTo>
                    <a:pt x="1012222" y="101632"/>
                  </a:lnTo>
                  <a:cubicBezTo>
                    <a:pt x="1010698" y="100679"/>
                    <a:pt x="1009269" y="99727"/>
                    <a:pt x="1007745" y="98869"/>
                  </a:cubicBezTo>
                  <a:lnTo>
                    <a:pt x="999554" y="112014"/>
                  </a:lnTo>
                  <a:cubicBezTo>
                    <a:pt x="1000982" y="112871"/>
                    <a:pt x="1002506" y="113824"/>
                    <a:pt x="1004030" y="114776"/>
                  </a:cubicBezTo>
                  <a:close/>
                  <a:moveTo>
                    <a:pt x="1013460" y="120872"/>
                  </a:moveTo>
                  <a:lnTo>
                    <a:pt x="1021842" y="107918"/>
                  </a:lnTo>
                  <a:cubicBezTo>
                    <a:pt x="1020318" y="106966"/>
                    <a:pt x="1018889" y="105918"/>
                    <a:pt x="1017461" y="105061"/>
                  </a:cubicBezTo>
                  <a:lnTo>
                    <a:pt x="1009079" y="118015"/>
                  </a:lnTo>
                  <a:cubicBezTo>
                    <a:pt x="1010507" y="118872"/>
                    <a:pt x="1011936" y="119920"/>
                    <a:pt x="1013460" y="120872"/>
                  </a:cubicBezTo>
                  <a:close/>
                  <a:moveTo>
                    <a:pt x="984790" y="103060"/>
                  </a:moveTo>
                  <a:lnTo>
                    <a:pt x="992505" y="89630"/>
                  </a:lnTo>
                  <a:cubicBezTo>
                    <a:pt x="990981" y="88773"/>
                    <a:pt x="989457" y="87821"/>
                    <a:pt x="987933" y="86963"/>
                  </a:cubicBezTo>
                  <a:lnTo>
                    <a:pt x="980123" y="100393"/>
                  </a:lnTo>
                  <a:cubicBezTo>
                    <a:pt x="981742" y="101346"/>
                    <a:pt x="983266" y="102203"/>
                    <a:pt x="984790" y="103060"/>
                  </a:cubicBezTo>
                  <a:close/>
                  <a:moveTo>
                    <a:pt x="974979" y="97536"/>
                  </a:moveTo>
                  <a:lnTo>
                    <a:pt x="982504" y="83915"/>
                  </a:lnTo>
                  <a:cubicBezTo>
                    <a:pt x="980980" y="83058"/>
                    <a:pt x="979456" y="82201"/>
                    <a:pt x="977836" y="81343"/>
                  </a:cubicBezTo>
                  <a:lnTo>
                    <a:pt x="970312" y="94964"/>
                  </a:lnTo>
                  <a:cubicBezTo>
                    <a:pt x="971931" y="95821"/>
                    <a:pt x="973455" y="96679"/>
                    <a:pt x="974979" y="97536"/>
                  </a:cubicBezTo>
                  <a:close/>
                  <a:moveTo>
                    <a:pt x="994410" y="108871"/>
                  </a:moveTo>
                  <a:lnTo>
                    <a:pt x="1002411" y="95631"/>
                  </a:lnTo>
                  <a:cubicBezTo>
                    <a:pt x="1000887" y="94679"/>
                    <a:pt x="999363" y="93821"/>
                    <a:pt x="997839" y="92964"/>
                  </a:cubicBezTo>
                  <a:lnTo>
                    <a:pt x="989838" y="106204"/>
                  </a:lnTo>
                  <a:cubicBezTo>
                    <a:pt x="991362" y="107061"/>
                    <a:pt x="992886" y="107918"/>
                    <a:pt x="994410" y="108871"/>
                  </a:cubicBezTo>
                  <a:close/>
                  <a:moveTo>
                    <a:pt x="999458" y="1208056"/>
                  </a:moveTo>
                  <a:lnTo>
                    <a:pt x="1007650" y="1221200"/>
                  </a:lnTo>
                  <a:cubicBezTo>
                    <a:pt x="1009174" y="1220248"/>
                    <a:pt x="1010603" y="1219295"/>
                    <a:pt x="1012127" y="1218438"/>
                  </a:cubicBezTo>
                  <a:lnTo>
                    <a:pt x="1003935" y="1205294"/>
                  </a:lnTo>
                  <a:cubicBezTo>
                    <a:pt x="1002506" y="1206151"/>
                    <a:pt x="1000982" y="1207103"/>
                    <a:pt x="999458" y="1208056"/>
                  </a:cubicBezTo>
                  <a:close/>
                  <a:moveTo>
                    <a:pt x="919925" y="1249871"/>
                  </a:moveTo>
                  <a:lnTo>
                    <a:pt x="926306" y="1264158"/>
                  </a:lnTo>
                  <a:cubicBezTo>
                    <a:pt x="927926" y="1263491"/>
                    <a:pt x="929545" y="1262729"/>
                    <a:pt x="931164" y="1262062"/>
                  </a:cubicBezTo>
                  <a:lnTo>
                    <a:pt x="924782" y="1247775"/>
                  </a:lnTo>
                  <a:cubicBezTo>
                    <a:pt x="923163" y="1248442"/>
                    <a:pt x="921449" y="1249204"/>
                    <a:pt x="919925" y="1249871"/>
                  </a:cubicBezTo>
                  <a:close/>
                  <a:moveTo>
                    <a:pt x="980123" y="1219581"/>
                  </a:moveTo>
                  <a:lnTo>
                    <a:pt x="987933" y="1233011"/>
                  </a:lnTo>
                  <a:cubicBezTo>
                    <a:pt x="989457" y="1232154"/>
                    <a:pt x="990981" y="1231201"/>
                    <a:pt x="992505" y="1230344"/>
                  </a:cubicBezTo>
                  <a:lnTo>
                    <a:pt x="984790" y="1216914"/>
                  </a:lnTo>
                  <a:cubicBezTo>
                    <a:pt x="983171" y="1217771"/>
                    <a:pt x="981647" y="1218724"/>
                    <a:pt x="980123" y="1219581"/>
                  </a:cubicBezTo>
                  <a:close/>
                  <a:moveTo>
                    <a:pt x="1018413" y="1195864"/>
                  </a:moveTo>
                  <a:lnTo>
                    <a:pt x="1027081" y="1208723"/>
                  </a:lnTo>
                  <a:cubicBezTo>
                    <a:pt x="1028605" y="1207770"/>
                    <a:pt x="1030034" y="1206722"/>
                    <a:pt x="1031462" y="1205770"/>
                  </a:cubicBezTo>
                  <a:lnTo>
                    <a:pt x="1022795" y="1193006"/>
                  </a:lnTo>
                  <a:cubicBezTo>
                    <a:pt x="1021366" y="1193959"/>
                    <a:pt x="1019842" y="1194911"/>
                    <a:pt x="1018413" y="1195864"/>
                  </a:cubicBezTo>
                  <a:close/>
                  <a:moveTo>
                    <a:pt x="1008983" y="1202055"/>
                  </a:moveTo>
                  <a:lnTo>
                    <a:pt x="1017365" y="1215009"/>
                  </a:lnTo>
                  <a:cubicBezTo>
                    <a:pt x="1018889" y="1214056"/>
                    <a:pt x="1020318" y="1213104"/>
                    <a:pt x="1021747" y="1212151"/>
                  </a:cubicBezTo>
                  <a:lnTo>
                    <a:pt x="1013365" y="1199198"/>
                  </a:lnTo>
                  <a:cubicBezTo>
                    <a:pt x="1011936" y="1200150"/>
                    <a:pt x="1010507" y="1201103"/>
                    <a:pt x="1008983" y="1202055"/>
                  </a:cubicBezTo>
                  <a:close/>
                  <a:moveTo>
                    <a:pt x="930116" y="1245298"/>
                  </a:moveTo>
                  <a:lnTo>
                    <a:pt x="936689" y="1259396"/>
                  </a:lnTo>
                  <a:cubicBezTo>
                    <a:pt x="938308" y="1258633"/>
                    <a:pt x="939927" y="1257871"/>
                    <a:pt x="941451" y="1257204"/>
                  </a:cubicBezTo>
                  <a:lnTo>
                    <a:pt x="934879" y="1243108"/>
                  </a:lnTo>
                  <a:cubicBezTo>
                    <a:pt x="933355" y="1243774"/>
                    <a:pt x="931736" y="1244537"/>
                    <a:pt x="930116" y="1245298"/>
                  </a:cubicBezTo>
                  <a:close/>
                  <a:moveTo>
                    <a:pt x="940308" y="1240536"/>
                  </a:moveTo>
                  <a:lnTo>
                    <a:pt x="947166" y="1254538"/>
                  </a:lnTo>
                  <a:cubicBezTo>
                    <a:pt x="948785" y="1253776"/>
                    <a:pt x="950309" y="1252919"/>
                    <a:pt x="951929" y="1252156"/>
                  </a:cubicBezTo>
                  <a:lnTo>
                    <a:pt x="945071" y="1238154"/>
                  </a:lnTo>
                  <a:cubicBezTo>
                    <a:pt x="943451" y="1238917"/>
                    <a:pt x="941927" y="1239774"/>
                    <a:pt x="940308" y="1240536"/>
                  </a:cubicBezTo>
                  <a:close/>
                  <a:moveTo>
                    <a:pt x="970312" y="1225010"/>
                  </a:moveTo>
                  <a:lnTo>
                    <a:pt x="977836" y="1238536"/>
                  </a:lnTo>
                  <a:cubicBezTo>
                    <a:pt x="979361" y="1237678"/>
                    <a:pt x="980885" y="1236821"/>
                    <a:pt x="982409" y="1235964"/>
                  </a:cubicBezTo>
                  <a:lnTo>
                    <a:pt x="974884" y="1222343"/>
                  </a:lnTo>
                  <a:cubicBezTo>
                    <a:pt x="973360" y="1223295"/>
                    <a:pt x="971836" y="1224153"/>
                    <a:pt x="970312" y="1225010"/>
                  </a:cubicBezTo>
                  <a:close/>
                  <a:moveTo>
                    <a:pt x="1027748" y="1189577"/>
                  </a:moveTo>
                  <a:lnTo>
                    <a:pt x="1036606" y="1202246"/>
                  </a:lnTo>
                  <a:cubicBezTo>
                    <a:pt x="1038035" y="1201198"/>
                    <a:pt x="1039559" y="1200245"/>
                    <a:pt x="1040987" y="1199198"/>
                  </a:cubicBezTo>
                  <a:lnTo>
                    <a:pt x="1032129" y="1186529"/>
                  </a:lnTo>
                  <a:cubicBezTo>
                    <a:pt x="1030605" y="1187577"/>
                    <a:pt x="1029176" y="1188530"/>
                    <a:pt x="1027748" y="1189577"/>
                  </a:cubicBezTo>
                  <a:close/>
                  <a:moveTo>
                    <a:pt x="950405" y="1235488"/>
                  </a:moveTo>
                  <a:lnTo>
                    <a:pt x="957453" y="1249394"/>
                  </a:lnTo>
                  <a:cubicBezTo>
                    <a:pt x="958977" y="1248632"/>
                    <a:pt x="960596" y="1247775"/>
                    <a:pt x="962215" y="1247013"/>
                  </a:cubicBezTo>
                  <a:lnTo>
                    <a:pt x="955167" y="1233202"/>
                  </a:lnTo>
                  <a:cubicBezTo>
                    <a:pt x="953548" y="1233964"/>
                    <a:pt x="952024" y="1234726"/>
                    <a:pt x="950405" y="1235488"/>
                  </a:cubicBezTo>
                  <a:close/>
                  <a:moveTo>
                    <a:pt x="960406" y="1230344"/>
                  </a:moveTo>
                  <a:lnTo>
                    <a:pt x="967740" y="1244060"/>
                  </a:lnTo>
                  <a:cubicBezTo>
                    <a:pt x="969264" y="1243203"/>
                    <a:pt x="970883" y="1242441"/>
                    <a:pt x="972407" y="1241584"/>
                  </a:cubicBezTo>
                  <a:lnTo>
                    <a:pt x="965073" y="1227868"/>
                  </a:lnTo>
                  <a:cubicBezTo>
                    <a:pt x="963549" y="1228725"/>
                    <a:pt x="961930" y="1229487"/>
                    <a:pt x="960406" y="1230344"/>
                  </a:cubicBezTo>
                  <a:close/>
                  <a:moveTo>
                    <a:pt x="1122045" y="1109758"/>
                  </a:moveTo>
                  <a:lnTo>
                    <a:pt x="1133094" y="1120330"/>
                  </a:lnTo>
                  <a:cubicBezTo>
                    <a:pt x="1134332" y="1119092"/>
                    <a:pt x="1135571" y="1117854"/>
                    <a:pt x="1136809" y="1116521"/>
                  </a:cubicBezTo>
                  <a:lnTo>
                    <a:pt x="1125760" y="1105853"/>
                  </a:lnTo>
                  <a:cubicBezTo>
                    <a:pt x="1124522" y="1107186"/>
                    <a:pt x="1123283" y="1108519"/>
                    <a:pt x="1122045" y="1109758"/>
                  </a:cubicBezTo>
                  <a:close/>
                  <a:moveTo>
                    <a:pt x="1036892" y="1183005"/>
                  </a:moveTo>
                  <a:lnTo>
                    <a:pt x="1045940" y="1195483"/>
                  </a:lnTo>
                  <a:cubicBezTo>
                    <a:pt x="1047369" y="1194435"/>
                    <a:pt x="1048798" y="1193387"/>
                    <a:pt x="1050227" y="1192339"/>
                  </a:cubicBezTo>
                  <a:lnTo>
                    <a:pt x="1041178" y="1179861"/>
                  </a:lnTo>
                  <a:cubicBezTo>
                    <a:pt x="1039749" y="1181004"/>
                    <a:pt x="1038320" y="1182053"/>
                    <a:pt x="1036892" y="1183005"/>
                  </a:cubicBezTo>
                  <a:close/>
                  <a:moveTo>
                    <a:pt x="1089565" y="1140809"/>
                  </a:moveTo>
                  <a:lnTo>
                    <a:pt x="1099852" y="1152239"/>
                  </a:lnTo>
                  <a:cubicBezTo>
                    <a:pt x="1101185" y="1151001"/>
                    <a:pt x="1102519" y="1149953"/>
                    <a:pt x="1103757" y="1148715"/>
                  </a:cubicBezTo>
                  <a:lnTo>
                    <a:pt x="1093470" y="1137285"/>
                  </a:lnTo>
                  <a:cubicBezTo>
                    <a:pt x="1092137" y="1138523"/>
                    <a:pt x="1090803" y="1139666"/>
                    <a:pt x="1089565" y="1140809"/>
                  </a:cubicBezTo>
                  <a:close/>
                  <a:moveTo>
                    <a:pt x="1106043" y="1125569"/>
                  </a:moveTo>
                  <a:lnTo>
                    <a:pt x="1116711" y="1136618"/>
                  </a:lnTo>
                  <a:cubicBezTo>
                    <a:pt x="1117949" y="1135380"/>
                    <a:pt x="1119283" y="1134142"/>
                    <a:pt x="1120521" y="1132903"/>
                  </a:cubicBezTo>
                  <a:lnTo>
                    <a:pt x="1109853" y="1121855"/>
                  </a:lnTo>
                  <a:cubicBezTo>
                    <a:pt x="1108615" y="1123093"/>
                    <a:pt x="1107377" y="1124331"/>
                    <a:pt x="1106043" y="1125569"/>
                  </a:cubicBezTo>
                  <a:close/>
                  <a:moveTo>
                    <a:pt x="1114139" y="1117759"/>
                  </a:moveTo>
                  <a:lnTo>
                    <a:pt x="1124998" y="1128617"/>
                  </a:lnTo>
                  <a:cubicBezTo>
                    <a:pt x="1126236" y="1127379"/>
                    <a:pt x="1127474" y="1126141"/>
                    <a:pt x="1128713" y="1124903"/>
                  </a:cubicBezTo>
                  <a:lnTo>
                    <a:pt x="1117949" y="1114139"/>
                  </a:lnTo>
                  <a:cubicBezTo>
                    <a:pt x="1116616" y="1115282"/>
                    <a:pt x="1115378" y="1116521"/>
                    <a:pt x="1114139" y="1117759"/>
                  </a:cubicBezTo>
                  <a:close/>
                  <a:moveTo>
                    <a:pt x="1081088" y="1148239"/>
                  </a:moveTo>
                  <a:lnTo>
                    <a:pt x="1091184" y="1159764"/>
                  </a:lnTo>
                  <a:cubicBezTo>
                    <a:pt x="1092518" y="1158621"/>
                    <a:pt x="1093851" y="1157478"/>
                    <a:pt x="1095185" y="1156240"/>
                  </a:cubicBezTo>
                  <a:lnTo>
                    <a:pt x="1085088" y="1144714"/>
                  </a:lnTo>
                  <a:cubicBezTo>
                    <a:pt x="1083755" y="1145952"/>
                    <a:pt x="1082421" y="1147095"/>
                    <a:pt x="1081088" y="1148239"/>
                  </a:cubicBezTo>
                  <a:close/>
                  <a:moveTo>
                    <a:pt x="1097852" y="1133285"/>
                  </a:moveTo>
                  <a:lnTo>
                    <a:pt x="1108329" y="1144524"/>
                  </a:lnTo>
                  <a:cubicBezTo>
                    <a:pt x="1109663" y="1143286"/>
                    <a:pt x="1110901" y="1142143"/>
                    <a:pt x="1112234" y="1140905"/>
                  </a:cubicBezTo>
                  <a:lnTo>
                    <a:pt x="1101757" y="1129665"/>
                  </a:lnTo>
                  <a:cubicBezTo>
                    <a:pt x="1100423" y="1130903"/>
                    <a:pt x="1099185" y="1132046"/>
                    <a:pt x="1097852" y="1133285"/>
                  </a:cubicBezTo>
                  <a:close/>
                  <a:moveTo>
                    <a:pt x="1054894" y="1169575"/>
                  </a:moveTo>
                  <a:lnTo>
                    <a:pt x="1064419" y="1181671"/>
                  </a:lnTo>
                  <a:cubicBezTo>
                    <a:pt x="1065848" y="1180624"/>
                    <a:pt x="1067181" y="1179481"/>
                    <a:pt x="1068610" y="1178433"/>
                  </a:cubicBezTo>
                  <a:lnTo>
                    <a:pt x="1059180" y="1166336"/>
                  </a:lnTo>
                  <a:cubicBezTo>
                    <a:pt x="1057751" y="1167479"/>
                    <a:pt x="1056323" y="1168527"/>
                    <a:pt x="1054894" y="1169575"/>
                  </a:cubicBezTo>
                  <a:close/>
                  <a:moveTo>
                    <a:pt x="1045940" y="1176433"/>
                  </a:moveTo>
                  <a:lnTo>
                    <a:pt x="1055180" y="1188720"/>
                  </a:lnTo>
                  <a:cubicBezTo>
                    <a:pt x="1056608" y="1187672"/>
                    <a:pt x="1057942" y="1186529"/>
                    <a:pt x="1059371" y="1185481"/>
                  </a:cubicBezTo>
                  <a:lnTo>
                    <a:pt x="1050131" y="1173194"/>
                  </a:lnTo>
                  <a:cubicBezTo>
                    <a:pt x="1048798" y="1174242"/>
                    <a:pt x="1047369" y="1175385"/>
                    <a:pt x="1045940" y="1176433"/>
                  </a:cubicBezTo>
                  <a:close/>
                  <a:moveTo>
                    <a:pt x="1072515" y="1155477"/>
                  </a:moveTo>
                  <a:lnTo>
                    <a:pt x="1082421" y="1167194"/>
                  </a:lnTo>
                  <a:cubicBezTo>
                    <a:pt x="1083755" y="1166051"/>
                    <a:pt x="1085088" y="1164908"/>
                    <a:pt x="1086422" y="1163764"/>
                  </a:cubicBezTo>
                  <a:lnTo>
                    <a:pt x="1076516" y="1151953"/>
                  </a:lnTo>
                  <a:cubicBezTo>
                    <a:pt x="1075182" y="1153287"/>
                    <a:pt x="1073849" y="1154430"/>
                    <a:pt x="1072515" y="1155477"/>
                  </a:cubicBezTo>
                  <a:close/>
                  <a:moveTo>
                    <a:pt x="1063752" y="1162621"/>
                  </a:moveTo>
                  <a:lnTo>
                    <a:pt x="1073468" y="1174623"/>
                  </a:lnTo>
                  <a:cubicBezTo>
                    <a:pt x="1074801" y="1173480"/>
                    <a:pt x="1076230" y="1172432"/>
                    <a:pt x="1077563" y="1171289"/>
                  </a:cubicBezTo>
                  <a:lnTo>
                    <a:pt x="1067943" y="1159383"/>
                  </a:lnTo>
                  <a:cubicBezTo>
                    <a:pt x="1066514" y="1160431"/>
                    <a:pt x="1065086" y="1161478"/>
                    <a:pt x="1063752" y="1162621"/>
                  </a:cubicBezTo>
                  <a:close/>
                  <a:moveTo>
                    <a:pt x="989838" y="1213866"/>
                  </a:moveTo>
                  <a:lnTo>
                    <a:pt x="997839" y="1227106"/>
                  </a:lnTo>
                  <a:cubicBezTo>
                    <a:pt x="999363" y="1226153"/>
                    <a:pt x="1000887" y="1225296"/>
                    <a:pt x="1002411" y="1224439"/>
                  </a:cubicBezTo>
                  <a:lnTo>
                    <a:pt x="994410" y="1211199"/>
                  </a:lnTo>
                  <a:cubicBezTo>
                    <a:pt x="992886" y="1212056"/>
                    <a:pt x="991362" y="1213009"/>
                    <a:pt x="989838" y="1213866"/>
                  </a:cubicBezTo>
                  <a:close/>
                  <a:moveTo>
                    <a:pt x="791528" y="1290828"/>
                  </a:moveTo>
                  <a:lnTo>
                    <a:pt x="794766" y="1306258"/>
                  </a:lnTo>
                  <a:cubicBezTo>
                    <a:pt x="796481" y="1305878"/>
                    <a:pt x="798195" y="1305496"/>
                    <a:pt x="799910" y="1305115"/>
                  </a:cubicBezTo>
                  <a:lnTo>
                    <a:pt x="796671" y="1289685"/>
                  </a:lnTo>
                  <a:cubicBezTo>
                    <a:pt x="794957" y="1290066"/>
                    <a:pt x="793242" y="1290447"/>
                    <a:pt x="791528" y="1290828"/>
                  </a:cubicBezTo>
                  <a:close/>
                  <a:moveTo>
                    <a:pt x="735997" y="1299686"/>
                  </a:moveTo>
                  <a:lnTo>
                    <a:pt x="737902" y="1315498"/>
                  </a:lnTo>
                  <a:cubicBezTo>
                    <a:pt x="739616" y="1315307"/>
                    <a:pt x="741426" y="1315117"/>
                    <a:pt x="743140" y="1314926"/>
                  </a:cubicBezTo>
                  <a:lnTo>
                    <a:pt x="741236" y="1299115"/>
                  </a:lnTo>
                  <a:cubicBezTo>
                    <a:pt x="739521" y="1299305"/>
                    <a:pt x="737807" y="1299495"/>
                    <a:pt x="735997" y="1299686"/>
                  </a:cubicBezTo>
                  <a:close/>
                  <a:moveTo>
                    <a:pt x="747141" y="1298258"/>
                  </a:moveTo>
                  <a:lnTo>
                    <a:pt x="749332" y="1313974"/>
                  </a:lnTo>
                  <a:cubicBezTo>
                    <a:pt x="751046" y="1313688"/>
                    <a:pt x="752856" y="1313498"/>
                    <a:pt x="754571" y="1313211"/>
                  </a:cubicBezTo>
                  <a:lnTo>
                    <a:pt x="752380" y="1297496"/>
                  </a:lnTo>
                  <a:cubicBezTo>
                    <a:pt x="750665" y="1297781"/>
                    <a:pt x="748951" y="1298067"/>
                    <a:pt x="747141" y="1298258"/>
                  </a:cubicBezTo>
                  <a:close/>
                  <a:moveTo>
                    <a:pt x="780479" y="1292923"/>
                  </a:moveTo>
                  <a:lnTo>
                    <a:pt x="783527" y="1308449"/>
                  </a:lnTo>
                  <a:cubicBezTo>
                    <a:pt x="785241" y="1308164"/>
                    <a:pt x="786956" y="1307783"/>
                    <a:pt x="788765" y="1307401"/>
                  </a:cubicBezTo>
                  <a:lnTo>
                    <a:pt x="785717" y="1291876"/>
                  </a:lnTo>
                  <a:cubicBezTo>
                    <a:pt x="784003" y="1292257"/>
                    <a:pt x="782193" y="1292638"/>
                    <a:pt x="780479" y="1292923"/>
                  </a:cubicBezTo>
                  <a:close/>
                  <a:moveTo>
                    <a:pt x="769430" y="1294924"/>
                  </a:moveTo>
                  <a:lnTo>
                    <a:pt x="772192" y="1310545"/>
                  </a:lnTo>
                  <a:cubicBezTo>
                    <a:pt x="773906" y="1310259"/>
                    <a:pt x="775716" y="1309973"/>
                    <a:pt x="777431" y="1309687"/>
                  </a:cubicBezTo>
                  <a:lnTo>
                    <a:pt x="774668" y="1294067"/>
                  </a:lnTo>
                  <a:cubicBezTo>
                    <a:pt x="772954" y="1294352"/>
                    <a:pt x="771144" y="1294638"/>
                    <a:pt x="769430" y="1294924"/>
                  </a:cubicBezTo>
                  <a:close/>
                  <a:moveTo>
                    <a:pt x="758285" y="1296733"/>
                  </a:moveTo>
                  <a:lnTo>
                    <a:pt x="760762" y="1312355"/>
                  </a:lnTo>
                  <a:cubicBezTo>
                    <a:pt x="762476" y="1312069"/>
                    <a:pt x="764191" y="1311783"/>
                    <a:pt x="766001" y="1311497"/>
                  </a:cubicBezTo>
                  <a:lnTo>
                    <a:pt x="763524" y="1295876"/>
                  </a:lnTo>
                  <a:cubicBezTo>
                    <a:pt x="761810" y="1296162"/>
                    <a:pt x="760095" y="1296448"/>
                    <a:pt x="758285" y="1296733"/>
                  </a:cubicBezTo>
                  <a:close/>
                  <a:moveTo>
                    <a:pt x="679990" y="1303686"/>
                  </a:moveTo>
                  <a:lnTo>
                    <a:pt x="680561" y="1319689"/>
                  </a:lnTo>
                  <a:cubicBezTo>
                    <a:pt x="682371" y="1319594"/>
                    <a:pt x="684086" y="1319594"/>
                    <a:pt x="685895" y="1319498"/>
                  </a:cubicBezTo>
                  <a:lnTo>
                    <a:pt x="685324" y="1303592"/>
                  </a:lnTo>
                  <a:cubicBezTo>
                    <a:pt x="683514" y="1303592"/>
                    <a:pt x="681800" y="1303686"/>
                    <a:pt x="679990" y="1303686"/>
                  </a:cubicBezTo>
                  <a:close/>
                  <a:moveTo>
                    <a:pt x="909542" y="1254347"/>
                  </a:moveTo>
                  <a:lnTo>
                    <a:pt x="915638" y="1268730"/>
                  </a:lnTo>
                  <a:cubicBezTo>
                    <a:pt x="917258" y="1268063"/>
                    <a:pt x="918877" y="1267301"/>
                    <a:pt x="920496" y="1266635"/>
                  </a:cubicBezTo>
                  <a:lnTo>
                    <a:pt x="914400" y="1252252"/>
                  </a:lnTo>
                  <a:cubicBezTo>
                    <a:pt x="912781" y="1252919"/>
                    <a:pt x="911161" y="1253680"/>
                    <a:pt x="909542" y="1254347"/>
                  </a:cubicBezTo>
                  <a:close/>
                  <a:moveTo>
                    <a:pt x="702469" y="1302639"/>
                  </a:moveTo>
                  <a:lnTo>
                    <a:pt x="703612" y="1318545"/>
                  </a:lnTo>
                  <a:cubicBezTo>
                    <a:pt x="705422" y="1318451"/>
                    <a:pt x="707136" y="1318355"/>
                    <a:pt x="708851" y="1318165"/>
                  </a:cubicBezTo>
                  <a:lnTo>
                    <a:pt x="707708" y="1302258"/>
                  </a:lnTo>
                  <a:cubicBezTo>
                    <a:pt x="705993" y="1302448"/>
                    <a:pt x="704183" y="1302544"/>
                    <a:pt x="702469" y="1302639"/>
                  </a:cubicBezTo>
                  <a:close/>
                  <a:moveTo>
                    <a:pt x="713613" y="1301877"/>
                  </a:moveTo>
                  <a:lnTo>
                    <a:pt x="715042" y="1317784"/>
                  </a:lnTo>
                  <a:cubicBezTo>
                    <a:pt x="716852" y="1317593"/>
                    <a:pt x="718566" y="1317498"/>
                    <a:pt x="720281" y="1317308"/>
                  </a:cubicBezTo>
                  <a:lnTo>
                    <a:pt x="718852" y="1301496"/>
                  </a:lnTo>
                  <a:cubicBezTo>
                    <a:pt x="717137" y="1301591"/>
                    <a:pt x="715423" y="1301687"/>
                    <a:pt x="713613" y="1301877"/>
                  </a:cubicBezTo>
                  <a:close/>
                  <a:moveTo>
                    <a:pt x="724853" y="1300924"/>
                  </a:moveTo>
                  <a:lnTo>
                    <a:pt x="726472" y="1316736"/>
                  </a:lnTo>
                  <a:cubicBezTo>
                    <a:pt x="728186" y="1316546"/>
                    <a:pt x="729996" y="1316355"/>
                    <a:pt x="731711" y="1316164"/>
                  </a:cubicBezTo>
                  <a:lnTo>
                    <a:pt x="730091" y="1300353"/>
                  </a:lnTo>
                  <a:cubicBezTo>
                    <a:pt x="728377" y="1300544"/>
                    <a:pt x="726567" y="1300734"/>
                    <a:pt x="724853" y="1300924"/>
                  </a:cubicBezTo>
                  <a:close/>
                  <a:moveTo>
                    <a:pt x="691229" y="1303306"/>
                  </a:moveTo>
                  <a:lnTo>
                    <a:pt x="692086" y="1319308"/>
                  </a:lnTo>
                  <a:cubicBezTo>
                    <a:pt x="693801" y="1319212"/>
                    <a:pt x="695611" y="1319117"/>
                    <a:pt x="697325" y="1319022"/>
                  </a:cubicBezTo>
                  <a:lnTo>
                    <a:pt x="696468" y="1303115"/>
                  </a:lnTo>
                  <a:cubicBezTo>
                    <a:pt x="694754" y="1303115"/>
                    <a:pt x="693039" y="1303210"/>
                    <a:pt x="691229" y="1303306"/>
                  </a:cubicBezTo>
                  <a:close/>
                  <a:moveTo>
                    <a:pt x="856774" y="1273683"/>
                  </a:moveTo>
                  <a:lnTo>
                    <a:pt x="861632" y="1288637"/>
                  </a:lnTo>
                  <a:cubicBezTo>
                    <a:pt x="863346" y="1288066"/>
                    <a:pt x="864965" y="1287589"/>
                    <a:pt x="866680" y="1287018"/>
                  </a:cubicBezTo>
                  <a:lnTo>
                    <a:pt x="861822" y="1272064"/>
                  </a:lnTo>
                  <a:cubicBezTo>
                    <a:pt x="860108" y="1272635"/>
                    <a:pt x="858488" y="1273207"/>
                    <a:pt x="856774" y="1273683"/>
                  </a:cubicBezTo>
                  <a:close/>
                  <a:moveTo>
                    <a:pt x="878110" y="1266539"/>
                  </a:moveTo>
                  <a:lnTo>
                    <a:pt x="883444" y="1281303"/>
                  </a:lnTo>
                  <a:cubicBezTo>
                    <a:pt x="885063" y="1280731"/>
                    <a:pt x="886778" y="1280160"/>
                    <a:pt x="888397" y="1279493"/>
                  </a:cubicBezTo>
                  <a:lnTo>
                    <a:pt x="883063" y="1264825"/>
                  </a:lnTo>
                  <a:cubicBezTo>
                    <a:pt x="881444" y="1265396"/>
                    <a:pt x="879729" y="1265873"/>
                    <a:pt x="878110" y="1266539"/>
                  </a:cubicBezTo>
                  <a:close/>
                  <a:moveTo>
                    <a:pt x="802481" y="1288447"/>
                  </a:moveTo>
                  <a:lnTo>
                    <a:pt x="806006" y="1303877"/>
                  </a:lnTo>
                  <a:cubicBezTo>
                    <a:pt x="807720" y="1303496"/>
                    <a:pt x="809435" y="1303115"/>
                    <a:pt x="811149" y="1302639"/>
                  </a:cubicBezTo>
                  <a:lnTo>
                    <a:pt x="807625" y="1287304"/>
                  </a:lnTo>
                  <a:cubicBezTo>
                    <a:pt x="806006" y="1287685"/>
                    <a:pt x="804196" y="1288066"/>
                    <a:pt x="802481" y="1288447"/>
                  </a:cubicBezTo>
                  <a:close/>
                  <a:moveTo>
                    <a:pt x="888683" y="1262634"/>
                  </a:moveTo>
                  <a:lnTo>
                    <a:pt x="894302" y="1277303"/>
                  </a:lnTo>
                  <a:cubicBezTo>
                    <a:pt x="895922" y="1276636"/>
                    <a:pt x="897636" y="1276064"/>
                    <a:pt x="899255" y="1275398"/>
                  </a:cubicBezTo>
                  <a:lnTo>
                    <a:pt x="893636" y="1260729"/>
                  </a:lnTo>
                  <a:cubicBezTo>
                    <a:pt x="891921" y="1261395"/>
                    <a:pt x="890302" y="1261967"/>
                    <a:pt x="888683" y="1262634"/>
                  </a:cubicBezTo>
                  <a:close/>
                  <a:moveTo>
                    <a:pt x="899160" y="1258633"/>
                  </a:moveTo>
                  <a:lnTo>
                    <a:pt x="904970" y="1273112"/>
                  </a:lnTo>
                  <a:cubicBezTo>
                    <a:pt x="906590" y="1272445"/>
                    <a:pt x="908209" y="1271778"/>
                    <a:pt x="909923" y="1271111"/>
                  </a:cubicBezTo>
                  <a:lnTo>
                    <a:pt x="904018" y="1256633"/>
                  </a:lnTo>
                  <a:cubicBezTo>
                    <a:pt x="902399" y="1257204"/>
                    <a:pt x="900779" y="1257967"/>
                    <a:pt x="899160" y="1258633"/>
                  </a:cubicBezTo>
                  <a:close/>
                  <a:moveTo>
                    <a:pt x="867442" y="1270254"/>
                  </a:moveTo>
                  <a:lnTo>
                    <a:pt x="872585" y="1285113"/>
                  </a:lnTo>
                  <a:cubicBezTo>
                    <a:pt x="874300" y="1284542"/>
                    <a:pt x="875919" y="1283970"/>
                    <a:pt x="877538" y="1283303"/>
                  </a:cubicBezTo>
                  <a:lnTo>
                    <a:pt x="872395" y="1268444"/>
                  </a:lnTo>
                  <a:cubicBezTo>
                    <a:pt x="870776" y="1269111"/>
                    <a:pt x="869156" y="1269683"/>
                    <a:pt x="867442" y="1270254"/>
                  </a:cubicBezTo>
                  <a:close/>
                  <a:moveTo>
                    <a:pt x="813435" y="1285875"/>
                  </a:moveTo>
                  <a:lnTo>
                    <a:pt x="817245" y="1301210"/>
                  </a:lnTo>
                  <a:cubicBezTo>
                    <a:pt x="818960" y="1300829"/>
                    <a:pt x="820674" y="1300353"/>
                    <a:pt x="822389" y="1299972"/>
                  </a:cubicBezTo>
                  <a:lnTo>
                    <a:pt x="818579" y="1284636"/>
                  </a:lnTo>
                  <a:cubicBezTo>
                    <a:pt x="816864" y="1285018"/>
                    <a:pt x="815150" y="1285399"/>
                    <a:pt x="813435" y="1285875"/>
                  </a:cubicBezTo>
                  <a:close/>
                  <a:moveTo>
                    <a:pt x="824389" y="1283113"/>
                  </a:moveTo>
                  <a:lnTo>
                    <a:pt x="828485" y="1298352"/>
                  </a:lnTo>
                  <a:cubicBezTo>
                    <a:pt x="830199" y="1297876"/>
                    <a:pt x="831914" y="1297400"/>
                    <a:pt x="833628" y="1296924"/>
                  </a:cubicBezTo>
                  <a:lnTo>
                    <a:pt x="829532" y="1281684"/>
                  </a:lnTo>
                  <a:cubicBezTo>
                    <a:pt x="827818" y="1282160"/>
                    <a:pt x="826103" y="1282637"/>
                    <a:pt x="824389" y="1283113"/>
                  </a:cubicBezTo>
                  <a:close/>
                  <a:moveTo>
                    <a:pt x="835247" y="1280160"/>
                  </a:moveTo>
                  <a:lnTo>
                    <a:pt x="839629" y="1295304"/>
                  </a:lnTo>
                  <a:cubicBezTo>
                    <a:pt x="841343" y="1294828"/>
                    <a:pt x="843058" y="1294352"/>
                    <a:pt x="844677" y="1293781"/>
                  </a:cubicBezTo>
                  <a:lnTo>
                    <a:pt x="840296" y="1278636"/>
                  </a:lnTo>
                  <a:cubicBezTo>
                    <a:pt x="838581" y="1279208"/>
                    <a:pt x="836962" y="1279684"/>
                    <a:pt x="835247" y="1280160"/>
                  </a:cubicBezTo>
                  <a:close/>
                  <a:moveTo>
                    <a:pt x="846011" y="1277017"/>
                  </a:moveTo>
                  <a:lnTo>
                    <a:pt x="850583" y="1292066"/>
                  </a:lnTo>
                  <a:cubicBezTo>
                    <a:pt x="852297" y="1291590"/>
                    <a:pt x="854011" y="1291114"/>
                    <a:pt x="855631" y="1290542"/>
                  </a:cubicBezTo>
                  <a:lnTo>
                    <a:pt x="851059" y="1275493"/>
                  </a:lnTo>
                  <a:cubicBezTo>
                    <a:pt x="849440" y="1276064"/>
                    <a:pt x="847725" y="1276540"/>
                    <a:pt x="846011" y="1277017"/>
                  </a:cubicBezTo>
                  <a:close/>
                  <a:moveTo>
                    <a:pt x="1257205" y="904113"/>
                  </a:moveTo>
                  <a:lnTo>
                    <a:pt x="1271207" y="909733"/>
                  </a:lnTo>
                  <a:cubicBezTo>
                    <a:pt x="1271873" y="908113"/>
                    <a:pt x="1272540" y="906494"/>
                    <a:pt x="1273207" y="904875"/>
                  </a:cubicBezTo>
                  <a:lnTo>
                    <a:pt x="1259205" y="899255"/>
                  </a:lnTo>
                  <a:cubicBezTo>
                    <a:pt x="1258538" y="900874"/>
                    <a:pt x="1257872" y="902493"/>
                    <a:pt x="1257205" y="904113"/>
                  </a:cubicBezTo>
                  <a:close/>
                  <a:moveTo>
                    <a:pt x="1282541" y="829532"/>
                  </a:moveTo>
                  <a:lnTo>
                    <a:pt x="1297115" y="833438"/>
                  </a:lnTo>
                  <a:cubicBezTo>
                    <a:pt x="1297591" y="831723"/>
                    <a:pt x="1298067" y="830008"/>
                    <a:pt x="1298448" y="828294"/>
                  </a:cubicBezTo>
                  <a:lnTo>
                    <a:pt x="1283875" y="824389"/>
                  </a:lnTo>
                  <a:cubicBezTo>
                    <a:pt x="1283494" y="826103"/>
                    <a:pt x="1283018" y="827818"/>
                    <a:pt x="1282541" y="829532"/>
                  </a:cubicBezTo>
                  <a:close/>
                  <a:moveTo>
                    <a:pt x="1285399" y="818674"/>
                  </a:moveTo>
                  <a:lnTo>
                    <a:pt x="1299972" y="822293"/>
                  </a:lnTo>
                  <a:cubicBezTo>
                    <a:pt x="1300448" y="820579"/>
                    <a:pt x="1300829" y="818864"/>
                    <a:pt x="1301210" y="817150"/>
                  </a:cubicBezTo>
                  <a:lnTo>
                    <a:pt x="1286637" y="813530"/>
                  </a:lnTo>
                  <a:cubicBezTo>
                    <a:pt x="1286256" y="815245"/>
                    <a:pt x="1285875" y="816959"/>
                    <a:pt x="1285399" y="818674"/>
                  </a:cubicBezTo>
                  <a:close/>
                  <a:moveTo>
                    <a:pt x="1294924" y="774668"/>
                  </a:moveTo>
                  <a:lnTo>
                    <a:pt x="1309688" y="777240"/>
                  </a:lnTo>
                  <a:cubicBezTo>
                    <a:pt x="1309973" y="775525"/>
                    <a:pt x="1310259" y="773716"/>
                    <a:pt x="1310545" y="772001"/>
                  </a:cubicBezTo>
                  <a:lnTo>
                    <a:pt x="1295781" y="769430"/>
                  </a:lnTo>
                  <a:cubicBezTo>
                    <a:pt x="1295591" y="771144"/>
                    <a:pt x="1295305" y="772954"/>
                    <a:pt x="1294924" y="774668"/>
                  </a:cubicBezTo>
                  <a:close/>
                  <a:moveTo>
                    <a:pt x="1290542" y="796766"/>
                  </a:moveTo>
                  <a:lnTo>
                    <a:pt x="1305211" y="799909"/>
                  </a:lnTo>
                  <a:cubicBezTo>
                    <a:pt x="1305592" y="798195"/>
                    <a:pt x="1305973" y="796480"/>
                    <a:pt x="1306354" y="794766"/>
                  </a:cubicBezTo>
                  <a:lnTo>
                    <a:pt x="1291685" y="791623"/>
                  </a:lnTo>
                  <a:cubicBezTo>
                    <a:pt x="1291304" y="793337"/>
                    <a:pt x="1290923" y="795052"/>
                    <a:pt x="1290542" y="796766"/>
                  </a:cubicBezTo>
                  <a:close/>
                  <a:moveTo>
                    <a:pt x="1292828" y="785717"/>
                  </a:moveTo>
                  <a:lnTo>
                    <a:pt x="1307592" y="788575"/>
                  </a:lnTo>
                  <a:cubicBezTo>
                    <a:pt x="1307973" y="786860"/>
                    <a:pt x="1308259" y="785146"/>
                    <a:pt x="1308640" y="783431"/>
                  </a:cubicBezTo>
                  <a:lnTo>
                    <a:pt x="1293876" y="780574"/>
                  </a:lnTo>
                  <a:cubicBezTo>
                    <a:pt x="1293495" y="782288"/>
                    <a:pt x="1293209" y="784003"/>
                    <a:pt x="1292828" y="785717"/>
                  </a:cubicBezTo>
                  <a:close/>
                  <a:moveTo>
                    <a:pt x="1288066" y="807720"/>
                  </a:moveTo>
                  <a:lnTo>
                    <a:pt x="1302734" y="811054"/>
                  </a:lnTo>
                  <a:cubicBezTo>
                    <a:pt x="1303115" y="809339"/>
                    <a:pt x="1303496" y="807625"/>
                    <a:pt x="1303877" y="805910"/>
                  </a:cubicBezTo>
                  <a:lnTo>
                    <a:pt x="1289209" y="802481"/>
                  </a:lnTo>
                  <a:cubicBezTo>
                    <a:pt x="1288923" y="804291"/>
                    <a:pt x="1288542" y="806005"/>
                    <a:pt x="1288066" y="807720"/>
                  </a:cubicBezTo>
                  <a:close/>
                  <a:moveTo>
                    <a:pt x="1129856" y="1101662"/>
                  </a:moveTo>
                  <a:lnTo>
                    <a:pt x="1141000" y="1112044"/>
                  </a:lnTo>
                  <a:cubicBezTo>
                    <a:pt x="1142238" y="1110805"/>
                    <a:pt x="1143381" y="1109472"/>
                    <a:pt x="1144619" y="1108139"/>
                  </a:cubicBezTo>
                  <a:lnTo>
                    <a:pt x="1133475" y="1097756"/>
                  </a:lnTo>
                  <a:cubicBezTo>
                    <a:pt x="1132237" y="1099090"/>
                    <a:pt x="1130999" y="1100328"/>
                    <a:pt x="1129856" y="1101662"/>
                  </a:cubicBezTo>
                  <a:close/>
                  <a:moveTo>
                    <a:pt x="1265396" y="883158"/>
                  </a:moveTo>
                  <a:lnTo>
                    <a:pt x="1279589" y="888301"/>
                  </a:lnTo>
                  <a:cubicBezTo>
                    <a:pt x="1280160" y="886682"/>
                    <a:pt x="1280827" y="884968"/>
                    <a:pt x="1281398" y="883348"/>
                  </a:cubicBezTo>
                  <a:lnTo>
                    <a:pt x="1267206" y="878205"/>
                  </a:lnTo>
                  <a:cubicBezTo>
                    <a:pt x="1266635" y="879824"/>
                    <a:pt x="1266063" y="881539"/>
                    <a:pt x="1265396" y="883158"/>
                  </a:cubicBezTo>
                  <a:close/>
                  <a:moveTo>
                    <a:pt x="1279493" y="840391"/>
                  </a:moveTo>
                  <a:lnTo>
                    <a:pt x="1293971" y="844582"/>
                  </a:lnTo>
                  <a:cubicBezTo>
                    <a:pt x="1294448" y="842867"/>
                    <a:pt x="1294924" y="841153"/>
                    <a:pt x="1295400" y="839533"/>
                  </a:cubicBezTo>
                  <a:lnTo>
                    <a:pt x="1280922" y="835342"/>
                  </a:lnTo>
                  <a:cubicBezTo>
                    <a:pt x="1280541" y="836962"/>
                    <a:pt x="1279970" y="838676"/>
                    <a:pt x="1279493" y="840391"/>
                  </a:cubicBezTo>
                  <a:close/>
                  <a:moveTo>
                    <a:pt x="1276255" y="851154"/>
                  </a:moveTo>
                  <a:lnTo>
                    <a:pt x="1290638" y="855535"/>
                  </a:lnTo>
                  <a:cubicBezTo>
                    <a:pt x="1291114" y="853821"/>
                    <a:pt x="1291590" y="852106"/>
                    <a:pt x="1292162" y="850487"/>
                  </a:cubicBezTo>
                  <a:lnTo>
                    <a:pt x="1277779" y="846106"/>
                  </a:lnTo>
                  <a:cubicBezTo>
                    <a:pt x="1277303" y="847820"/>
                    <a:pt x="1276826" y="849535"/>
                    <a:pt x="1276255" y="851154"/>
                  </a:cubicBezTo>
                  <a:close/>
                  <a:moveTo>
                    <a:pt x="1261396" y="893635"/>
                  </a:moveTo>
                  <a:lnTo>
                    <a:pt x="1275493" y="899065"/>
                  </a:lnTo>
                  <a:cubicBezTo>
                    <a:pt x="1276160" y="897446"/>
                    <a:pt x="1276731" y="895731"/>
                    <a:pt x="1277398" y="894111"/>
                  </a:cubicBezTo>
                  <a:lnTo>
                    <a:pt x="1263301" y="888683"/>
                  </a:lnTo>
                  <a:cubicBezTo>
                    <a:pt x="1262634" y="890397"/>
                    <a:pt x="1262063" y="892016"/>
                    <a:pt x="1261396" y="893635"/>
                  </a:cubicBezTo>
                  <a:close/>
                  <a:moveTo>
                    <a:pt x="1272826" y="861917"/>
                  </a:moveTo>
                  <a:lnTo>
                    <a:pt x="1287113" y="866584"/>
                  </a:lnTo>
                  <a:cubicBezTo>
                    <a:pt x="1287685" y="864870"/>
                    <a:pt x="1288256" y="863251"/>
                    <a:pt x="1288733" y="861536"/>
                  </a:cubicBezTo>
                  <a:lnTo>
                    <a:pt x="1274445" y="856869"/>
                  </a:lnTo>
                  <a:cubicBezTo>
                    <a:pt x="1273874" y="858583"/>
                    <a:pt x="1273397" y="860203"/>
                    <a:pt x="1272826" y="861917"/>
                  </a:cubicBezTo>
                  <a:close/>
                  <a:moveTo>
                    <a:pt x="1304639" y="685229"/>
                  </a:moveTo>
                  <a:lnTo>
                    <a:pt x="1319594" y="685705"/>
                  </a:lnTo>
                  <a:cubicBezTo>
                    <a:pt x="1319689" y="683895"/>
                    <a:pt x="1319689" y="682180"/>
                    <a:pt x="1319784" y="680466"/>
                  </a:cubicBezTo>
                  <a:lnTo>
                    <a:pt x="1304830" y="679990"/>
                  </a:lnTo>
                  <a:cubicBezTo>
                    <a:pt x="1304735" y="681704"/>
                    <a:pt x="1304639" y="683419"/>
                    <a:pt x="1304639" y="685229"/>
                  </a:cubicBezTo>
                  <a:close/>
                  <a:moveTo>
                    <a:pt x="1304068" y="696468"/>
                  </a:moveTo>
                  <a:lnTo>
                    <a:pt x="1319022" y="697230"/>
                  </a:lnTo>
                  <a:cubicBezTo>
                    <a:pt x="1319117" y="695420"/>
                    <a:pt x="1319213" y="693706"/>
                    <a:pt x="1319308" y="691991"/>
                  </a:cubicBezTo>
                  <a:lnTo>
                    <a:pt x="1304354" y="691229"/>
                  </a:lnTo>
                  <a:cubicBezTo>
                    <a:pt x="1304258" y="692944"/>
                    <a:pt x="1304163" y="694658"/>
                    <a:pt x="1304068" y="696468"/>
                  </a:cubicBezTo>
                  <a:close/>
                  <a:moveTo>
                    <a:pt x="1320070" y="657415"/>
                  </a:moveTo>
                  <a:lnTo>
                    <a:pt x="1305116" y="657415"/>
                  </a:lnTo>
                  <a:cubicBezTo>
                    <a:pt x="1305116" y="658273"/>
                    <a:pt x="1305116" y="659130"/>
                    <a:pt x="1305116" y="659987"/>
                  </a:cubicBezTo>
                  <a:cubicBezTo>
                    <a:pt x="1305116" y="660940"/>
                    <a:pt x="1305116" y="661797"/>
                    <a:pt x="1305116" y="662654"/>
                  </a:cubicBezTo>
                  <a:lnTo>
                    <a:pt x="1320070" y="662654"/>
                  </a:lnTo>
                  <a:cubicBezTo>
                    <a:pt x="1320070" y="661797"/>
                    <a:pt x="1320070" y="660844"/>
                    <a:pt x="1320070" y="659987"/>
                  </a:cubicBezTo>
                  <a:cubicBezTo>
                    <a:pt x="1320165" y="659130"/>
                    <a:pt x="1320165" y="658273"/>
                    <a:pt x="1320070" y="657415"/>
                  </a:cubicBezTo>
                  <a:close/>
                  <a:moveTo>
                    <a:pt x="1303401" y="707707"/>
                  </a:moveTo>
                  <a:lnTo>
                    <a:pt x="1318355" y="708755"/>
                  </a:lnTo>
                  <a:cubicBezTo>
                    <a:pt x="1318451" y="706946"/>
                    <a:pt x="1318546" y="705231"/>
                    <a:pt x="1318736" y="703516"/>
                  </a:cubicBezTo>
                  <a:lnTo>
                    <a:pt x="1303782" y="702469"/>
                  </a:lnTo>
                  <a:cubicBezTo>
                    <a:pt x="1303592" y="704183"/>
                    <a:pt x="1303496" y="705898"/>
                    <a:pt x="1303401" y="707707"/>
                  </a:cubicBezTo>
                  <a:close/>
                  <a:moveTo>
                    <a:pt x="1305020" y="673894"/>
                  </a:moveTo>
                  <a:lnTo>
                    <a:pt x="1319975" y="674180"/>
                  </a:lnTo>
                  <a:cubicBezTo>
                    <a:pt x="1319975" y="672465"/>
                    <a:pt x="1319975" y="670655"/>
                    <a:pt x="1320070" y="668941"/>
                  </a:cubicBezTo>
                  <a:lnTo>
                    <a:pt x="1305116" y="668655"/>
                  </a:lnTo>
                  <a:cubicBezTo>
                    <a:pt x="1305020" y="670465"/>
                    <a:pt x="1305020" y="672179"/>
                    <a:pt x="1305020" y="673894"/>
                  </a:cubicBezTo>
                  <a:close/>
                  <a:moveTo>
                    <a:pt x="1298543" y="752380"/>
                  </a:moveTo>
                  <a:lnTo>
                    <a:pt x="1313402" y="754475"/>
                  </a:lnTo>
                  <a:cubicBezTo>
                    <a:pt x="1313688" y="752761"/>
                    <a:pt x="1313879" y="750951"/>
                    <a:pt x="1314164" y="749237"/>
                  </a:cubicBezTo>
                  <a:lnTo>
                    <a:pt x="1299305" y="747141"/>
                  </a:lnTo>
                  <a:cubicBezTo>
                    <a:pt x="1299020" y="748951"/>
                    <a:pt x="1298734" y="750665"/>
                    <a:pt x="1298543" y="752380"/>
                  </a:cubicBezTo>
                  <a:close/>
                  <a:moveTo>
                    <a:pt x="1302449" y="718852"/>
                  </a:moveTo>
                  <a:lnTo>
                    <a:pt x="1317403" y="720185"/>
                  </a:lnTo>
                  <a:cubicBezTo>
                    <a:pt x="1317593" y="718471"/>
                    <a:pt x="1317689" y="716661"/>
                    <a:pt x="1317879" y="714947"/>
                  </a:cubicBezTo>
                  <a:lnTo>
                    <a:pt x="1302925" y="713613"/>
                  </a:lnTo>
                  <a:cubicBezTo>
                    <a:pt x="1302734" y="715423"/>
                    <a:pt x="1302639" y="717137"/>
                    <a:pt x="1302449" y="718852"/>
                  </a:cubicBezTo>
                  <a:close/>
                  <a:moveTo>
                    <a:pt x="1300067" y="741235"/>
                  </a:moveTo>
                  <a:lnTo>
                    <a:pt x="1314926" y="743045"/>
                  </a:lnTo>
                  <a:cubicBezTo>
                    <a:pt x="1315117" y="741331"/>
                    <a:pt x="1315307" y="739521"/>
                    <a:pt x="1315498" y="737806"/>
                  </a:cubicBezTo>
                  <a:lnTo>
                    <a:pt x="1300639" y="735997"/>
                  </a:lnTo>
                  <a:cubicBezTo>
                    <a:pt x="1300448" y="737806"/>
                    <a:pt x="1300258" y="739521"/>
                    <a:pt x="1300067" y="741235"/>
                  </a:cubicBezTo>
                  <a:close/>
                  <a:moveTo>
                    <a:pt x="1296829" y="763524"/>
                  </a:moveTo>
                  <a:lnTo>
                    <a:pt x="1311688" y="765905"/>
                  </a:lnTo>
                  <a:cubicBezTo>
                    <a:pt x="1311974" y="764191"/>
                    <a:pt x="1312259" y="762476"/>
                    <a:pt x="1312545" y="760666"/>
                  </a:cubicBezTo>
                  <a:lnTo>
                    <a:pt x="1297686" y="758285"/>
                  </a:lnTo>
                  <a:cubicBezTo>
                    <a:pt x="1297400" y="760095"/>
                    <a:pt x="1297115" y="761809"/>
                    <a:pt x="1296829" y="763524"/>
                  </a:cubicBezTo>
                  <a:close/>
                  <a:moveTo>
                    <a:pt x="1301306" y="730091"/>
                  </a:moveTo>
                  <a:lnTo>
                    <a:pt x="1316260" y="731710"/>
                  </a:lnTo>
                  <a:cubicBezTo>
                    <a:pt x="1316450" y="729901"/>
                    <a:pt x="1316641" y="728186"/>
                    <a:pt x="1316831" y="726472"/>
                  </a:cubicBezTo>
                  <a:lnTo>
                    <a:pt x="1301877" y="724948"/>
                  </a:lnTo>
                  <a:cubicBezTo>
                    <a:pt x="1301687" y="726567"/>
                    <a:pt x="1301496" y="728377"/>
                    <a:pt x="1301306" y="730091"/>
                  </a:cubicBezTo>
                  <a:close/>
                  <a:moveTo>
                    <a:pt x="1269206" y="872585"/>
                  </a:moveTo>
                  <a:lnTo>
                    <a:pt x="1283494" y="877443"/>
                  </a:lnTo>
                  <a:cubicBezTo>
                    <a:pt x="1284065" y="875824"/>
                    <a:pt x="1284732" y="874109"/>
                    <a:pt x="1285208" y="872490"/>
                  </a:cubicBezTo>
                  <a:lnTo>
                    <a:pt x="1271016" y="867537"/>
                  </a:lnTo>
                  <a:cubicBezTo>
                    <a:pt x="1270349" y="869251"/>
                    <a:pt x="1269778" y="870871"/>
                    <a:pt x="1269206" y="872585"/>
                  </a:cubicBezTo>
                  <a:close/>
                  <a:moveTo>
                    <a:pt x="1180243" y="1041177"/>
                  </a:moveTo>
                  <a:lnTo>
                    <a:pt x="1192530" y="1050131"/>
                  </a:lnTo>
                  <a:cubicBezTo>
                    <a:pt x="1193578" y="1048703"/>
                    <a:pt x="1194626" y="1047274"/>
                    <a:pt x="1195673" y="1045845"/>
                  </a:cubicBezTo>
                  <a:lnTo>
                    <a:pt x="1183386" y="1036892"/>
                  </a:lnTo>
                  <a:cubicBezTo>
                    <a:pt x="1182338" y="1038320"/>
                    <a:pt x="1181291" y="1039749"/>
                    <a:pt x="1180243" y="1041177"/>
                  </a:cubicBezTo>
                  <a:close/>
                  <a:moveTo>
                    <a:pt x="1173480" y="1050131"/>
                  </a:moveTo>
                  <a:lnTo>
                    <a:pt x="1185672" y="1059275"/>
                  </a:lnTo>
                  <a:cubicBezTo>
                    <a:pt x="1186720" y="1057846"/>
                    <a:pt x="1187863" y="1056513"/>
                    <a:pt x="1188911" y="1055084"/>
                  </a:cubicBezTo>
                  <a:lnTo>
                    <a:pt x="1176719" y="1045940"/>
                  </a:lnTo>
                  <a:cubicBezTo>
                    <a:pt x="1175671" y="1047369"/>
                    <a:pt x="1174528" y="1048798"/>
                    <a:pt x="1173480" y="1050131"/>
                  </a:cubicBezTo>
                  <a:close/>
                  <a:moveTo>
                    <a:pt x="1166622" y="1059085"/>
                  </a:moveTo>
                  <a:lnTo>
                    <a:pt x="1178624" y="1068419"/>
                  </a:lnTo>
                  <a:cubicBezTo>
                    <a:pt x="1179671" y="1066990"/>
                    <a:pt x="1180814" y="1065657"/>
                    <a:pt x="1181862" y="1064228"/>
                  </a:cubicBezTo>
                  <a:lnTo>
                    <a:pt x="1169861" y="1054894"/>
                  </a:lnTo>
                  <a:cubicBezTo>
                    <a:pt x="1168813" y="1056323"/>
                    <a:pt x="1167670" y="1057656"/>
                    <a:pt x="1166622" y="1059085"/>
                  </a:cubicBezTo>
                  <a:close/>
                  <a:moveTo>
                    <a:pt x="1193292" y="1022794"/>
                  </a:moveTo>
                  <a:lnTo>
                    <a:pt x="1205865" y="1031272"/>
                  </a:lnTo>
                  <a:cubicBezTo>
                    <a:pt x="1206818" y="1029843"/>
                    <a:pt x="1207865" y="1028319"/>
                    <a:pt x="1208818" y="1026890"/>
                  </a:cubicBezTo>
                  <a:lnTo>
                    <a:pt x="1196245" y="1018413"/>
                  </a:lnTo>
                  <a:cubicBezTo>
                    <a:pt x="1195292" y="1019937"/>
                    <a:pt x="1194245" y="1021366"/>
                    <a:pt x="1193292" y="1022794"/>
                  </a:cubicBezTo>
                  <a:close/>
                  <a:moveTo>
                    <a:pt x="1186815" y="1032034"/>
                  </a:moveTo>
                  <a:lnTo>
                    <a:pt x="1199293" y="1040701"/>
                  </a:lnTo>
                  <a:cubicBezTo>
                    <a:pt x="1200341" y="1039273"/>
                    <a:pt x="1201293" y="1037844"/>
                    <a:pt x="1202341" y="1036320"/>
                  </a:cubicBezTo>
                  <a:lnTo>
                    <a:pt x="1189863" y="1027652"/>
                  </a:lnTo>
                  <a:cubicBezTo>
                    <a:pt x="1188815" y="1029176"/>
                    <a:pt x="1187863" y="1030605"/>
                    <a:pt x="1186815" y="1032034"/>
                  </a:cubicBezTo>
                  <a:close/>
                  <a:moveTo>
                    <a:pt x="1199483" y="1013460"/>
                  </a:moveTo>
                  <a:lnTo>
                    <a:pt x="1212152" y="1021747"/>
                  </a:lnTo>
                  <a:cubicBezTo>
                    <a:pt x="1213104" y="1020318"/>
                    <a:pt x="1214152" y="1018794"/>
                    <a:pt x="1215104" y="1017365"/>
                  </a:cubicBezTo>
                  <a:lnTo>
                    <a:pt x="1202341" y="1009078"/>
                  </a:lnTo>
                  <a:cubicBezTo>
                    <a:pt x="1201484" y="1010507"/>
                    <a:pt x="1200531" y="1011936"/>
                    <a:pt x="1199483" y="1013460"/>
                  </a:cubicBezTo>
                  <a:close/>
                  <a:moveTo>
                    <a:pt x="668750" y="1303973"/>
                  </a:moveTo>
                  <a:lnTo>
                    <a:pt x="669036" y="1319974"/>
                  </a:lnTo>
                  <a:cubicBezTo>
                    <a:pt x="670751" y="1319974"/>
                    <a:pt x="672560" y="1319974"/>
                    <a:pt x="674370" y="1319879"/>
                  </a:cubicBezTo>
                  <a:lnTo>
                    <a:pt x="674084" y="1303877"/>
                  </a:lnTo>
                  <a:cubicBezTo>
                    <a:pt x="672275" y="1303877"/>
                    <a:pt x="670560" y="1303877"/>
                    <a:pt x="668750" y="1303973"/>
                  </a:cubicBezTo>
                  <a:close/>
                  <a:moveTo>
                    <a:pt x="1145000" y="1084993"/>
                  </a:moveTo>
                  <a:lnTo>
                    <a:pt x="1156526" y="1094994"/>
                  </a:lnTo>
                  <a:cubicBezTo>
                    <a:pt x="1157669" y="1093660"/>
                    <a:pt x="1158907" y="1092327"/>
                    <a:pt x="1160050" y="1090994"/>
                  </a:cubicBezTo>
                  <a:lnTo>
                    <a:pt x="1148525" y="1080992"/>
                  </a:lnTo>
                  <a:cubicBezTo>
                    <a:pt x="1147286" y="1082326"/>
                    <a:pt x="1146143" y="1083659"/>
                    <a:pt x="1145000" y="1084993"/>
                  </a:cubicBezTo>
                  <a:close/>
                  <a:moveTo>
                    <a:pt x="1159574" y="1067848"/>
                  </a:moveTo>
                  <a:lnTo>
                    <a:pt x="1171385" y="1077468"/>
                  </a:lnTo>
                  <a:cubicBezTo>
                    <a:pt x="1172528" y="1076135"/>
                    <a:pt x="1173575" y="1074706"/>
                    <a:pt x="1174718" y="1073372"/>
                  </a:cubicBezTo>
                  <a:lnTo>
                    <a:pt x="1162907" y="1063752"/>
                  </a:lnTo>
                  <a:cubicBezTo>
                    <a:pt x="1161764" y="1065085"/>
                    <a:pt x="1160717" y="1066514"/>
                    <a:pt x="1159574" y="1067848"/>
                  </a:cubicBezTo>
                  <a:close/>
                  <a:moveTo>
                    <a:pt x="1152335" y="1076420"/>
                  </a:moveTo>
                  <a:lnTo>
                    <a:pt x="1164050" y="1086231"/>
                  </a:lnTo>
                  <a:cubicBezTo>
                    <a:pt x="1165193" y="1084898"/>
                    <a:pt x="1166336" y="1083564"/>
                    <a:pt x="1167479" y="1082230"/>
                  </a:cubicBezTo>
                  <a:lnTo>
                    <a:pt x="1155859" y="1072420"/>
                  </a:lnTo>
                  <a:cubicBezTo>
                    <a:pt x="1154621" y="1073753"/>
                    <a:pt x="1153478" y="1075086"/>
                    <a:pt x="1152335" y="1076420"/>
                  </a:cubicBezTo>
                  <a:close/>
                  <a:moveTo>
                    <a:pt x="1137476" y="1093375"/>
                  </a:moveTo>
                  <a:lnTo>
                    <a:pt x="1148810" y="1103567"/>
                  </a:lnTo>
                  <a:cubicBezTo>
                    <a:pt x="1150049" y="1102233"/>
                    <a:pt x="1151192" y="1100899"/>
                    <a:pt x="1152335" y="1099566"/>
                  </a:cubicBezTo>
                  <a:lnTo>
                    <a:pt x="1141000" y="1089374"/>
                  </a:lnTo>
                  <a:cubicBezTo>
                    <a:pt x="1139857" y="1090708"/>
                    <a:pt x="1138714" y="1092041"/>
                    <a:pt x="1137476" y="1093375"/>
                  </a:cubicBezTo>
                  <a:close/>
                  <a:moveTo>
                    <a:pt x="17240" y="668655"/>
                  </a:moveTo>
                  <a:lnTo>
                    <a:pt x="191" y="668941"/>
                  </a:lnTo>
                  <a:cubicBezTo>
                    <a:pt x="191" y="670750"/>
                    <a:pt x="191" y="672465"/>
                    <a:pt x="286" y="674180"/>
                  </a:cubicBezTo>
                  <a:lnTo>
                    <a:pt x="17335" y="673894"/>
                  </a:lnTo>
                  <a:cubicBezTo>
                    <a:pt x="17240" y="672179"/>
                    <a:pt x="17240" y="670369"/>
                    <a:pt x="17240" y="668655"/>
                  </a:cubicBezTo>
                  <a:close/>
                  <a:moveTo>
                    <a:pt x="1233678" y="955167"/>
                  </a:moveTo>
                  <a:lnTo>
                    <a:pt x="1247108" y="962025"/>
                  </a:lnTo>
                  <a:cubicBezTo>
                    <a:pt x="1247870" y="960501"/>
                    <a:pt x="1248728" y="958882"/>
                    <a:pt x="1249490" y="957262"/>
                  </a:cubicBezTo>
                  <a:lnTo>
                    <a:pt x="1236059" y="950405"/>
                  </a:lnTo>
                  <a:cubicBezTo>
                    <a:pt x="1235202" y="952024"/>
                    <a:pt x="1234440" y="953643"/>
                    <a:pt x="1233678" y="955167"/>
                  </a:cubicBezTo>
                  <a:close/>
                  <a:moveTo>
                    <a:pt x="1243584" y="934974"/>
                  </a:moveTo>
                  <a:lnTo>
                    <a:pt x="1257300" y="941356"/>
                  </a:lnTo>
                  <a:cubicBezTo>
                    <a:pt x="1258062" y="939737"/>
                    <a:pt x="1258824" y="938117"/>
                    <a:pt x="1259586" y="936593"/>
                  </a:cubicBezTo>
                  <a:lnTo>
                    <a:pt x="1245870" y="930212"/>
                  </a:lnTo>
                  <a:cubicBezTo>
                    <a:pt x="1245108" y="931831"/>
                    <a:pt x="1244346" y="933450"/>
                    <a:pt x="1243584" y="934974"/>
                  </a:cubicBezTo>
                  <a:close/>
                  <a:moveTo>
                    <a:pt x="1252823" y="914495"/>
                  </a:moveTo>
                  <a:lnTo>
                    <a:pt x="1266730" y="920401"/>
                  </a:lnTo>
                  <a:cubicBezTo>
                    <a:pt x="1267397" y="918781"/>
                    <a:pt x="1268159" y="917162"/>
                    <a:pt x="1268825" y="915543"/>
                  </a:cubicBezTo>
                  <a:lnTo>
                    <a:pt x="1254919" y="909637"/>
                  </a:lnTo>
                  <a:cubicBezTo>
                    <a:pt x="1254252" y="911257"/>
                    <a:pt x="1253585" y="912876"/>
                    <a:pt x="1252823" y="914495"/>
                  </a:cubicBezTo>
                  <a:close/>
                  <a:moveTo>
                    <a:pt x="1248347" y="924782"/>
                  </a:moveTo>
                  <a:lnTo>
                    <a:pt x="1262158" y="930878"/>
                  </a:lnTo>
                  <a:cubicBezTo>
                    <a:pt x="1262920" y="929259"/>
                    <a:pt x="1263587" y="927640"/>
                    <a:pt x="1264253" y="926021"/>
                  </a:cubicBezTo>
                  <a:lnTo>
                    <a:pt x="1250442" y="919924"/>
                  </a:lnTo>
                  <a:cubicBezTo>
                    <a:pt x="1249775" y="921543"/>
                    <a:pt x="1249109" y="923163"/>
                    <a:pt x="1248347" y="924782"/>
                  </a:cubicBezTo>
                  <a:close/>
                  <a:moveTo>
                    <a:pt x="1217295" y="984790"/>
                  </a:moveTo>
                  <a:lnTo>
                    <a:pt x="1230440" y="992314"/>
                  </a:lnTo>
                  <a:cubicBezTo>
                    <a:pt x="1231297" y="990790"/>
                    <a:pt x="1232249" y="989267"/>
                    <a:pt x="1233107" y="987742"/>
                  </a:cubicBezTo>
                  <a:lnTo>
                    <a:pt x="1219962" y="980218"/>
                  </a:lnTo>
                  <a:cubicBezTo>
                    <a:pt x="1219105" y="981742"/>
                    <a:pt x="1218248" y="983266"/>
                    <a:pt x="1217295" y="984790"/>
                  </a:cubicBezTo>
                  <a:close/>
                  <a:moveTo>
                    <a:pt x="1228344" y="965168"/>
                  </a:moveTo>
                  <a:lnTo>
                    <a:pt x="1241679" y="972217"/>
                  </a:lnTo>
                  <a:cubicBezTo>
                    <a:pt x="1242536" y="970693"/>
                    <a:pt x="1243298" y="969073"/>
                    <a:pt x="1244156" y="967549"/>
                  </a:cubicBezTo>
                  <a:lnTo>
                    <a:pt x="1230821" y="960406"/>
                  </a:lnTo>
                  <a:cubicBezTo>
                    <a:pt x="1230059" y="962025"/>
                    <a:pt x="1229201" y="963549"/>
                    <a:pt x="1228344" y="965168"/>
                  </a:cubicBezTo>
                  <a:close/>
                  <a:moveTo>
                    <a:pt x="1211580" y="994410"/>
                  </a:moveTo>
                  <a:lnTo>
                    <a:pt x="1224534" y="1002221"/>
                  </a:lnTo>
                  <a:cubicBezTo>
                    <a:pt x="1225487" y="1000696"/>
                    <a:pt x="1226344" y="999172"/>
                    <a:pt x="1227201" y="997648"/>
                  </a:cubicBezTo>
                  <a:lnTo>
                    <a:pt x="1214247" y="989838"/>
                  </a:lnTo>
                  <a:cubicBezTo>
                    <a:pt x="1213390" y="991457"/>
                    <a:pt x="1212533" y="992981"/>
                    <a:pt x="1211580" y="994410"/>
                  </a:cubicBezTo>
                  <a:close/>
                  <a:moveTo>
                    <a:pt x="1205675" y="1004030"/>
                  </a:moveTo>
                  <a:lnTo>
                    <a:pt x="1218533" y="1012031"/>
                  </a:lnTo>
                  <a:cubicBezTo>
                    <a:pt x="1219486" y="1010507"/>
                    <a:pt x="1220438" y="1009078"/>
                    <a:pt x="1221296" y="1007555"/>
                  </a:cubicBezTo>
                  <a:lnTo>
                    <a:pt x="1208437" y="999553"/>
                  </a:lnTo>
                  <a:cubicBezTo>
                    <a:pt x="1207484" y="1000982"/>
                    <a:pt x="1206627" y="1002506"/>
                    <a:pt x="1205675" y="1004030"/>
                  </a:cubicBezTo>
                  <a:close/>
                  <a:moveTo>
                    <a:pt x="1222915" y="974979"/>
                  </a:moveTo>
                  <a:lnTo>
                    <a:pt x="1236155" y="982313"/>
                  </a:lnTo>
                  <a:cubicBezTo>
                    <a:pt x="1237012" y="980789"/>
                    <a:pt x="1237869" y="979265"/>
                    <a:pt x="1238726" y="977741"/>
                  </a:cubicBezTo>
                  <a:lnTo>
                    <a:pt x="1225487" y="970407"/>
                  </a:lnTo>
                  <a:cubicBezTo>
                    <a:pt x="1224629" y="971931"/>
                    <a:pt x="1223772" y="973455"/>
                    <a:pt x="1222915" y="974979"/>
                  </a:cubicBezTo>
                  <a:close/>
                  <a:moveTo>
                    <a:pt x="1238726" y="945166"/>
                  </a:moveTo>
                  <a:lnTo>
                    <a:pt x="1252347" y="951833"/>
                  </a:lnTo>
                  <a:cubicBezTo>
                    <a:pt x="1253109" y="950214"/>
                    <a:pt x="1253966" y="948690"/>
                    <a:pt x="1254728" y="947070"/>
                  </a:cubicBezTo>
                  <a:lnTo>
                    <a:pt x="1241108" y="940498"/>
                  </a:lnTo>
                  <a:cubicBezTo>
                    <a:pt x="1240250" y="942022"/>
                    <a:pt x="1239488" y="943546"/>
                    <a:pt x="1238726" y="945166"/>
                  </a:cubicBezTo>
                  <a:close/>
                  <a:moveTo>
                    <a:pt x="101727" y="979360"/>
                  </a:moveTo>
                  <a:lnTo>
                    <a:pt x="87059" y="987838"/>
                  </a:lnTo>
                  <a:cubicBezTo>
                    <a:pt x="87916" y="989361"/>
                    <a:pt x="88868" y="990886"/>
                    <a:pt x="89726" y="992410"/>
                  </a:cubicBezTo>
                  <a:lnTo>
                    <a:pt x="104394" y="983933"/>
                  </a:lnTo>
                  <a:cubicBezTo>
                    <a:pt x="103537" y="982408"/>
                    <a:pt x="102680" y="980885"/>
                    <a:pt x="101727" y="979360"/>
                  </a:cubicBezTo>
                  <a:close/>
                  <a:moveTo>
                    <a:pt x="107442" y="989076"/>
                  </a:moveTo>
                  <a:lnTo>
                    <a:pt x="92964" y="997743"/>
                  </a:lnTo>
                  <a:cubicBezTo>
                    <a:pt x="93821" y="999268"/>
                    <a:pt x="94774" y="1000792"/>
                    <a:pt x="95631" y="1002316"/>
                  </a:cubicBezTo>
                  <a:lnTo>
                    <a:pt x="110109" y="993648"/>
                  </a:lnTo>
                  <a:cubicBezTo>
                    <a:pt x="109252" y="992124"/>
                    <a:pt x="108395" y="990600"/>
                    <a:pt x="107442" y="989076"/>
                  </a:cubicBezTo>
                  <a:close/>
                  <a:moveTo>
                    <a:pt x="113252" y="998696"/>
                  </a:moveTo>
                  <a:lnTo>
                    <a:pt x="98965" y="1007650"/>
                  </a:lnTo>
                  <a:cubicBezTo>
                    <a:pt x="99917" y="1009174"/>
                    <a:pt x="100870" y="1010603"/>
                    <a:pt x="101727" y="1012126"/>
                  </a:cubicBezTo>
                  <a:lnTo>
                    <a:pt x="116015" y="1003173"/>
                  </a:lnTo>
                  <a:cubicBezTo>
                    <a:pt x="115157" y="1001649"/>
                    <a:pt x="114205" y="1000125"/>
                    <a:pt x="113252" y="998696"/>
                  </a:cubicBezTo>
                  <a:close/>
                  <a:moveTo>
                    <a:pt x="96298" y="969645"/>
                  </a:moveTo>
                  <a:lnTo>
                    <a:pt x="81534" y="977837"/>
                  </a:lnTo>
                  <a:cubicBezTo>
                    <a:pt x="82391" y="979360"/>
                    <a:pt x="83249" y="980885"/>
                    <a:pt x="84106" y="982408"/>
                  </a:cubicBezTo>
                  <a:lnTo>
                    <a:pt x="98870" y="974217"/>
                  </a:lnTo>
                  <a:cubicBezTo>
                    <a:pt x="98012" y="972693"/>
                    <a:pt x="97155" y="971169"/>
                    <a:pt x="96298" y="969645"/>
                  </a:cubicBezTo>
                  <a:close/>
                  <a:moveTo>
                    <a:pt x="119253" y="1008221"/>
                  </a:moveTo>
                  <a:lnTo>
                    <a:pt x="105156" y="1017365"/>
                  </a:lnTo>
                  <a:cubicBezTo>
                    <a:pt x="106109" y="1018889"/>
                    <a:pt x="107061" y="1020318"/>
                    <a:pt x="108014" y="1021747"/>
                  </a:cubicBezTo>
                  <a:lnTo>
                    <a:pt x="122206" y="1012602"/>
                  </a:lnTo>
                  <a:cubicBezTo>
                    <a:pt x="121158" y="1011079"/>
                    <a:pt x="120206" y="1009650"/>
                    <a:pt x="119253" y="1008221"/>
                  </a:cubicBezTo>
                  <a:close/>
                  <a:moveTo>
                    <a:pt x="71438" y="919258"/>
                  </a:moveTo>
                  <a:lnTo>
                    <a:pt x="55912" y="926116"/>
                  </a:lnTo>
                  <a:cubicBezTo>
                    <a:pt x="56579" y="927735"/>
                    <a:pt x="57341" y="929354"/>
                    <a:pt x="58007" y="930973"/>
                  </a:cubicBezTo>
                  <a:lnTo>
                    <a:pt x="73533" y="924115"/>
                  </a:lnTo>
                  <a:cubicBezTo>
                    <a:pt x="72866" y="922496"/>
                    <a:pt x="72200" y="920877"/>
                    <a:pt x="71438" y="919258"/>
                  </a:cubicBezTo>
                  <a:close/>
                  <a:moveTo>
                    <a:pt x="125444" y="1017556"/>
                  </a:moveTo>
                  <a:lnTo>
                    <a:pt x="111443" y="1026985"/>
                  </a:lnTo>
                  <a:cubicBezTo>
                    <a:pt x="112395" y="1028414"/>
                    <a:pt x="113443" y="1029938"/>
                    <a:pt x="114395" y="1031367"/>
                  </a:cubicBezTo>
                  <a:lnTo>
                    <a:pt x="128397" y="1021937"/>
                  </a:lnTo>
                  <a:cubicBezTo>
                    <a:pt x="127349" y="1020508"/>
                    <a:pt x="126397" y="1018985"/>
                    <a:pt x="125444" y="1017556"/>
                  </a:cubicBezTo>
                  <a:close/>
                  <a:moveTo>
                    <a:pt x="76105" y="929545"/>
                  </a:moveTo>
                  <a:lnTo>
                    <a:pt x="60770" y="936688"/>
                  </a:lnTo>
                  <a:cubicBezTo>
                    <a:pt x="61532" y="938308"/>
                    <a:pt x="62294" y="939927"/>
                    <a:pt x="63056" y="941451"/>
                  </a:cubicBezTo>
                  <a:lnTo>
                    <a:pt x="78391" y="934307"/>
                  </a:lnTo>
                  <a:cubicBezTo>
                    <a:pt x="77534" y="932688"/>
                    <a:pt x="76772" y="931068"/>
                    <a:pt x="76105" y="929545"/>
                  </a:cubicBezTo>
                  <a:close/>
                  <a:moveTo>
                    <a:pt x="80867" y="939641"/>
                  </a:moveTo>
                  <a:lnTo>
                    <a:pt x="65627" y="947070"/>
                  </a:lnTo>
                  <a:cubicBezTo>
                    <a:pt x="66389" y="948690"/>
                    <a:pt x="67247" y="950214"/>
                    <a:pt x="68009" y="951833"/>
                  </a:cubicBezTo>
                  <a:lnTo>
                    <a:pt x="83249" y="944404"/>
                  </a:lnTo>
                  <a:cubicBezTo>
                    <a:pt x="82391" y="942785"/>
                    <a:pt x="81629" y="941260"/>
                    <a:pt x="80867" y="939641"/>
                  </a:cubicBezTo>
                  <a:close/>
                  <a:moveTo>
                    <a:pt x="85820" y="949738"/>
                  </a:moveTo>
                  <a:lnTo>
                    <a:pt x="70771" y="957453"/>
                  </a:lnTo>
                  <a:cubicBezTo>
                    <a:pt x="71533" y="958977"/>
                    <a:pt x="72390" y="960596"/>
                    <a:pt x="73152" y="962120"/>
                  </a:cubicBezTo>
                  <a:lnTo>
                    <a:pt x="88202" y="954500"/>
                  </a:lnTo>
                  <a:cubicBezTo>
                    <a:pt x="87440" y="952881"/>
                    <a:pt x="86582" y="951261"/>
                    <a:pt x="85820" y="949738"/>
                  </a:cubicBezTo>
                  <a:close/>
                  <a:moveTo>
                    <a:pt x="90964" y="959739"/>
                  </a:moveTo>
                  <a:lnTo>
                    <a:pt x="76010" y="967645"/>
                  </a:lnTo>
                  <a:cubicBezTo>
                    <a:pt x="76867" y="969168"/>
                    <a:pt x="77629" y="970788"/>
                    <a:pt x="78486" y="972312"/>
                  </a:cubicBezTo>
                  <a:lnTo>
                    <a:pt x="93440" y="964406"/>
                  </a:lnTo>
                  <a:cubicBezTo>
                    <a:pt x="92583" y="962787"/>
                    <a:pt x="91821" y="961263"/>
                    <a:pt x="90964" y="959739"/>
                  </a:cubicBezTo>
                  <a:close/>
                  <a:moveTo>
                    <a:pt x="203454" y="1113092"/>
                  </a:moveTo>
                  <a:lnTo>
                    <a:pt x="191643" y="1124903"/>
                  </a:lnTo>
                  <a:cubicBezTo>
                    <a:pt x="192881" y="1126141"/>
                    <a:pt x="194120" y="1127379"/>
                    <a:pt x="195358" y="1128617"/>
                  </a:cubicBezTo>
                  <a:lnTo>
                    <a:pt x="207169" y="1116806"/>
                  </a:lnTo>
                  <a:cubicBezTo>
                    <a:pt x="205931" y="1115568"/>
                    <a:pt x="204692" y="1114329"/>
                    <a:pt x="203454" y="1113092"/>
                  </a:cubicBezTo>
                  <a:close/>
                  <a:moveTo>
                    <a:pt x="172974" y="1080040"/>
                  </a:moveTo>
                  <a:lnTo>
                    <a:pt x="160306" y="1091089"/>
                  </a:lnTo>
                  <a:cubicBezTo>
                    <a:pt x="161449" y="1092422"/>
                    <a:pt x="162592" y="1093756"/>
                    <a:pt x="163830" y="1095089"/>
                  </a:cubicBezTo>
                  <a:lnTo>
                    <a:pt x="176498" y="1084040"/>
                  </a:lnTo>
                  <a:cubicBezTo>
                    <a:pt x="175260" y="1082707"/>
                    <a:pt x="174117" y="1081373"/>
                    <a:pt x="172974" y="1080040"/>
                  </a:cubicBezTo>
                  <a:close/>
                  <a:moveTo>
                    <a:pt x="165735" y="1071467"/>
                  </a:moveTo>
                  <a:lnTo>
                    <a:pt x="152876" y="1082230"/>
                  </a:lnTo>
                  <a:cubicBezTo>
                    <a:pt x="154019" y="1083564"/>
                    <a:pt x="155162" y="1084898"/>
                    <a:pt x="156305" y="1086231"/>
                  </a:cubicBezTo>
                  <a:lnTo>
                    <a:pt x="169164" y="1075468"/>
                  </a:lnTo>
                  <a:cubicBezTo>
                    <a:pt x="168021" y="1074230"/>
                    <a:pt x="166878" y="1072896"/>
                    <a:pt x="165735" y="1071467"/>
                  </a:cubicBezTo>
                  <a:close/>
                  <a:moveTo>
                    <a:pt x="180404" y="1088517"/>
                  </a:moveTo>
                  <a:lnTo>
                    <a:pt x="167926" y="1099756"/>
                  </a:lnTo>
                  <a:cubicBezTo>
                    <a:pt x="169069" y="1101090"/>
                    <a:pt x="170212" y="1102423"/>
                    <a:pt x="171450" y="1103757"/>
                  </a:cubicBezTo>
                  <a:lnTo>
                    <a:pt x="183928" y="1092517"/>
                  </a:lnTo>
                  <a:cubicBezTo>
                    <a:pt x="182690" y="1091184"/>
                    <a:pt x="181547" y="1089851"/>
                    <a:pt x="180404" y="1088517"/>
                  </a:cubicBezTo>
                  <a:close/>
                  <a:moveTo>
                    <a:pt x="131731" y="1026795"/>
                  </a:moveTo>
                  <a:lnTo>
                    <a:pt x="117920" y="1036415"/>
                  </a:lnTo>
                  <a:cubicBezTo>
                    <a:pt x="118967" y="1037844"/>
                    <a:pt x="119920" y="1039368"/>
                    <a:pt x="120968" y="1040797"/>
                  </a:cubicBezTo>
                  <a:lnTo>
                    <a:pt x="134779" y="1031176"/>
                  </a:lnTo>
                  <a:cubicBezTo>
                    <a:pt x="133731" y="1029748"/>
                    <a:pt x="132779" y="1028319"/>
                    <a:pt x="131731" y="1026795"/>
                  </a:cubicBezTo>
                  <a:close/>
                  <a:moveTo>
                    <a:pt x="661130" y="1303973"/>
                  </a:moveTo>
                  <a:cubicBezTo>
                    <a:pt x="659892" y="1303973"/>
                    <a:pt x="658749" y="1303973"/>
                    <a:pt x="657511" y="1303973"/>
                  </a:cubicBezTo>
                  <a:lnTo>
                    <a:pt x="657511" y="1319974"/>
                  </a:lnTo>
                  <a:cubicBezTo>
                    <a:pt x="658368" y="1319974"/>
                    <a:pt x="659225" y="1319974"/>
                    <a:pt x="660083" y="1319974"/>
                  </a:cubicBezTo>
                  <a:cubicBezTo>
                    <a:pt x="661035" y="1319974"/>
                    <a:pt x="661892" y="1319974"/>
                    <a:pt x="662750" y="1319974"/>
                  </a:cubicBezTo>
                  <a:lnTo>
                    <a:pt x="662750" y="1303973"/>
                  </a:lnTo>
                  <a:cubicBezTo>
                    <a:pt x="662273" y="1303973"/>
                    <a:pt x="661702" y="1303973"/>
                    <a:pt x="661130" y="1303973"/>
                  </a:cubicBezTo>
                  <a:close/>
                  <a:moveTo>
                    <a:pt x="187928" y="1096804"/>
                  </a:moveTo>
                  <a:lnTo>
                    <a:pt x="175641" y="1108234"/>
                  </a:lnTo>
                  <a:cubicBezTo>
                    <a:pt x="176879" y="1109567"/>
                    <a:pt x="178022" y="1110805"/>
                    <a:pt x="179261" y="1112139"/>
                  </a:cubicBezTo>
                  <a:lnTo>
                    <a:pt x="191548" y="1100709"/>
                  </a:lnTo>
                  <a:cubicBezTo>
                    <a:pt x="190310" y="1099376"/>
                    <a:pt x="189167" y="1098137"/>
                    <a:pt x="187928" y="1096804"/>
                  </a:cubicBezTo>
                  <a:close/>
                  <a:moveTo>
                    <a:pt x="158591" y="1062799"/>
                  </a:moveTo>
                  <a:lnTo>
                    <a:pt x="145542" y="1073372"/>
                  </a:lnTo>
                  <a:cubicBezTo>
                    <a:pt x="146685" y="1074706"/>
                    <a:pt x="147733" y="1076135"/>
                    <a:pt x="148876" y="1077468"/>
                  </a:cubicBezTo>
                  <a:lnTo>
                    <a:pt x="161925" y="1066895"/>
                  </a:lnTo>
                  <a:cubicBezTo>
                    <a:pt x="160877" y="1065561"/>
                    <a:pt x="159734" y="1064133"/>
                    <a:pt x="158591" y="1062799"/>
                  </a:cubicBezTo>
                  <a:close/>
                  <a:moveTo>
                    <a:pt x="138208" y="1036034"/>
                  </a:moveTo>
                  <a:lnTo>
                    <a:pt x="124587" y="1045940"/>
                  </a:lnTo>
                  <a:cubicBezTo>
                    <a:pt x="125635" y="1047369"/>
                    <a:pt x="126683" y="1048798"/>
                    <a:pt x="127730" y="1050226"/>
                  </a:cubicBezTo>
                  <a:lnTo>
                    <a:pt x="141351" y="1040321"/>
                  </a:lnTo>
                  <a:cubicBezTo>
                    <a:pt x="140303" y="1038796"/>
                    <a:pt x="139256" y="1037463"/>
                    <a:pt x="138208" y="1036034"/>
                  </a:cubicBezTo>
                  <a:close/>
                  <a:moveTo>
                    <a:pt x="144875" y="1045083"/>
                  </a:moveTo>
                  <a:lnTo>
                    <a:pt x="131445" y="1055180"/>
                  </a:lnTo>
                  <a:cubicBezTo>
                    <a:pt x="132493" y="1056608"/>
                    <a:pt x="133636" y="1057942"/>
                    <a:pt x="134684" y="1059371"/>
                  </a:cubicBezTo>
                  <a:lnTo>
                    <a:pt x="148114" y="1049274"/>
                  </a:lnTo>
                  <a:cubicBezTo>
                    <a:pt x="146971" y="1047845"/>
                    <a:pt x="145923" y="1046511"/>
                    <a:pt x="144875" y="1045083"/>
                  </a:cubicBezTo>
                  <a:close/>
                  <a:moveTo>
                    <a:pt x="151638" y="1053941"/>
                  </a:moveTo>
                  <a:lnTo>
                    <a:pt x="138398" y="1064323"/>
                  </a:lnTo>
                  <a:cubicBezTo>
                    <a:pt x="139446" y="1065752"/>
                    <a:pt x="140589" y="1067086"/>
                    <a:pt x="141637" y="1068514"/>
                  </a:cubicBezTo>
                  <a:lnTo>
                    <a:pt x="154877" y="1058132"/>
                  </a:lnTo>
                  <a:cubicBezTo>
                    <a:pt x="153829" y="1056799"/>
                    <a:pt x="152781" y="1055370"/>
                    <a:pt x="151638" y="1053941"/>
                  </a:cubicBezTo>
                  <a:close/>
                  <a:moveTo>
                    <a:pt x="195548" y="1104995"/>
                  </a:moveTo>
                  <a:lnTo>
                    <a:pt x="183547" y="1116616"/>
                  </a:lnTo>
                  <a:cubicBezTo>
                    <a:pt x="184785" y="1117854"/>
                    <a:pt x="186023" y="1119092"/>
                    <a:pt x="187262" y="1120426"/>
                  </a:cubicBezTo>
                  <a:lnTo>
                    <a:pt x="199263" y="1108805"/>
                  </a:lnTo>
                  <a:cubicBezTo>
                    <a:pt x="198025" y="1107567"/>
                    <a:pt x="196787" y="1106329"/>
                    <a:pt x="195548" y="1104995"/>
                  </a:cubicBezTo>
                  <a:close/>
                  <a:moveTo>
                    <a:pt x="22955" y="746950"/>
                  </a:moveTo>
                  <a:lnTo>
                    <a:pt x="6096" y="749332"/>
                  </a:lnTo>
                  <a:cubicBezTo>
                    <a:pt x="6287" y="751141"/>
                    <a:pt x="6572" y="752856"/>
                    <a:pt x="6858" y="754571"/>
                  </a:cubicBezTo>
                  <a:lnTo>
                    <a:pt x="23717" y="752189"/>
                  </a:lnTo>
                  <a:cubicBezTo>
                    <a:pt x="23432" y="750475"/>
                    <a:pt x="23146" y="748665"/>
                    <a:pt x="22955" y="746950"/>
                  </a:cubicBezTo>
                  <a:close/>
                  <a:moveTo>
                    <a:pt x="20288" y="724662"/>
                  </a:moveTo>
                  <a:lnTo>
                    <a:pt x="3334" y="726472"/>
                  </a:lnTo>
                  <a:cubicBezTo>
                    <a:pt x="3524" y="728186"/>
                    <a:pt x="3715" y="729996"/>
                    <a:pt x="3905" y="731710"/>
                  </a:cubicBezTo>
                  <a:lnTo>
                    <a:pt x="20860" y="729901"/>
                  </a:lnTo>
                  <a:cubicBezTo>
                    <a:pt x="20669" y="728186"/>
                    <a:pt x="20479" y="726376"/>
                    <a:pt x="20288" y="724662"/>
                  </a:cubicBezTo>
                  <a:close/>
                  <a:moveTo>
                    <a:pt x="21527" y="735806"/>
                  </a:moveTo>
                  <a:lnTo>
                    <a:pt x="4667" y="737902"/>
                  </a:lnTo>
                  <a:cubicBezTo>
                    <a:pt x="4858" y="739616"/>
                    <a:pt x="5048" y="741426"/>
                    <a:pt x="5239" y="743140"/>
                  </a:cubicBezTo>
                  <a:lnTo>
                    <a:pt x="22098" y="741045"/>
                  </a:lnTo>
                  <a:cubicBezTo>
                    <a:pt x="21908" y="739330"/>
                    <a:pt x="21717" y="737521"/>
                    <a:pt x="21527" y="735806"/>
                  </a:cubicBezTo>
                  <a:close/>
                  <a:moveTo>
                    <a:pt x="24479" y="758095"/>
                  </a:moveTo>
                  <a:lnTo>
                    <a:pt x="7715" y="760762"/>
                  </a:lnTo>
                  <a:cubicBezTo>
                    <a:pt x="8001" y="762476"/>
                    <a:pt x="8287" y="764286"/>
                    <a:pt x="8573" y="766000"/>
                  </a:cubicBezTo>
                  <a:lnTo>
                    <a:pt x="25337" y="763333"/>
                  </a:lnTo>
                  <a:cubicBezTo>
                    <a:pt x="25051" y="761524"/>
                    <a:pt x="24765" y="759809"/>
                    <a:pt x="24479" y="758095"/>
                  </a:cubicBezTo>
                  <a:close/>
                  <a:moveTo>
                    <a:pt x="26384" y="769144"/>
                  </a:moveTo>
                  <a:lnTo>
                    <a:pt x="9620" y="772097"/>
                  </a:lnTo>
                  <a:cubicBezTo>
                    <a:pt x="9906" y="773811"/>
                    <a:pt x="10192" y="775621"/>
                    <a:pt x="10478" y="777335"/>
                  </a:cubicBezTo>
                  <a:lnTo>
                    <a:pt x="27242" y="774382"/>
                  </a:lnTo>
                  <a:cubicBezTo>
                    <a:pt x="26860" y="772573"/>
                    <a:pt x="26670" y="770858"/>
                    <a:pt x="26384" y="769144"/>
                  </a:cubicBezTo>
                  <a:close/>
                  <a:moveTo>
                    <a:pt x="19336" y="713422"/>
                  </a:moveTo>
                  <a:lnTo>
                    <a:pt x="2381" y="714947"/>
                  </a:lnTo>
                  <a:cubicBezTo>
                    <a:pt x="2477" y="716661"/>
                    <a:pt x="2667" y="718471"/>
                    <a:pt x="2858" y="720185"/>
                  </a:cubicBezTo>
                  <a:lnTo>
                    <a:pt x="19812" y="718661"/>
                  </a:lnTo>
                  <a:cubicBezTo>
                    <a:pt x="19622" y="716947"/>
                    <a:pt x="19431" y="715232"/>
                    <a:pt x="19336" y="713422"/>
                  </a:cubicBezTo>
                  <a:close/>
                  <a:moveTo>
                    <a:pt x="28289" y="780193"/>
                  </a:moveTo>
                  <a:lnTo>
                    <a:pt x="11621" y="783431"/>
                  </a:lnTo>
                  <a:cubicBezTo>
                    <a:pt x="12002" y="785146"/>
                    <a:pt x="12287" y="786955"/>
                    <a:pt x="12668" y="788670"/>
                  </a:cubicBezTo>
                  <a:lnTo>
                    <a:pt x="29337" y="785431"/>
                  </a:lnTo>
                  <a:cubicBezTo>
                    <a:pt x="28956" y="783622"/>
                    <a:pt x="28670" y="781907"/>
                    <a:pt x="28289" y="780193"/>
                  </a:cubicBezTo>
                  <a:close/>
                  <a:moveTo>
                    <a:pt x="17431" y="679894"/>
                  </a:moveTo>
                  <a:lnTo>
                    <a:pt x="381" y="680466"/>
                  </a:lnTo>
                  <a:cubicBezTo>
                    <a:pt x="381" y="682276"/>
                    <a:pt x="476" y="683990"/>
                    <a:pt x="572" y="685705"/>
                  </a:cubicBezTo>
                  <a:lnTo>
                    <a:pt x="17621" y="685133"/>
                  </a:lnTo>
                  <a:cubicBezTo>
                    <a:pt x="17526" y="683323"/>
                    <a:pt x="17431" y="681609"/>
                    <a:pt x="17431" y="679894"/>
                  </a:cubicBezTo>
                  <a:close/>
                  <a:moveTo>
                    <a:pt x="17812" y="691039"/>
                  </a:moveTo>
                  <a:lnTo>
                    <a:pt x="762" y="691896"/>
                  </a:lnTo>
                  <a:cubicBezTo>
                    <a:pt x="857" y="693706"/>
                    <a:pt x="953" y="695420"/>
                    <a:pt x="1048" y="697135"/>
                  </a:cubicBezTo>
                  <a:lnTo>
                    <a:pt x="18002" y="696277"/>
                  </a:lnTo>
                  <a:cubicBezTo>
                    <a:pt x="18002" y="694563"/>
                    <a:pt x="17907" y="692848"/>
                    <a:pt x="17812" y="691039"/>
                  </a:cubicBezTo>
                  <a:close/>
                  <a:moveTo>
                    <a:pt x="18479" y="702278"/>
                  </a:moveTo>
                  <a:lnTo>
                    <a:pt x="1524" y="703516"/>
                  </a:lnTo>
                  <a:cubicBezTo>
                    <a:pt x="1619" y="705326"/>
                    <a:pt x="1715" y="707041"/>
                    <a:pt x="1810" y="708755"/>
                  </a:cubicBezTo>
                  <a:lnTo>
                    <a:pt x="18764" y="707517"/>
                  </a:lnTo>
                  <a:cubicBezTo>
                    <a:pt x="18669" y="705802"/>
                    <a:pt x="18574" y="703993"/>
                    <a:pt x="18479" y="702278"/>
                  </a:cubicBezTo>
                  <a:close/>
                  <a:moveTo>
                    <a:pt x="47625" y="856297"/>
                  </a:moveTo>
                  <a:lnTo>
                    <a:pt x="31433" y="861536"/>
                  </a:lnTo>
                  <a:cubicBezTo>
                    <a:pt x="32004" y="863251"/>
                    <a:pt x="32480" y="864870"/>
                    <a:pt x="33052" y="866584"/>
                  </a:cubicBezTo>
                  <a:lnTo>
                    <a:pt x="49149" y="861346"/>
                  </a:lnTo>
                  <a:cubicBezTo>
                    <a:pt x="48673" y="859631"/>
                    <a:pt x="48101" y="858012"/>
                    <a:pt x="47625" y="856297"/>
                  </a:cubicBezTo>
                  <a:close/>
                  <a:moveTo>
                    <a:pt x="51054" y="866965"/>
                  </a:moveTo>
                  <a:lnTo>
                    <a:pt x="35052" y="872490"/>
                  </a:lnTo>
                  <a:cubicBezTo>
                    <a:pt x="35624" y="874205"/>
                    <a:pt x="36195" y="875824"/>
                    <a:pt x="36767" y="877443"/>
                  </a:cubicBezTo>
                  <a:lnTo>
                    <a:pt x="52769" y="871918"/>
                  </a:lnTo>
                  <a:cubicBezTo>
                    <a:pt x="52292" y="870299"/>
                    <a:pt x="51626" y="868680"/>
                    <a:pt x="51054" y="866965"/>
                  </a:cubicBezTo>
                  <a:close/>
                  <a:moveTo>
                    <a:pt x="62770" y="898588"/>
                  </a:moveTo>
                  <a:lnTo>
                    <a:pt x="47054" y="904970"/>
                  </a:lnTo>
                  <a:cubicBezTo>
                    <a:pt x="47720" y="906589"/>
                    <a:pt x="48387" y="908209"/>
                    <a:pt x="49054" y="909828"/>
                  </a:cubicBezTo>
                  <a:lnTo>
                    <a:pt x="64770" y="903446"/>
                  </a:lnTo>
                  <a:cubicBezTo>
                    <a:pt x="64103" y="901827"/>
                    <a:pt x="63437" y="900208"/>
                    <a:pt x="62770" y="898588"/>
                  </a:cubicBezTo>
                  <a:close/>
                  <a:moveTo>
                    <a:pt x="54769" y="877538"/>
                  </a:moveTo>
                  <a:lnTo>
                    <a:pt x="38862" y="883348"/>
                  </a:lnTo>
                  <a:cubicBezTo>
                    <a:pt x="39434" y="884968"/>
                    <a:pt x="40100" y="886682"/>
                    <a:pt x="40672" y="888301"/>
                  </a:cubicBezTo>
                  <a:lnTo>
                    <a:pt x="56579" y="882491"/>
                  </a:lnTo>
                  <a:cubicBezTo>
                    <a:pt x="56007" y="880872"/>
                    <a:pt x="55435" y="879252"/>
                    <a:pt x="54769" y="877538"/>
                  </a:cubicBezTo>
                  <a:close/>
                  <a:moveTo>
                    <a:pt x="58674" y="888111"/>
                  </a:moveTo>
                  <a:lnTo>
                    <a:pt x="42863" y="894207"/>
                  </a:lnTo>
                  <a:cubicBezTo>
                    <a:pt x="43529" y="895826"/>
                    <a:pt x="44101" y="897541"/>
                    <a:pt x="44768" y="899160"/>
                  </a:cubicBezTo>
                  <a:lnTo>
                    <a:pt x="60579" y="893064"/>
                  </a:lnTo>
                  <a:cubicBezTo>
                    <a:pt x="59912" y="891445"/>
                    <a:pt x="59341" y="889730"/>
                    <a:pt x="58674" y="888111"/>
                  </a:cubicBezTo>
                  <a:close/>
                  <a:moveTo>
                    <a:pt x="44291" y="845534"/>
                  </a:moveTo>
                  <a:lnTo>
                    <a:pt x="28004" y="850487"/>
                  </a:lnTo>
                  <a:cubicBezTo>
                    <a:pt x="28480" y="852202"/>
                    <a:pt x="28956" y="853916"/>
                    <a:pt x="29528" y="855535"/>
                  </a:cubicBezTo>
                  <a:lnTo>
                    <a:pt x="45815" y="850582"/>
                  </a:lnTo>
                  <a:cubicBezTo>
                    <a:pt x="45244" y="848963"/>
                    <a:pt x="44768" y="847249"/>
                    <a:pt x="44291" y="845534"/>
                  </a:cubicBezTo>
                  <a:close/>
                  <a:moveTo>
                    <a:pt x="35433" y="813054"/>
                  </a:moveTo>
                  <a:lnTo>
                    <a:pt x="18955" y="817150"/>
                  </a:lnTo>
                  <a:cubicBezTo>
                    <a:pt x="19336" y="818864"/>
                    <a:pt x="19812" y="820579"/>
                    <a:pt x="20193" y="822293"/>
                  </a:cubicBezTo>
                  <a:lnTo>
                    <a:pt x="36671" y="818197"/>
                  </a:lnTo>
                  <a:cubicBezTo>
                    <a:pt x="36290" y="816483"/>
                    <a:pt x="35909" y="814768"/>
                    <a:pt x="35433" y="813054"/>
                  </a:cubicBezTo>
                  <a:close/>
                  <a:moveTo>
                    <a:pt x="32861" y="802196"/>
                  </a:moveTo>
                  <a:lnTo>
                    <a:pt x="16288" y="806005"/>
                  </a:lnTo>
                  <a:cubicBezTo>
                    <a:pt x="16669" y="807720"/>
                    <a:pt x="17050" y="809434"/>
                    <a:pt x="17431" y="811149"/>
                  </a:cubicBezTo>
                  <a:lnTo>
                    <a:pt x="34004" y="807339"/>
                  </a:lnTo>
                  <a:cubicBezTo>
                    <a:pt x="33623" y="805624"/>
                    <a:pt x="33242" y="803910"/>
                    <a:pt x="32861" y="802196"/>
                  </a:cubicBezTo>
                  <a:close/>
                  <a:moveTo>
                    <a:pt x="30480" y="791147"/>
                  </a:moveTo>
                  <a:lnTo>
                    <a:pt x="13811" y="794671"/>
                  </a:lnTo>
                  <a:cubicBezTo>
                    <a:pt x="14192" y="796385"/>
                    <a:pt x="14573" y="798100"/>
                    <a:pt x="14954" y="799814"/>
                  </a:cubicBezTo>
                  <a:lnTo>
                    <a:pt x="31623" y="796290"/>
                  </a:lnTo>
                  <a:cubicBezTo>
                    <a:pt x="31242" y="794671"/>
                    <a:pt x="30861" y="792956"/>
                    <a:pt x="30480" y="791147"/>
                  </a:cubicBezTo>
                  <a:close/>
                  <a:moveTo>
                    <a:pt x="38195" y="824008"/>
                  </a:moveTo>
                  <a:lnTo>
                    <a:pt x="21812" y="828389"/>
                  </a:lnTo>
                  <a:cubicBezTo>
                    <a:pt x="22289" y="830104"/>
                    <a:pt x="22765" y="831818"/>
                    <a:pt x="23146" y="833533"/>
                  </a:cubicBezTo>
                  <a:lnTo>
                    <a:pt x="39529" y="829151"/>
                  </a:lnTo>
                  <a:cubicBezTo>
                    <a:pt x="39148" y="827341"/>
                    <a:pt x="38672" y="825722"/>
                    <a:pt x="38195" y="824008"/>
                  </a:cubicBezTo>
                  <a:close/>
                  <a:moveTo>
                    <a:pt x="41148" y="834771"/>
                  </a:moveTo>
                  <a:lnTo>
                    <a:pt x="24860" y="839438"/>
                  </a:lnTo>
                  <a:cubicBezTo>
                    <a:pt x="25337" y="841153"/>
                    <a:pt x="25813" y="842867"/>
                    <a:pt x="26384" y="844487"/>
                  </a:cubicBezTo>
                  <a:lnTo>
                    <a:pt x="42672" y="839819"/>
                  </a:lnTo>
                  <a:cubicBezTo>
                    <a:pt x="42101" y="838200"/>
                    <a:pt x="41624" y="836485"/>
                    <a:pt x="41148" y="834771"/>
                  </a:cubicBezTo>
                  <a:close/>
                  <a:moveTo>
                    <a:pt x="66961" y="908970"/>
                  </a:moveTo>
                  <a:lnTo>
                    <a:pt x="51340" y="915638"/>
                  </a:lnTo>
                  <a:cubicBezTo>
                    <a:pt x="52007" y="917258"/>
                    <a:pt x="52769" y="918877"/>
                    <a:pt x="53435" y="920496"/>
                  </a:cubicBezTo>
                  <a:lnTo>
                    <a:pt x="69056" y="913828"/>
                  </a:lnTo>
                  <a:cubicBezTo>
                    <a:pt x="68390" y="912209"/>
                    <a:pt x="67723" y="910590"/>
                    <a:pt x="66961" y="908970"/>
                  </a:cubicBezTo>
                  <a:close/>
                  <a:moveTo>
                    <a:pt x="491014" y="1281208"/>
                  </a:moveTo>
                  <a:lnTo>
                    <a:pt x="486823" y="1296924"/>
                  </a:lnTo>
                  <a:cubicBezTo>
                    <a:pt x="488537" y="1297400"/>
                    <a:pt x="490252" y="1297876"/>
                    <a:pt x="491966" y="1298258"/>
                  </a:cubicBezTo>
                  <a:lnTo>
                    <a:pt x="496157" y="1282541"/>
                  </a:lnTo>
                  <a:cubicBezTo>
                    <a:pt x="494348" y="1282160"/>
                    <a:pt x="492633" y="1281684"/>
                    <a:pt x="491014" y="1281208"/>
                  </a:cubicBezTo>
                  <a:close/>
                  <a:moveTo>
                    <a:pt x="501872" y="1284160"/>
                  </a:moveTo>
                  <a:lnTo>
                    <a:pt x="497967" y="1299972"/>
                  </a:lnTo>
                  <a:cubicBezTo>
                    <a:pt x="499682" y="1300353"/>
                    <a:pt x="501396" y="1300829"/>
                    <a:pt x="503111" y="1301210"/>
                  </a:cubicBezTo>
                  <a:lnTo>
                    <a:pt x="507016" y="1285494"/>
                  </a:lnTo>
                  <a:cubicBezTo>
                    <a:pt x="505301" y="1285018"/>
                    <a:pt x="503492" y="1284542"/>
                    <a:pt x="501872" y="1284160"/>
                  </a:cubicBezTo>
                  <a:close/>
                  <a:moveTo>
                    <a:pt x="523685" y="1289304"/>
                  </a:moveTo>
                  <a:lnTo>
                    <a:pt x="520351" y="1305115"/>
                  </a:lnTo>
                  <a:cubicBezTo>
                    <a:pt x="522065" y="1305496"/>
                    <a:pt x="523780" y="1305878"/>
                    <a:pt x="525494" y="1306258"/>
                  </a:cubicBezTo>
                  <a:lnTo>
                    <a:pt x="528828" y="1290352"/>
                  </a:lnTo>
                  <a:cubicBezTo>
                    <a:pt x="527114" y="1290066"/>
                    <a:pt x="525399" y="1289685"/>
                    <a:pt x="523685" y="1289304"/>
                  </a:cubicBezTo>
                  <a:close/>
                  <a:moveTo>
                    <a:pt x="512731" y="1286828"/>
                  </a:moveTo>
                  <a:lnTo>
                    <a:pt x="509111" y="1302639"/>
                  </a:lnTo>
                  <a:cubicBezTo>
                    <a:pt x="510826" y="1303020"/>
                    <a:pt x="512540" y="1303401"/>
                    <a:pt x="514255" y="1303782"/>
                  </a:cubicBezTo>
                  <a:lnTo>
                    <a:pt x="517874" y="1287971"/>
                  </a:lnTo>
                  <a:cubicBezTo>
                    <a:pt x="516160" y="1287589"/>
                    <a:pt x="514445" y="1287208"/>
                    <a:pt x="512731" y="1286828"/>
                  </a:cubicBezTo>
                  <a:close/>
                  <a:moveTo>
                    <a:pt x="480155" y="1278160"/>
                  </a:moveTo>
                  <a:lnTo>
                    <a:pt x="475679" y="1293876"/>
                  </a:lnTo>
                  <a:cubicBezTo>
                    <a:pt x="477393" y="1294352"/>
                    <a:pt x="479108" y="1294828"/>
                    <a:pt x="480727" y="1295304"/>
                  </a:cubicBezTo>
                  <a:lnTo>
                    <a:pt x="485204" y="1279684"/>
                  </a:lnTo>
                  <a:cubicBezTo>
                    <a:pt x="483489" y="1279208"/>
                    <a:pt x="481870" y="1278731"/>
                    <a:pt x="480155" y="1278160"/>
                  </a:cubicBezTo>
                  <a:close/>
                  <a:moveTo>
                    <a:pt x="437483" y="1264158"/>
                  </a:moveTo>
                  <a:lnTo>
                    <a:pt x="431864" y="1279589"/>
                  </a:lnTo>
                  <a:cubicBezTo>
                    <a:pt x="433483" y="1280160"/>
                    <a:pt x="435197" y="1280827"/>
                    <a:pt x="436817" y="1281398"/>
                  </a:cubicBezTo>
                  <a:lnTo>
                    <a:pt x="442436" y="1266063"/>
                  </a:lnTo>
                  <a:cubicBezTo>
                    <a:pt x="440817" y="1265301"/>
                    <a:pt x="439103" y="1264730"/>
                    <a:pt x="437483" y="1264158"/>
                  </a:cubicBezTo>
                  <a:close/>
                  <a:moveTo>
                    <a:pt x="427006" y="1260158"/>
                  </a:moveTo>
                  <a:lnTo>
                    <a:pt x="421100" y="1275493"/>
                  </a:lnTo>
                  <a:cubicBezTo>
                    <a:pt x="422719" y="1276160"/>
                    <a:pt x="424434" y="1276731"/>
                    <a:pt x="426053" y="1277398"/>
                  </a:cubicBezTo>
                  <a:lnTo>
                    <a:pt x="431959" y="1262062"/>
                  </a:lnTo>
                  <a:cubicBezTo>
                    <a:pt x="430244" y="1261395"/>
                    <a:pt x="428625" y="1260729"/>
                    <a:pt x="427006" y="1260158"/>
                  </a:cubicBezTo>
                  <a:close/>
                  <a:moveTo>
                    <a:pt x="469392" y="1275017"/>
                  </a:moveTo>
                  <a:lnTo>
                    <a:pt x="464630" y="1290637"/>
                  </a:lnTo>
                  <a:cubicBezTo>
                    <a:pt x="466344" y="1291114"/>
                    <a:pt x="468059" y="1291685"/>
                    <a:pt x="469678" y="1292162"/>
                  </a:cubicBezTo>
                  <a:lnTo>
                    <a:pt x="474440" y="1276540"/>
                  </a:lnTo>
                  <a:cubicBezTo>
                    <a:pt x="472726" y="1275969"/>
                    <a:pt x="471107" y="1275493"/>
                    <a:pt x="469392" y="1275017"/>
                  </a:cubicBezTo>
                  <a:close/>
                  <a:moveTo>
                    <a:pt x="534734" y="1291590"/>
                  </a:moveTo>
                  <a:lnTo>
                    <a:pt x="531686" y="1307497"/>
                  </a:lnTo>
                  <a:cubicBezTo>
                    <a:pt x="533400" y="1307877"/>
                    <a:pt x="535115" y="1308164"/>
                    <a:pt x="536924" y="1308449"/>
                  </a:cubicBezTo>
                  <a:lnTo>
                    <a:pt x="539972" y="1292542"/>
                  </a:lnTo>
                  <a:cubicBezTo>
                    <a:pt x="538163" y="1292257"/>
                    <a:pt x="536448" y="1291971"/>
                    <a:pt x="534734" y="1291590"/>
                  </a:cubicBezTo>
                  <a:close/>
                  <a:moveTo>
                    <a:pt x="211455" y="1120902"/>
                  </a:moveTo>
                  <a:lnTo>
                    <a:pt x="199835" y="1132903"/>
                  </a:lnTo>
                  <a:cubicBezTo>
                    <a:pt x="201073" y="1134142"/>
                    <a:pt x="202311" y="1135380"/>
                    <a:pt x="203645" y="1136618"/>
                  </a:cubicBezTo>
                  <a:lnTo>
                    <a:pt x="215265" y="1124617"/>
                  </a:lnTo>
                  <a:cubicBezTo>
                    <a:pt x="213932" y="1123378"/>
                    <a:pt x="212693" y="1122140"/>
                    <a:pt x="211455" y="1120902"/>
                  </a:cubicBezTo>
                  <a:close/>
                  <a:moveTo>
                    <a:pt x="448056" y="1267873"/>
                  </a:moveTo>
                  <a:lnTo>
                    <a:pt x="442722" y="1283303"/>
                  </a:lnTo>
                  <a:cubicBezTo>
                    <a:pt x="444341" y="1283875"/>
                    <a:pt x="446056" y="1284542"/>
                    <a:pt x="447675" y="1285113"/>
                  </a:cubicBezTo>
                  <a:lnTo>
                    <a:pt x="453009" y="1269683"/>
                  </a:lnTo>
                  <a:cubicBezTo>
                    <a:pt x="451390" y="1269111"/>
                    <a:pt x="449771" y="1268444"/>
                    <a:pt x="448056" y="1267873"/>
                  </a:cubicBezTo>
                  <a:close/>
                  <a:moveTo>
                    <a:pt x="646271" y="1303877"/>
                  </a:moveTo>
                  <a:lnTo>
                    <a:pt x="645986" y="1319879"/>
                  </a:lnTo>
                  <a:cubicBezTo>
                    <a:pt x="647795" y="1319879"/>
                    <a:pt x="649510" y="1319974"/>
                    <a:pt x="651320" y="1319974"/>
                  </a:cubicBezTo>
                  <a:lnTo>
                    <a:pt x="651605" y="1303973"/>
                  </a:lnTo>
                  <a:cubicBezTo>
                    <a:pt x="649796" y="1303877"/>
                    <a:pt x="648081" y="1303877"/>
                    <a:pt x="646271" y="1303877"/>
                  </a:cubicBezTo>
                  <a:close/>
                  <a:moveTo>
                    <a:pt x="623792" y="1302925"/>
                  </a:moveTo>
                  <a:lnTo>
                    <a:pt x="622935" y="1319022"/>
                  </a:lnTo>
                  <a:cubicBezTo>
                    <a:pt x="624745" y="1319117"/>
                    <a:pt x="626459" y="1319212"/>
                    <a:pt x="628174" y="1319308"/>
                  </a:cubicBezTo>
                  <a:lnTo>
                    <a:pt x="629031" y="1303306"/>
                  </a:lnTo>
                  <a:cubicBezTo>
                    <a:pt x="627317" y="1303115"/>
                    <a:pt x="625602" y="1303020"/>
                    <a:pt x="623792" y="1302925"/>
                  </a:cubicBezTo>
                  <a:close/>
                  <a:moveTo>
                    <a:pt x="601409" y="1301210"/>
                  </a:moveTo>
                  <a:lnTo>
                    <a:pt x="599980" y="1317212"/>
                  </a:lnTo>
                  <a:cubicBezTo>
                    <a:pt x="601790" y="1317402"/>
                    <a:pt x="603504" y="1317498"/>
                    <a:pt x="605219" y="1317689"/>
                  </a:cubicBezTo>
                  <a:lnTo>
                    <a:pt x="606647" y="1301687"/>
                  </a:lnTo>
                  <a:cubicBezTo>
                    <a:pt x="604933" y="1301591"/>
                    <a:pt x="603123" y="1301401"/>
                    <a:pt x="601409" y="1301210"/>
                  </a:cubicBezTo>
                  <a:close/>
                  <a:moveTo>
                    <a:pt x="612648" y="1302258"/>
                  </a:moveTo>
                  <a:lnTo>
                    <a:pt x="611505" y="1318260"/>
                  </a:lnTo>
                  <a:cubicBezTo>
                    <a:pt x="613220" y="1318355"/>
                    <a:pt x="615029" y="1318451"/>
                    <a:pt x="616744" y="1318641"/>
                  </a:cubicBezTo>
                  <a:lnTo>
                    <a:pt x="617887" y="1302639"/>
                  </a:lnTo>
                  <a:cubicBezTo>
                    <a:pt x="616172" y="1302448"/>
                    <a:pt x="614363" y="1302353"/>
                    <a:pt x="612648" y="1302258"/>
                  </a:cubicBezTo>
                  <a:close/>
                  <a:moveTo>
                    <a:pt x="635032" y="1303496"/>
                  </a:moveTo>
                  <a:lnTo>
                    <a:pt x="634460" y="1319498"/>
                  </a:lnTo>
                  <a:cubicBezTo>
                    <a:pt x="636175" y="1319594"/>
                    <a:pt x="637985" y="1319689"/>
                    <a:pt x="639794" y="1319689"/>
                  </a:cubicBezTo>
                  <a:lnTo>
                    <a:pt x="640366" y="1303686"/>
                  </a:lnTo>
                  <a:cubicBezTo>
                    <a:pt x="638556" y="1303592"/>
                    <a:pt x="636842" y="1303496"/>
                    <a:pt x="635032" y="1303496"/>
                  </a:cubicBezTo>
                  <a:close/>
                  <a:moveTo>
                    <a:pt x="416528" y="1255871"/>
                  </a:moveTo>
                  <a:lnTo>
                    <a:pt x="410432" y="1271111"/>
                  </a:lnTo>
                  <a:cubicBezTo>
                    <a:pt x="412052" y="1271778"/>
                    <a:pt x="413671" y="1272445"/>
                    <a:pt x="415290" y="1273112"/>
                  </a:cubicBezTo>
                  <a:lnTo>
                    <a:pt x="421386" y="1257871"/>
                  </a:lnTo>
                  <a:cubicBezTo>
                    <a:pt x="419862" y="1257300"/>
                    <a:pt x="418148" y="1256538"/>
                    <a:pt x="416528" y="1255871"/>
                  </a:cubicBezTo>
                  <a:close/>
                  <a:moveTo>
                    <a:pt x="545783" y="1293685"/>
                  </a:moveTo>
                  <a:lnTo>
                    <a:pt x="542925" y="1309687"/>
                  </a:lnTo>
                  <a:cubicBezTo>
                    <a:pt x="544640" y="1309973"/>
                    <a:pt x="546449" y="1310259"/>
                    <a:pt x="548164" y="1310545"/>
                  </a:cubicBezTo>
                  <a:lnTo>
                    <a:pt x="550926" y="1294638"/>
                  </a:lnTo>
                  <a:cubicBezTo>
                    <a:pt x="549211" y="1294352"/>
                    <a:pt x="547497" y="1293971"/>
                    <a:pt x="545783" y="1293685"/>
                  </a:cubicBezTo>
                  <a:close/>
                  <a:moveTo>
                    <a:pt x="556832" y="1295590"/>
                  </a:moveTo>
                  <a:lnTo>
                    <a:pt x="554260" y="1311592"/>
                  </a:lnTo>
                  <a:cubicBezTo>
                    <a:pt x="555974" y="1311878"/>
                    <a:pt x="557784" y="1312164"/>
                    <a:pt x="559499" y="1312450"/>
                  </a:cubicBezTo>
                  <a:lnTo>
                    <a:pt x="562070" y="1296448"/>
                  </a:lnTo>
                  <a:cubicBezTo>
                    <a:pt x="560261" y="1296162"/>
                    <a:pt x="558546" y="1295876"/>
                    <a:pt x="556832" y="1295590"/>
                  </a:cubicBezTo>
                  <a:close/>
                  <a:moveTo>
                    <a:pt x="567976" y="1297305"/>
                  </a:moveTo>
                  <a:lnTo>
                    <a:pt x="565690" y="1313307"/>
                  </a:lnTo>
                  <a:cubicBezTo>
                    <a:pt x="567404" y="1313593"/>
                    <a:pt x="569214" y="1313783"/>
                    <a:pt x="570929" y="1314069"/>
                  </a:cubicBezTo>
                  <a:lnTo>
                    <a:pt x="573215" y="1298067"/>
                  </a:lnTo>
                  <a:cubicBezTo>
                    <a:pt x="571405" y="1297781"/>
                    <a:pt x="569690" y="1297591"/>
                    <a:pt x="567976" y="1297305"/>
                  </a:cubicBezTo>
                  <a:close/>
                  <a:moveTo>
                    <a:pt x="579025" y="1298829"/>
                  </a:moveTo>
                  <a:lnTo>
                    <a:pt x="577025" y="1314831"/>
                  </a:lnTo>
                  <a:cubicBezTo>
                    <a:pt x="578739" y="1315021"/>
                    <a:pt x="580549" y="1315212"/>
                    <a:pt x="582263" y="1315403"/>
                  </a:cubicBezTo>
                  <a:lnTo>
                    <a:pt x="584264" y="1299401"/>
                  </a:lnTo>
                  <a:cubicBezTo>
                    <a:pt x="582549" y="1299210"/>
                    <a:pt x="580835" y="1299115"/>
                    <a:pt x="579025" y="1298829"/>
                  </a:cubicBezTo>
                  <a:close/>
                  <a:moveTo>
                    <a:pt x="590264" y="1300067"/>
                  </a:moveTo>
                  <a:lnTo>
                    <a:pt x="588550" y="1316164"/>
                  </a:lnTo>
                  <a:cubicBezTo>
                    <a:pt x="590264" y="1316355"/>
                    <a:pt x="592074" y="1316546"/>
                    <a:pt x="593789" y="1316736"/>
                  </a:cubicBezTo>
                  <a:lnTo>
                    <a:pt x="595503" y="1300734"/>
                  </a:lnTo>
                  <a:cubicBezTo>
                    <a:pt x="593693" y="1300544"/>
                    <a:pt x="591979" y="1300353"/>
                    <a:pt x="590264" y="1300067"/>
                  </a:cubicBezTo>
                  <a:close/>
                  <a:moveTo>
                    <a:pt x="458724" y="1271492"/>
                  </a:moveTo>
                  <a:lnTo>
                    <a:pt x="453676" y="1287018"/>
                  </a:lnTo>
                  <a:cubicBezTo>
                    <a:pt x="455295" y="1287589"/>
                    <a:pt x="457010" y="1288161"/>
                    <a:pt x="458724" y="1288637"/>
                  </a:cubicBezTo>
                  <a:lnTo>
                    <a:pt x="463772" y="1273112"/>
                  </a:lnTo>
                  <a:cubicBezTo>
                    <a:pt x="462058" y="1272635"/>
                    <a:pt x="460343" y="1272064"/>
                    <a:pt x="458724" y="1271492"/>
                  </a:cubicBezTo>
                  <a:close/>
                  <a:moveTo>
                    <a:pt x="261938" y="1165384"/>
                  </a:moveTo>
                  <a:lnTo>
                    <a:pt x="251651" y="1178528"/>
                  </a:lnTo>
                  <a:cubicBezTo>
                    <a:pt x="253079" y="1179671"/>
                    <a:pt x="254413" y="1180719"/>
                    <a:pt x="255842" y="1181767"/>
                  </a:cubicBezTo>
                  <a:lnTo>
                    <a:pt x="266129" y="1168622"/>
                  </a:lnTo>
                  <a:cubicBezTo>
                    <a:pt x="264700" y="1167574"/>
                    <a:pt x="263366" y="1166527"/>
                    <a:pt x="261938" y="1165384"/>
                  </a:cubicBezTo>
                  <a:close/>
                  <a:moveTo>
                    <a:pt x="253175" y="1158335"/>
                  </a:moveTo>
                  <a:lnTo>
                    <a:pt x="242697" y="1171289"/>
                  </a:lnTo>
                  <a:cubicBezTo>
                    <a:pt x="244031" y="1172432"/>
                    <a:pt x="245459" y="1173480"/>
                    <a:pt x="246793" y="1174623"/>
                  </a:cubicBezTo>
                  <a:lnTo>
                    <a:pt x="257270" y="1161669"/>
                  </a:lnTo>
                  <a:cubicBezTo>
                    <a:pt x="255937" y="1160621"/>
                    <a:pt x="254603" y="1159478"/>
                    <a:pt x="253175" y="1158335"/>
                  </a:cubicBezTo>
                  <a:close/>
                  <a:moveTo>
                    <a:pt x="270891" y="1172242"/>
                  </a:moveTo>
                  <a:lnTo>
                    <a:pt x="260890" y="1185481"/>
                  </a:lnTo>
                  <a:cubicBezTo>
                    <a:pt x="262319" y="1186529"/>
                    <a:pt x="263652" y="1187672"/>
                    <a:pt x="265081" y="1188720"/>
                  </a:cubicBezTo>
                  <a:lnTo>
                    <a:pt x="275082" y="1175480"/>
                  </a:lnTo>
                  <a:cubicBezTo>
                    <a:pt x="273653" y="1174433"/>
                    <a:pt x="272225" y="1173385"/>
                    <a:pt x="270891" y="1172242"/>
                  </a:cubicBezTo>
                  <a:close/>
                  <a:moveTo>
                    <a:pt x="406241" y="1251585"/>
                  </a:moveTo>
                  <a:lnTo>
                    <a:pt x="399860" y="1266729"/>
                  </a:lnTo>
                  <a:cubicBezTo>
                    <a:pt x="401479" y="1267396"/>
                    <a:pt x="403098" y="1268158"/>
                    <a:pt x="404717" y="1268825"/>
                  </a:cubicBezTo>
                  <a:lnTo>
                    <a:pt x="411099" y="1253680"/>
                  </a:lnTo>
                  <a:cubicBezTo>
                    <a:pt x="409480" y="1253014"/>
                    <a:pt x="407861" y="1252252"/>
                    <a:pt x="406241" y="1251585"/>
                  </a:cubicBezTo>
                  <a:close/>
                  <a:moveTo>
                    <a:pt x="298133" y="1192054"/>
                  </a:moveTo>
                  <a:lnTo>
                    <a:pt x="288893" y="1205865"/>
                  </a:lnTo>
                  <a:cubicBezTo>
                    <a:pt x="290322" y="1206817"/>
                    <a:pt x="291846" y="1207865"/>
                    <a:pt x="293275" y="1208818"/>
                  </a:cubicBezTo>
                  <a:lnTo>
                    <a:pt x="302514" y="1195102"/>
                  </a:lnTo>
                  <a:cubicBezTo>
                    <a:pt x="301085" y="1194054"/>
                    <a:pt x="299561" y="1193006"/>
                    <a:pt x="298133" y="1192054"/>
                  </a:cubicBezTo>
                  <a:close/>
                  <a:moveTo>
                    <a:pt x="279845" y="1179005"/>
                  </a:moveTo>
                  <a:lnTo>
                    <a:pt x="270034" y="1192435"/>
                  </a:lnTo>
                  <a:cubicBezTo>
                    <a:pt x="271463" y="1193483"/>
                    <a:pt x="272891" y="1194530"/>
                    <a:pt x="274320" y="1195578"/>
                  </a:cubicBezTo>
                  <a:lnTo>
                    <a:pt x="284036" y="1182148"/>
                  </a:lnTo>
                  <a:cubicBezTo>
                    <a:pt x="282702" y="1181100"/>
                    <a:pt x="281273" y="1180052"/>
                    <a:pt x="279845" y="1179005"/>
                  </a:cubicBezTo>
                  <a:close/>
                  <a:moveTo>
                    <a:pt x="219551" y="1128712"/>
                  </a:moveTo>
                  <a:lnTo>
                    <a:pt x="208121" y="1140905"/>
                  </a:lnTo>
                  <a:cubicBezTo>
                    <a:pt x="209455" y="1142143"/>
                    <a:pt x="210693" y="1143286"/>
                    <a:pt x="212027" y="1144524"/>
                  </a:cubicBezTo>
                  <a:lnTo>
                    <a:pt x="223457" y="1132332"/>
                  </a:lnTo>
                  <a:cubicBezTo>
                    <a:pt x="222123" y="1131094"/>
                    <a:pt x="220790" y="1129951"/>
                    <a:pt x="219551" y="1128712"/>
                  </a:cubicBezTo>
                  <a:close/>
                  <a:moveTo>
                    <a:pt x="244602" y="1151192"/>
                  </a:moveTo>
                  <a:lnTo>
                    <a:pt x="233934" y="1163955"/>
                  </a:lnTo>
                  <a:cubicBezTo>
                    <a:pt x="235268" y="1165098"/>
                    <a:pt x="236601" y="1166241"/>
                    <a:pt x="237935" y="1167384"/>
                  </a:cubicBezTo>
                  <a:lnTo>
                    <a:pt x="248603" y="1154621"/>
                  </a:lnTo>
                  <a:cubicBezTo>
                    <a:pt x="247269" y="1153478"/>
                    <a:pt x="245936" y="1152335"/>
                    <a:pt x="244602" y="1151192"/>
                  </a:cubicBezTo>
                  <a:close/>
                  <a:moveTo>
                    <a:pt x="227743" y="1136427"/>
                  </a:moveTo>
                  <a:lnTo>
                    <a:pt x="216599" y="1148810"/>
                  </a:lnTo>
                  <a:cubicBezTo>
                    <a:pt x="217932" y="1149953"/>
                    <a:pt x="219266" y="1151096"/>
                    <a:pt x="220599" y="1152335"/>
                  </a:cubicBezTo>
                  <a:lnTo>
                    <a:pt x="231743" y="1139952"/>
                  </a:lnTo>
                  <a:cubicBezTo>
                    <a:pt x="230315" y="1138714"/>
                    <a:pt x="228981" y="1137570"/>
                    <a:pt x="227743" y="1136427"/>
                  </a:cubicBezTo>
                  <a:close/>
                  <a:moveTo>
                    <a:pt x="236125" y="1143857"/>
                  </a:moveTo>
                  <a:lnTo>
                    <a:pt x="225171" y="1156430"/>
                  </a:lnTo>
                  <a:cubicBezTo>
                    <a:pt x="226505" y="1157573"/>
                    <a:pt x="227838" y="1158812"/>
                    <a:pt x="229172" y="1159955"/>
                  </a:cubicBezTo>
                  <a:lnTo>
                    <a:pt x="240125" y="1147381"/>
                  </a:lnTo>
                  <a:cubicBezTo>
                    <a:pt x="238697" y="1146143"/>
                    <a:pt x="237458" y="1145000"/>
                    <a:pt x="236125" y="1143857"/>
                  </a:cubicBezTo>
                  <a:close/>
                  <a:moveTo>
                    <a:pt x="288893" y="1185672"/>
                  </a:moveTo>
                  <a:lnTo>
                    <a:pt x="279368" y="1199293"/>
                  </a:lnTo>
                  <a:cubicBezTo>
                    <a:pt x="280797" y="1200340"/>
                    <a:pt x="282226" y="1201293"/>
                    <a:pt x="283750" y="1202341"/>
                  </a:cubicBezTo>
                  <a:lnTo>
                    <a:pt x="293275" y="1188720"/>
                  </a:lnTo>
                  <a:cubicBezTo>
                    <a:pt x="291846" y="1187672"/>
                    <a:pt x="290322" y="1186624"/>
                    <a:pt x="288893" y="1185672"/>
                  </a:cubicBezTo>
                  <a:close/>
                  <a:moveTo>
                    <a:pt x="355664" y="1227106"/>
                  </a:moveTo>
                  <a:lnTo>
                    <a:pt x="347948" y="1241679"/>
                  </a:lnTo>
                  <a:cubicBezTo>
                    <a:pt x="349472" y="1242536"/>
                    <a:pt x="351092" y="1243298"/>
                    <a:pt x="352615" y="1244155"/>
                  </a:cubicBezTo>
                  <a:lnTo>
                    <a:pt x="360331" y="1229582"/>
                  </a:lnTo>
                  <a:cubicBezTo>
                    <a:pt x="358807" y="1228725"/>
                    <a:pt x="357188" y="1227963"/>
                    <a:pt x="355664" y="1227106"/>
                  </a:cubicBezTo>
                  <a:close/>
                  <a:moveTo>
                    <a:pt x="307467" y="1198245"/>
                  </a:moveTo>
                  <a:lnTo>
                    <a:pt x="298418" y="1212151"/>
                  </a:lnTo>
                  <a:cubicBezTo>
                    <a:pt x="299942" y="1213104"/>
                    <a:pt x="301371" y="1214152"/>
                    <a:pt x="302800" y="1215009"/>
                  </a:cubicBezTo>
                  <a:lnTo>
                    <a:pt x="311849" y="1201103"/>
                  </a:lnTo>
                  <a:cubicBezTo>
                    <a:pt x="310420" y="1200245"/>
                    <a:pt x="308991" y="1199198"/>
                    <a:pt x="307467" y="1198245"/>
                  </a:cubicBezTo>
                  <a:close/>
                  <a:moveTo>
                    <a:pt x="365569" y="1232344"/>
                  </a:moveTo>
                  <a:lnTo>
                    <a:pt x="358045" y="1247013"/>
                  </a:lnTo>
                  <a:cubicBezTo>
                    <a:pt x="359569" y="1247775"/>
                    <a:pt x="361188" y="1248632"/>
                    <a:pt x="362712" y="1249394"/>
                  </a:cubicBezTo>
                  <a:lnTo>
                    <a:pt x="370237" y="1234726"/>
                  </a:lnTo>
                  <a:cubicBezTo>
                    <a:pt x="368713" y="1233964"/>
                    <a:pt x="367189" y="1233106"/>
                    <a:pt x="365569" y="1232344"/>
                  </a:cubicBezTo>
                  <a:close/>
                  <a:moveTo>
                    <a:pt x="385763" y="1242345"/>
                  </a:moveTo>
                  <a:lnTo>
                    <a:pt x="378809" y="1257204"/>
                  </a:lnTo>
                  <a:cubicBezTo>
                    <a:pt x="380429" y="1257967"/>
                    <a:pt x="382048" y="1258729"/>
                    <a:pt x="383572" y="1259396"/>
                  </a:cubicBezTo>
                  <a:lnTo>
                    <a:pt x="390525" y="1244537"/>
                  </a:lnTo>
                  <a:cubicBezTo>
                    <a:pt x="388906" y="1243774"/>
                    <a:pt x="387382" y="1243012"/>
                    <a:pt x="385763" y="1242345"/>
                  </a:cubicBezTo>
                  <a:close/>
                  <a:moveTo>
                    <a:pt x="395954" y="1247013"/>
                  </a:moveTo>
                  <a:lnTo>
                    <a:pt x="389287" y="1261967"/>
                  </a:lnTo>
                  <a:cubicBezTo>
                    <a:pt x="390906" y="1262729"/>
                    <a:pt x="392525" y="1263396"/>
                    <a:pt x="394144" y="1264063"/>
                  </a:cubicBezTo>
                  <a:lnTo>
                    <a:pt x="400812" y="1249013"/>
                  </a:lnTo>
                  <a:cubicBezTo>
                    <a:pt x="399193" y="1248442"/>
                    <a:pt x="397478" y="1247775"/>
                    <a:pt x="395954" y="1247013"/>
                  </a:cubicBezTo>
                  <a:close/>
                  <a:moveTo>
                    <a:pt x="375666" y="1237393"/>
                  </a:moveTo>
                  <a:lnTo>
                    <a:pt x="368427" y="1252156"/>
                  </a:lnTo>
                  <a:cubicBezTo>
                    <a:pt x="370046" y="1252919"/>
                    <a:pt x="371570" y="1253776"/>
                    <a:pt x="373190" y="1254538"/>
                  </a:cubicBezTo>
                  <a:lnTo>
                    <a:pt x="380429" y="1239774"/>
                  </a:lnTo>
                  <a:cubicBezTo>
                    <a:pt x="378809" y="1239012"/>
                    <a:pt x="377190" y="1238154"/>
                    <a:pt x="375666" y="1237393"/>
                  </a:cubicBezTo>
                  <a:close/>
                  <a:moveTo>
                    <a:pt x="345853" y="1221676"/>
                  </a:moveTo>
                  <a:lnTo>
                    <a:pt x="337852" y="1236155"/>
                  </a:lnTo>
                  <a:cubicBezTo>
                    <a:pt x="339376" y="1237011"/>
                    <a:pt x="340900" y="1237869"/>
                    <a:pt x="342424" y="1238726"/>
                  </a:cubicBezTo>
                  <a:lnTo>
                    <a:pt x="350425" y="1224248"/>
                  </a:lnTo>
                  <a:cubicBezTo>
                    <a:pt x="348901" y="1223391"/>
                    <a:pt x="347377" y="1222534"/>
                    <a:pt x="345853" y="1221676"/>
                  </a:cubicBezTo>
                  <a:close/>
                  <a:moveTo>
                    <a:pt x="316897" y="1204341"/>
                  </a:moveTo>
                  <a:lnTo>
                    <a:pt x="308134" y="1218343"/>
                  </a:lnTo>
                  <a:cubicBezTo>
                    <a:pt x="309658" y="1219295"/>
                    <a:pt x="311087" y="1220248"/>
                    <a:pt x="312611" y="1221105"/>
                  </a:cubicBezTo>
                  <a:lnTo>
                    <a:pt x="321373" y="1207103"/>
                  </a:lnTo>
                  <a:cubicBezTo>
                    <a:pt x="319945" y="1206246"/>
                    <a:pt x="318421" y="1205294"/>
                    <a:pt x="316897" y="1204341"/>
                  </a:cubicBezTo>
                  <a:close/>
                  <a:moveTo>
                    <a:pt x="326422" y="1210342"/>
                  </a:moveTo>
                  <a:lnTo>
                    <a:pt x="317849" y="1224534"/>
                  </a:lnTo>
                  <a:cubicBezTo>
                    <a:pt x="319373" y="1225487"/>
                    <a:pt x="320897" y="1226344"/>
                    <a:pt x="322421" y="1227201"/>
                  </a:cubicBezTo>
                  <a:lnTo>
                    <a:pt x="330898" y="1213009"/>
                  </a:lnTo>
                  <a:cubicBezTo>
                    <a:pt x="329470" y="1212151"/>
                    <a:pt x="327946" y="1211199"/>
                    <a:pt x="326422" y="1210342"/>
                  </a:cubicBezTo>
                  <a:close/>
                  <a:moveTo>
                    <a:pt x="336137" y="1216057"/>
                  </a:moveTo>
                  <a:lnTo>
                    <a:pt x="327851" y="1230344"/>
                  </a:lnTo>
                  <a:cubicBezTo>
                    <a:pt x="329375" y="1231201"/>
                    <a:pt x="330898" y="1232154"/>
                    <a:pt x="332423" y="1233011"/>
                  </a:cubicBezTo>
                  <a:lnTo>
                    <a:pt x="340709" y="1218724"/>
                  </a:lnTo>
                  <a:cubicBezTo>
                    <a:pt x="339090" y="1217867"/>
                    <a:pt x="337566" y="1216914"/>
                    <a:pt x="336137" y="1216057"/>
                  </a:cubicBezTo>
                  <a:close/>
                </a:path>
              </a:pathLst>
            </a:custGeom>
            <a:solidFill>
              <a:schemeClr val="bg1"/>
            </a:solidFill>
            <a:ln cap="flat" w="9525">
              <a:noFill/>
              <a:prstDash val="solid"/>
              <a:miter/>
            </a:ln>
          </p:spPr>
          <p:txBody>
            <a:bodyPr anchor="ctr" rtlCol="0"/>
            <a:lstStyle/>
            <a:p>
              <a:endParaRPr altLang="en-US" lang="zh-CN"/>
            </a:p>
          </p:txBody>
        </p:sp>
        <p:sp>
          <p:nvSpPr>
            <p:cNvPr id="18" name="任意多边形: 形状 17">
              <a:extLst>
                <a:ext uri="{FF2B5EF4-FFF2-40B4-BE49-F238E27FC236}">
                  <a16:creationId xmlns:a16="http://schemas.microsoft.com/office/drawing/2014/main" id="{42A0B3EB-7BEA-4D42-BA38-F8025B1B5B04}"/>
                </a:ext>
              </a:extLst>
            </p:cNvPr>
            <p:cNvSpPr/>
            <p:nvPr/>
          </p:nvSpPr>
          <p:spPr>
            <a:xfrm>
              <a:off x="4738783" y="5095398"/>
              <a:ext cx="1228725" cy="581025"/>
            </a:xfrm>
            <a:custGeom>
              <a:gdLst>
                <a:gd fmla="*/ 18002 w 1228725" name="connsiteX0"/>
                <a:gd fmla="*/ 258032 h 581025" name="connsiteY0"/>
                <a:gd fmla="*/ 0 w 1228725" name="connsiteX1"/>
                <a:gd fmla="*/ 258032 h 581025" name="connsiteY1"/>
                <a:gd fmla="*/ 73438 w 1228725" name="connsiteX2"/>
                <a:gd fmla="*/ 0 h 581025" name="connsiteY2"/>
                <a:gd fmla="*/ 104489 w 1228725" name="connsiteX3"/>
                <a:gd fmla="*/ 16859 h 581025" name="connsiteY3"/>
                <a:gd fmla="*/ 42291 w 1228725" name="connsiteX4"/>
                <a:gd fmla="*/ 197263 h 581025" name="connsiteY4"/>
                <a:gd fmla="*/ 23146 w 1228725" name="connsiteX5"/>
                <a:gd fmla="*/ 206788 h 581025" name="connsiteY5"/>
                <a:gd fmla="*/ 22955 w 1228725" name="connsiteX6"/>
                <a:gd fmla="*/ 208407 h 581025" name="connsiteY6"/>
                <a:gd fmla="*/ 18002 w 1228725" name="connsiteX7"/>
                <a:gd fmla="*/ 258032 h 581025" name="connsiteY7"/>
                <a:gd fmla="*/ 1187577 w 1228725" name="connsiteX8"/>
                <a:gd fmla="*/ 197263 h 581025" name="connsiteY8"/>
                <a:gd fmla="*/ 1206722 w 1228725" name="connsiteX9"/>
                <a:gd fmla="*/ 206883 h 581025" name="connsiteY9"/>
                <a:gd fmla="*/ 1207008 w 1228725" name="connsiteX10"/>
                <a:gd fmla="*/ 208502 h 581025" name="connsiteY10"/>
                <a:gd fmla="*/ 1211961 w 1228725" name="connsiteX11"/>
                <a:gd fmla="*/ 258127 h 581025" name="connsiteY11"/>
                <a:gd fmla="*/ 1229868 w 1228725" name="connsiteX12"/>
                <a:gd fmla="*/ 258127 h 581025" name="connsiteY12"/>
                <a:gd fmla="*/ 1156430 w 1228725" name="connsiteX13"/>
                <a:gd fmla="*/ 190 h 581025" name="connsiteY13"/>
                <a:gd fmla="*/ 1125379 w 1228725" name="connsiteX14"/>
                <a:gd fmla="*/ 17050 h 581025" name="connsiteY14"/>
                <a:gd fmla="*/ 1187577 w 1228725" name="connsiteX15"/>
                <a:gd fmla="*/ 197263 h 581025" name="connsiteY15"/>
                <a:gd fmla="*/ 42291 w 1228725" name="connsiteX16"/>
                <a:gd fmla="*/ 389858 h 581025" name="connsiteY16"/>
                <a:gd fmla="*/ 23146 w 1228725" name="connsiteX17"/>
                <a:gd fmla="*/ 380238 h 581025" name="connsiteY17"/>
                <a:gd fmla="*/ 22955 w 1228725" name="connsiteX18"/>
                <a:gd fmla="*/ 378619 h 581025" name="connsiteY18"/>
                <a:gd fmla="*/ 18002 w 1228725" name="connsiteX19"/>
                <a:gd fmla="*/ 328993 h 581025" name="connsiteY19"/>
                <a:gd fmla="*/ 0 w 1228725" name="connsiteX20"/>
                <a:gd fmla="*/ 328993 h 581025" name="connsiteY20"/>
                <a:gd fmla="*/ 73438 w 1228725" name="connsiteX21"/>
                <a:gd fmla="*/ 587026 h 581025" name="connsiteY21"/>
                <a:gd fmla="*/ 104584 w 1228725" name="connsiteX22"/>
                <a:gd fmla="*/ 570166 h 581025" name="connsiteY22"/>
                <a:gd fmla="*/ 42291 w 1228725" name="connsiteX23"/>
                <a:gd fmla="*/ 389858 h 581025" name="connsiteY23"/>
                <a:gd fmla="*/ 1207008 w 1228725" name="connsiteX24"/>
                <a:gd fmla="*/ 378714 h 581025" name="connsiteY24"/>
                <a:gd fmla="*/ 1206722 w 1228725" name="connsiteX25"/>
                <a:gd fmla="*/ 380333 h 581025" name="connsiteY25"/>
                <a:gd fmla="*/ 1187482 w 1228725" name="connsiteX26"/>
                <a:gd fmla="*/ 389954 h 581025" name="connsiteY26"/>
                <a:gd fmla="*/ 1125188 w 1228725" name="connsiteX27"/>
                <a:gd fmla="*/ 570262 h 581025" name="connsiteY27"/>
                <a:gd fmla="*/ 1156335 w 1228725" name="connsiteX28"/>
                <a:gd fmla="*/ 587121 h 581025" name="connsiteY28"/>
                <a:gd fmla="*/ 1229773 w 1228725" name="connsiteX29"/>
                <a:gd fmla="*/ 329089 h 581025" name="connsiteY29"/>
                <a:gd fmla="*/ 1211866 w 1228725" name="connsiteX30"/>
                <a:gd fmla="*/ 329089 h 581025" name="connsiteY30"/>
                <a:gd fmla="*/ 1207008 w 1228725" name="connsiteX31"/>
                <a:gd fmla="*/ 378714 h 581025"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81025" w="1228725">
                  <a:moveTo>
                    <a:pt x="18002" y="258032"/>
                  </a:moveTo>
                  <a:lnTo>
                    <a:pt x="0" y="258032"/>
                  </a:lnTo>
                  <a:cubicBezTo>
                    <a:pt x="5334" y="164973"/>
                    <a:pt x="31242" y="77438"/>
                    <a:pt x="73438" y="0"/>
                  </a:cubicBezTo>
                  <a:lnTo>
                    <a:pt x="104489" y="16859"/>
                  </a:lnTo>
                  <a:cubicBezTo>
                    <a:pt x="74390" y="72104"/>
                    <a:pt x="53054" y="132874"/>
                    <a:pt x="42291" y="197263"/>
                  </a:cubicBezTo>
                  <a:lnTo>
                    <a:pt x="23146" y="206788"/>
                  </a:lnTo>
                  <a:lnTo>
                    <a:pt x="22955" y="208407"/>
                  </a:lnTo>
                  <a:cubicBezTo>
                    <a:pt x="20574" y="224885"/>
                    <a:pt x="18955" y="241459"/>
                    <a:pt x="18002" y="258032"/>
                  </a:cubicBezTo>
                  <a:close/>
                  <a:moveTo>
                    <a:pt x="1187577" y="197263"/>
                  </a:moveTo>
                  <a:lnTo>
                    <a:pt x="1206722" y="206883"/>
                  </a:lnTo>
                  <a:lnTo>
                    <a:pt x="1207008" y="208502"/>
                  </a:lnTo>
                  <a:cubicBezTo>
                    <a:pt x="1209389" y="224885"/>
                    <a:pt x="1210913" y="241554"/>
                    <a:pt x="1211961" y="258127"/>
                  </a:cubicBezTo>
                  <a:lnTo>
                    <a:pt x="1229868" y="258127"/>
                  </a:lnTo>
                  <a:cubicBezTo>
                    <a:pt x="1224534" y="165068"/>
                    <a:pt x="1198626" y="77533"/>
                    <a:pt x="1156430" y="190"/>
                  </a:cubicBezTo>
                  <a:lnTo>
                    <a:pt x="1125379" y="17050"/>
                  </a:lnTo>
                  <a:cubicBezTo>
                    <a:pt x="1155478" y="72199"/>
                    <a:pt x="1176814" y="132874"/>
                    <a:pt x="1187577" y="197263"/>
                  </a:cubicBezTo>
                  <a:close/>
                  <a:moveTo>
                    <a:pt x="42291" y="389858"/>
                  </a:moveTo>
                  <a:lnTo>
                    <a:pt x="23146" y="380238"/>
                  </a:lnTo>
                  <a:lnTo>
                    <a:pt x="22955" y="378619"/>
                  </a:lnTo>
                  <a:cubicBezTo>
                    <a:pt x="20574" y="362236"/>
                    <a:pt x="19050" y="345567"/>
                    <a:pt x="18002" y="328993"/>
                  </a:cubicBezTo>
                  <a:lnTo>
                    <a:pt x="0" y="328993"/>
                  </a:lnTo>
                  <a:cubicBezTo>
                    <a:pt x="5334" y="422053"/>
                    <a:pt x="31242" y="509588"/>
                    <a:pt x="73438" y="587026"/>
                  </a:cubicBezTo>
                  <a:lnTo>
                    <a:pt x="104584" y="570166"/>
                  </a:lnTo>
                  <a:cubicBezTo>
                    <a:pt x="74486" y="514921"/>
                    <a:pt x="53054" y="454247"/>
                    <a:pt x="42291" y="389858"/>
                  </a:cubicBezTo>
                  <a:close/>
                  <a:moveTo>
                    <a:pt x="1207008" y="378714"/>
                  </a:moveTo>
                  <a:lnTo>
                    <a:pt x="1206722" y="380333"/>
                  </a:lnTo>
                  <a:lnTo>
                    <a:pt x="1187482" y="389954"/>
                  </a:lnTo>
                  <a:cubicBezTo>
                    <a:pt x="1176719" y="454247"/>
                    <a:pt x="1155287" y="514921"/>
                    <a:pt x="1125188" y="570262"/>
                  </a:cubicBezTo>
                  <a:lnTo>
                    <a:pt x="1156335" y="587121"/>
                  </a:lnTo>
                  <a:cubicBezTo>
                    <a:pt x="1198531" y="509683"/>
                    <a:pt x="1224439" y="422243"/>
                    <a:pt x="1229773" y="329089"/>
                  </a:cubicBezTo>
                  <a:lnTo>
                    <a:pt x="1211866" y="329089"/>
                  </a:lnTo>
                  <a:cubicBezTo>
                    <a:pt x="1211008" y="345662"/>
                    <a:pt x="1209389" y="362236"/>
                    <a:pt x="1207008" y="378714"/>
                  </a:cubicBezTo>
                  <a:close/>
                </a:path>
              </a:pathLst>
            </a:custGeom>
            <a:solidFill>
              <a:schemeClr val="bg1"/>
            </a:solidFill>
            <a:ln cap="flat" w="9525">
              <a:noFill/>
              <a:prstDash val="solid"/>
              <a:miter/>
            </a:ln>
          </p:spPr>
          <p:txBody>
            <a:bodyPr anchor="ctr" rtlCol="0"/>
            <a:lstStyle/>
            <a:p>
              <a:endParaRPr altLang="en-US" lang="zh-CN"/>
            </a:p>
          </p:txBody>
        </p:sp>
        <p:sp>
          <p:nvSpPr>
            <p:cNvPr id="19" name="任意多边形: 形状 18">
              <a:extLst>
                <a:ext uri="{FF2B5EF4-FFF2-40B4-BE49-F238E27FC236}">
                  <a16:creationId xmlns:a16="http://schemas.microsoft.com/office/drawing/2014/main" id="{D35274D0-35A6-487E-85E5-2BC483D4A3F2}"/>
                </a:ext>
              </a:extLst>
            </p:cNvPr>
            <p:cNvSpPr/>
            <p:nvPr/>
          </p:nvSpPr>
          <p:spPr>
            <a:xfrm>
              <a:off x="4741545" y="5374385"/>
              <a:ext cx="1219200" cy="28575"/>
            </a:xfrm>
            <a:custGeom>
              <a:gdLst>
                <a:gd fmla="*/ 1224439 w 1219200" name="connsiteX0"/>
                <a:gd fmla="*/ 29051 h 28575" name="connsiteY0"/>
                <a:gd fmla="*/ 1214914 w 1219200" name="connsiteX1"/>
                <a:gd fmla="*/ 29051 h 28575" name="connsiteY1"/>
                <a:gd fmla="*/ 1214914 w 1219200" name="connsiteX2"/>
                <a:gd fmla="*/ 0 h 28575" name="connsiteY2"/>
                <a:gd fmla="*/ 1224439 w 1219200" name="connsiteX3"/>
                <a:gd fmla="*/ 0 h 28575" name="connsiteY3"/>
                <a:gd fmla="*/ 1224439 w 1219200" name="connsiteX4"/>
                <a:gd fmla="*/ 29051 h 28575" name="connsiteY4"/>
                <a:gd fmla="*/ 9525 w 1219200" name="connsiteX5"/>
                <a:gd fmla="*/ 29051 h 28575" name="connsiteY5"/>
                <a:gd fmla="*/ 0 w 1219200" name="connsiteX6"/>
                <a:gd fmla="*/ 29051 h 28575" name="connsiteY6"/>
                <a:gd fmla="*/ 0 w 1219200" name="connsiteX7"/>
                <a:gd fmla="*/ 0 h 28575" name="connsiteY7"/>
                <a:gd fmla="*/ 9525 w 1219200" name="connsiteX8"/>
                <a:gd fmla="*/ 0 h 28575" name="connsiteY8"/>
                <a:gd fmla="*/ 9525 w 1219200" name="connsiteX9"/>
                <a:gd fmla="*/ 29051 h 28575" name="connsiteY9"/>
                <a:gd fmla="*/ 1163669 w 1219200" name="connsiteX10"/>
                <a:gd fmla="*/ 22288 h 28575" name="connsiteY10"/>
                <a:gd fmla="*/ 1154144 w 1219200" name="connsiteX11"/>
                <a:gd fmla="*/ 22288 h 28575" name="connsiteY11"/>
                <a:gd fmla="*/ 1154144 w 1219200" name="connsiteX12"/>
                <a:gd fmla="*/ 6858 h 28575" name="connsiteY12"/>
                <a:gd fmla="*/ 1163669 w 1219200" name="connsiteX13"/>
                <a:gd fmla="*/ 6858 h 28575" name="connsiteY13"/>
                <a:gd fmla="*/ 1163669 w 1219200" name="connsiteX14"/>
                <a:gd fmla="*/ 22288 h 28575" name="connsiteY14"/>
                <a:gd fmla="*/ 1102900 w 1219200" name="connsiteX15"/>
                <a:gd fmla="*/ 22288 h 28575" name="connsiteY15"/>
                <a:gd fmla="*/ 1093375 w 1219200" name="connsiteX16"/>
                <a:gd fmla="*/ 22288 h 28575" name="connsiteY16"/>
                <a:gd fmla="*/ 1093375 w 1219200" name="connsiteX17"/>
                <a:gd fmla="*/ 6858 h 28575" name="connsiteY17"/>
                <a:gd fmla="*/ 1102900 w 1219200" name="connsiteX18"/>
                <a:gd fmla="*/ 6858 h 28575" name="connsiteY18"/>
                <a:gd fmla="*/ 1102900 w 1219200" name="connsiteX19"/>
                <a:gd fmla="*/ 22288 h 28575" name="connsiteY19"/>
                <a:gd fmla="*/ 1042226 w 1219200" name="connsiteX20"/>
                <a:gd fmla="*/ 22288 h 28575" name="connsiteY20"/>
                <a:gd fmla="*/ 1032701 w 1219200" name="connsiteX21"/>
                <a:gd fmla="*/ 22288 h 28575" name="connsiteY21"/>
                <a:gd fmla="*/ 1032701 w 1219200" name="connsiteX22"/>
                <a:gd fmla="*/ 6858 h 28575" name="connsiteY22"/>
                <a:gd fmla="*/ 1042226 w 1219200" name="connsiteX23"/>
                <a:gd fmla="*/ 6858 h 28575" name="connsiteY23"/>
                <a:gd fmla="*/ 1042226 w 1219200" name="connsiteX24"/>
                <a:gd fmla="*/ 22288 h 28575" name="connsiteY24"/>
                <a:gd fmla="*/ 981456 w 1219200" name="connsiteX25"/>
                <a:gd fmla="*/ 22288 h 28575" name="connsiteY25"/>
                <a:gd fmla="*/ 971931 w 1219200" name="connsiteX26"/>
                <a:gd fmla="*/ 22288 h 28575" name="connsiteY26"/>
                <a:gd fmla="*/ 971931 w 1219200" name="connsiteX27"/>
                <a:gd fmla="*/ 6858 h 28575" name="connsiteY27"/>
                <a:gd fmla="*/ 981456 w 1219200" name="connsiteX28"/>
                <a:gd fmla="*/ 6858 h 28575" name="connsiteY28"/>
                <a:gd fmla="*/ 981456 w 1219200" name="connsiteX29"/>
                <a:gd fmla="*/ 22288 h 28575" name="connsiteY29"/>
                <a:gd fmla="*/ 920687 w 1219200" name="connsiteX30"/>
                <a:gd fmla="*/ 22288 h 28575" name="connsiteY30"/>
                <a:gd fmla="*/ 911162 w 1219200" name="connsiteX31"/>
                <a:gd fmla="*/ 22288 h 28575" name="connsiteY31"/>
                <a:gd fmla="*/ 911162 w 1219200" name="connsiteX32"/>
                <a:gd fmla="*/ 6858 h 28575" name="connsiteY32"/>
                <a:gd fmla="*/ 920687 w 1219200" name="connsiteX33"/>
                <a:gd fmla="*/ 6858 h 28575" name="connsiteY33"/>
                <a:gd fmla="*/ 920687 w 1219200" name="connsiteX34"/>
                <a:gd fmla="*/ 22288 h 28575" name="connsiteY34"/>
                <a:gd fmla="*/ 859917 w 1219200" name="connsiteX35"/>
                <a:gd fmla="*/ 22288 h 28575" name="connsiteY35"/>
                <a:gd fmla="*/ 850392 w 1219200" name="connsiteX36"/>
                <a:gd fmla="*/ 22288 h 28575" name="connsiteY36"/>
                <a:gd fmla="*/ 850392 w 1219200" name="connsiteX37"/>
                <a:gd fmla="*/ 6858 h 28575" name="connsiteY37"/>
                <a:gd fmla="*/ 859917 w 1219200" name="connsiteX38"/>
                <a:gd fmla="*/ 6858 h 28575" name="connsiteY38"/>
                <a:gd fmla="*/ 859917 w 1219200" name="connsiteX39"/>
                <a:gd fmla="*/ 22288 h 28575" name="connsiteY39"/>
                <a:gd fmla="*/ 799243 w 1219200" name="connsiteX40"/>
                <a:gd fmla="*/ 22288 h 28575" name="connsiteY40"/>
                <a:gd fmla="*/ 789718 w 1219200" name="connsiteX41"/>
                <a:gd fmla="*/ 22288 h 28575" name="connsiteY41"/>
                <a:gd fmla="*/ 789718 w 1219200" name="connsiteX42"/>
                <a:gd fmla="*/ 6858 h 28575" name="connsiteY42"/>
                <a:gd fmla="*/ 799243 w 1219200" name="connsiteX43"/>
                <a:gd fmla="*/ 6858 h 28575" name="connsiteY43"/>
                <a:gd fmla="*/ 799243 w 1219200" name="connsiteX44"/>
                <a:gd fmla="*/ 22288 h 28575" name="connsiteY44"/>
                <a:gd fmla="*/ 738473 w 1219200" name="connsiteX45"/>
                <a:gd fmla="*/ 22288 h 28575" name="connsiteY45"/>
                <a:gd fmla="*/ 728948 w 1219200" name="connsiteX46"/>
                <a:gd fmla="*/ 22288 h 28575" name="connsiteY46"/>
                <a:gd fmla="*/ 728948 w 1219200" name="connsiteX47"/>
                <a:gd fmla="*/ 6858 h 28575" name="connsiteY47"/>
                <a:gd fmla="*/ 738473 w 1219200" name="connsiteX48"/>
                <a:gd fmla="*/ 6858 h 28575" name="connsiteY48"/>
                <a:gd fmla="*/ 738473 w 1219200" name="connsiteX49"/>
                <a:gd fmla="*/ 22288 h 28575" name="connsiteY49"/>
                <a:gd fmla="*/ 495491 w 1219200" name="connsiteX50"/>
                <a:gd fmla="*/ 22288 h 28575" name="connsiteY50"/>
                <a:gd fmla="*/ 485966 w 1219200" name="connsiteX51"/>
                <a:gd fmla="*/ 22288 h 28575" name="connsiteY51"/>
                <a:gd fmla="*/ 485966 w 1219200" name="connsiteX52"/>
                <a:gd fmla="*/ 6858 h 28575" name="connsiteY52"/>
                <a:gd fmla="*/ 495491 w 1219200" name="connsiteX53"/>
                <a:gd fmla="*/ 6858 h 28575" name="connsiteY53"/>
                <a:gd fmla="*/ 495491 w 1219200" name="connsiteX54"/>
                <a:gd fmla="*/ 22288 h 28575" name="connsiteY54"/>
                <a:gd fmla="*/ 434721 w 1219200" name="connsiteX55"/>
                <a:gd fmla="*/ 22288 h 28575" name="connsiteY55"/>
                <a:gd fmla="*/ 425196 w 1219200" name="connsiteX56"/>
                <a:gd fmla="*/ 22288 h 28575" name="connsiteY56"/>
                <a:gd fmla="*/ 425196 w 1219200" name="connsiteX57"/>
                <a:gd fmla="*/ 6858 h 28575" name="connsiteY57"/>
                <a:gd fmla="*/ 434721 w 1219200" name="connsiteX58"/>
                <a:gd fmla="*/ 6858 h 28575" name="connsiteY58"/>
                <a:gd fmla="*/ 434721 w 1219200" name="connsiteX59"/>
                <a:gd fmla="*/ 22288 h 28575" name="connsiteY59"/>
                <a:gd fmla="*/ 373951 w 1219200" name="connsiteX60"/>
                <a:gd fmla="*/ 22288 h 28575" name="connsiteY60"/>
                <a:gd fmla="*/ 364426 w 1219200" name="connsiteX61"/>
                <a:gd fmla="*/ 22288 h 28575" name="connsiteY61"/>
                <a:gd fmla="*/ 364426 w 1219200" name="connsiteX62"/>
                <a:gd fmla="*/ 6858 h 28575" name="connsiteY62"/>
                <a:gd fmla="*/ 373951 w 1219200" name="connsiteX63"/>
                <a:gd fmla="*/ 6858 h 28575" name="connsiteY63"/>
                <a:gd fmla="*/ 373951 w 1219200" name="connsiteX64"/>
                <a:gd fmla="*/ 22288 h 28575" name="connsiteY64"/>
                <a:gd fmla="*/ 313277 w 1219200" name="connsiteX65"/>
                <a:gd fmla="*/ 22288 h 28575" name="connsiteY65"/>
                <a:gd fmla="*/ 303752 w 1219200" name="connsiteX66"/>
                <a:gd fmla="*/ 22288 h 28575" name="connsiteY66"/>
                <a:gd fmla="*/ 303752 w 1219200" name="connsiteX67"/>
                <a:gd fmla="*/ 6858 h 28575" name="connsiteY67"/>
                <a:gd fmla="*/ 313277 w 1219200" name="connsiteX68"/>
                <a:gd fmla="*/ 6858 h 28575" name="connsiteY68"/>
                <a:gd fmla="*/ 313277 w 1219200" name="connsiteX69"/>
                <a:gd fmla="*/ 22288 h 28575" name="connsiteY69"/>
                <a:gd fmla="*/ 252508 w 1219200" name="connsiteX70"/>
                <a:gd fmla="*/ 22288 h 28575" name="connsiteY70"/>
                <a:gd fmla="*/ 242983 w 1219200" name="connsiteX71"/>
                <a:gd fmla="*/ 22288 h 28575" name="connsiteY71"/>
                <a:gd fmla="*/ 242983 w 1219200" name="connsiteX72"/>
                <a:gd fmla="*/ 6858 h 28575" name="connsiteY72"/>
                <a:gd fmla="*/ 252508 w 1219200" name="connsiteX73"/>
                <a:gd fmla="*/ 6858 h 28575" name="connsiteY73"/>
                <a:gd fmla="*/ 252508 w 1219200" name="connsiteX74"/>
                <a:gd fmla="*/ 22288 h 28575" name="connsiteY74"/>
                <a:gd fmla="*/ 191738 w 1219200" name="connsiteX75"/>
                <a:gd fmla="*/ 22288 h 28575" name="connsiteY75"/>
                <a:gd fmla="*/ 182213 w 1219200" name="connsiteX76"/>
                <a:gd fmla="*/ 22288 h 28575" name="connsiteY76"/>
                <a:gd fmla="*/ 182213 w 1219200" name="connsiteX77"/>
                <a:gd fmla="*/ 6858 h 28575" name="connsiteY77"/>
                <a:gd fmla="*/ 191738 w 1219200" name="connsiteX78"/>
                <a:gd fmla="*/ 6858 h 28575" name="connsiteY78"/>
                <a:gd fmla="*/ 191738 w 1219200" name="connsiteX79"/>
                <a:gd fmla="*/ 22288 h 28575" name="connsiteY79"/>
                <a:gd fmla="*/ 130969 w 1219200" name="connsiteX80"/>
                <a:gd fmla="*/ 22288 h 28575" name="connsiteY80"/>
                <a:gd fmla="*/ 121444 w 1219200" name="connsiteX81"/>
                <a:gd fmla="*/ 22288 h 28575" name="connsiteY81"/>
                <a:gd fmla="*/ 121444 w 1219200" name="connsiteX82"/>
                <a:gd fmla="*/ 6858 h 28575" name="connsiteY82"/>
                <a:gd fmla="*/ 130969 w 1219200" name="connsiteX83"/>
                <a:gd fmla="*/ 6858 h 28575" name="connsiteY83"/>
                <a:gd fmla="*/ 130969 w 1219200" name="connsiteX84"/>
                <a:gd fmla="*/ 22288 h 28575" name="connsiteY84"/>
                <a:gd fmla="*/ 70294 w 1219200" name="connsiteX85"/>
                <a:gd fmla="*/ 22288 h 28575" name="connsiteY85"/>
                <a:gd fmla="*/ 60769 w 1219200" name="connsiteX86"/>
                <a:gd fmla="*/ 22288 h 28575" name="connsiteY86"/>
                <a:gd fmla="*/ 60769 w 1219200" name="connsiteX87"/>
                <a:gd fmla="*/ 6858 h 28575" name="connsiteY87"/>
                <a:gd fmla="*/ 70294 w 1219200" name="connsiteX88"/>
                <a:gd fmla="*/ 6858 h 28575" name="connsiteY88"/>
                <a:gd fmla="*/ 70294 w 1219200" name="connsiteX89"/>
                <a:gd fmla="*/ 22288 h 28575"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28575" w="1219200">
                  <a:moveTo>
                    <a:pt x="1224439" y="29051"/>
                  </a:moveTo>
                  <a:lnTo>
                    <a:pt x="1214914" y="29051"/>
                  </a:lnTo>
                  <a:lnTo>
                    <a:pt x="1214914" y="0"/>
                  </a:lnTo>
                  <a:lnTo>
                    <a:pt x="1224439" y="0"/>
                  </a:lnTo>
                  <a:lnTo>
                    <a:pt x="1224439" y="29051"/>
                  </a:lnTo>
                  <a:close/>
                  <a:moveTo>
                    <a:pt x="9525" y="29051"/>
                  </a:moveTo>
                  <a:lnTo>
                    <a:pt x="0" y="29051"/>
                  </a:lnTo>
                  <a:lnTo>
                    <a:pt x="0" y="0"/>
                  </a:lnTo>
                  <a:lnTo>
                    <a:pt x="9525" y="0"/>
                  </a:lnTo>
                  <a:lnTo>
                    <a:pt x="9525" y="29051"/>
                  </a:lnTo>
                  <a:close/>
                  <a:moveTo>
                    <a:pt x="1163669" y="22288"/>
                  </a:moveTo>
                  <a:lnTo>
                    <a:pt x="1154144" y="22288"/>
                  </a:lnTo>
                  <a:lnTo>
                    <a:pt x="1154144" y="6858"/>
                  </a:lnTo>
                  <a:lnTo>
                    <a:pt x="1163669" y="6858"/>
                  </a:lnTo>
                  <a:lnTo>
                    <a:pt x="1163669" y="22288"/>
                  </a:lnTo>
                  <a:close/>
                  <a:moveTo>
                    <a:pt x="1102900" y="22288"/>
                  </a:moveTo>
                  <a:lnTo>
                    <a:pt x="1093375" y="22288"/>
                  </a:lnTo>
                  <a:lnTo>
                    <a:pt x="1093375" y="6858"/>
                  </a:lnTo>
                  <a:lnTo>
                    <a:pt x="1102900" y="6858"/>
                  </a:lnTo>
                  <a:lnTo>
                    <a:pt x="1102900" y="22288"/>
                  </a:lnTo>
                  <a:close/>
                  <a:moveTo>
                    <a:pt x="1042226" y="22288"/>
                  </a:moveTo>
                  <a:lnTo>
                    <a:pt x="1032701" y="22288"/>
                  </a:lnTo>
                  <a:lnTo>
                    <a:pt x="1032701" y="6858"/>
                  </a:lnTo>
                  <a:lnTo>
                    <a:pt x="1042226" y="6858"/>
                  </a:lnTo>
                  <a:lnTo>
                    <a:pt x="1042226" y="22288"/>
                  </a:lnTo>
                  <a:close/>
                  <a:moveTo>
                    <a:pt x="981456" y="22288"/>
                  </a:moveTo>
                  <a:lnTo>
                    <a:pt x="971931" y="22288"/>
                  </a:lnTo>
                  <a:lnTo>
                    <a:pt x="971931" y="6858"/>
                  </a:lnTo>
                  <a:lnTo>
                    <a:pt x="981456" y="6858"/>
                  </a:lnTo>
                  <a:lnTo>
                    <a:pt x="981456" y="22288"/>
                  </a:lnTo>
                  <a:close/>
                  <a:moveTo>
                    <a:pt x="920687" y="22288"/>
                  </a:moveTo>
                  <a:lnTo>
                    <a:pt x="911162" y="22288"/>
                  </a:lnTo>
                  <a:lnTo>
                    <a:pt x="911162" y="6858"/>
                  </a:lnTo>
                  <a:lnTo>
                    <a:pt x="920687" y="6858"/>
                  </a:lnTo>
                  <a:lnTo>
                    <a:pt x="920687" y="22288"/>
                  </a:lnTo>
                  <a:close/>
                  <a:moveTo>
                    <a:pt x="859917" y="22288"/>
                  </a:moveTo>
                  <a:lnTo>
                    <a:pt x="850392" y="22288"/>
                  </a:lnTo>
                  <a:lnTo>
                    <a:pt x="850392" y="6858"/>
                  </a:lnTo>
                  <a:lnTo>
                    <a:pt x="859917" y="6858"/>
                  </a:lnTo>
                  <a:lnTo>
                    <a:pt x="859917" y="22288"/>
                  </a:lnTo>
                  <a:close/>
                  <a:moveTo>
                    <a:pt x="799243" y="22288"/>
                  </a:moveTo>
                  <a:lnTo>
                    <a:pt x="789718" y="22288"/>
                  </a:lnTo>
                  <a:lnTo>
                    <a:pt x="789718" y="6858"/>
                  </a:lnTo>
                  <a:lnTo>
                    <a:pt x="799243" y="6858"/>
                  </a:lnTo>
                  <a:lnTo>
                    <a:pt x="799243" y="22288"/>
                  </a:lnTo>
                  <a:close/>
                  <a:moveTo>
                    <a:pt x="738473" y="22288"/>
                  </a:moveTo>
                  <a:lnTo>
                    <a:pt x="728948" y="22288"/>
                  </a:lnTo>
                  <a:lnTo>
                    <a:pt x="728948" y="6858"/>
                  </a:lnTo>
                  <a:lnTo>
                    <a:pt x="738473" y="6858"/>
                  </a:lnTo>
                  <a:lnTo>
                    <a:pt x="738473" y="22288"/>
                  </a:lnTo>
                  <a:close/>
                  <a:moveTo>
                    <a:pt x="495491" y="22288"/>
                  </a:moveTo>
                  <a:lnTo>
                    <a:pt x="485966" y="22288"/>
                  </a:lnTo>
                  <a:lnTo>
                    <a:pt x="485966" y="6858"/>
                  </a:lnTo>
                  <a:lnTo>
                    <a:pt x="495491" y="6858"/>
                  </a:lnTo>
                  <a:lnTo>
                    <a:pt x="495491" y="22288"/>
                  </a:lnTo>
                  <a:close/>
                  <a:moveTo>
                    <a:pt x="434721" y="22288"/>
                  </a:moveTo>
                  <a:lnTo>
                    <a:pt x="425196" y="22288"/>
                  </a:lnTo>
                  <a:lnTo>
                    <a:pt x="425196" y="6858"/>
                  </a:lnTo>
                  <a:lnTo>
                    <a:pt x="434721" y="6858"/>
                  </a:lnTo>
                  <a:lnTo>
                    <a:pt x="434721" y="22288"/>
                  </a:lnTo>
                  <a:close/>
                  <a:moveTo>
                    <a:pt x="373951" y="22288"/>
                  </a:moveTo>
                  <a:lnTo>
                    <a:pt x="364426" y="22288"/>
                  </a:lnTo>
                  <a:lnTo>
                    <a:pt x="364426" y="6858"/>
                  </a:lnTo>
                  <a:lnTo>
                    <a:pt x="373951" y="6858"/>
                  </a:lnTo>
                  <a:lnTo>
                    <a:pt x="373951" y="22288"/>
                  </a:lnTo>
                  <a:close/>
                  <a:moveTo>
                    <a:pt x="313277" y="22288"/>
                  </a:moveTo>
                  <a:lnTo>
                    <a:pt x="303752" y="22288"/>
                  </a:lnTo>
                  <a:lnTo>
                    <a:pt x="303752" y="6858"/>
                  </a:lnTo>
                  <a:lnTo>
                    <a:pt x="313277" y="6858"/>
                  </a:lnTo>
                  <a:lnTo>
                    <a:pt x="313277" y="22288"/>
                  </a:lnTo>
                  <a:close/>
                  <a:moveTo>
                    <a:pt x="252508" y="22288"/>
                  </a:moveTo>
                  <a:lnTo>
                    <a:pt x="242983" y="22288"/>
                  </a:lnTo>
                  <a:lnTo>
                    <a:pt x="242983" y="6858"/>
                  </a:lnTo>
                  <a:lnTo>
                    <a:pt x="252508" y="6858"/>
                  </a:lnTo>
                  <a:lnTo>
                    <a:pt x="252508" y="22288"/>
                  </a:lnTo>
                  <a:close/>
                  <a:moveTo>
                    <a:pt x="191738" y="22288"/>
                  </a:moveTo>
                  <a:lnTo>
                    <a:pt x="182213" y="22288"/>
                  </a:lnTo>
                  <a:lnTo>
                    <a:pt x="182213" y="6858"/>
                  </a:lnTo>
                  <a:lnTo>
                    <a:pt x="191738" y="6858"/>
                  </a:lnTo>
                  <a:lnTo>
                    <a:pt x="191738" y="22288"/>
                  </a:lnTo>
                  <a:close/>
                  <a:moveTo>
                    <a:pt x="130969" y="22288"/>
                  </a:moveTo>
                  <a:lnTo>
                    <a:pt x="121444" y="22288"/>
                  </a:lnTo>
                  <a:lnTo>
                    <a:pt x="121444" y="6858"/>
                  </a:lnTo>
                  <a:lnTo>
                    <a:pt x="130969" y="6858"/>
                  </a:lnTo>
                  <a:lnTo>
                    <a:pt x="130969" y="22288"/>
                  </a:lnTo>
                  <a:close/>
                  <a:moveTo>
                    <a:pt x="70294" y="22288"/>
                  </a:moveTo>
                  <a:lnTo>
                    <a:pt x="60769" y="22288"/>
                  </a:lnTo>
                  <a:lnTo>
                    <a:pt x="60769" y="6858"/>
                  </a:lnTo>
                  <a:lnTo>
                    <a:pt x="70294" y="6858"/>
                  </a:lnTo>
                  <a:lnTo>
                    <a:pt x="70294" y="22288"/>
                  </a:lnTo>
                  <a:close/>
                </a:path>
              </a:pathLst>
            </a:custGeom>
            <a:solidFill>
              <a:schemeClr val="bg1"/>
            </a:solidFill>
            <a:ln cap="flat" w="9525">
              <a:noFill/>
              <a:prstDash val="solid"/>
              <a:miter/>
            </a:ln>
          </p:spPr>
          <p:txBody>
            <a:bodyPr anchor="ctr" rtlCol="0"/>
            <a:lstStyle/>
            <a:p>
              <a:endParaRPr altLang="en-US" lang="zh-CN"/>
            </a:p>
          </p:txBody>
        </p:sp>
        <p:sp>
          <p:nvSpPr>
            <p:cNvPr id="39" name="任意多边形: 形状 38">
              <a:extLst>
                <a:ext uri="{FF2B5EF4-FFF2-40B4-BE49-F238E27FC236}">
                  <a16:creationId xmlns:a16="http://schemas.microsoft.com/office/drawing/2014/main" id="{8DF162EA-77EC-4495-B0C5-F46B6055A365}"/>
                </a:ext>
              </a:extLst>
            </p:cNvPr>
            <p:cNvSpPr/>
            <p:nvPr/>
          </p:nvSpPr>
          <p:spPr>
            <a:xfrm>
              <a:off x="4744783" y="5386577"/>
              <a:ext cx="1209675" cy="9525"/>
            </a:xfrm>
            <a:custGeom>
              <a:gdLst>
                <a:gd fmla="*/ 1217867 w 1209675" name="connsiteX0"/>
                <a:gd fmla="*/ 4763 h 0" name="connsiteY0"/>
                <a:gd fmla="*/ 729043 w 1209675" name="connsiteX1"/>
                <a:gd fmla="*/ 4763 h 0" name="connsiteY1"/>
                <a:gd fmla="*/ 729043 w 1209675" name="connsiteX2"/>
                <a:gd fmla="*/ 0 h 0" name="connsiteY2"/>
                <a:gd fmla="*/ 1217867 w 1209675" name="connsiteX3"/>
                <a:gd fmla="*/ 0 h 0" name="connsiteY3"/>
                <a:gd fmla="*/ 1217867 w 1209675" name="connsiteX4"/>
                <a:gd fmla="*/ 4763 h 0" name="connsiteY4"/>
                <a:gd fmla="*/ 486061 w 1209675" name="connsiteX5"/>
                <a:gd fmla="*/ 4763 h 0" name="connsiteY5"/>
                <a:gd fmla="*/ 0 w 1209675" name="connsiteX6"/>
                <a:gd fmla="*/ 4763 h 0" name="connsiteY6"/>
                <a:gd fmla="*/ 0 w 1209675" name="connsiteX7"/>
                <a:gd fmla="*/ 0 h 0" name="connsiteY7"/>
                <a:gd fmla="*/ 486061 w 1209675" name="connsiteX8"/>
                <a:gd fmla="*/ 0 h 0" name="connsiteY8"/>
                <a:gd fmla="*/ 486061 w 1209675" name="connsiteX9"/>
                <a:gd fmla="*/ 4763 h 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w="1209675">
                  <a:moveTo>
                    <a:pt x="1217867" y="4763"/>
                  </a:moveTo>
                  <a:lnTo>
                    <a:pt x="729043" y="4763"/>
                  </a:lnTo>
                  <a:lnTo>
                    <a:pt x="729043" y="0"/>
                  </a:lnTo>
                  <a:lnTo>
                    <a:pt x="1217867" y="0"/>
                  </a:lnTo>
                  <a:lnTo>
                    <a:pt x="1217867" y="4763"/>
                  </a:lnTo>
                  <a:close/>
                  <a:moveTo>
                    <a:pt x="486061" y="4763"/>
                  </a:moveTo>
                  <a:lnTo>
                    <a:pt x="0" y="4763"/>
                  </a:lnTo>
                  <a:lnTo>
                    <a:pt x="0" y="0"/>
                  </a:lnTo>
                  <a:lnTo>
                    <a:pt x="486061" y="0"/>
                  </a:lnTo>
                  <a:lnTo>
                    <a:pt x="486061" y="4763"/>
                  </a:lnTo>
                  <a:close/>
                </a:path>
              </a:pathLst>
            </a:custGeom>
            <a:solidFill>
              <a:schemeClr val="bg1"/>
            </a:solidFill>
            <a:ln cap="flat" w="9525">
              <a:noFill/>
              <a:prstDash val="solid"/>
              <a:miter/>
            </a:ln>
          </p:spPr>
          <p:txBody>
            <a:bodyPr anchor="ctr" rtlCol="0"/>
            <a:lstStyle/>
            <a:p>
              <a:endParaRPr altLang="en-US" lang="zh-CN"/>
            </a:p>
          </p:txBody>
        </p:sp>
        <p:sp>
          <p:nvSpPr>
            <p:cNvPr id="41" name="任意多边形: 形状 40">
              <a:extLst>
                <a:ext uri="{FF2B5EF4-FFF2-40B4-BE49-F238E27FC236}">
                  <a16:creationId xmlns:a16="http://schemas.microsoft.com/office/drawing/2014/main" id="{B5D266AE-AD81-4FF2-9F51-935673BC5FA4}"/>
                </a:ext>
              </a:extLst>
            </p:cNvPr>
            <p:cNvSpPr/>
            <p:nvPr/>
          </p:nvSpPr>
          <p:spPr>
            <a:xfrm>
              <a:off x="5339239" y="4776787"/>
              <a:ext cx="28575" cy="1219200"/>
            </a:xfrm>
            <a:custGeom>
              <a:gdLst>
                <a:gd fmla="*/ 29051 w 28575" name="connsiteX0"/>
                <a:gd fmla="*/ 1224343 h 1219200" name="connsiteY0"/>
                <a:gd fmla="*/ 0 w 28575" name="connsiteX1"/>
                <a:gd fmla="*/ 1224343 h 1219200" name="connsiteY1"/>
                <a:gd fmla="*/ 0 w 28575" name="connsiteX2"/>
                <a:gd fmla="*/ 1214818 h 1219200" name="connsiteY2"/>
                <a:gd fmla="*/ 29051 w 28575" name="connsiteX3"/>
                <a:gd fmla="*/ 1214818 h 1219200" name="connsiteY3"/>
                <a:gd fmla="*/ 29051 w 28575" name="connsiteX4"/>
                <a:gd fmla="*/ 1224343 h 1219200" name="connsiteY4"/>
                <a:gd fmla="*/ 22193 w 28575" name="connsiteX5"/>
                <a:gd fmla="*/ 1163669 h 1219200" name="connsiteY5"/>
                <a:gd fmla="*/ 6763 w 28575" name="connsiteX6"/>
                <a:gd fmla="*/ 1163669 h 1219200" name="connsiteY6"/>
                <a:gd fmla="*/ 6763 w 28575" name="connsiteX7"/>
                <a:gd fmla="*/ 1154144 h 1219200" name="connsiteY7"/>
                <a:gd fmla="*/ 22193 w 28575" name="connsiteX8"/>
                <a:gd fmla="*/ 1154144 h 1219200" name="connsiteY8"/>
                <a:gd fmla="*/ 22193 w 28575" name="connsiteX9"/>
                <a:gd fmla="*/ 1163669 h 1219200" name="connsiteY9"/>
                <a:gd fmla="*/ 22193 w 28575" name="connsiteX10"/>
                <a:gd fmla="*/ 1102900 h 1219200" name="connsiteY10"/>
                <a:gd fmla="*/ 6763 w 28575" name="connsiteX11"/>
                <a:gd fmla="*/ 1102900 h 1219200" name="connsiteY11"/>
                <a:gd fmla="*/ 6763 w 28575" name="connsiteX12"/>
                <a:gd fmla="*/ 1093375 h 1219200" name="connsiteY12"/>
                <a:gd fmla="*/ 22193 w 28575" name="connsiteX13"/>
                <a:gd fmla="*/ 1093375 h 1219200" name="connsiteY13"/>
                <a:gd fmla="*/ 22193 w 28575" name="connsiteX14"/>
                <a:gd fmla="*/ 1102900 h 1219200" name="connsiteY14"/>
                <a:gd fmla="*/ 22193 w 28575" name="connsiteX15"/>
                <a:gd fmla="*/ 1042130 h 1219200" name="connsiteY15"/>
                <a:gd fmla="*/ 6763 w 28575" name="connsiteX16"/>
                <a:gd fmla="*/ 1042130 h 1219200" name="connsiteY16"/>
                <a:gd fmla="*/ 6763 w 28575" name="connsiteX17"/>
                <a:gd fmla="*/ 1032605 h 1219200" name="connsiteY17"/>
                <a:gd fmla="*/ 22193 w 28575" name="connsiteX18"/>
                <a:gd fmla="*/ 1032605 h 1219200" name="connsiteY18"/>
                <a:gd fmla="*/ 22193 w 28575" name="connsiteX19"/>
                <a:gd fmla="*/ 1042130 h 1219200" name="connsiteY19"/>
                <a:gd fmla="*/ 22193 w 28575" name="connsiteX20"/>
                <a:gd fmla="*/ 981456 h 1219200" name="connsiteY20"/>
                <a:gd fmla="*/ 6763 w 28575" name="connsiteX21"/>
                <a:gd fmla="*/ 981456 h 1219200" name="connsiteY21"/>
                <a:gd fmla="*/ 6763 w 28575" name="connsiteX22"/>
                <a:gd fmla="*/ 971931 h 1219200" name="connsiteY22"/>
                <a:gd fmla="*/ 22193 w 28575" name="connsiteX23"/>
                <a:gd fmla="*/ 971931 h 1219200" name="connsiteY23"/>
                <a:gd fmla="*/ 22193 w 28575" name="connsiteX24"/>
                <a:gd fmla="*/ 981456 h 1219200" name="connsiteY24"/>
                <a:gd fmla="*/ 22193 w 28575" name="connsiteX25"/>
                <a:gd fmla="*/ 920686 h 1219200" name="connsiteY25"/>
                <a:gd fmla="*/ 6763 w 28575" name="connsiteX26"/>
                <a:gd fmla="*/ 920686 h 1219200" name="connsiteY26"/>
                <a:gd fmla="*/ 6763 w 28575" name="connsiteX27"/>
                <a:gd fmla="*/ 911161 h 1219200" name="connsiteY27"/>
                <a:gd fmla="*/ 22193 w 28575" name="connsiteX28"/>
                <a:gd fmla="*/ 911161 h 1219200" name="connsiteY28"/>
                <a:gd fmla="*/ 22193 w 28575" name="connsiteX29"/>
                <a:gd fmla="*/ 920686 h 1219200" name="connsiteY29"/>
                <a:gd fmla="*/ 22193 w 28575" name="connsiteX30"/>
                <a:gd fmla="*/ 859917 h 1219200" name="connsiteY30"/>
                <a:gd fmla="*/ 6763 w 28575" name="connsiteX31"/>
                <a:gd fmla="*/ 859917 h 1219200" name="connsiteY31"/>
                <a:gd fmla="*/ 6763 w 28575" name="connsiteX32"/>
                <a:gd fmla="*/ 850392 h 1219200" name="connsiteY32"/>
                <a:gd fmla="*/ 22193 w 28575" name="connsiteX33"/>
                <a:gd fmla="*/ 850392 h 1219200" name="connsiteY33"/>
                <a:gd fmla="*/ 22193 w 28575" name="connsiteX34"/>
                <a:gd fmla="*/ 859917 h 1219200" name="connsiteY34"/>
                <a:gd fmla="*/ 22193 w 28575" name="connsiteX35"/>
                <a:gd fmla="*/ 799147 h 1219200" name="connsiteY35"/>
                <a:gd fmla="*/ 6763 w 28575" name="connsiteX36"/>
                <a:gd fmla="*/ 799147 h 1219200" name="connsiteY36"/>
                <a:gd fmla="*/ 6763 w 28575" name="connsiteX37"/>
                <a:gd fmla="*/ 789622 h 1219200" name="connsiteY37"/>
                <a:gd fmla="*/ 22193 w 28575" name="connsiteX38"/>
                <a:gd fmla="*/ 789622 h 1219200" name="connsiteY38"/>
                <a:gd fmla="*/ 22193 w 28575" name="connsiteX39"/>
                <a:gd fmla="*/ 799147 h 1219200" name="connsiteY39"/>
                <a:gd fmla="*/ 22193 w 28575" name="connsiteX40"/>
                <a:gd fmla="*/ 738473 h 1219200" name="connsiteY40"/>
                <a:gd fmla="*/ 6763 w 28575" name="connsiteX41"/>
                <a:gd fmla="*/ 738473 h 1219200" name="connsiteY41"/>
                <a:gd fmla="*/ 6763 w 28575" name="connsiteX42"/>
                <a:gd fmla="*/ 728948 h 1219200" name="connsiteY42"/>
                <a:gd fmla="*/ 22193 w 28575" name="connsiteX43"/>
                <a:gd fmla="*/ 728948 h 1219200" name="connsiteY43"/>
                <a:gd fmla="*/ 22193 w 28575" name="connsiteX44"/>
                <a:gd fmla="*/ 738473 h 1219200" name="connsiteY44"/>
                <a:gd fmla="*/ 22193 w 28575" name="connsiteX45"/>
                <a:gd fmla="*/ 495490 h 1219200" name="connsiteY45"/>
                <a:gd fmla="*/ 6763 w 28575" name="connsiteX46"/>
                <a:gd fmla="*/ 495490 h 1219200" name="connsiteY46"/>
                <a:gd fmla="*/ 6763 w 28575" name="connsiteX47"/>
                <a:gd fmla="*/ 485965 h 1219200" name="connsiteY47"/>
                <a:gd fmla="*/ 22193 w 28575" name="connsiteX48"/>
                <a:gd fmla="*/ 485965 h 1219200" name="connsiteY48"/>
                <a:gd fmla="*/ 22193 w 28575" name="connsiteX49"/>
                <a:gd fmla="*/ 495490 h 1219200" name="connsiteY49"/>
                <a:gd fmla="*/ 22193 w 28575" name="connsiteX50"/>
                <a:gd fmla="*/ 434721 h 1219200" name="connsiteY50"/>
                <a:gd fmla="*/ 6763 w 28575" name="connsiteX51"/>
                <a:gd fmla="*/ 434721 h 1219200" name="connsiteY51"/>
                <a:gd fmla="*/ 6763 w 28575" name="connsiteX52"/>
                <a:gd fmla="*/ 425196 h 1219200" name="connsiteY52"/>
                <a:gd fmla="*/ 22193 w 28575" name="connsiteX53"/>
                <a:gd fmla="*/ 425196 h 1219200" name="connsiteY53"/>
                <a:gd fmla="*/ 22193 w 28575" name="connsiteX54"/>
                <a:gd fmla="*/ 434721 h 1219200" name="connsiteY54"/>
                <a:gd fmla="*/ 22193 w 28575" name="connsiteX55"/>
                <a:gd fmla="*/ 373952 h 1219200" name="connsiteY55"/>
                <a:gd fmla="*/ 6763 w 28575" name="connsiteX56"/>
                <a:gd fmla="*/ 373952 h 1219200" name="connsiteY56"/>
                <a:gd fmla="*/ 6763 w 28575" name="connsiteX57"/>
                <a:gd fmla="*/ 364427 h 1219200" name="connsiteY57"/>
                <a:gd fmla="*/ 22193 w 28575" name="connsiteX58"/>
                <a:gd fmla="*/ 364427 h 1219200" name="connsiteY58"/>
                <a:gd fmla="*/ 22193 w 28575" name="connsiteX59"/>
                <a:gd fmla="*/ 373952 h 1219200" name="connsiteY59"/>
                <a:gd fmla="*/ 22193 w 28575" name="connsiteX60"/>
                <a:gd fmla="*/ 313182 h 1219200" name="connsiteY60"/>
                <a:gd fmla="*/ 6763 w 28575" name="connsiteX61"/>
                <a:gd fmla="*/ 313182 h 1219200" name="connsiteY61"/>
                <a:gd fmla="*/ 6763 w 28575" name="connsiteX62"/>
                <a:gd fmla="*/ 303657 h 1219200" name="connsiteY62"/>
                <a:gd fmla="*/ 22193 w 28575" name="connsiteX63"/>
                <a:gd fmla="*/ 303657 h 1219200" name="connsiteY63"/>
                <a:gd fmla="*/ 22193 w 28575" name="connsiteX64"/>
                <a:gd fmla="*/ 313182 h 1219200" name="connsiteY64"/>
                <a:gd fmla="*/ 22193 w 28575" name="connsiteX65"/>
                <a:gd fmla="*/ 252413 h 1219200" name="connsiteY65"/>
                <a:gd fmla="*/ 6763 w 28575" name="connsiteX66"/>
                <a:gd fmla="*/ 252413 h 1219200" name="connsiteY66"/>
                <a:gd fmla="*/ 6763 w 28575" name="connsiteX67"/>
                <a:gd fmla="*/ 242888 h 1219200" name="connsiteY67"/>
                <a:gd fmla="*/ 22193 w 28575" name="connsiteX68"/>
                <a:gd fmla="*/ 242888 h 1219200" name="connsiteY68"/>
                <a:gd fmla="*/ 22193 w 28575" name="connsiteX69"/>
                <a:gd fmla="*/ 252413 h 1219200" name="connsiteY69"/>
                <a:gd fmla="*/ 22193 w 28575" name="connsiteX70"/>
                <a:gd fmla="*/ 191738 h 1219200" name="connsiteY70"/>
                <a:gd fmla="*/ 6763 w 28575" name="connsiteX71"/>
                <a:gd fmla="*/ 191738 h 1219200" name="connsiteY71"/>
                <a:gd fmla="*/ 6763 w 28575" name="connsiteX72"/>
                <a:gd fmla="*/ 182213 h 1219200" name="connsiteY72"/>
                <a:gd fmla="*/ 22193 w 28575" name="connsiteX73"/>
                <a:gd fmla="*/ 182213 h 1219200" name="connsiteY73"/>
                <a:gd fmla="*/ 22193 w 28575" name="connsiteX74"/>
                <a:gd fmla="*/ 191738 h 1219200" name="connsiteY74"/>
                <a:gd fmla="*/ 22193 w 28575" name="connsiteX75"/>
                <a:gd fmla="*/ 130969 h 1219200" name="connsiteY75"/>
                <a:gd fmla="*/ 6763 w 28575" name="connsiteX76"/>
                <a:gd fmla="*/ 130969 h 1219200" name="connsiteY76"/>
                <a:gd fmla="*/ 6763 w 28575" name="connsiteX77"/>
                <a:gd fmla="*/ 121444 h 1219200" name="connsiteY77"/>
                <a:gd fmla="*/ 22193 w 28575" name="connsiteX78"/>
                <a:gd fmla="*/ 121444 h 1219200" name="connsiteY78"/>
                <a:gd fmla="*/ 22193 w 28575" name="connsiteX79"/>
                <a:gd fmla="*/ 130969 h 1219200" name="connsiteY79"/>
                <a:gd fmla="*/ 22193 w 28575" name="connsiteX80"/>
                <a:gd fmla="*/ 70199 h 1219200" name="connsiteY80"/>
                <a:gd fmla="*/ 6763 w 28575" name="connsiteX81"/>
                <a:gd fmla="*/ 70199 h 1219200" name="connsiteY81"/>
                <a:gd fmla="*/ 6763 w 28575" name="connsiteX82"/>
                <a:gd fmla="*/ 60674 h 1219200" name="connsiteY82"/>
                <a:gd fmla="*/ 22193 w 28575" name="connsiteX83"/>
                <a:gd fmla="*/ 60674 h 1219200" name="connsiteY83"/>
                <a:gd fmla="*/ 22193 w 28575" name="connsiteX84"/>
                <a:gd fmla="*/ 70199 h 1219200" name="connsiteY84"/>
                <a:gd fmla="*/ 29051 w 28575" name="connsiteX85"/>
                <a:gd fmla="*/ 9525 h 1219200" name="connsiteY85"/>
                <a:gd fmla="*/ 0 w 28575" name="connsiteX86"/>
                <a:gd fmla="*/ 9525 h 1219200" name="connsiteY86"/>
                <a:gd fmla="*/ 0 w 28575" name="connsiteX87"/>
                <a:gd fmla="*/ 0 h 1219200" name="connsiteY87"/>
                <a:gd fmla="*/ 29051 w 28575" name="connsiteX88"/>
                <a:gd fmla="*/ 0 h 1219200" name="connsiteY88"/>
                <a:gd fmla="*/ 29051 w 28575" name="connsiteX89"/>
                <a:gd fmla="*/ 9525 h 121920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219200" w="28575">
                  <a:moveTo>
                    <a:pt x="29051" y="1224343"/>
                  </a:moveTo>
                  <a:lnTo>
                    <a:pt x="0" y="1224343"/>
                  </a:lnTo>
                  <a:lnTo>
                    <a:pt x="0" y="1214818"/>
                  </a:lnTo>
                  <a:lnTo>
                    <a:pt x="29051" y="1214818"/>
                  </a:lnTo>
                  <a:lnTo>
                    <a:pt x="29051" y="1224343"/>
                  </a:lnTo>
                  <a:close/>
                  <a:moveTo>
                    <a:pt x="22193" y="1163669"/>
                  </a:moveTo>
                  <a:lnTo>
                    <a:pt x="6763" y="1163669"/>
                  </a:lnTo>
                  <a:lnTo>
                    <a:pt x="6763" y="1154144"/>
                  </a:lnTo>
                  <a:lnTo>
                    <a:pt x="22193" y="1154144"/>
                  </a:lnTo>
                  <a:lnTo>
                    <a:pt x="22193" y="1163669"/>
                  </a:lnTo>
                  <a:close/>
                  <a:moveTo>
                    <a:pt x="22193" y="1102900"/>
                  </a:moveTo>
                  <a:lnTo>
                    <a:pt x="6763" y="1102900"/>
                  </a:lnTo>
                  <a:lnTo>
                    <a:pt x="6763" y="1093375"/>
                  </a:lnTo>
                  <a:lnTo>
                    <a:pt x="22193" y="1093375"/>
                  </a:lnTo>
                  <a:lnTo>
                    <a:pt x="22193" y="1102900"/>
                  </a:lnTo>
                  <a:close/>
                  <a:moveTo>
                    <a:pt x="22193" y="1042130"/>
                  </a:moveTo>
                  <a:lnTo>
                    <a:pt x="6763" y="1042130"/>
                  </a:lnTo>
                  <a:lnTo>
                    <a:pt x="6763" y="1032605"/>
                  </a:lnTo>
                  <a:lnTo>
                    <a:pt x="22193" y="1032605"/>
                  </a:lnTo>
                  <a:lnTo>
                    <a:pt x="22193" y="1042130"/>
                  </a:lnTo>
                  <a:close/>
                  <a:moveTo>
                    <a:pt x="22193" y="981456"/>
                  </a:moveTo>
                  <a:lnTo>
                    <a:pt x="6763" y="981456"/>
                  </a:lnTo>
                  <a:lnTo>
                    <a:pt x="6763" y="971931"/>
                  </a:lnTo>
                  <a:lnTo>
                    <a:pt x="22193" y="971931"/>
                  </a:lnTo>
                  <a:lnTo>
                    <a:pt x="22193" y="981456"/>
                  </a:lnTo>
                  <a:close/>
                  <a:moveTo>
                    <a:pt x="22193" y="920686"/>
                  </a:moveTo>
                  <a:lnTo>
                    <a:pt x="6763" y="920686"/>
                  </a:lnTo>
                  <a:lnTo>
                    <a:pt x="6763" y="911161"/>
                  </a:lnTo>
                  <a:lnTo>
                    <a:pt x="22193" y="911161"/>
                  </a:lnTo>
                  <a:lnTo>
                    <a:pt x="22193" y="920686"/>
                  </a:lnTo>
                  <a:close/>
                  <a:moveTo>
                    <a:pt x="22193" y="859917"/>
                  </a:moveTo>
                  <a:lnTo>
                    <a:pt x="6763" y="859917"/>
                  </a:lnTo>
                  <a:lnTo>
                    <a:pt x="6763" y="850392"/>
                  </a:lnTo>
                  <a:lnTo>
                    <a:pt x="22193" y="850392"/>
                  </a:lnTo>
                  <a:lnTo>
                    <a:pt x="22193" y="859917"/>
                  </a:lnTo>
                  <a:close/>
                  <a:moveTo>
                    <a:pt x="22193" y="799147"/>
                  </a:moveTo>
                  <a:lnTo>
                    <a:pt x="6763" y="799147"/>
                  </a:lnTo>
                  <a:lnTo>
                    <a:pt x="6763" y="789622"/>
                  </a:lnTo>
                  <a:lnTo>
                    <a:pt x="22193" y="789622"/>
                  </a:lnTo>
                  <a:lnTo>
                    <a:pt x="22193" y="799147"/>
                  </a:lnTo>
                  <a:close/>
                  <a:moveTo>
                    <a:pt x="22193" y="738473"/>
                  </a:moveTo>
                  <a:lnTo>
                    <a:pt x="6763" y="738473"/>
                  </a:lnTo>
                  <a:lnTo>
                    <a:pt x="6763" y="728948"/>
                  </a:lnTo>
                  <a:lnTo>
                    <a:pt x="22193" y="728948"/>
                  </a:lnTo>
                  <a:lnTo>
                    <a:pt x="22193" y="738473"/>
                  </a:lnTo>
                  <a:close/>
                  <a:moveTo>
                    <a:pt x="22193" y="495490"/>
                  </a:moveTo>
                  <a:lnTo>
                    <a:pt x="6763" y="495490"/>
                  </a:lnTo>
                  <a:lnTo>
                    <a:pt x="6763" y="485965"/>
                  </a:lnTo>
                  <a:lnTo>
                    <a:pt x="22193" y="485965"/>
                  </a:lnTo>
                  <a:lnTo>
                    <a:pt x="22193" y="495490"/>
                  </a:lnTo>
                  <a:close/>
                  <a:moveTo>
                    <a:pt x="22193" y="434721"/>
                  </a:moveTo>
                  <a:lnTo>
                    <a:pt x="6763" y="434721"/>
                  </a:lnTo>
                  <a:lnTo>
                    <a:pt x="6763" y="425196"/>
                  </a:lnTo>
                  <a:lnTo>
                    <a:pt x="22193" y="425196"/>
                  </a:lnTo>
                  <a:lnTo>
                    <a:pt x="22193" y="434721"/>
                  </a:lnTo>
                  <a:close/>
                  <a:moveTo>
                    <a:pt x="22193" y="373952"/>
                  </a:moveTo>
                  <a:lnTo>
                    <a:pt x="6763" y="373952"/>
                  </a:lnTo>
                  <a:lnTo>
                    <a:pt x="6763" y="364427"/>
                  </a:lnTo>
                  <a:lnTo>
                    <a:pt x="22193" y="364427"/>
                  </a:lnTo>
                  <a:lnTo>
                    <a:pt x="22193" y="373952"/>
                  </a:lnTo>
                  <a:close/>
                  <a:moveTo>
                    <a:pt x="22193" y="313182"/>
                  </a:moveTo>
                  <a:lnTo>
                    <a:pt x="6763" y="313182"/>
                  </a:lnTo>
                  <a:lnTo>
                    <a:pt x="6763" y="303657"/>
                  </a:lnTo>
                  <a:lnTo>
                    <a:pt x="22193" y="303657"/>
                  </a:lnTo>
                  <a:lnTo>
                    <a:pt x="22193" y="313182"/>
                  </a:lnTo>
                  <a:close/>
                  <a:moveTo>
                    <a:pt x="22193" y="252413"/>
                  </a:moveTo>
                  <a:lnTo>
                    <a:pt x="6763" y="252413"/>
                  </a:lnTo>
                  <a:lnTo>
                    <a:pt x="6763" y="242888"/>
                  </a:lnTo>
                  <a:lnTo>
                    <a:pt x="22193" y="242888"/>
                  </a:lnTo>
                  <a:lnTo>
                    <a:pt x="22193" y="252413"/>
                  </a:lnTo>
                  <a:close/>
                  <a:moveTo>
                    <a:pt x="22193" y="191738"/>
                  </a:moveTo>
                  <a:lnTo>
                    <a:pt x="6763" y="191738"/>
                  </a:lnTo>
                  <a:lnTo>
                    <a:pt x="6763" y="182213"/>
                  </a:lnTo>
                  <a:lnTo>
                    <a:pt x="22193" y="182213"/>
                  </a:lnTo>
                  <a:lnTo>
                    <a:pt x="22193" y="191738"/>
                  </a:lnTo>
                  <a:close/>
                  <a:moveTo>
                    <a:pt x="22193" y="130969"/>
                  </a:moveTo>
                  <a:lnTo>
                    <a:pt x="6763" y="130969"/>
                  </a:lnTo>
                  <a:lnTo>
                    <a:pt x="6763" y="121444"/>
                  </a:lnTo>
                  <a:lnTo>
                    <a:pt x="22193" y="121444"/>
                  </a:lnTo>
                  <a:lnTo>
                    <a:pt x="22193" y="130969"/>
                  </a:lnTo>
                  <a:close/>
                  <a:moveTo>
                    <a:pt x="22193" y="70199"/>
                  </a:moveTo>
                  <a:lnTo>
                    <a:pt x="6763" y="70199"/>
                  </a:lnTo>
                  <a:lnTo>
                    <a:pt x="6763" y="60674"/>
                  </a:lnTo>
                  <a:lnTo>
                    <a:pt x="22193" y="60674"/>
                  </a:lnTo>
                  <a:lnTo>
                    <a:pt x="22193" y="70199"/>
                  </a:lnTo>
                  <a:close/>
                  <a:moveTo>
                    <a:pt x="29051" y="9525"/>
                  </a:moveTo>
                  <a:lnTo>
                    <a:pt x="0" y="9525"/>
                  </a:lnTo>
                  <a:lnTo>
                    <a:pt x="0" y="0"/>
                  </a:lnTo>
                  <a:lnTo>
                    <a:pt x="29051" y="0"/>
                  </a:lnTo>
                  <a:lnTo>
                    <a:pt x="29051" y="9525"/>
                  </a:lnTo>
                  <a:close/>
                </a:path>
              </a:pathLst>
            </a:custGeom>
            <a:solidFill>
              <a:schemeClr val="bg1"/>
            </a:solidFill>
            <a:ln cap="flat" w="9525">
              <a:noFill/>
              <a:prstDash val="solid"/>
              <a:miter/>
            </a:ln>
          </p:spPr>
          <p:txBody>
            <a:bodyPr anchor="ctr" rtlCol="0"/>
            <a:lstStyle/>
            <a:p>
              <a:endParaRPr altLang="en-US" lang="zh-CN"/>
            </a:p>
          </p:txBody>
        </p:sp>
        <p:sp>
          <p:nvSpPr>
            <p:cNvPr id="43" name="任意多边形: 形状 42">
              <a:extLst>
                <a:ext uri="{FF2B5EF4-FFF2-40B4-BE49-F238E27FC236}">
                  <a16:creationId xmlns:a16="http://schemas.microsoft.com/office/drawing/2014/main" id="{A7F694C1-F244-4FC2-BF9E-F53EA73D0429}"/>
                </a:ext>
              </a:extLst>
            </p:cNvPr>
            <p:cNvSpPr/>
            <p:nvPr/>
          </p:nvSpPr>
          <p:spPr>
            <a:xfrm>
              <a:off x="5351336" y="4780121"/>
              <a:ext cx="9525" cy="1209675"/>
            </a:xfrm>
            <a:custGeom>
              <a:gdLst>
                <a:gd fmla="*/ 4763 w 0" name="connsiteX0"/>
                <a:gd fmla="*/ 1217771 h 1209675" name="connsiteY0"/>
                <a:gd fmla="*/ 0 w 0" name="connsiteX1"/>
                <a:gd fmla="*/ 1217771 h 1209675" name="connsiteY1"/>
                <a:gd fmla="*/ 0 w 0" name="connsiteX2"/>
                <a:gd fmla="*/ 731711 h 1209675" name="connsiteY2"/>
                <a:gd fmla="*/ 4763 w 0" name="connsiteX3"/>
                <a:gd fmla="*/ 731711 h 1209675" name="connsiteY3"/>
                <a:gd fmla="*/ 4763 w 0" name="connsiteX4"/>
                <a:gd fmla="*/ 1217771 h 1209675" name="connsiteY4"/>
                <a:gd fmla="*/ 4763 w 0" name="connsiteX5"/>
                <a:gd fmla="*/ 488823 h 1209675" name="connsiteY5"/>
                <a:gd fmla="*/ 0 w 0" name="connsiteX6"/>
                <a:gd fmla="*/ 488823 h 1209675" name="connsiteY6"/>
                <a:gd fmla="*/ 0 w 0" name="connsiteX7"/>
                <a:gd fmla="*/ 0 h 1209675" name="connsiteY7"/>
                <a:gd fmla="*/ 4763 w 0" name="connsiteX8"/>
                <a:gd fmla="*/ 0 h 1209675" name="connsiteY8"/>
                <a:gd fmla="*/ 4763 w 0" name="connsiteX9"/>
                <a:gd fmla="*/ 488823 h 12096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09675">
                  <a:moveTo>
                    <a:pt x="4763" y="1217771"/>
                  </a:moveTo>
                  <a:lnTo>
                    <a:pt x="0" y="1217771"/>
                  </a:lnTo>
                  <a:lnTo>
                    <a:pt x="0" y="731711"/>
                  </a:lnTo>
                  <a:lnTo>
                    <a:pt x="4763" y="731711"/>
                  </a:lnTo>
                  <a:lnTo>
                    <a:pt x="4763" y="1217771"/>
                  </a:lnTo>
                  <a:close/>
                  <a:moveTo>
                    <a:pt x="4763" y="488823"/>
                  </a:moveTo>
                  <a:lnTo>
                    <a:pt x="0" y="488823"/>
                  </a:lnTo>
                  <a:lnTo>
                    <a:pt x="0" y="0"/>
                  </a:lnTo>
                  <a:lnTo>
                    <a:pt x="4763" y="0"/>
                  </a:lnTo>
                  <a:lnTo>
                    <a:pt x="4763" y="488823"/>
                  </a:lnTo>
                  <a:close/>
                </a:path>
              </a:pathLst>
            </a:custGeom>
            <a:solidFill>
              <a:schemeClr val="bg1"/>
            </a:solidFill>
            <a:ln cap="flat" w="9525">
              <a:noFill/>
              <a:prstDash val="solid"/>
              <a:miter/>
            </a:ln>
          </p:spPr>
          <p:txBody>
            <a:bodyPr anchor="ctr" rtlCol="0"/>
            <a:lstStyle/>
            <a:p>
              <a:endParaRPr altLang="en-US" lang="zh-CN"/>
            </a:p>
          </p:txBody>
        </p:sp>
      </p:grpSp>
      <p:sp>
        <p:nvSpPr>
          <p:cNvPr id="45" name="矩形 44">
            <a:extLst>
              <a:ext uri="{FF2B5EF4-FFF2-40B4-BE49-F238E27FC236}">
                <a16:creationId xmlns:a16="http://schemas.microsoft.com/office/drawing/2014/main" id="{0C8E5F1F-E5FB-4C62-B28A-AC346D35FF83}"/>
              </a:ext>
            </a:extLst>
          </p:cNvPr>
          <p:cNvSpPr/>
          <p:nvPr/>
        </p:nvSpPr>
        <p:spPr>
          <a:xfrm>
            <a:off x="0" y="0"/>
            <a:ext cx="12192000" cy="6858000"/>
          </a:xfrm>
          <a:prstGeom prst="rect">
            <a:avLst/>
          </a:prstGeom>
          <a:gradFill flip="none" rotWithShape="1">
            <a:gsLst>
              <a:gs pos="0">
                <a:schemeClr val="tx1">
                  <a:alpha val="97000"/>
                </a:schemeClr>
              </a:gs>
              <a:gs pos="100000">
                <a:srgbClr val="0A100E">
                  <a:alpha val="62000"/>
                </a:srgb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hidden="1" id="5" name="文本框 4">
            <a:extLst>
              <a:ext uri="{FF2B5EF4-FFF2-40B4-BE49-F238E27FC236}">
                <a16:creationId xmlns:a16="http://schemas.microsoft.com/office/drawing/2014/main" id="{8A0A0DA0-C9F0-45C7-A585-93D5B263588D}"/>
              </a:ext>
            </a:extLst>
          </p:cNvPr>
          <p:cNvSpPr txBox="1"/>
          <p:nvPr/>
        </p:nvSpPr>
        <p:spPr>
          <a:xfrm>
            <a:off x="-514066" y="2489319"/>
            <a:ext cx="14538325"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0">
                      <a:srgbClr val="FFC000"/>
                    </a:gs>
                    <a:gs pos="14000">
                      <a:srgbClr val="EB7D0F"/>
                    </a:gs>
                    <a:gs pos="100000">
                      <a:srgbClr val="0A100E"/>
                    </a:gs>
                  </a:gsLst>
                  <a:lin ang="0" scaled="1"/>
                </a:gradFill>
                <a:latin charset="-122" panose="00000500000000000000" pitchFamily="2" typeface="优设标题黑"/>
                <a:ea charset="-122" panose="00000500000000000000" pitchFamily="2" typeface="优设标题黑"/>
              </a:rPr>
              <a:t>少一次猎食 多一次相聚</a:t>
            </a:r>
          </a:p>
        </p:txBody>
      </p:sp>
      <p:sp>
        <p:nvSpPr>
          <p:cNvPr id="20" name="文本框 19">
            <a:extLst>
              <a:ext uri="{FF2B5EF4-FFF2-40B4-BE49-F238E27FC236}">
                <a16:creationId xmlns:a16="http://schemas.microsoft.com/office/drawing/2014/main" id="{06D16287-8D13-457B-AB30-1DA706C8B3B1}"/>
              </a:ext>
            </a:extLst>
          </p:cNvPr>
          <p:cNvSpPr txBox="1"/>
          <p:nvPr/>
        </p:nvSpPr>
        <p:spPr>
          <a:xfrm>
            <a:off x="1616008" y="1714501"/>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46000">
                      <a:schemeClr val="bg1"/>
                    </a:gs>
                    <a:gs pos="100000">
                      <a:srgbClr val="0A100E"/>
                    </a:gs>
                  </a:gsLst>
                  <a:lin ang="0" scaled="1"/>
                </a:gradFill>
                <a:latin charset="-122" panose="00000500000000000000" pitchFamily="2" typeface="优设标题黑"/>
                <a:ea charset="-122" panose="00000500000000000000" pitchFamily="2" typeface="优设标题黑"/>
              </a:rPr>
              <a:t>少</a:t>
            </a:r>
          </a:p>
        </p:txBody>
      </p:sp>
      <p:sp>
        <p:nvSpPr>
          <p:cNvPr id="21" name="文本框 20">
            <a:extLst>
              <a:ext uri="{FF2B5EF4-FFF2-40B4-BE49-F238E27FC236}">
                <a16:creationId xmlns:a16="http://schemas.microsoft.com/office/drawing/2014/main" id="{91BB10E4-8645-455C-9773-C692B34EE0E6}"/>
              </a:ext>
            </a:extLst>
          </p:cNvPr>
          <p:cNvSpPr txBox="1"/>
          <p:nvPr/>
        </p:nvSpPr>
        <p:spPr>
          <a:xfrm>
            <a:off x="2878070" y="1714501"/>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46000">
                      <a:schemeClr val="bg1"/>
                    </a:gs>
                    <a:gs pos="100000">
                      <a:srgbClr val="0A100E"/>
                    </a:gs>
                  </a:gsLst>
                  <a:lin ang="0" scaled="1"/>
                </a:gradFill>
                <a:latin charset="-122" panose="00000500000000000000" pitchFamily="2" typeface="优设标题黑"/>
                <a:ea charset="-122" panose="00000500000000000000" pitchFamily="2" typeface="优设标题黑"/>
              </a:rPr>
              <a:t>一</a:t>
            </a:r>
          </a:p>
        </p:txBody>
      </p:sp>
      <p:sp>
        <p:nvSpPr>
          <p:cNvPr id="22" name="文本框 21">
            <a:extLst>
              <a:ext uri="{FF2B5EF4-FFF2-40B4-BE49-F238E27FC236}">
                <a16:creationId xmlns:a16="http://schemas.microsoft.com/office/drawing/2014/main" id="{D1F862D7-D3B8-4222-A9C4-8BEF694FAE40}"/>
              </a:ext>
            </a:extLst>
          </p:cNvPr>
          <p:cNvSpPr txBox="1"/>
          <p:nvPr/>
        </p:nvSpPr>
        <p:spPr>
          <a:xfrm>
            <a:off x="4140133" y="1714501"/>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46000">
                      <a:schemeClr val="bg1"/>
                    </a:gs>
                    <a:gs pos="100000">
                      <a:srgbClr val="0A100E"/>
                    </a:gs>
                  </a:gsLst>
                  <a:lin ang="0" scaled="1"/>
                </a:gradFill>
                <a:latin charset="-122" panose="00000500000000000000" pitchFamily="2" typeface="优设标题黑"/>
                <a:ea charset="-122" panose="00000500000000000000" pitchFamily="2" typeface="优设标题黑"/>
              </a:rPr>
              <a:t>次</a:t>
            </a:r>
          </a:p>
        </p:txBody>
      </p:sp>
      <p:sp>
        <p:nvSpPr>
          <p:cNvPr id="23" name="文本框 22">
            <a:extLst>
              <a:ext uri="{FF2B5EF4-FFF2-40B4-BE49-F238E27FC236}">
                <a16:creationId xmlns:a16="http://schemas.microsoft.com/office/drawing/2014/main" id="{080DE6A5-EE1A-4903-B9F9-7CF32F16D648}"/>
              </a:ext>
            </a:extLst>
          </p:cNvPr>
          <p:cNvSpPr txBox="1"/>
          <p:nvPr/>
        </p:nvSpPr>
        <p:spPr>
          <a:xfrm>
            <a:off x="5402195" y="1714501"/>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52000">
                      <a:srgbClr val="C00000"/>
                    </a:gs>
                    <a:gs pos="100000">
                      <a:srgbClr val="0A100E"/>
                    </a:gs>
                  </a:gsLst>
                  <a:lin ang="0" scaled="1"/>
                </a:gradFill>
                <a:latin charset="-122" panose="00000500000000000000" pitchFamily="2" typeface="优设标题黑"/>
                <a:ea charset="-122" panose="00000500000000000000" pitchFamily="2" typeface="优设标题黑"/>
              </a:rPr>
              <a:t>猎</a:t>
            </a:r>
          </a:p>
        </p:txBody>
      </p:sp>
      <p:sp>
        <p:nvSpPr>
          <p:cNvPr id="24" name="文本框 23">
            <a:extLst>
              <a:ext uri="{FF2B5EF4-FFF2-40B4-BE49-F238E27FC236}">
                <a16:creationId xmlns:a16="http://schemas.microsoft.com/office/drawing/2014/main" id="{8C03B51D-719F-4C2D-8658-B8B3A3FA2E67}"/>
              </a:ext>
            </a:extLst>
          </p:cNvPr>
          <p:cNvSpPr txBox="1"/>
          <p:nvPr/>
        </p:nvSpPr>
        <p:spPr>
          <a:xfrm>
            <a:off x="6664258" y="1714501"/>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52000">
                      <a:srgbClr val="C00000"/>
                    </a:gs>
                    <a:gs pos="100000">
                      <a:srgbClr val="0A100E"/>
                    </a:gs>
                  </a:gsLst>
                  <a:lin ang="0" scaled="1"/>
                </a:gradFill>
                <a:latin charset="-122" panose="00000500000000000000" pitchFamily="2" typeface="优设标题黑"/>
                <a:ea charset="-122" panose="00000500000000000000" pitchFamily="2" typeface="优设标题黑"/>
              </a:rPr>
              <a:t>食</a:t>
            </a:r>
          </a:p>
        </p:txBody>
      </p:sp>
      <p:sp>
        <p:nvSpPr>
          <p:cNvPr id="26" name="文本框 25">
            <a:extLst>
              <a:ext uri="{FF2B5EF4-FFF2-40B4-BE49-F238E27FC236}">
                <a16:creationId xmlns:a16="http://schemas.microsoft.com/office/drawing/2014/main" id="{BA933AA5-4F45-4D56-8F22-FE0D9C348989}"/>
              </a:ext>
            </a:extLst>
          </p:cNvPr>
          <p:cNvSpPr txBox="1"/>
          <p:nvPr/>
        </p:nvSpPr>
        <p:spPr>
          <a:xfrm>
            <a:off x="4156142" y="3057659"/>
            <a:ext cx="1371600" cy="1975104"/>
          </a:xfrm>
          <a:prstGeom prst="rect">
            <a:avLst/>
          </a:prstGeom>
        </p:spPr>
        <p:txBody>
          <a:bodyPr bIns="0" lIns="0" rIns="0" rtlCol="0" tIns="0" wrap="none">
            <a:spAutoFit/>
          </a:bodyPr>
          <a:lstStyle/>
          <a:p>
            <a:pPr algn="ctr">
              <a:lnSpc>
                <a:spcPct val="120000"/>
              </a:lnSpc>
              <a:spcAft>
                <a:spcPts val="1200"/>
              </a:spcAft>
            </a:pPr>
            <a:r>
              <a:rPr altLang="en-US" lang="zh-CN" sz="10800">
                <a:gradFill flip="none" rotWithShape="1">
                  <a:gsLst>
                    <a:gs pos="46000">
                      <a:schemeClr val="bg1"/>
                    </a:gs>
                    <a:gs pos="100000">
                      <a:srgbClr val="0A100E"/>
                    </a:gs>
                  </a:gsLst>
                  <a:lin ang="0" scaled="1"/>
                </a:gradFill>
                <a:latin charset="-122" panose="00000500000000000000" pitchFamily="2" typeface="优设标题黑"/>
                <a:ea charset="-122" panose="00000500000000000000" pitchFamily="2" typeface="优设标题黑"/>
              </a:rPr>
              <a:t>多</a:t>
            </a:r>
          </a:p>
        </p:txBody>
      </p:sp>
      <p:sp>
        <p:nvSpPr>
          <p:cNvPr id="27" name="文本框 26">
            <a:extLst>
              <a:ext uri="{FF2B5EF4-FFF2-40B4-BE49-F238E27FC236}">
                <a16:creationId xmlns:a16="http://schemas.microsoft.com/office/drawing/2014/main" id="{8EB638F2-03FA-45D6-BBA4-78A8E7C67504}"/>
              </a:ext>
            </a:extLst>
          </p:cNvPr>
          <p:cNvSpPr txBox="1"/>
          <p:nvPr/>
        </p:nvSpPr>
        <p:spPr>
          <a:xfrm>
            <a:off x="5418205" y="3057659"/>
            <a:ext cx="1371600" cy="1975104"/>
          </a:xfrm>
          <a:prstGeom prst="rect">
            <a:avLst/>
          </a:prstGeom>
        </p:spPr>
        <p:txBody>
          <a:bodyPr bIns="0" lIns="0" rIns="0" rtlCol="0" tIns="0" wrap="none">
            <a:spAutoFit/>
          </a:bodyPr>
          <a:lstStyle/>
          <a:p>
            <a:pPr algn="ctr">
              <a:lnSpc>
                <a:spcPct val="120000"/>
              </a:lnSpc>
              <a:spcAft>
                <a:spcPts val="1200"/>
              </a:spcAft>
            </a:pPr>
            <a:r>
              <a:rPr altLang="en-US" lang="zh-CN" sz="10800">
                <a:gradFill flip="none" rotWithShape="1">
                  <a:gsLst>
                    <a:gs pos="46000">
                      <a:schemeClr val="bg1"/>
                    </a:gs>
                    <a:gs pos="100000">
                      <a:srgbClr val="0A100E"/>
                    </a:gs>
                  </a:gsLst>
                  <a:lin ang="0" scaled="1"/>
                </a:gradFill>
                <a:latin charset="-122" panose="00000500000000000000" pitchFamily="2" typeface="优设标题黑"/>
                <a:ea charset="-122" panose="00000500000000000000" pitchFamily="2" typeface="优设标题黑"/>
              </a:rPr>
              <a:t>一</a:t>
            </a:r>
          </a:p>
        </p:txBody>
      </p:sp>
      <p:sp>
        <p:nvSpPr>
          <p:cNvPr id="28" name="文本框 27">
            <a:extLst>
              <a:ext uri="{FF2B5EF4-FFF2-40B4-BE49-F238E27FC236}">
                <a16:creationId xmlns:a16="http://schemas.microsoft.com/office/drawing/2014/main" id="{0E21F5D5-AC27-4CB1-975A-503098516387}"/>
              </a:ext>
            </a:extLst>
          </p:cNvPr>
          <p:cNvSpPr txBox="1"/>
          <p:nvPr/>
        </p:nvSpPr>
        <p:spPr>
          <a:xfrm>
            <a:off x="6680267" y="3057659"/>
            <a:ext cx="1371600" cy="1975104"/>
          </a:xfrm>
          <a:prstGeom prst="rect">
            <a:avLst/>
          </a:prstGeom>
        </p:spPr>
        <p:txBody>
          <a:bodyPr bIns="0" lIns="0" rIns="0" rtlCol="0" tIns="0" wrap="none">
            <a:spAutoFit/>
          </a:bodyPr>
          <a:lstStyle/>
          <a:p>
            <a:pPr algn="ctr">
              <a:lnSpc>
                <a:spcPct val="120000"/>
              </a:lnSpc>
              <a:spcAft>
                <a:spcPts val="1200"/>
              </a:spcAft>
            </a:pPr>
            <a:r>
              <a:rPr altLang="en-US" lang="zh-CN" sz="10800">
                <a:gradFill flip="none" rotWithShape="1">
                  <a:gsLst>
                    <a:gs pos="46000">
                      <a:schemeClr val="bg1"/>
                    </a:gs>
                    <a:gs pos="100000">
                      <a:srgbClr val="0A100E"/>
                    </a:gs>
                  </a:gsLst>
                  <a:lin ang="0" scaled="1"/>
                </a:gradFill>
                <a:latin charset="-122" panose="00000500000000000000" pitchFamily="2" typeface="优设标题黑"/>
                <a:ea charset="-122" panose="00000500000000000000" pitchFamily="2" typeface="优设标题黑"/>
              </a:rPr>
              <a:t>次</a:t>
            </a:r>
          </a:p>
        </p:txBody>
      </p:sp>
      <p:sp>
        <p:nvSpPr>
          <p:cNvPr id="29" name="文本框 28">
            <a:extLst>
              <a:ext uri="{FF2B5EF4-FFF2-40B4-BE49-F238E27FC236}">
                <a16:creationId xmlns:a16="http://schemas.microsoft.com/office/drawing/2014/main" id="{F5C8E965-7612-4C31-BAE0-9D356785E1BF}"/>
              </a:ext>
            </a:extLst>
          </p:cNvPr>
          <p:cNvSpPr txBox="1"/>
          <p:nvPr/>
        </p:nvSpPr>
        <p:spPr>
          <a:xfrm>
            <a:off x="7942330" y="3057659"/>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52000">
                      <a:srgbClr val="C00000"/>
                    </a:gs>
                    <a:gs pos="100000">
                      <a:srgbClr val="0A100E"/>
                    </a:gs>
                  </a:gsLst>
                  <a:lin ang="0" scaled="1"/>
                </a:gradFill>
                <a:latin charset="-122" panose="00000500000000000000" pitchFamily="2" typeface="优设标题黑"/>
                <a:ea charset="-122" panose="00000500000000000000" pitchFamily="2" typeface="优设标题黑"/>
              </a:rPr>
              <a:t>相</a:t>
            </a:r>
          </a:p>
        </p:txBody>
      </p:sp>
      <p:sp>
        <p:nvSpPr>
          <p:cNvPr id="30" name="文本框 29">
            <a:extLst>
              <a:ext uri="{FF2B5EF4-FFF2-40B4-BE49-F238E27FC236}">
                <a16:creationId xmlns:a16="http://schemas.microsoft.com/office/drawing/2014/main" id="{4EF0CA47-36E6-4E97-BA96-6C241F797EAA}"/>
              </a:ext>
            </a:extLst>
          </p:cNvPr>
          <p:cNvSpPr txBox="1"/>
          <p:nvPr/>
        </p:nvSpPr>
        <p:spPr>
          <a:xfrm>
            <a:off x="9204392" y="3057659"/>
            <a:ext cx="1371600" cy="1975104"/>
          </a:xfrm>
          <a:prstGeom prst="rect">
            <a:avLst/>
          </a:prstGeom>
          <a:noFill/>
        </p:spPr>
        <p:txBody>
          <a:bodyPr bIns="0" lIns="0" rIns="0" rtlCol="0" tIns="0" wrap="none">
            <a:spAutoFit/>
          </a:bodyPr>
          <a:lstStyle/>
          <a:p>
            <a:pPr algn="ctr">
              <a:lnSpc>
                <a:spcPct val="120000"/>
              </a:lnSpc>
              <a:spcAft>
                <a:spcPts val="1200"/>
              </a:spcAft>
            </a:pPr>
            <a:r>
              <a:rPr altLang="en-US" lang="zh-CN" sz="10800">
                <a:gradFill flip="none" rotWithShape="1">
                  <a:gsLst>
                    <a:gs pos="52000">
                      <a:srgbClr val="C00000"/>
                    </a:gs>
                    <a:gs pos="100000">
                      <a:srgbClr val="0A100E"/>
                    </a:gs>
                  </a:gsLst>
                  <a:lin ang="0" scaled="1"/>
                </a:gradFill>
                <a:latin charset="-122" panose="00000500000000000000" pitchFamily="2" typeface="优设标题黑"/>
                <a:ea charset="-122" panose="00000500000000000000" pitchFamily="2" typeface="优设标题黑"/>
              </a:rPr>
              <a:t>聚</a:t>
            </a:r>
          </a:p>
        </p:txBody>
      </p:sp>
    </p:spTree>
    <p:extLst>
      <p:ext uri="{BB962C8B-B14F-4D97-AF65-F5344CB8AC3E}">
        <p14:creationId val="2012588221"/>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棕色的狐狸  描述已自动生成" id="14" name="图片 13">
            <a:extLst>
              <a:ext uri="{FF2B5EF4-FFF2-40B4-BE49-F238E27FC236}">
                <a16:creationId xmlns:a16="http://schemas.microsoft.com/office/drawing/2014/main" id="{129496E4-EEBB-47E5-84A4-0B6B00DAD21A}"/>
              </a:ext>
            </a:extLst>
          </p:cNvPr>
          <p:cNvPicPr>
            <a:picLocks noChangeAspect="1"/>
          </p:cNvPicPr>
          <p:nvPr/>
        </p:nvPicPr>
        <p:blipFill>
          <a:blip r:embed="rId2">
            <a:extLst>
              <a:ext uri="{28A0092B-C50C-407E-A947-70E740481C1C}">
                <a14:useLocalDpi/>
              </a:ext>
            </a:extLst>
          </a:blip>
          <a:srcRect l="-34826"/>
          <a:stretch>
            <a:fillRect/>
          </a:stretch>
        </p:blipFill>
        <p:spPr>
          <a:xfrm>
            <a:off x="0" y="0"/>
            <a:ext cx="12192004" cy="6858000"/>
          </a:xfrm>
          <a:custGeom>
            <a:gdLst>
              <a:gd fmla="*/ 0 w 8449453" name="connsiteX0"/>
              <a:gd fmla="*/ 0 h 5590666" name="connsiteY0"/>
              <a:gd fmla="*/ 8449453 w 8449453" name="connsiteX1"/>
              <a:gd fmla="*/ 0 h 5590666" name="connsiteY1"/>
              <a:gd fmla="*/ 8449453 w 8449453" name="connsiteX2"/>
              <a:gd fmla="*/ 5590666 h 5590666" name="connsiteY2"/>
              <a:gd fmla="*/ 0 w 8449453" name="connsiteX3"/>
              <a:gd fmla="*/ 5590666 h 5590666" name="connsiteY3"/>
            </a:gdLst>
            <a:cxnLst>
              <a:cxn ang="0">
                <a:pos x="connsiteX0" y="connsiteY0"/>
              </a:cxn>
              <a:cxn ang="0">
                <a:pos x="connsiteX1" y="connsiteY1"/>
              </a:cxn>
              <a:cxn ang="0">
                <a:pos x="connsiteX2" y="connsiteY2"/>
              </a:cxn>
              <a:cxn ang="0">
                <a:pos x="connsiteX3" y="connsiteY3"/>
              </a:cxn>
            </a:cxnLst>
            <a:rect b="b" l="l" r="r" t="t"/>
            <a:pathLst>
              <a:path h="5590666" w="8449453">
                <a:moveTo>
                  <a:pt x="0" y="0"/>
                </a:moveTo>
                <a:lnTo>
                  <a:pt x="8449453" y="0"/>
                </a:lnTo>
                <a:lnTo>
                  <a:pt x="8449453" y="5590666"/>
                </a:lnTo>
                <a:lnTo>
                  <a:pt x="0" y="5590666"/>
                </a:lnTo>
                <a:close/>
              </a:path>
            </a:pathLst>
          </a:custGeom>
        </p:spPr>
      </p:pic>
      <p:sp>
        <p:nvSpPr>
          <p:cNvPr id="4" name="Freeform 5-mask">
            <a:extLst>
              <a:ext uri="{FF2B5EF4-FFF2-40B4-BE49-F238E27FC236}">
                <a16:creationId xmlns:a16="http://schemas.microsoft.com/office/drawing/2014/main" id="{FC6BB3E3-4CBD-4A59-9929-0900409B5ED8}"/>
              </a:ext>
            </a:extLst>
          </p:cNvPr>
          <p:cNvSpPr/>
          <p:nvPr/>
        </p:nvSpPr>
        <p:spPr>
          <a:xfrm>
            <a:off x="-1" y="0"/>
            <a:ext cx="12192000" cy="6858000"/>
          </a:xfrm>
          <a:custGeom>
            <a:gdLst>
              <a:gd fmla="*/ 0 w 9144000" name="connsiteX0"/>
              <a:gd fmla="*/ 0 h 6858000" name="connsiteY0"/>
              <a:gd fmla="*/ 9144000 w 9144000" name="connsiteX1"/>
              <a:gd fmla="*/ 0 h 6858000" name="connsiteY1"/>
              <a:gd fmla="*/ 9144000 w 9144000" name="connsiteX2"/>
              <a:gd fmla="*/ 6858000 h 6858000" name="connsiteY2"/>
              <a:gd fmla="*/ 0 w 9144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9144000">
                <a:moveTo>
                  <a:pt x="0" y="0"/>
                </a:moveTo>
                <a:lnTo>
                  <a:pt x="9144000" y="0"/>
                </a:lnTo>
                <a:lnTo>
                  <a:pt x="9144000" y="6858000"/>
                </a:lnTo>
                <a:lnTo>
                  <a:pt x="0" y="6858000"/>
                </a:lnTo>
                <a:close/>
              </a:path>
            </a:pathLst>
          </a:custGeom>
          <a:gradFill flip="none" rotWithShape="1">
            <a:gsLst>
              <a:gs pos="27000">
                <a:schemeClr val="tx1"/>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Light"/>
              <a:ea charset="-122" panose="020b0502040204020203" pitchFamily="34" typeface="微软雅黑 Light"/>
            </a:endParaRPr>
          </a:p>
        </p:txBody>
      </p:sp>
      <p:sp>
        <p:nvSpPr>
          <p:cNvPr id="5" name="文本框 4">
            <a:extLst>
              <a:ext uri="{FF2B5EF4-FFF2-40B4-BE49-F238E27FC236}">
                <a16:creationId xmlns:a16="http://schemas.microsoft.com/office/drawing/2014/main" id="{12AB742B-7F61-4D97-B3E6-1807B1001CD5}"/>
              </a:ext>
            </a:extLst>
          </p:cNvPr>
          <p:cNvSpPr txBox="1"/>
          <p:nvPr/>
        </p:nvSpPr>
        <p:spPr>
          <a:xfrm>
            <a:off x="553264" y="4795853"/>
            <a:ext cx="2978927" cy="731520"/>
          </a:xfrm>
          <a:prstGeom prst="rect">
            <a:avLst/>
          </a:prstGeom>
          <a:noFill/>
        </p:spPr>
        <p:txBody>
          <a:bodyPr bIns="0" lIns="0" rIns="0" tIns="0" wrap="square">
            <a:spAutoFit/>
          </a:bodyPr>
          <a:lstStyle/>
          <a:p>
            <a:pPr algn="r">
              <a:lnSpc>
                <a:spcPct val="120000"/>
              </a:lnSpc>
            </a:pPr>
            <a:r>
              <a:rPr altLang="en-US" i="1" lang="zh-CN" sz="2000">
                <a:ln w="6350">
                  <a:noFill/>
                </a:ln>
                <a:gradFill flip="none" rotWithShape="1">
                  <a:gsLst>
                    <a:gs pos="0">
                      <a:schemeClr val="bg1">
                        <a:lumMod val="75000"/>
                      </a:schemeClr>
                    </a:gs>
                    <a:gs pos="37000">
                      <a:schemeClr val="bg1"/>
                    </a:gs>
                    <a:gs pos="94000">
                      <a:schemeClr val="bg1">
                        <a:lumMod val="75000"/>
                      </a:schemeClr>
                    </a:gs>
                  </a:gsLst>
                  <a:lin ang="3600000" scaled="0"/>
                </a:gradFill>
                <a:effectLst>
                  <a:outerShdw algn="tl" blurRad="88900" dir="2700000" dist="38100" rotWithShape="0">
                    <a:prstClr val="black">
                      <a:alpha val="20000"/>
                    </a:prstClr>
                  </a:outerShdw>
                </a:effectLst>
                <a:latin charset="-122" panose="00020600040101010101" pitchFamily="18" typeface="阿里巴巴普惠体 B"/>
                <a:ea charset="-122" panose="00020600040101010101" pitchFamily="18" typeface="阿里巴巴普惠体 B"/>
                <a:sym charset="-122" panose="00020600040101010101" pitchFamily="18" typeface="阿里巴巴普惠体 B"/>
              </a:rPr>
              <a:t>近年来世界各地出现的</a:t>
            </a:r>
            <a:br>
              <a:rPr altLang="en-US" i="1" lang="zh-CN" sz="2000">
                <a:ln w="6350">
                  <a:noFill/>
                </a:ln>
                <a:gradFill flip="none" rotWithShape="1">
                  <a:gsLst>
                    <a:gs pos="0">
                      <a:schemeClr val="bg1">
                        <a:lumMod val="75000"/>
                      </a:schemeClr>
                    </a:gs>
                    <a:gs pos="37000">
                      <a:schemeClr val="bg1"/>
                    </a:gs>
                    <a:gs pos="94000">
                      <a:schemeClr val="bg1">
                        <a:lumMod val="75000"/>
                      </a:schemeClr>
                    </a:gs>
                  </a:gsLst>
                  <a:lin ang="3600000" scaled="0"/>
                </a:gradFill>
                <a:effectLst>
                  <a:outerShdw algn="tl" blurRad="88900" dir="2700000" dist="38100" rotWithShape="0">
                    <a:prstClr val="black">
                      <a:alpha val="20000"/>
                    </a:prstClr>
                  </a:outerShdw>
                </a:effectLst>
                <a:latin charset="-122" panose="00020600040101010101" pitchFamily="18" typeface="阿里巴巴普惠体 B"/>
                <a:ea charset="-122" panose="00020600040101010101" pitchFamily="18" typeface="阿里巴巴普惠体 B"/>
                <a:sym charset="-122" panose="00020600040101010101" pitchFamily="18" typeface="阿里巴巴普惠体 B"/>
              </a:rPr>
            </a:br>
            <a:r>
              <a:rPr altLang="en-US" i="1" lang="zh-CN" sz="2000">
                <a:ln w="6350">
                  <a:noFill/>
                </a:ln>
                <a:gradFill flip="none" rotWithShape="1">
                  <a:gsLst>
                    <a:gs pos="0">
                      <a:schemeClr val="bg1">
                        <a:lumMod val="75000"/>
                      </a:schemeClr>
                    </a:gs>
                    <a:gs pos="37000">
                      <a:schemeClr val="bg1"/>
                    </a:gs>
                    <a:gs pos="94000">
                      <a:schemeClr val="bg1">
                        <a:lumMod val="75000"/>
                      </a:schemeClr>
                    </a:gs>
                  </a:gsLst>
                  <a:lin ang="3600000" scaled="0"/>
                </a:gradFill>
                <a:effectLst>
                  <a:outerShdw algn="tl" blurRad="88900" dir="2700000" dist="38100" rotWithShape="0">
                    <a:prstClr val="black">
                      <a:alpha val="20000"/>
                    </a:prstClr>
                  </a:outerShdw>
                </a:effectLst>
                <a:latin charset="-122" panose="00020600040101010101" pitchFamily="18" typeface="阿里巴巴普惠体 B"/>
                <a:ea charset="-122" panose="00020600040101010101" pitchFamily="18" typeface="阿里巴巴普惠体 B"/>
                <a:sym charset="-122" panose="00020600040101010101" pitchFamily="18" typeface="阿里巴巴普惠体 B"/>
              </a:rPr>
              <a:t>新发传染病中超过</a:t>
            </a:r>
          </a:p>
        </p:txBody>
      </p:sp>
      <p:sp>
        <p:nvSpPr>
          <p:cNvPr id="30" name="文本框 29">
            <a:extLst>
              <a:ext uri="{FF2B5EF4-FFF2-40B4-BE49-F238E27FC236}">
                <a16:creationId xmlns:a16="http://schemas.microsoft.com/office/drawing/2014/main" id="{A445C46C-34B6-49A2-9535-851030076A4B}"/>
              </a:ext>
            </a:extLst>
          </p:cNvPr>
          <p:cNvSpPr txBox="1"/>
          <p:nvPr/>
        </p:nvSpPr>
        <p:spPr>
          <a:xfrm>
            <a:off x="3707476" y="4583826"/>
            <a:ext cx="1385653" cy="1219200"/>
          </a:xfrm>
          <a:prstGeom prst="rect">
            <a:avLst/>
          </a:prstGeom>
          <a:noFill/>
        </p:spPr>
        <p:txBody>
          <a:bodyPr bIns="0" lIns="0" rIns="0" tIns="0" wrap="none">
            <a:spAutoFit/>
          </a:bodyPr>
          <a:lstStyle/>
          <a:p>
            <a:pPr algn="ctr"/>
            <a:r>
              <a:rPr altLang="zh-CN" i="1" lang="en-US" sz="8000">
                <a:ln w="6350">
                  <a:noFill/>
                </a:ln>
                <a:gradFill>
                  <a:gsLst>
                    <a:gs pos="30000">
                      <a:srgbClr val="E89E32"/>
                    </a:gs>
                    <a:gs pos="90000">
                      <a:srgbClr val="F55E1B"/>
                    </a:gs>
                  </a:gsLst>
                  <a:lin ang="2700000" scaled="1"/>
                </a:gradFill>
                <a:effectLst>
                  <a:outerShdw algn="tl" blurRad="88900" dir="2700000" dist="38100" rotWithShape="0">
                    <a:prstClr val="black">
                      <a:alpha val="20000"/>
                    </a:prstClr>
                  </a:outerShdw>
                </a:effectLst>
                <a:latin charset="0" panose="020b0606020202050201" pitchFamily="34" typeface="Bebas Neue Bold"/>
              </a:rPr>
              <a:t>70%</a:t>
            </a:r>
          </a:p>
        </p:txBody>
      </p:sp>
      <p:sp>
        <p:nvSpPr>
          <p:cNvPr id="31" name="文本框 30">
            <a:extLst>
              <a:ext uri="{FF2B5EF4-FFF2-40B4-BE49-F238E27FC236}">
                <a16:creationId xmlns:a16="http://schemas.microsoft.com/office/drawing/2014/main" id="{5EEA8456-4B7E-4F35-B4D9-8005B940ECCC}"/>
              </a:ext>
            </a:extLst>
          </p:cNvPr>
          <p:cNvSpPr txBox="1"/>
          <p:nvPr/>
        </p:nvSpPr>
        <p:spPr>
          <a:xfrm>
            <a:off x="5340985" y="4795852"/>
            <a:ext cx="762000" cy="731520"/>
          </a:xfrm>
          <a:prstGeom prst="rect">
            <a:avLst/>
          </a:prstGeom>
          <a:noFill/>
        </p:spPr>
        <p:txBody>
          <a:bodyPr bIns="0" lIns="0" rIns="0" tIns="0" wrap="none">
            <a:spAutoFit/>
          </a:bodyPr>
          <a:lstStyle/>
          <a:p>
            <a:pPr>
              <a:lnSpc>
                <a:spcPct val="120000"/>
              </a:lnSpc>
            </a:pPr>
            <a:r>
              <a:rPr altLang="en-US" i="1" lang="zh-CN" sz="2000">
                <a:ln w="6350">
                  <a:noFill/>
                </a:ln>
                <a:gradFill flip="none" rotWithShape="1">
                  <a:gsLst>
                    <a:gs pos="0">
                      <a:schemeClr val="bg1">
                        <a:lumMod val="75000"/>
                      </a:schemeClr>
                    </a:gs>
                    <a:gs pos="37000">
                      <a:schemeClr val="bg1"/>
                    </a:gs>
                    <a:gs pos="94000">
                      <a:schemeClr val="bg1">
                        <a:lumMod val="75000"/>
                      </a:schemeClr>
                    </a:gs>
                  </a:gsLst>
                  <a:lin ang="3600000" scaled="0"/>
                </a:gradFill>
                <a:effectLst>
                  <a:outerShdw algn="tl" blurRad="88900" dir="2700000" dist="38100" rotWithShape="0">
                    <a:prstClr val="black">
                      <a:alpha val="20000"/>
                    </a:prstClr>
                  </a:outerShdw>
                </a:effectLst>
                <a:latin charset="-122" panose="00020600040101010101" pitchFamily="18" typeface="阿里巴巴普惠体 B"/>
                <a:ea charset="-122" panose="00020600040101010101" pitchFamily="18" typeface="阿里巴巴普惠体 B"/>
              </a:rPr>
              <a:t>来源于</a:t>
            </a:r>
          </a:p>
          <a:p>
            <a:pPr>
              <a:lnSpc>
                <a:spcPct val="120000"/>
              </a:lnSpc>
            </a:pPr>
            <a:r>
              <a:rPr altLang="en-US" i="1" lang="zh-CN" sz="2000">
                <a:ln w="6350">
                  <a:noFill/>
                </a:ln>
                <a:gradFill flip="none" rotWithShape="1">
                  <a:gsLst>
                    <a:gs pos="0">
                      <a:schemeClr val="bg1">
                        <a:lumMod val="75000"/>
                      </a:schemeClr>
                    </a:gs>
                    <a:gs pos="37000">
                      <a:schemeClr val="bg1"/>
                    </a:gs>
                    <a:gs pos="94000">
                      <a:schemeClr val="bg1">
                        <a:lumMod val="75000"/>
                      </a:schemeClr>
                    </a:gs>
                  </a:gsLst>
                  <a:lin ang="3600000" scaled="0"/>
                </a:gradFill>
                <a:effectLst>
                  <a:outerShdw algn="tl" blurRad="88900" dir="2700000" dist="38100" rotWithShape="0">
                    <a:prstClr val="black">
                      <a:alpha val="20000"/>
                    </a:prstClr>
                  </a:outerShdw>
                </a:effectLst>
                <a:latin charset="-122" panose="00020600040101010101" pitchFamily="18" typeface="阿里巴巴普惠体 B"/>
                <a:ea charset="-122" panose="00020600040101010101" pitchFamily="18" typeface="阿里巴巴普惠体 B"/>
              </a:rPr>
              <a:t>动物</a:t>
            </a:r>
          </a:p>
        </p:txBody>
      </p:sp>
      <p:sp>
        <p:nvSpPr>
          <p:cNvPr id="8" name="等腰三角形 7">
            <a:extLst>
              <a:ext uri="{FF2B5EF4-FFF2-40B4-BE49-F238E27FC236}">
                <a16:creationId xmlns:a16="http://schemas.microsoft.com/office/drawing/2014/main" id="{FCE6B952-B772-4227-8322-A1183A6A8EC6}"/>
              </a:ext>
            </a:extLst>
          </p:cNvPr>
          <p:cNvSpPr/>
          <p:nvPr/>
        </p:nvSpPr>
        <p:spPr>
          <a:xfrm>
            <a:off x="1006969" y="1066027"/>
            <a:ext cx="3579198" cy="3085515"/>
          </a:xfrm>
          <a:prstGeom prst="triangle">
            <a:avLst/>
          </a:prstGeom>
          <a:noFill/>
          <a:ln w="101600">
            <a:gradFill>
              <a:gsLst>
                <a:gs pos="18000">
                  <a:srgbClr val="EB7D0F"/>
                </a:gs>
                <a:gs pos="87000">
                  <a:schemeClr val="tx1"/>
                </a:gs>
              </a:gsLst>
              <a:lin ang="12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70D0B3A4-3914-427C-8EFC-06932E2A6D31}"/>
              </a:ext>
            </a:extLst>
          </p:cNvPr>
          <p:cNvSpPr txBox="1"/>
          <p:nvPr/>
        </p:nvSpPr>
        <p:spPr>
          <a:xfrm>
            <a:off x="915797" y="1844760"/>
            <a:ext cx="2769051" cy="1219200"/>
          </a:xfrm>
          <a:prstGeom prst="rect">
            <a:avLst/>
          </a:prstGeom>
          <a:noFill/>
        </p:spPr>
        <p:txBody>
          <a:bodyPr bIns="0" lIns="0" rIns="0" tIns="0" wrap="square">
            <a:spAutoFit/>
          </a:bodyPr>
          <a:lstStyle/>
          <a:p>
            <a:pPr algn="ctr"/>
            <a:r>
              <a:rPr altLang="en-US" lang="zh-CN" sz="8000">
                <a:gradFill>
                  <a:gsLst>
                    <a:gs pos="30000">
                      <a:srgbClr val="E89E32"/>
                    </a:gs>
                    <a:gs pos="90000">
                      <a:srgbClr val="F55E1B"/>
                    </a:gs>
                  </a:gsLst>
                  <a:lin ang="2700000" scaled="1"/>
                </a:gradFill>
                <a:effectLst>
                  <a:outerShdw algn="tl" blurRad="304800" dir="6000000" dist="254000" rotWithShape="0">
                    <a:prstClr val="black"/>
                  </a:outerShdw>
                </a:effectLst>
                <a:latin charset="-122" panose="00000500000000000000" pitchFamily="2" typeface="优设标题黑"/>
                <a:ea charset="-122" panose="00000500000000000000" pitchFamily="2" typeface="优设标题黑"/>
              </a:rPr>
              <a:t>保护</a:t>
            </a:r>
          </a:p>
        </p:txBody>
      </p:sp>
      <p:sp>
        <p:nvSpPr>
          <p:cNvPr id="15" name="文本框 14">
            <a:extLst>
              <a:ext uri="{FF2B5EF4-FFF2-40B4-BE49-F238E27FC236}">
                <a16:creationId xmlns:a16="http://schemas.microsoft.com/office/drawing/2014/main" id="{4FE07ED3-AC85-4422-A1CD-35887C8E33E4}"/>
              </a:ext>
            </a:extLst>
          </p:cNvPr>
          <p:cNvSpPr txBox="1"/>
          <p:nvPr/>
        </p:nvSpPr>
        <p:spPr>
          <a:xfrm>
            <a:off x="1506892" y="2890291"/>
            <a:ext cx="2528552" cy="1219200"/>
          </a:xfrm>
          <a:prstGeom prst="rect">
            <a:avLst/>
          </a:prstGeom>
          <a:noFill/>
        </p:spPr>
        <p:txBody>
          <a:bodyPr bIns="0" lIns="0" rIns="0" tIns="0" wrap="square">
            <a:spAutoFit/>
          </a:bodyPr>
          <a:lstStyle/>
          <a:p>
            <a:pPr algn="ctr"/>
            <a:r>
              <a:rPr altLang="en-US" lang="zh-CN" sz="8000">
                <a:gradFill>
                  <a:gsLst>
                    <a:gs pos="30000">
                      <a:srgbClr val="E89E32"/>
                    </a:gs>
                    <a:gs pos="90000">
                      <a:srgbClr val="F55E1B"/>
                    </a:gs>
                  </a:gsLst>
                  <a:lin ang="2700000" scaled="1"/>
                </a:gradFill>
                <a:effectLst>
                  <a:outerShdw algn="tl" blurRad="304800" dir="6000000" dist="254000" rotWithShape="0">
                    <a:prstClr val="black"/>
                  </a:outerShdw>
                </a:effectLst>
                <a:latin charset="-122" panose="00000500000000000000" pitchFamily="2" typeface="优设标题黑"/>
                <a:ea charset="-122" panose="00000500000000000000" pitchFamily="2" typeface="优设标题黑"/>
              </a:rPr>
              <a:t>保护</a:t>
            </a:r>
          </a:p>
        </p:txBody>
      </p:sp>
      <p:sp>
        <p:nvSpPr>
          <p:cNvPr id="19" name="文本框 18">
            <a:extLst>
              <a:ext uri="{FF2B5EF4-FFF2-40B4-BE49-F238E27FC236}">
                <a16:creationId xmlns:a16="http://schemas.microsoft.com/office/drawing/2014/main" id="{312AEAA9-D286-46FD-BA67-044CD4AFB892}"/>
              </a:ext>
            </a:extLst>
          </p:cNvPr>
          <p:cNvSpPr txBox="1"/>
          <p:nvPr/>
        </p:nvSpPr>
        <p:spPr>
          <a:xfrm>
            <a:off x="3385005" y="2075593"/>
            <a:ext cx="2769051" cy="762000"/>
          </a:xfrm>
          <a:prstGeom prst="rect">
            <a:avLst/>
          </a:prstGeom>
          <a:noFill/>
        </p:spPr>
        <p:txBody>
          <a:bodyPr bIns="0" lIns="0" rIns="0" tIns="0" wrap="square">
            <a:spAutoFit/>
          </a:bodyPr>
          <a:lstStyle/>
          <a:p>
            <a:r>
              <a:rPr altLang="en-US" lang="zh-CN" sz="5000">
                <a:gradFill>
                  <a:gsLst>
                    <a:gs pos="100000">
                      <a:schemeClr val="tx1">
                        <a:lumMod val="50000"/>
                        <a:lumOff val="50000"/>
                      </a:schemeClr>
                    </a:gs>
                    <a:gs pos="0">
                      <a:schemeClr val="bg1"/>
                    </a:gs>
                  </a:gsLst>
                  <a:lin ang="5400000" scaled="0"/>
                </a:gradFill>
                <a:latin charset="-122" panose="00000500000000000000" pitchFamily="2" typeface="优设标题黑"/>
                <a:ea charset="-122" panose="00000500000000000000" pitchFamily="2" typeface="优设标题黑"/>
              </a:rPr>
              <a:t>野生动物</a:t>
            </a:r>
          </a:p>
        </p:txBody>
      </p:sp>
      <p:sp>
        <p:nvSpPr>
          <p:cNvPr id="20" name="文本框 19">
            <a:extLst>
              <a:ext uri="{FF2B5EF4-FFF2-40B4-BE49-F238E27FC236}">
                <a16:creationId xmlns:a16="http://schemas.microsoft.com/office/drawing/2014/main" id="{6A4DB2BF-094E-4434-BEE1-A021D056091A}"/>
              </a:ext>
            </a:extLst>
          </p:cNvPr>
          <p:cNvSpPr txBox="1"/>
          <p:nvPr/>
        </p:nvSpPr>
        <p:spPr>
          <a:xfrm>
            <a:off x="3855029" y="3121123"/>
            <a:ext cx="3341351" cy="762000"/>
          </a:xfrm>
          <a:prstGeom prst="rect">
            <a:avLst/>
          </a:prstGeom>
          <a:noFill/>
        </p:spPr>
        <p:txBody>
          <a:bodyPr bIns="0" lIns="0" rIns="0" tIns="0" wrap="square">
            <a:spAutoFit/>
          </a:bodyPr>
          <a:lstStyle/>
          <a:p>
            <a:r>
              <a:rPr altLang="en-US" lang="zh-CN" sz="5000">
                <a:gradFill>
                  <a:gsLst>
                    <a:gs pos="100000">
                      <a:schemeClr val="tx1">
                        <a:lumMod val="50000"/>
                        <a:lumOff val="50000"/>
                      </a:schemeClr>
                    </a:gs>
                    <a:gs pos="0">
                      <a:schemeClr val="bg1"/>
                    </a:gs>
                  </a:gsLst>
                  <a:lin ang="5400000" scaled="0"/>
                </a:gradFill>
                <a:latin charset="-122" panose="00000500000000000000" pitchFamily="2" typeface="优设标题黑"/>
                <a:ea charset="-122" panose="00000500000000000000" pitchFamily="2" typeface="优设标题黑"/>
              </a:rPr>
              <a:t>我们自己</a:t>
            </a:r>
          </a:p>
        </p:txBody>
      </p:sp>
    </p:spTree>
    <p:extLst>
      <p:ext uri="{BB962C8B-B14F-4D97-AF65-F5344CB8AC3E}">
        <p14:creationId val="847595816"/>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114204609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大象的黑白照  描述已自动生成" id="3" name="图片 2">
            <a:extLst>
              <a:ext uri="{FF2B5EF4-FFF2-40B4-BE49-F238E27FC236}">
                <a16:creationId xmlns:a16="http://schemas.microsoft.com/office/drawing/2014/main" id="{6AF3E54F-D254-45C2-8B93-60F67785EA1F}"/>
              </a:ext>
            </a:extLst>
          </p:cNvPr>
          <p:cNvPicPr>
            <a:picLocks noChangeAspect="1"/>
          </p:cNvPicPr>
          <p:nvPr/>
        </p:nvPicPr>
        <p:blipFill>
          <a:blip r:embed="rId2">
            <a:extLst>
              <a:ext uri="{28A0092B-C50C-407E-A947-70E740481C1C}">
                <a14:useLocalDpi/>
              </a:ext>
            </a:extLst>
          </a:blip>
          <a:stretch>
            <a:fillRect/>
          </a:stretch>
        </p:blipFill>
        <p:spPr>
          <a:xfrm>
            <a:off x="0" y="0"/>
            <a:ext cx="4538918" cy="6858000"/>
          </a:xfrm>
          <a:prstGeom prst="rect">
            <a:avLst/>
          </a:prstGeom>
        </p:spPr>
      </p:pic>
      <p:sp>
        <p:nvSpPr>
          <p:cNvPr id="4" name="矩形 3">
            <a:extLst>
              <a:ext uri="{FF2B5EF4-FFF2-40B4-BE49-F238E27FC236}">
                <a16:creationId xmlns:a16="http://schemas.microsoft.com/office/drawing/2014/main" id="{C06FDB5A-0F3B-415B-B952-BEB9D8AAD82F}"/>
              </a:ext>
            </a:extLst>
          </p:cNvPr>
          <p:cNvSpPr/>
          <p:nvPr/>
        </p:nvSpPr>
        <p:spPr>
          <a:xfrm>
            <a:off x="0" y="0"/>
            <a:ext cx="12192000" cy="6858000"/>
          </a:xfrm>
          <a:prstGeom prst="rect">
            <a:avLst/>
          </a:prstGeom>
          <a:gradFill flip="none" rotWithShape="1">
            <a:gsLst>
              <a:gs pos="0">
                <a:srgbClr val="1A1A1A">
                  <a:alpha val="0"/>
                </a:srgbClr>
              </a:gs>
              <a:gs pos="42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hidden="1" id="5" name="文本框 4">
            <a:extLst>
              <a:ext uri="{FF2B5EF4-FFF2-40B4-BE49-F238E27FC236}">
                <a16:creationId xmlns:a16="http://schemas.microsoft.com/office/drawing/2014/main" id="{A4D169EB-A55F-4873-8380-CA843088B05A}"/>
              </a:ext>
            </a:extLst>
          </p:cNvPr>
          <p:cNvSpPr txBox="1"/>
          <p:nvPr/>
        </p:nvSpPr>
        <p:spPr>
          <a:xfrm>
            <a:off x="4538918" y="1335542"/>
            <a:ext cx="6024880" cy="2194560"/>
          </a:xfrm>
          <a:prstGeom prst="rect">
            <a:avLst/>
          </a:prstGeom>
          <a:noFill/>
        </p:spPr>
        <p:txBody>
          <a:bodyPr rtlCol="0" wrap="none">
            <a:spAutoFit/>
          </a:bodyPr>
          <a:lstStyle/>
          <a:p>
            <a:pPr algn="l">
              <a:lnSpc>
                <a:spcPct val="120000"/>
              </a:lnSpc>
              <a:spcAft>
                <a:spcPts val="1200"/>
              </a:spcAft>
            </a:pPr>
            <a:r>
              <a:rPr altLang="en-US" lang="zh-CN" sz="11500">
                <a:solidFill>
                  <a:schemeClr val="bg1"/>
                </a:solidFill>
                <a:latin charset="-122" panose="00000500000000000000" pitchFamily="2" typeface="优设标题黑"/>
                <a:ea charset="-122" panose="00000500000000000000" pitchFamily="2" typeface="优设标题黑"/>
              </a:rPr>
              <a:t>不以为奇</a:t>
            </a:r>
          </a:p>
        </p:txBody>
      </p:sp>
      <p:sp>
        <p:nvSpPr>
          <p:cNvPr id="2" name="文本框 1">
            <a:extLst>
              <a:ext uri="{FF2B5EF4-FFF2-40B4-BE49-F238E27FC236}">
                <a16:creationId xmlns:a16="http://schemas.microsoft.com/office/drawing/2014/main" id="{8506CB7F-598B-48D6-B9DB-9090E8243FCC}"/>
              </a:ext>
            </a:extLst>
          </p:cNvPr>
          <p:cNvSpPr txBox="1"/>
          <p:nvPr/>
        </p:nvSpPr>
        <p:spPr>
          <a:xfrm>
            <a:off x="3977943" y="2262138"/>
            <a:ext cx="6278880" cy="1310640"/>
          </a:xfrm>
          <a:prstGeom prst="rect">
            <a:avLst/>
          </a:prstGeom>
          <a:noFill/>
        </p:spPr>
        <p:txBody>
          <a:bodyPr rtlCol="0" wrap="none">
            <a:spAutoFit/>
          </a:bodyPr>
          <a:lstStyle/>
          <a:p>
            <a:pPr algn="ctr"/>
            <a:r>
              <a:rPr altLang="en-US" lang="zh-CN" sz="8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我国现有哪些</a:t>
            </a:r>
          </a:p>
        </p:txBody>
      </p:sp>
      <p:sp>
        <p:nvSpPr>
          <p:cNvPr id="18" name="文本框 17">
            <a:extLst>
              <a:ext uri="{FF2B5EF4-FFF2-40B4-BE49-F238E27FC236}">
                <a16:creationId xmlns:a16="http://schemas.microsoft.com/office/drawing/2014/main" id="{01138BC1-B11B-4179-BCD2-144D66B71ECD}"/>
              </a:ext>
            </a:extLst>
          </p:cNvPr>
          <p:cNvSpPr txBox="1"/>
          <p:nvPr/>
        </p:nvSpPr>
        <p:spPr>
          <a:xfrm>
            <a:off x="6747730" y="857678"/>
            <a:ext cx="735330" cy="2286000"/>
          </a:xfrm>
          <a:prstGeom prst="rect">
            <a:avLst/>
          </a:prstGeom>
          <a:noFill/>
        </p:spPr>
        <p:txBody>
          <a:bodyPr rtlCol="0" wrap="none">
            <a:spAutoFit/>
          </a:bodyPr>
          <a:lstStyle/>
          <a:p>
            <a:pPr algn="l">
              <a:lnSpc>
                <a:spcPct val="120000"/>
              </a:lnSpc>
              <a:spcAft>
                <a:spcPts val="1200"/>
              </a:spcAft>
            </a:pPr>
            <a:r>
              <a:rPr altLang="zh-CN" i="1" lang="en-US" sz="12000">
                <a:gradFill flip="none" rotWithShape="1">
                  <a:gsLst>
                    <a:gs pos="41000">
                      <a:srgbClr val="E89E32"/>
                    </a:gs>
                    <a:gs pos="76000">
                      <a:srgbClr val="F55E1B">
                        <a:alpha val="0"/>
                      </a:srgbClr>
                    </a:gs>
                  </a:gsLst>
                  <a:lin ang="5400000" scaled="1"/>
                </a:gradFill>
                <a:latin charset="0" panose="020b0606020202050201" pitchFamily="34" typeface="Bebas Neue Bold"/>
                <a:ea charset="-122" panose="00000500000000000000" pitchFamily="2" typeface="优设标题黑"/>
              </a:rPr>
              <a:t>?</a:t>
            </a:r>
          </a:p>
        </p:txBody>
      </p:sp>
      <p:sp>
        <p:nvSpPr>
          <p:cNvPr id="19" name="文本框 18">
            <a:extLst>
              <a:ext uri="{FF2B5EF4-FFF2-40B4-BE49-F238E27FC236}">
                <a16:creationId xmlns:a16="http://schemas.microsoft.com/office/drawing/2014/main" id="{5083A431-3B47-42C7-8C2D-0F449C181E71}"/>
              </a:ext>
            </a:extLst>
          </p:cNvPr>
          <p:cNvSpPr txBox="1"/>
          <p:nvPr/>
        </p:nvSpPr>
        <p:spPr>
          <a:xfrm>
            <a:off x="2961945" y="3282327"/>
            <a:ext cx="8310880" cy="1310640"/>
          </a:xfrm>
          <a:prstGeom prst="rect">
            <a:avLst/>
          </a:prstGeom>
          <a:noFill/>
        </p:spPr>
        <p:txBody>
          <a:bodyPr rtlCol="0" wrap="none">
            <a:spAutoFit/>
          </a:bodyPr>
          <a:lstStyle/>
          <a:p>
            <a:pPr algn="ctr"/>
            <a:r>
              <a:rPr altLang="en-US" lang="zh-CN" sz="8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野生动物保护法规</a:t>
            </a:r>
          </a:p>
        </p:txBody>
      </p:sp>
      <p:sp>
        <p:nvSpPr>
          <p:cNvPr id="6" name="文本框 5"/>
          <p:cNvSpPr txBox="1"/>
          <p:nvPr/>
        </p:nvSpPr>
        <p:spPr>
          <a:xfrm>
            <a:off x="8948691" y="532660"/>
            <a:ext cx="2037702" cy="548640"/>
          </a:xfrm>
          <a:prstGeom prst="rect">
            <a:avLst/>
          </a:prstGeom>
          <a:noFill/>
        </p:spPr>
        <p:txBody>
          <a:bodyPr bIns="0" lIns="0" rIns="0" rtlCol="0" tIns="0" wrap="square">
            <a:spAutoFit/>
          </a:bodyPr>
          <a:lstStyle/>
          <a:p>
            <a:r>
              <a:rPr altLang="zh-CN" lang="en-US"/>
              <a:t>https://www.youyedoc.com/</a:t>
            </a:r>
          </a:p>
        </p:txBody>
      </p:sp>
    </p:spTree>
    <p:extLst>
      <p:ext uri="{BB962C8B-B14F-4D97-AF65-F5344CB8AC3E}">
        <p14:creationId val="137750641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33" name="图片 32">
            <a:extLst>
              <a:ext uri="{FF2B5EF4-FFF2-40B4-BE49-F238E27FC236}">
                <a16:creationId xmlns:a16="http://schemas.microsoft.com/office/drawing/2014/main" id="{A4F81102-E68C-44B8-B003-1DD4E56C5C74}"/>
              </a:ext>
            </a:extLst>
          </p:cNvPr>
          <p:cNvPicPr>
            <a:picLocks noChangeAspect="1"/>
          </p:cNvPicPr>
          <p:nvPr/>
        </p:nvPicPr>
        <p:blipFill>
          <a:blip r:embed="rId3">
            <a:extLst>
              <a:ext uri="{28A0092B-C50C-407E-A947-70E740481C1C}">
                <a14:useLocalDpi/>
              </a:ext>
            </a:extLst>
          </a:blip>
          <a:srcRect b="4828" l="9519" t="4692"/>
          <a:stretch>
            <a:fill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id="{6D7D1817-1AE9-4C3F-B73F-527CBF34841E}"/>
              </a:ext>
            </a:extLst>
          </p:cNvPr>
          <p:cNvSpPr txBox="1"/>
          <p:nvPr/>
        </p:nvSpPr>
        <p:spPr>
          <a:xfrm>
            <a:off x="2118361" y="1105078"/>
            <a:ext cx="7955280" cy="749808"/>
          </a:xfrm>
          <a:prstGeom prst="rect">
            <a:avLst/>
          </a:prstGeom>
          <a:noFill/>
        </p:spPr>
        <p:txBody>
          <a:bodyPr rtlCol="0" wrap="none">
            <a:spAutoFit/>
          </a:bodyPr>
          <a:lstStyle/>
          <a:p>
            <a:pPr algn="ctr">
              <a:lnSpc>
                <a:spcPct val="120000"/>
              </a:lnSpc>
            </a:pPr>
            <a:r>
              <a:rPr altLang="en-US" lang="zh-CN">
                <a:ln w="6350">
                  <a:noFill/>
                </a:ln>
                <a:gradFill>
                  <a:gsLst>
                    <a:gs pos="11000">
                      <a:srgbClr val="A2A5AF"/>
                    </a:gs>
                    <a:gs pos="32000">
                      <a:prstClr val="white"/>
                    </a:gs>
                    <a:gs pos="91000">
                      <a:srgbClr val="A2A5AF"/>
                    </a:gs>
                    <a:gs pos="56000">
                      <a:prstClr val="white"/>
                    </a:gs>
                  </a:gsLst>
                  <a:lin ang="2700000" scaled="1"/>
                </a:gradFill>
                <a:effectLst>
                  <a:outerShdw algn="tl" blurRad="88900" dir="2700000" dist="38100" rotWithShape="0">
                    <a:prstClr val="black">
                      <a:alpha val="20000"/>
                    </a:prstClr>
                  </a:outerShdw>
                </a:effectLst>
                <a:latin typeface="微软雅黑"/>
                <a:ea typeface="微软雅黑"/>
              </a:rPr>
              <a:t>现行法律体系中，直接涉及野生动物的法律主要包括野生动物保护法、渔业法、</a:t>
            </a:r>
          </a:p>
          <a:p>
            <a:pPr algn="ctr">
              <a:lnSpc>
                <a:spcPct val="120000"/>
              </a:lnSpc>
            </a:pPr>
            <a:r>
              <a:rPr altLang="en-US" lang="zh-CN">
                <a:ln w="6350">
                  <a:noFill/>
                </a:ln>
                <a:gradFill>
                  <a:gsLst>
                    <a:gs pos="11000">
                      <a:srgbClr val="A2A5AF"/>
                    </a:gs>
                    <a:gs pos="32000">
                      <a:prstClr val="white"/>
                    </a:gs>
                    <a:gs pos="91000">
                      <a:srgbClr val="A2A5AF"/>
                    </a:gs>
                    <a:gs pos="56000">
                      <a:prstClr val="white"/>
                    </a:gs>
                  </a:gsLst>
                  <a:lin ang="2700000" scaled="1"/>
                </a:gradFill>
                <a:effectLst>
                  <a:outerShdw algn="tl" blurRad="88900" dir="2700000" dist="38100" rotWithShape="0">
                    <a:prstClr val="black">
                      <a:alpha val="20000"/>
                    </a:prstClr>
                  </a:outerShdw>
                </a:effectLst>
                <a:latin typeface="微软雅黑"/>
                <a:ea typeface="微软雅黑"/>
              </a:rPr>
              <a:t>动物防疫法和进出境动植物检疫法等，其中最主要的是野生动物保护法。</a:t>
            </a:r>
          </a:p>
        </p:txBody>
      </p:sp>
      <p:pic>
        <p:nvPicPr>
          <p:cNvPr descr="图片包含 游戏机, 截图, 食物, 水果  描述已自动生成" id="6" name="图片 5">
            <a:extLst>
              <a:ext uri="{FF2B5EF4-FFF2-40B4-BE49-F238E27FC236}">
                <a16:creationId xmlns:a16="http://schemas.microsoft.com/office/drawing/2014/main" id="{766C5226-C10E-4666-98F5-BAE70739C255}"/>
              </a:ext>
            </a:extLst>
          </p:cNvPr>
          <p:cNvPicPr/>
          <p:nvPr/>
        </p:nvPicPr>
        <p:blipFill>
          <a:blip r:embed="rId4">
            <a:extLst>
              <a:ext uri="{28A0092B-C50C-407E-A947-70E740481C1C}">
                <a14:useLocalDpi/>
              </a:ext>
            </a:extLst>
          </a:blip>
          <a:stretch>
            <a:fillRect/>
          </a:stretch>
        </p:blipFill>
        <p:spPr>
          <a:xfrm>
            <a:off x="849421" y="2056000"/>
            <a:ext cx="2449340" cy="3649516"/>
          </a:xfrm>
          <a:prstGeom prst="rect">
            <a:avLst/>
          </a:prstGeom>
          <a:effectLst>
            <a:outerShdw algn="ctr" blurRad="165100" rotWithShape="0" sx="102000" sy="102000">
              <a:prstClr val="black">
                <a:alpha val="24000"/>
              </a:prstClr>
            </a:outerShdw>
            <a:reflection algn="bl" blurRad="63500" dir="5400000" endPos="50000" rotWithShape="0" stA="32000" sy="-100000"/>
          </a:effectLst>
        </p:spPr>
      </p:pic>
      <p:pic>
        <p:nvPicPr>
          <p:cNvPr descr="图片包含 游戏机, 截图, 食物  描述已自动生成" id="8" name="图片 7">
            <a:extLst>
              <a:ext uri="{FF2B5EF4-FFF2-40B4-BE49-F238E27FC236}">
                <a16:creationId xmlns:a16="http://schemas.microsoft.com/office/drawing/2014/main" id="{2B0584EE-5D0D-4F3B-B207-B56E066B6A22}"/>
              </a:ext>
            </a:extLst>
          </p:cNvPr>
          <p:cNvPicPr/>
          <p:nvPr/>
        </p:nvPicPr>
        <p:blipFill>
          <a:blip r:embed="rId5">
            <a:extLst>
              <a:ext uri="{28A0092B-C50C-407E-A947-70E740481C1C}">
                <a14:useLocalDpi/>
              </a:ext>
            </a:extLst>
          </a:blip>
          <a:stretch>
            <a:fillRect/>
          </a:stretch>
        </p:blipFill>
        <p:spPr>
          <a:xfrm>
            <a:off x="3530694" y="2056001"/>
            <a:ext cx="2449340" cy="3649516"/>
          </a:xfrm>
          <a:prstGeom prst="rect">
            <a:avLst/>
          </a:prstGeom>
          <a:effectLst>
            <a:outerShdw algn="ctr" blurRad="165100" rotWithShape="0" sx="102000" sy="102000">
              <a:prstClr val="black">
                <a:alpha val="24000"/>
              </a:prstClr>
            </a:outerShdw>
            <a:reflection algn="bl" blurRad="63500" dir="5400000" endPos="50000" rotWithShape="0" stA="32000" sy="-100000"/>
          </a:effectLst>
        </p:spPr>
      </p:pic>
      <p:pic>
        <p:nvPicPr>
          <p:cNvPr descr="图片包含 游戏机, 截图  描述已自动生成" id="10" name="图片 9">
            <a:extLst>
              <a:ext uri="{FF2B5EF4-FFF2-40B4-BE49-F238E27FC236}">
                <a16:creationId xmlns:a16="http://schemas.microsoft.com/office/drawing/2014/main" id="{3E3B75BD-1973-48ED-AA47-3AD53024E064}"/>
              </a:ext>
            </a:extLst>
          </p:cNvPr>
          <p:cNvPicPr/>
          <p:nvPr/>
        </p:nvPicPr>
        <p:blipFill>
          <a:blip r:embed="rId6">
            <a:extLst>
              <a:ext uri="{28A0092B-C50C-407E-A947-70E740481C1C}">
                <a14:useLocalDpi/>
              </a:ext>
            </a:extLst>
          </a:blip>
          <a:stretch>
            <a:fillRect/>
          </a:stretch>
        </p:blipFill>
        <p:spPr>
          <a:xfrm>
            <a:off x="8893241" y="2056000"/>
            <a:ext cx="2449340" cy="3649516"/>
          </a:xfrm>
          <a:prstGeom prst="rect">
            <a:avLst/>
          </a:prstGeom>
          <a:effectLst>
            <a:outerShdw algn="ctr" blurRad="165100" rotWithShape="0" sx="102000" sy="102000">
              <a:prstClr val="black">
                <a:alpha val="24000"/>
              </a:prstClr>
            </a:outerShdw>
            <a:reflection algn="bl" blurRad="63500" dir="5400000" endPos="50000" rotWithShape="0" stA="32000" sy="-100000"/>
          </a:effectLst>
        </p:spPr>
      </p:pic>
      <p:pic>
        <p:nvPicPr>
          <p:cNvPr descr="图片包含 游戏机, 食物  描述已自动生成" id="12" name="图片 11">
            <a:extLst>
              <a:ext uri="{FF2B5EF4-FFF2-40B4-BE49-F238E27FC236}">
                <a16:creationId xmlns:a16="http://schemas.microsoft.com/office/drawing/2014/main" id="{73811DA9-A831-4751-813F-DC791BFB78C3}"/>
              </a:ext>
            </a:extLst>
          </p:cNvPr>
          <p:cNvPicPr/>
          <p:nvPr/>
        </p:nvPicPr>
        <p:blipFill>
          <a:blip r:embed="rId7">
            <a:extLst>
              <a:ext uri="{28A0092B-C50C-407E-A947-70E740481C1C}">
                <a14:useLocalDpi/>
              </a:ext>
            </a:extLst>
          </a:blip>
          <a:stretch>
            <a:fillRect/>
          </a:stretch>
        </p:blipFill>
        <p:spPr>
          <a:xfrm>
            <a:off x="6211967" y="2056001"/>
            <a:ext cx="2449340" cy="3649516"/>
          </a:xfrm>
          <a:prstGeom prst="rect">
            <a:avLst/>
          </a:prstGeom>
          <a:effectLst>
            <a:outerShdw algn="ctr" blurRad="165100" rotWithShape="0" sx="102000" sy="102000">
              <a:prstClr val="black">
                <a:alpha val="24000"/>
              </a:prstClr>
            </a:outerShdw>
            <a:reflection algn="bl" blurRad="63500" dir="5400000" endPos="50000" rotWithShape="0" stA="32000" sy="-100000"/>
          </a:effectLst>
        </p:spPr>
      </p:pic>
      <p:sp>
        <p:nvSpPr>
          <p:cNvPr id="17" name="文本框 16">
            <a:extLst>
              <a:ext uri="{FF2B5EF4-FFF2-40B4-BE49-F238E27FC236}">
                <a16:creationId xmlns:a16="http://schemas.microsoft.com/office/drawing/2014/main" id="{922FCFD4-6AE6-4B4C-926A-A52E0CC51313}"/>
              </a:ext>
            </a:extLst>
          </p:cNvPr>
          <p:cNvSpPr txBox="1"/>
          <p:nvPr/>
        </p:nvSpPr>
        <p:spPr>
          <a:xfrm>
            <a:off x="3321749" y="448391"/>
            <a:ext cx="5548503" cy="731520"/>
          </a:xfrm>
          <a:prstGeom prst="rect">
            <a:avLst/>
          </a:prstGeom>
          <a:noFill/>
        </p:spPr>
        <p:txBody>
          <a:bodyPr bIns="0" lIns="0" rIns="0" tIns="0" wrap="square">
            <a:spAutoFit/>
          </a:bodyPr>
          <a:lstStyle/>
          <a:p>
            <a:pPr algn="ctr"/>
            <a:r>
              <a:rPr altLang="en-US" lang="zh-CN" sz="48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涉及野生动物的法律</a:t>
            </a:r>
          </a:p>
        </p:txBody>
      </p:sp>
      <p:pic>
        <p:nvPicPr>
          <p:cNvPr descr="图片包含 户外, 烟花, 夜晚, 束  描述已自动生成" id="40" name="图片 39">
            <a:extLst>
              <a:ext uri="{FF2B5EF4-FFF2-40B4-BE49-F238E27FC236}">
                <a16:creationId xmlns:a16="http://schemas.microsoft.com/office/drawing/2014/main" id="{375328D8-C646-49ED-826E-A69FE94470EB}"/>
              </a:ext>
            </a:extLst>
          </p:cNvPr>
          <p:cNvPicPr>
            <a:picLocks noChangeAspect="1"/>
          </p:cNvPicPr>
          <p:nvPr/>
        </p:nvPicPr>
        <p:blipFill>
          <a:blip r:embed="rId8">
            <a:extLst>
              <a:ext uri="{28A0092B-C50C-407E-A947-70E740481C1C}">
                <a14:useLocalDpi/>
              </a:ext>
            </a:extLst>
          </a:blip>
          <a:stretch>
            <a:fillRect/>
          </a:stretch>
        </p:blipFill>
        <p:spPr>
          <a:xfrm>
            <a:off x="0" y="0"/>
            <a:ext cx="3661742" cy="1945029"/>
          </a:xfrm>
          <a:custGeom>
            <a:gdLst>
              <a:gd fmla="*/ 0 w 3661742" name="connsiteX0"/>
              <a:gd fmla="*/ 0 h 1945029" name="connsiteY0"/>
              <a:gd fmla="*/ 3661742 w 3661742" name="connsiteX1"/>
              <a:gd fmla="*/ 0 h 1945029" name="connsiteY1"/>
              <a:gd fmla="*/ 3661742 w 3661742" name="connsiteX2"/>
              <a:gd fmla="*/ 1945029 h 1945029" name="connsiteY2"/>
              <a:gd fmla="*/ 0 w 3661742" name="connsiteX3"/>
              <a:gd fmla="*/ 1945029 h 1945029" name="connsiteY3"/>
            </a:gdLst>
            <a:cxnLst>
              <a:cxn ang="0">
                <a:pos x="connsiteX0" y="connsiteY0"/>
              </a:cxn>
              <a:cxn ang="0">
                <a:pos x="connsiteX1" y="connsiteY1"/>
              </a:cxn>
              <a:cxn ang="0">
                <a:pos x="connsiteX2" y="connsiteY2"/>
              </a:cxn>
              <a:cxn ang="0">
                <a:pos x="connsiteX3" y="connsiteY3"/>
              </a:cxn>
            </a:cxnLst>
            <a:rect b="b" l="l" r="r" t="t"/>
            <a:pathLst>
              <a:path h="1945029" w="3661742">
                <a:moveTo>
                  <a:pt x="0" y="0"/>
                </a:moveTo>
                <a:lnTo>
                  <a:pt x="3661742" y="0"/>
                </a:lnTo>
                <a:lnTo>
                  <a:pt x="3661742" y="1945029"/>
                </a:lnTo>
                <a:lnTo>
                  <a:pt x="0" y="1945029"/>
                </a:lnTo>
                <a:close/>
              </a:path>
            </a:pathLst>
          </a:custGeom>
        </p:spPr>
      </p:pic>
      <p:pic>
        <p:nvPicPr>
          <p:cNvPr descr="图片包含 户外, 烟花, 夜晚, 束  描述已自动生成" id="42" name="图片 41">
            <a:extLst>
              <a:ext uri="{FF2B5EF4-FFF2-40B4-BE49-F238E27FC236}">
                <a16:creationId xmlns:a16="http://schemas.microsoft.com/office/drawing/2014/main" id="{5BE74C46-A25D-4767-8833-455B60BE7AAB}"/>
              </a:ext>
            </a:extLst>
          </p:cNvPr>
          <p:cNvPicPr>
            <a:picLocks noChangeAspect="1"/>
          </p:cNvPicPr>
          <p:nvPr/>
        </p:nvPicPr>
        <p:blipFill>
          <a:blip r:embed="rId9">
            <a:extLst>
              <a:ext uri="{28A0092B-C50C-407E-A947-70E740481C1C}">
                <a14:useLocalDpi/>
              </a:ext>
            </a:extLst>
          </a:blip>
          <a:stretch>
            <a:fillRect/>
          </a:stretch>
        </p:blipFill>
        <p:spPr>
          <a:xfrm flipH="1">
            <a:off x="8936783" y="0"/>
            <a:ext cx="3255217" cy="1945029"/>
          </a:xfrm>
          <a:custGeom>
            <a:gdLst>
              <a:gd fmla="*/ 3255217 w 3255217" name="connsiteX0"/>
              <a:gd fmla="*/ 0 h 1945029" name="connsiteY0"/>
              <a:gd fmla="*/ 0 w 3255217" name="connsiteX1"/>
              <a:gd fmla="*/ 0 h 1945029" name="connsiteY1"/>
              <a:gd fmla="*/ 0 w 3255217" name="connsiteX2"/>
              <a:gd fmla="*/ 1945029 h 1945029" name="connsiteY2"/>
              <a:gd fmla="*/ 3255217 w 3255217" name="connsiteX3"/>
              <a:gd fmla="*/ 1945029 h 1945029" name="connsiteY3"/>
            </a:gdLst>
            <a:cxnLst>
              <a:cxn ang="0">
                <a:pos x="connsiteX0" y="connsiteY0"/>
              </a:cxn>
              <a:cxn ang="0">
                <a:pos x="connsiteX1" y="connsiteY1"/>
              </a:cxn>
              <a:cxn ang="0">
                <a:pos x="connsiteX2" y="connsiteY2"/>
              </a:cxn>
              <a:cxn ang="0">
                <a:pos x="connsiteX3" y="connsiteY3"/>
              </a:cxn>
            </a:cxnLst>
            <a:rect b="b" l="l" r="r" t="t"/>
            <a:pathLst>
              <a:path h="1945029" w="3255217">
                <a:moveTo>
                  <a:pt x="3255217" y="0"/>
                </a:moveTo>
                <a:lnTo>
                  <a:pt x="0" y="0"/>
                </a:lnTo>
                <a:lnTo>
                  <a:pt x="0" y="1945029"/>
                </a:lnTo>
                <a:lnTo>
                  <a:pt x="3255217" y="1945029"/>
                </a:lnTo>
                <a:close/>
              </a:path>
            </a:pathLst>
          </a:custGeom>
        </p:spPr>
      </p:pic>
    </p:spTree>
    <p:extLst>
      <p:ext uri="{BB962C8B-B14F-4D97-AF65-F5344CB8AC3E}">
        <p14:creationId val="322579814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60200"/>
        </a:solidFill>
        <a:effectLst/>
      </p:bgPr>
    </p:bg>
    <p:spTree>
      <p:nvGrpSpPr>
        <p:cNvPr id="1" name=""/>
        <p:cNvGrpSpPr/>
        <p:nvPr/>
      </p:nvGrpSpPr>
      <p:grpSpPr>
        <a:xfrm>
          <a:off x="0" y="0"/>
          <a:ext cx="0" cy="0"/>
        </a:xfrm>
      </p:grpSpPr>
      <p:pic>
        <p:nvPicPr>
          <p:cNvPr descr="图片包含 鸟, 鹦鹉, 动物, 游戏机  描述已自动生成" id="54" name="图片 53">
            <a:extLst>
              <a:ext uri="{FF2B5EF4-FFF2-40B4-BE49-F238E27FC236}">
                <a16:creationId xmlns:a16="http://schemas.microsoft.com/office/drawing/2014/main" id="{07285344-C6BD-403D-9957-C0D72CA7A72B}"/>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a:off x="3911600" y="1240608"/>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sp>
        <p:nvSpPr>
          <p:cNvPr id="52" name="Rectangle 6+">
            <a:extLst>
              <a:ext uri="{FF2B5EF4-FFF2-40B4-BE49-F238E27FC236}">
                <a16:creationId xmlns:a16="http://schemas.microsoft.com/office/drawing/2014/main" id="{369D2759-E062-4A86-94F9-2B1AA8CE8B68}"/>
              </a:ext>
            </a:extLst>
          </p:cNvPr>
          <p:cNvSpPr/>
          <p:nvPr/>
        </p:nvSpPr>
        <p:spPr>
          <a:xfrm>
            <a:off x="0" y="0"/>
            <a:ext cx="12192000" cy="6858000"/>
          </a:xfrm>
          <a:prstGeom prst="rect">
            <a:avLst/>
          </a:prstGeom>
          <a:gradFill flip="none" rotWithShape="1">
            <a:gsLst>
              <a:gs pos="100000">
                <a:srgbClr val="1A1A1A">
                  <a:alpha val="0"/>
                </a:srgbClr>
              </a:gs>
              <a:gs pos="1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Rectangle 6+">
            <a:extLst>
              <a:ext uri="{FF2B5EF4-FFF2-40B4-BE49-F238E27FC236}">
                <a16:creationId xmlns:a16="http://schemas.microsoft.com/office/drawing/2014/main" id="{EDC3DFA5-4027-4F72-A33B-A753ED1C8D33}"/>
              </a:ext>
            </a:extLst>
          </p:cNvPr>
          <p:cNvSpPr/>
          <p:nvPr/>
        </p:nvSpPr>
        <p:spPr>
          <a:xfrm>
            <a:off x="0" y="0"/>
            <a:ext cx="12192000" cy="6858000"/>
          </a:xfrm>
          <a:prstGeom prst="rect">
            <a:avLst/>
          </a:prstGeom>
          <a:gradFill flip="none" rotWithShape="1">
            <a:gsLst>
              <a:gs pos="82000">
                <a:srgbClr val="1A1A1A">
                  <a:alpha val="0"/>
                </a:srgbClr>
              </a:gs>
              <a:gs pos="3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AD558DA3-B2AD-4C80-A32E-3593228CBBB2}"/>
              </a:ext>
            </a:extLst>
          </p:cNvPr>
          <p:cNvSpPr/>
          <p:nvPr/>
        </p:nvSpPr>
        <p:spPr>
          <a:xfrm>
            <a:off x="0" y="0"/>
            <a:ext cx="12192000" cy="6858000"/>
          </a:xfrm>
          <a:prstGeom prst="rect">
            <a:avLst/>
          </a:prstGeom>
          <a:gradFill flip="none" rotWithShape="1">
            <a:gsLst>
              <a:gs pos="100000">
                <a:srgbClr val="1A1A1A">
                  <a:alpha val="75000"/>
                </a:srgbClr>
              </a:gs>
              <a:gs pos="2600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a:extLst>
              <a:ext uri="{FF2B5EF4-FFF2-40B4-BE49-F238E27FC236}">
                <a16:creationId xmlns:a16="http://schemas.microsoft.com/office/drawing/2014/main" id="{548854F1-0920-479F-AC38-996A521E2789}"/>
              </a:ext>
            </a:extLst>
          </p:cNvPr>
          <p:cNvCxnSpPr/>
          <p:nvPr/>
        </p:nvCxnSpPr>
        <p:spPr>
          <a:xfrm flipH="1">
            <a:off x="1056217" y="1224280"/>
            <a:ext cx="0" cy="6054634"/>
          </a:xfrm>
          <a:prstGeom prst="line">
            <a:avLst/>
          </a:prstGeom>
          <a:ln w="8275">
            <a:gradFill>
              <a:gsLst>
                <a:gs pos="0">
                  <a:schemeClr val="bg1"/>
                </a:gs>
                <a:gs pos="56000">
                  <a:schemeClr val="bg1">
                    <a:alpha val="72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D11927AD-A55B-42A6-857D-8CC89C378C87}"/>
              </a:ext>
            </a:extLst>
          </p:cNvPr>
          <p:cNvSpPr/>
          <p:nvPr/>
        </p:nvSpPr>
        <p:spPr>
          <a:xfrm>
            <a:off x="1262340" y="1012774"/>
            <a:ext cx="8502909" cy="423960"/>
          </a:xfrm>
          <a:prstGeom prst="rect">
            <a:avLst/>
          </a:prstGeom>
          <a:noFill/>
        </p:spPr>
        <p:txBody>
          <a:bodyPr bIns="59580" lIns="119159" rIns="119159" rtlCol="0" tIns="5958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2000" u="none">
                <a:ln>
                  <a:noFill/>
                </a:ln>
                <a:gradFill>
                  <a:gsLst>
                    <a:gs pos="30000">
                      <a:srgbClr val="E89E32"/>
                    </a:gs>
                    <a:gs pos="90000">
                      <a:srgbClr val="F55E1B"/>
                    </a:gs>
                  </a:gsLst>
                  <a:lin ang="2700000" scaled="1"/>
                </a:gradFill>
                <a:effectLst/>
                <a:uLnTx/>
                <a:uFillTx/>
                <a:latin charset="-122" panose="020b0503020204020204" pitchFamily="34" typeface="微软雅黑"/>
                <a:ea charset="-122" panose="020b0503020204020204" pitchFamily="34" typeface="微软雅黑"/>
                <a:cs typeface="+mn-cs"/>
              </a:rPr>
              <a:t>《中华人民共和国野生动物保护法》第六条</a:t>
            </a:r>
          </a:p>
        </p:txBody>
      </p:sp>
      <p:sp>
        <p:nvSpPr>
          <p:cNvPr id="47" name="矩形 46">
            <a:extLst>
              <a:ext uri="{FF2B5EF4-FFF2-40B4-BE49-F238E27FC236}">
                <a16:creationId xmlns:a16="http://schemas.microsoft.com/office/drawing/2014/main" id="{0E6F7ECC-DDFB-4077-ABAB-D462B063D1DD}"/>
              </a:ext>
            </a:extLst>
          </p:cNvPr>
          <p:cNvSpPr/>
          <p:nvPr/>
        </p:nvSpPr>
        <p:spPr>
          <a:xfrm>
            <a:off x="1262340" y="1368311"/>
            <a:ext cx="9291326" cy="777528"/>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0" panose="020b0604020202020204" pitchFamily="34" typeface="Arial"/>
              </a:rPr>
              <a:t>任何组织和个人都有保护野生动物及其栖息地的义务。禁止违法猎捕野生动物、破坏野生动物栖息地。</a:t>
            </a:r>
          </a:p>
        </p:txBody>
      </p:sp>
      <p:sp>
        <p:nvSpPr>
          <p:cNvPr id="43" name="矩形 42">
            <a:extLst>
              <a:ext uri="{FF2B5EF4-FFF2-40B4-BE49-F238E27FC236}">
                <a16:creationId xmlns:a16="http://schemas.microsoft.com/office/drawing/2014/main" id="{9F4CE6F8-2217-4565-AEDC-2B6EC19357A9}"/>
              </a:ext>
            </a:extLst>
          </p:cNvPr>
          <p:cNvSpPr/>
          <p:nvPr/>
        </p:nvSpPr>
        <p:spPr>
          <a:xfrm>
            <a:off x="1262340" y="2388789"/>
            <a:ext cx="5318318" cy="423960"/>
          </a:xfrm>
          <a:prstGeom prst="rect">
            <a:avLst/>
          </a:prstGeom>
          <a:noFill/>
        </p:spPr>
        <p:txBody>
          <a:bodyPr bIns="59580" lIns="119159" rIns="119159" rtlCol="0" tIns="59580" wrap="none">
            <a:spAutoFit/>
          </a:bodyPr>
          <a:lstStyle/>
          <a:p>
            <a:pPr>
              <a:defRPr/>
            </a:pPr>
            <a:r>
              <a:rPr altLang="zh-CN" b="1" lang="en-US" sz="2000">
                <a:gradFill>
                  <a:gsLst>
                    <a:gs pos="30000">
                      <a:srgbClr val="E89E32"/>
                    </a:gs>
                    <a:gs pos="90000">
                      <a:srgbClr val="F55E1B"/>
                    </a:gs>
                  </a:gsLst>
                  <a:lin ang="2700000" scaled="1"/>
                </a:gradFill>
                <a:latin charset="-122" panose="020b0503020204020204" pitchFamily="34" typeface="微软雅黑"/>
                <a:ea charset="-122" panose="020b0503020204020204" pitchFamily="34" typeface="微软雅黑"/>
              </a:rPr>
              <a:t>《中华人民共和国野生动物保护法》第十五条</a:t>
            </a:r>
          </a:p>
        </p:txBody>
      </p:sp>
      <p:sp>
        <p:nvSpPr>
          <p:cNvPr id="41" name="矩形 40">
            <a:extLst>
              <a:ext uri="{FF2B5EF4-FFF2-40B4-BE49-F238E27FC236}">
                <a16:creationId xmlns:a16="http://schemas.microsoft.com/office/drawing/2014/main" id="{2DCD286B-8996-405B-8F75-A06E715F4D20}"/>
              </a:ext>
            </a:extLst>
          </p:cNvPr>
          <p:cNvSpPr/>
          <p:nvPr/>
        </p:nvSpPr>
        <p:spPr>
          <a:xfrm>
            <a:off x="1262340" y="2751316"/>
            <a:ext cx="8966589" cy="448344"/>
          </a:xfrm>
          <a:prstGeom prst="rect">
            <a:avLst/>
          </a:prstGeom>
        </p:spPr>
        <p:txBody>
          <a:bodyPr bIns="59580" lIns="119159" rIns="119159" tIns="59580" wrap="square">
            <a:spAutoFit/>
          </a:bodyPr>
          <a:lstStyle/>
          <a:p>
            <a:pPr algn="l"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lang="zh-CN">
                <a:solidFill>
                  <a:prstClr val="white"/>
                </a:solidFill>
                <a:latin charset="-122" panose="020b0502040204020203" pitchFamily="34" typeface="微软雅黑 Light"/>
                <a:ea charset="-122" panose="020b0502040204020203" pitchFamily="34" typeface="微软雅黑 Light"/>
              </a:rPr>
              <a:t>禁止以野生动物收容救护为名买卖野生动物及其制品。</a:t>
            </a:r>
          </a:p>
        </p:txBody>
      </p:sp>
      <p:sp>
        <p:nvSpPr>
          <p:cNvPr id="55" name="矩形 54">
            <a:extLst>
              <a:ext uri="{FF2B5EF4-FFF2-40B4-BE49-F238E27FC236}">
                <a16:creationId xmlns:a16="http://schemas.microsoft.com/office/drawing/2014/main" id="{E6673949-CBA2-4EAE-B98E-60023D5A14DB}"/>
              </a:ext>
            </a:extLst>
          </p:cNvPr>
          <p:cNvSpPr/>
          <p:nvPr/>
        </p:nvSpPr>
        <p:spPr>
          <a:xfrm>
            <a:off x="1262340" y="3482901"/>
            <a:ext cx="8502909" cy="423960"/>
          </a:xfrm>
          <a:prstGeom prst="rect">
            <a:avLst/>
          </a:prstGeom>
          <a:noFill/>
        </p:spPr>
        <p:txBody>
          <a:bodyPr bIns="59580" lIns="119159" rIns="119159" rtlCol="0" tIns="5958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2000" u="none">
                <a:ln>
                  <a:noFill/>
                </a:ln>
                <a:gradFill>
                  <a:gsLst>
                    <a:gs pos="30000">
                      <a:srgbClr val="E89E32"/>
                    </a:gs>
                    <a:gs pos="90000">
                      <a:srgbClr val="F55E1B"/>
                    </a:gs>
                  </a:gsLst>
                  <a:lin ang="2700000" scaled="1"/>
                </a:gradFill>
                <a:effectLst/>
                <a:uLnTx/>
                <a:uFillTx/>
                <a:latin charset="-122" panose="020b0503020204020204" pitchFamily="34" typeface="微软雅黑"/>
                <a:ea charset="-122" panose="020b0503020204020204" pitchFamily="34" typeface="微软雅黑"/>
                <a:cs typeface="+mn-cs"/>
              </a:rPr>
              <a:t>《中华人民共和国野生动物保护法》第二十一条</a:t>
            </a:r>
          </a:p>
        </p:txBody>
      </p:sp>
      <p:sp>
        <p:nvSpPr>
          <p:cNvPr id="56" name="矩形 55">
            <a:extLst>
              <a:ext uri="{FF2B5EF4-FFF2-40B4-BE49-F238E27FC236}">
                <a16:creationId xmlns:a16="http://schemas.microsoft.com/office/drawing/2014/main" id="{65B31CEE-8325-4C13-B6E7-7FFC9CCA7938}"/>
              </a:ext>
            </a:extLst>
          </p:cNvPr>
          <p:cNvSpPr/>
          <p:nvPr/>
        </p:nvSpPr>
        <p:spPr>
          <a:xfrm>
            <a:off x="1262339" y="3838438"/>
            <a:ext cx="9291326" cy="777528"/>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0" panose="020b0604020202020204" pitchFamily="34" typeface="Arial"/>
              </a:rPr>
              <a:t>禁止猎捕、杀害国家重点保护野生动物。因科学研究、种群调控、疫源疫病监测或者其他特殊情况，需要猎捕的，应申请特许猎捕证。</a:t>
            </a:r>
          </a:p>
        </p:txBody>
      </p:sp>
      <p:sp>
        <p:nvSpPr>
          <p:cNvPr id="57" name="矩形 56">
            <a:extLst>
              <a:ext uri="{FF2B5EF4-FFF2-40B4-BE49-F238E27FC236}">
                <a16:creationId xmlns:a16="http://schemas.microsoft.com/office/drawing/2014/main" id="{8DC34369-1B20-4343-8F7D-18379897CD1F}"/>
              </a:ext>
            </a:extLst>
          </p:cNvPr>
          <p:cNvSpPr/>
          <p:nvPr/>
        </p:nvSpPr>
        <p:spPr>
          <a:xfrm>
            <a:off x="1262340" y="4887110"/>
            <a:ext cx="5572318" cy="423960"/>
          </a:xfrm>
          <a:prstGeom prst="rect">
            <a:avLst/>
          </a:prstGeom>
          <a:noFill/>
        </p:spPr>
        <p:txBody>
          <a:bodyPr bIns="59580" lIns="119159" rIns="119159" rtlCol="0" tIns="59580" wrap="none">
            <a:spAutoFit/>
          </a:bodyPr>
          <a:lstStyle/>
          <a:p>
            <a:pPr>
              <a:defRPr/>
            </a:pPr>
            <a:r>
              <a:rPr altLang="zh-CN" b="1" lang="en-US" sz="2000">
                <a:gradFill>
                  <a:gsLst>
                    <a:gs pos="30000">
                      <a:srgbClr val="E89E32"/>
                    </a:gs>
                    <a:gs pos="90000">
                      <a:srgbClr val="F55E1B"/>
                    </a:gs>
                  </a:gsLst>
                  <a:lin ang="2700000" scaled="1"/>
                </a:gradFill>
                <a:latin charset="-122" panose="020b0503020204020204" pitchFamily="34" typeface="微软雅黑"/>
                <a:ea charset="-122" panose="020b0503020204020204" pitchFamily="34" typeface="微软雅黑"/>
              </a:rPr>
              <a:t>《中华人民共和国野生动物保护法》第二十七条</a:t>
            </a:r>
          </a:p>
        </p:txBody>
      </p:sp>
      <p:sp>
        <p:nvSpPr>
          <p:cNvPr id="58" name="矩形 57">
            <a:extLst>
              <a:ext uri="{FF2B5EF4-FFF2-40B4-BE49-F238E27FC236}">
                <a16:creationId xmlns:a16="http://schemas.microsoft.com/office/drawing/2014/main" id="{A79C1501-3D96-4E89-8FB3-1EBF3FA76BCC}"/>
              </a:ext>
            </a:extLst>
          </p:cNvPr>
          <p:cNvSpPr/>
          <p:nvPr/>
        </p:nvSpPr>
        <p:spPr>
          <a:xfrm>
            <a:off x="1262340" y="5249637"/>
            <a:ext cx="9291355" cy="448344"/>
          </a:xfrm>
          <a:prstGeom prst="rect">
            <a:avLst/>
          </a:prstGeom>
        </p:spPr>
        <p:txBody>
          <a:bodyPr bIns="59580" lIns="119159" rIns="119159" tIns="59580" wrap="square">
            <a:spAutoFit/>
          </a:bodyPr>
          <a:lstStyle/>
          <a:p>
            <a:pPr algn="l"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lang="zh-CN">
                <a:solidFill>
                  <a:prstClr val="white"/>
                </a:solidFill>
                <a:latin charset="-122" panose="020b0502040204020203" pitchFamily="34" typeface="微软雅黑 Light"/>
                <a:ea charset="-122" panose="020b0502040204020203" pitchFamily="34" typeface="微软雅黑 Light"/>
              </a:rPr>
              <a:t>禁止出售、购买、利用国家重点保护野生动物及其制品。特殊情况应当经主管部门批准。</a:t>
            </a:r>
          </a:p>
        </p:txBody>
      </p:sp>
      <p:sp>
        <p:nvSpPr>
          <p:cNvPr id="72" name="椭圆 71">
            <a:extLst>
              <a:ext uri="{FF2B5EF4-FFF2-40B4-BE49-F238E27FC236}">
                <a16:creationId xmlns:a16="http://schemas.microsoft.com/office/drawing/2014/main" id="{71C5BD56-60D6-4C47-A7AC-B38724DC0CC2}"/>
              </a:ext>
            </a:extLst>
          </p:cNvPr>
          <p:cNvSpPr/>
          <p:nvPr/>
        </p:nvSpPr>
        <p:spPr>
          <a:xfrm flipH="1">
            <a:off x="1013668" y="118173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a:extLst>
              <a:ext uri="{FF2B5EF4-FFF2-40B4-BE49-F238E27FC236}">
                <a16:creationId xmlns:a16="http://schemas.microsoft.com/office/drawing/2014/main" id="{D99C0E4F-D01A-4CCA-97F8-F401B69DFDBB}"/>
              </a:ext>
            </a:extLst>
          </p:cNvPr>
          <p:cNvSpPr/>
          <p:nvPr/>
        </p:nvSpPr>
        <p:spPr>
          <a:xfrm flipH="1">
            <a:off x="981576" y="114963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a:extLst>
              <a:ext uri="{FF2B5EF4-FFF2-40B4-BE49-F238E27FC236}">
                <a16:creationId xmlns:a16="http://schemas.microsoft.com/office/drawing/2014/main" id="{D798D0E0-5558-4B8B-9CE6-5D6518BA1F1D}"/>
              </a:ext>
            </a:extLst>
          </p:cNvPr>
          <p:cNvGrpSpPr/>
          <p:nvPr/>
        </p:nvGrpSpPr>
        <p:grpSpPr>
          <a:xfrm>
            <a:off x="981576" y="2528198"/>
            <a:ext cx="149282" cy="149282"/>
            <a:chOff x="981576" y="2462819"/>
            <a:chExt cx="149282" cy="149282"/>
          </a:xfrm>
        </p:grpSpPr>
        <p:sp>
          <p:nvSpPr>
            <p:cNvPr id="75" name="椭圆 74">
              <a:extLst>
                <a:ext uri="{FF2B5EF4-FFF2-40B4-BE49-F238E27FC236}">
                  <a16:creationId xmlns:a16="http://schemas.microsoft.com/office/drawing/2014/main" id="{E2728CE5-D667-4F52-84D7-66BA6F1A5BDE}"/>
                </a:ext>
              </a:extLst>
            </p:cNvPr>
            <p:cNvSpPr/>
            <p:nvPr/>
          </p:nvSpPr>
          <p:spPr>
            <a:xfrm flipH="1">
              <a:off x="1013668" y="249491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a:extLst>
                <a:ext uri="{FF2B5EF4-FFF2-40B4-BE49-F238E27FC236}">
                  <a16:creationId xmlns:a16="http://schemas.microsoft.com/office/drawing/2014/main" id="{DF0E5804-84AF-48C5-9266-89407E657F75}"/>
                </a:ext>
              </a:extLst>
            </p:cNvPr>
            <p:cNvSpPr/>
            <p:nvPr/>
          </p:nvSpPr>
          <p:spPr>
            <a:xfrm flipH="1">
              <a:off x="981576" y="246281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组合 77">
            <a:extLst>
              <a:ext uri="{FF2B5EF4-FFF2-40B4-BE49-F238E27FC236}">
                <a16:creationId xmlns:a16="http://schemas.microsoft.com/office/drawing/2014/main" id="{E4A060CA-F1AB-42C1-869C-745106F470ED}"/>
              </a:ext>
            </a:extLst>
          </p:cNvPr>
          <p:cNvGrpSpPr/>
          <p:nvPr/>
        </p:nvGrpSpPr>
        <p:grpSpPr>
          <a:xfrm>
            <a:off x="981576" y="3622310"/>
            <a:ext cx="149282" cy="149282"/>
            <a:chOff x="981576" y="2462819"/>
            <a:chExt cx="149282" cy="149282"/>
          </a:xfrm>
        </p:grpSpPr>
        <p:sp>
          <p:nvSpPr>
            <p:cNvPr id="79" name="椭圆 78">
              <a:extLst>
                <a:ext uri="{FF2B5EF4-FFF2-40B4-BE49-F238E27FC236}">
                  <a16:creationId xmlns:a16="http://schemas.microsoft.com/office/drawing/2014/main" id="{33C21DB3-ED5B-4FE9-8BFB-A13FD836045D}"/>
                </a:ext>
              </a:extLst>
            </p:cNvPr>
            <p:cNvSpPr/>
            <p:nvPr/>
          </p:nvSpPr>
          <p:spPr>
            <a:xfrm flipH="1">
              <a:off x="1013668" y="249491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a:extLst>
                <a:ext uri="{FF2B5EF4-FFF2-40B4-BE49-F238E27FC236}">
                  <a16:creationId xmlns:a16="http://schemas.microsoft.com/office/drawing/2014/main" id="{967ABF53-48DB-4DF2-A783-A621BCD5FFB4}"/>
                </a:ext>
              </a:extLst>
            </p:cNvPr>
            <p:cNvSpPr/>
            <p:nvPr/>
          </p:nvSpPr>
          <p:spPr>
            <a:xfrm flipH="1">
              <a:off x="981576" y="246281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a:extLst>
              <a:ext uri="{FF2B5EF4-FFF2-40B4-BE49-F238E27FC236}">
                <a16:creationId xmlns:a16="http://schemas.microsoft.com/office/drawing/2014/main" id="{5A51703D-04BB-4AE0-AA57-F2CBB5F926A3}"/>
              </a:ext>
            </a:extLst>
          </p:cNvPr>
          <p:cNvGrpSpPr/>
          <p:nvPr/>
        </p:nvGrpSpPr>
        <p:grpSpPr>
          <a:xfrm>
            <a:off x="981576" y="5026519"/>
            <a:ext cx="149282" cy="149282"/>
            <a:chOff x="981576" y="2462819"/>
            <a:chExt cx="149282" cy="149282"/>
          </a:xfrm>
        </p:grpSpPr>
        <p:sp>
          <p:nvSpPr>
            <p:cNvPr id="82" name="椭圆 81">
              <a:extLst>
                <a:ext uri="{FF2B5EF4-FFF2-40B4-BE49-F238E27FC236}">
                  <a16:creationId xmlns:a16="http://schemas.microsoft.com/office/drawing/2014/main" id="{BA727B2A-E08D-4FDA-BD84-236EDB94229C}"/>
                </a:ext>
              </a:extLst>
            </p:cNvPr>
            <p:cNvSpPr/>
            <p:nvPr/>
          </p:nvSpPr>
          <p:spPr>
            <a:xfrm flipH="1">
              <a:off x="1013668" y="249491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a:extLst>
                <a:ext uri="{FF2B5EF4-FFF2-40B4-BE49-F238E27FC236}">
                  <a16:creationId xmlns:a16="http://schemas.microsoft.com/office/drawing/2014/main" id="{B9E1C7A5-831F-4F24-9622-4B9166392F69}"/>
                </a:ext>
              </a:extLst>
            </p:cNvPr>
            <p:cNvSpPr/>
            <p:nvPr/>
          </p:nvSpPr>
          <p:spPr>
            <a:xfrm flipH="1">
              <a:off x="981576" y="246281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60056219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60200"/>
        </a:solidFill>
        <a:effectLst/>
      </p:bgPr>
    </p:bg>
    <p:spTree>
      <p:nvGrpSpPr>
        <p:cNvPr id="1" name=""/>
        <p:cNvGrpSpPr/>
        <p:nvPr/>
      </p:nvGrpSpPr>
      <p:grpSpPr>
        <a:xfrm>
          <a:off x="0" y="0"/>
          <a:ext cx="0" cy="0"/>
        </a:xfrm>
      </p:grpSpPr>
      <p:pic>
        <p:nvPicPr>
          <p:cNvPr descr="图片包含 鸟, 鹦鹉, 动物, 游戏机  描述已自动生成" id="54" name="图片 53">
            <a:extLst>
              <a:ext uri="{FF2B5EF4-FFF2-40B4-BE49-F238E27FC236}">
                <a16:creationId xmlns:a16="http://schemas.microsoft.com/office/drawing/2014/main" id="{07285344-C6BD-403D-9957-C0D72CA7A72B}"/>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flipV="1">
            <a:off x="3911600" y="0"/>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sp>
        <p:nvSpPr>
          <p:cNvPr id="3" name="Rectangle 6+">
            <a:extLst>
              <a:ext uri="{FF2B5EF4-FFF2-40B4-BE49-F238E27FC236}">
                <a16:creationId xmlns:a16="http://schemas.microsoft.com/office/drawing/2014/main" id="{19DE78CC-F3F7-4147-9737-A997C4D1A7E1}"/>
              </a:ext>
            </a:extLst>
          </p:cNvPr>
          <p:cNvSpPr/>
          <p:nvPr/>
        </p:nvSpPr>
        <p:spPr>
          <a:xfrm>
            <a:off x="0" y="0"/>
            <a:ext cx="12192000" cy="6858000"/>
          </a:xfrm>
          <a:prstGeom prst="rect">
            <a:avLst/>
          </a:prstGeom>
          <a:gradFill flip="none" rotWithShape="1">
            <a:gsLst>
              <a:gs pos="82000">
                <a:srgbClr val="1A1A1A">
                  <a:alpha val="0"/>
                </a:srgbClr>
              </a:gs>
              <a:gs pos="3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a:extLst>
              <a:ext uri="{FF2B5EF4-FFF2-40B4-BE49-F238E27FC236}">
                <a16:creationId xmlns:a16="http://schemas.microsoft.com/office/drawing/2014/main" id="{53884B4A-DA58-4B28-B606-719E3F2C955E}"/>
              </a:ext>
            </a:extLst>
          </p:cNvPr>
          <p:cNvSpPr/>
          <p:nvPr/>
        </p:nvSpPr>
        <p:spPr>
          <a:xfrm>
            <a:off x="0" y="0"/>
            <a:ext cx="12192000" cy="6858000"/>
          </a:xfrm>
          <a:prstGeom prst="rect">
            <a:avLst/>
          </a:prstGeom>
          <a:gradFill flip="none" rotWithShape="1">
            <a:gsLst>
              <a:gs pos="100000">
                <a:srgbClr val="1A1A1A">
                  <a:alpha val="75000"/>
                </a:srgbClr>
              </a:gs>
              <a:gs pos="26000">
                <a:schemeClr val="tx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Rectangle 6+">
            <a:extLst>
              <a:ext uri="{FF2B5EF4-FFF2-40B4-BE49-F238E27FC236}">
                <a16:creationId xmlns:a16="http://schemas.microsoft.com/office/drawing/2014/main" id="{B2882ED4-2827-4491-9A2D-8ED1CBD29E80}"/>
              </a:ext>
            </a:extLst>
          </p:cNvPr>
          <p:cNvSpPr/>
          <p:nvPr/>
        </p:nvSpPr>
        <p:spPr>
          <a:xfrm>
            <a:off x="0" y="0"/>
            <a:ext cx="12192000" cy="6858000"/>
          </a:xfrm>
          <a:prstGeom prst="rect">
            <a:avLst/>
          </a:prstGeom>
          <a:gradFill flip="none" rotWithShape="1">
            <a:gsLst>
              <a:gs pos="100000">
                <a:srgbClr val="1A1A1A">
                  <a:alpha val="0"/>
                </a:srgbClr>
              </a:gs>
              <a:gs pos="16000">
                <a:schemeClr val="tx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a:extLst>
              <a:ext uri="{FF2B5EF4-FFF2-40B4-BE49-F238E27FC236}">
                <a16:creationId xmlns:a16="http://schemas.microsoft.com/office/drawing/2014/main" id="{548854F1-0920-479F-AC38-996A521E2789}"/>
              </a:ext>
            </a:extLst>
          </p:cNvPr>
          <p:cNvCxnSpPr/>
          <p:nvPr/>
        </p:nvCxnSpPr>
        <p:spPr>
          <a:xfrm flipH="1">
            <a:off x="1056217" y="-347472"/>
            <a:ext cx="0" cy="5353297"/>
          </a:xfrm>
          <a:prstGeom prst="line">
            <a:avLst/>
          </a:prstGeom>
          <a:ln w="8275">
            <a:gradFill>
              <a:gsLst>
                <a:gs pos="0">
                  <a:schemeClr val="bg1">
                    <a:alpha val="0"/>
                  </a:schemeClr>
                </a:gs>
                <a:gs pos="56000">
                  <a:schemeClr val="bg1">
                    <a:alpha val="72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D11927AD-A55B-42A6-857D-8CC89C378C87}"/>
              </a:ext>
            </a:extLst>
          </p:cNvPr>
          <p:cNvSpPr/>
          <p:nvPr/>
        </p:nvSpPr>
        <p:spPr>
          <a:xfrm>
            <a:off x="1262340" y="874890"/>
            <a:ext cx="8502909" cy="423960"/>
          </a:xfrm>
          <a:prstGeom prst="rect">
            <a:avLst/>
          </a:prstGeom>
          <a:noFill/>
        </p:spPr>
        <p:txBody>
          <a:bodyPr bIns="59580" lIns="119159" rIns="119159" rtlCol="0" tIns="5958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2000" u="none">
                <a:ln>
                  <a:noFill/>
                </a:ln>
                <a:gradFill>
                  <a:gsLst>
                    <a:gs pos="30000">
                      <a:srgbClr val="E89E32"/>
                    </a:gs>
                    <a:gs pos="90000">
                      <a:srgbClr val="F55E1B"/>
                    </a:gs>
                  </a:gsLst>
                  <a:lin ang="2700000" scaled="1"/>
                </a:gradFill>
                <a:effectLst/>
                <a:uLnTx/>
                <a:uFillTx/>
                <a:latin charset="-122" panose="020b0503020204020204" pitchFamily="34" typeface="微软雅黑"/>
                <a:ea charset="-122" panose="020b0503020204020204" pitchFamily="34" typeface="微软雅黑"/>
                <a:cs typeface="+mn-cs"/>
              </a:rPr>
              <a:t>《中华人民共和国野生动物保护法》第三十条</a:t>
            </a:r>
          </a:p>
        </p:txBody>
      </p:sp>
      <p:sp>
        <p:nvSpPr>
          <p:cNvPr id="47" name="矩形 46">
            <a:extLst>
              <a:ext uri="{FF2B5EF4-FFF2-40B4-BE49-F238E27FC236}">
                <a16:creationId xmlns:a16="http://schemas.microsoft.com/office/drawing/2014/main" id="{0E6F7ECC-DDFB-4077-ABAB-D462B063D1DD}"/>
              </a:ext>
            </a:extLst>
          </p:cNvPr>
          <p:cNvSpPr/>
          <p:nvPr/>
        </p:nvSpPr>
        <p:spPr>
          <a:xfrm>
            <a:off x="1262340" y="1230427"/>
            <a:ext cx="9291326" cy="777528"/>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0" panose="020b0604020202020204" pitchFamily="34" typeface="Arial"/>
              </a:rPr>
              <a:t>禁止生产、经营使用国家重点保护野生动物及其制品制作的食品，或者使用没有合法来源证明的非国家重点保护野生动物及其制品制作的食品。</a:t>
            </a:r>
          </a:p>
        </p:txBody>
      </p:sp>
      <p:sp>
        <p:nvSpPr>
          <p:cNvPr id="43" name="矩形 42">
            <a:extLst>
              <a:ext uri="{FF2B5EF4-FFF2-40B4-BE49-F238E27FC236}">
                <a16:creationId xmlns:a16="http://schemas.microsoft.com/office/drawing/2014/main" id="{9F4CE6F8-2217-4565-AEDC-2B6EC19357A9}"/>
              </a:ext>
            </a:extLst>
          </p:cNvPr>
          <p:cNvSpPr/>
          <p:nvPr/>
        </p:nvSpPr>
        <p:spPr>
          <a:xfrm>
            <a:off x="1262340" y="2250904"/>
            <a:ext cx="4556318" cy="423960"/>
          </a:xfrm>
          <a:prstGeom prst="rect">
            <a:avLst/>
          </a:prstGeom>
          <a:noFill/>
        </p:spPr>
        <p:txBody>
          <a:bodyPr bIns="59580" lIns="119159" rIns="119159" rtlCol="0" tIns="59580" wrap="none">
            <a:spAutoFit/>
          </a:bodyPr>
          <a:lstStyle/>
          <a:p>
            <a:pPr>
              <a:defRPr/>
            </a:pPr>
            <a:r>
              <a:rPr altLang="zh-CN" b="1" lang="en-US" sz="2000">
                <a:gradFill>
                  <a:gsLst>
                    <a:gs pos="30000">
                      <a:srgbClr val="E89E32"/>
                    </a:gs>
                    <a:gs pos="90000">
                      <a:srgbClr val="F55E1B"/>
                    </a:gs>
                  </a:gsLst>
                  <a:lin ang="2700000" scaled="1"/>
                </a:gradFill>
                <a:latin charset="-122" panose="020b0503020204020204" pitchFamily="34" typeface="微软雅黑"/>
                <a:ea charset="-122" panose="020b0503020204020204" pitchFamily="34" typeface="微软雅黑"/>
              </a:rPr>
              <a:t>《中华人民共和国渔业法》第三十七条</a:t>
            </a:r>
          </a:p>
        </p:txBody>
      </p:sp>
      <p:sp>
        <p:nvSpPr>
          <p:cNvPr id="41" name="矩形 40">
            <a:extLst>
              <a:ext uri="{FF2B5EF4-FFF2-40B4-BE49-F238E27FC236}">
                <a16:creationId xmlns:a16="http://schemas.microsoft.com/office/drawing/2014/main" id="{2DCD286B-8996-405B-8F75-A06E715F4D20}"/>
              </a:ext>
            </a:extLst>
          </p:cNvPr>
          <p:cNvSpPr/>
          <p:nvPr/>
        </p:nvSpPr>
        <p:spPr>
          <a:xfrm>
            <a:off x="1262340" y="2613432"/>
            <a:ext cx="8966589" cy="448344"/>
          </a:xfrm>
          <a:prstGeom prst="rect">
            <a:avLst/>
          </a:prstGeom>
        </p:spPr>
        <p:txBody>
          <a:bodyPr bIns="59580" lIns="119159" rIns="119159" tIns="59580" wrap="square">
            <a:spAutoFit/>
          </a:bodyPr>
          <a:lstStyle/>
          <a:p>
            <a:pPr algn="l"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lang="zh-CN">
                <a:solidFill>
                  <a:prstClr val="white"/>
                </a:solidFill>
                <a:latin charset="-122" panose="020b0502040204020203" pitchFamily="34" typeface="微软雅黑 Light"/>
                <a:ea charset="-122" panose="020b0502040204020203" pitchFamily="34" typeface="微软雅黑 Light"/>
              </a:rPr>
              <a:t>禁止捕杀、伤害国家重点保护的水生野生动物。</a:t>
            </a:r>
          </a:p>
        </p:txBody>
      </p:sp>
      <p:sp>
        <p:nvSpPr>
          <p:cNvPr id="55" name="矩形 54">
            <a:extLst>
              <a:ext uri="{FF2B5EF4-FFF2-40B4-BE49-F238E27FC236}">
                <a16:creationId xmlns:a16="http://schemas.microsoft.com/office/drawing/2014/main" id="{E6673949-CBA2-4EAE-B98E-60023D5A14DB}"/>
              </a:ext>
            </a:extLst>
          </p:cNvPr>
          <p:cNvSpPr/>
          <p:nvPr/>
        </p:nvSpPr>
        <p:spPr>
          <a:xfrm>
            <a:off x="1262340" y="3345017"/>
            <a:ext cx="8502909" cy="423960"/>
          </a:xfrm>
          <a:prstGeom prst="rect">
            <a:avLst/>
          </a:prstGeom>
          <a:noFill/>
        </p:spPr>
        <p:txBody>
          <a:bodyPr bIns="59580" lIns="119159" rIns="119159" rtlCol="0" tIns="5958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2000" u="none">
                <a:ln>
                  <a:noFill/>
                </a:ln>
                <a:gradFill>
                  <a:gsLst>
                    <a:gs pos="30000">
                      <a:srgbClr val="E89E32"/>
                    </a:gs>
                    <a:gs pos="90000">
                      <a:srgbClr val="F55E1B"/>
                    </a:gs>
                  </a:gsLst>
                  <a:lin ang="2700000" scaled="1"/>
                </a:gradFill>
                <a:effectLst/>
                <a:uLnTx/>
                <a:uFillTx/>
                <a:latin charset="-122" panose="020b0503020204020204" pitchFamily="34" typeface="微软雅黑"/>
                <a:ea charset="-122" panose="020b0503020204020204" pitchFamily="34" typeface="微软雅黑"/>
                <a:cs typeface="+mn-cs"/>
              </a:rPr>
              <a:t>《中华人民共和国动物防疫法》第四十七条</a:t>
            </a:r>
          </a:p>
        </p:txBody>
      </p:sp>
      <p:sp>
        <p:nvSpPr>
          <p:cNvPr id="56" name="矩形 55">
            <a:extLst>
              <a:ext uri="{FF2B5EF4-FFF2-40B4-BE49-F238E27FC236}">
                <a16:creationId xmlns:a16="http://schemas.microsoft.com/office/drawing/2014/main" id="{65B31CEE-8325-4C13-B6E7-7FFC9CCA7938}"/>
              </a:ext>
            </a:extLst>
          </p:cNvPr>
          <p:cNvSpPr/>
          <p:nvPr/>
        </p:nvSpPr>
        <p:spPr>
          <a:xfrm>
            <a:off x="1262339" y="3700554"/>
            <a:ext cx="9291326" cy="777528"/>
          </a:xfrm>
          <a:prstGeom prst="rect">
            <a:avLst/>
          </a:prstGeom>
        </p:spPr>
        <p:txBody>
          <a:bodyPr bIns="59580" lIns="119159" rIns="119159" tIns="59580" wrap="square">
            <a:spAutoFit/>
          </a:bodyPr>
          <a:lstStyle/>
          <a:p>
            <a:pPr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b="0" baseline="0" cap="none" i="0" kern="1200" kumimoji="0" lang="zh-CN" noProof="0" normalizeH="0" spc="0" strike="noStrike" u="none">
                <a:ln>
                  <a:noFill/>
                </a:ln>
                <a:solidFill>
                  <a:prstClr val="white"/>
                </a:solidFill>
                <a:effectLst/>
                <a:uLnTx/>
                <a:uFillTx/>
                <a:latin charset="-122" panose="020b0502040204020203" pitchFamily="34" typeface="微软雅黑 Light"/>
                <a:ea charset="-122" panose="020b0502040204020203" pitchFamily="34" typeface="微软雅黑 Light"/>
                <a:cs typeface="+mn-cs"/>
                <a:sym charset="0" panose="020b0604020202020204" pitchFamily="34" typeface="Arial"/>
              </a:rPr>
              <a:t>人工捕获的可能传播动物疫病的野生动物，应当报经捕获地动物卫生监督机构检疫，经检疫合格的，方可饲养、经营和运输。</a:t>
            </a:r>
          </a:p>
        </p:txBody>
      </p:sp>
      <p:sp>
        <p:nvSpPr>
          <p:cNvPr id="57" name="矩形 56">
            <a:extLst>
              <a:ext uri="{FF2B5EF4-FFF2-40B4-BE49-F238E27FC236}">
                <a16:creationId xmlns:a16="http://schemas.microsoft.com/office/drawing/2014/main" id="{8DC34369-1B20-4343-8F7D-18379897CD1F}"/>
              </a:ext>
            </a:extLst>
          </p:cNvPr>
          <p:cNvSpPr/>
          <p:nvPr/>
        </p:nvSpPr>
        <p:spPr>
          <a:xfrm>
            <a:off x="1262340" y="4749226"/>
            <a:ext cx="5826318" cy="423960"/>
          </a:xfrm>
          <a:prstGeom prst="rect">
            <a:avLst/>
          </a:prstGeom>
          <a:noFill/>
        </p:spPr>
        <p:txBody>
          <a:bodyPr bIns="59580" lIns="119159" rIns="119159" rtlCol="0" tIns="59580" wrap="none">
            <a:spAutoFit/>
          </a:bodyPr>
          <a:lstStyle/>
          <a:p>
            <a:pPr>
              <a:defRPr/>
            </a:pPr>
            <a:r>
              <a:rPr altLang="zh-CN" b="1" lang="en-US" sz="2000">
                <a:gradFill>
                  <a:gsLst>
                    <a:gs pos="30000">
                      <a:srgbClr val="E89E32"/>
                    </a:gs>
                    <a:gs pos="90000">
                      <a:srgbClr val="F55E1B"/>
                    </a:gs>
                  </a:gsLst>
                  <a:lin ang="2700000" scaled="1"/>
                </a:gradFill>
                <a:latin charset="-122" panose="020b0503020204020204" pitchFamily="34" typeface="微软雅黑"/>
                <a:ea charset="-122" panose="020b0503020204020204" pitchFamily="34" typeface="微软雅黑"/>
              </a:rPr>
              <a:t>《中华人民共和国进出境动植物检疫法》第十四条</a:t>
            </a:r>
          </a:p>
        </p:txBody>
      </p:sp>
      <p:sp>
        <p:nvSpPr>
          <p:cNvPr id="58" name="矩形 57">
            <a:extLst>
              <a:ext uri="{FF2B5EF4-FFF2-40B4-BE49-F238E27FC236}">
                <a16:creationId xmlns:a16="http://schemas.microsoft.com/office/drawing/2014/main" id="{A79C1501-3D96-4E89-8FB3-1EBF3FA76BCC}"/>
              </a:ext>
            </a:extLst>
          </p:cNvPr>
          <p:cNvSpPr/>
          <p:nvPr/>
        </p:nvSpPr>
        <p:spPr>
          <a:xfrm>
            <a:off x="1262340" y="5111753"/>
            <a:ext cx="9291355" cy="777528"/>
          </a:xfrm>
          <a:prstGeom prst="rect">
            <a:avLst/>
          </a:prstGeom>
        </p:spPr>
        <p:txBody>
          <a:bodyPr bIns="59580" lIns="119159" rIns="119159" tIns="59580" wrap="square">
            <a:spAutoFit/>
          </a:bodyPr>
          <a:lstStyle/>
          <a:p>
            <a:pPr algn="l" defTabSz="914400" eaLnBrk="1" fontAlgn="auto" hangingPunct="1" indent="0" latinLnBrk="0" lvl="0" marL="105750" marR="0" rtl="0">
              <a:lnSpc>
                <a:spcPct val="120000"/>
              </a:lnSpc>
              <a:spcBef>
                <a:spcPct val="0"/>
              </a:spcBef>
              <a:spcAft>
                <a:spcPct val="0"/>
              </a:spcAft>
              <a:buClr>
                <a:srgbClr val="F2D880"/>
              </a:buClr>
              <a:buSzTx/>
              <a:buFontTx/>
              <a:buNone/>
              <a:defRPr/>
            </a:pPr>
            <a:r>
              <a:rPr altLang="en-US" lang="zh-CN">
                <a:solidFill>
                  <a:prstClr val="white"/>
                </a:solidFill>
                <a:latin charset="-122" panose="020b0502040204020203" pitchFamily="34" typeface="微软雅黑 Light"/>
                <a:ea charset="-122" panose="020b0502040204020203" pitchFamily="34" typeface="微软雅黑 Light"/>
              </a:rPr>
              <a:t>输入动植物、动植物产品和其他检疫物，应当在进境口岸实施检疫。需隔离检疫的，在口岸动植物检疫机关指定的隔离场所检疫。</a:t>
            </a:r>
          </a:p>
        </p:txBody>
      </p:sp>
      <p:sp>
        <p:nvSpPr>
          <p:cNvPr id="72" name="椭圆 71">
            <a:extLst>
              <a:ext uri="{FF2B5EF4-FFF2-40B4-BE49-F238E27FC236}">
                <a16:creationId xmlns:a16="http://schemas.microsoft.com/office/drawing/2014/main" id="{71C5BD56-60D6-4C47-A7AC-B38724DC0CC2}"/>
              </a:ext>
            </a:extLst>
          </p:cNvPr>
          <p:cNvSpPr/>
          <p:nvPr/>
        </p:nvSpPr>
        <p:spPr>
          <a:xfrm flipH="1">
            <a:off x="1013668" y="1043847"/>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a:extLst>
              <a:ext uri="{FF2B5EF4-FFF2-40B4-BE49-F238E27FC236}">
                <a16:creationId xmlns:a16="http://schemas.microsoft.com/office/drawing/2014/main" id="{D99C0E4F-D01A-4CCA-97F8-F401B69DFDBB}"/>
              </a:ext>
            </a:extLst>
          </p:cNvPr>
          <p:cNvSpPr/>
          <p:nvPr/>
        </p:nvSpPr>
        <p:spPr>
          <a:xfrm flipH="1">
            <a:off x="981576" y="1011755"/>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a:extLst>
              <a:ext uri="{FF2B5EF4-FFF2-40B4-BE49-F238E27FC236}">
                <a16:creationId xmlns:a16="http://schemas.microsoft.com/office/drawing/2014/main" id="{D798D0E0-5558-4B8B-9CE6-5D6518BA1F1D}"/>
              </a:ext>
            </a:extLst>
          </p:cNvPr>
          <p:cNvGrpSpPr/>
          <p:nvPr/>
        </p:nvGrpSpPr>
        <p:grpSpPr>
          <a:xfrm>
            <a:off x="981576" y="2390314"/>
            <a:ext cx="149282" cy="149282"/>
            <a:chOff x="981576" y="2462819"/>
            <a:chExt cx="149282" cy="149282"/>
          </a:xfrm>
        </p:grpSpPr>
        <p:sp>
          <p:nvSpPr>
            <p:cNvPr id="75" name="椭圆 74">
              <a:extLst>
                <a:ext uri="{FF2B5EF4-FFF2-40B4-BE49-F238E27FC236}">
                  <a16:creationId xmlns:a16="http://schemas.microsoft.com/office/drawing/2014/main" id="{E2728CE5-D667-4F52-84D7-66BA6F1A5BDE}"/>
                </a:ext>
              </a:extLst>
            </p:cNvPr>
            <p:cNvSpPr/>
            <p:nvPr/>
          </p:nvSpPr>
          <p:spPr>
            <a:xfrm flipH="1">
              <a:off x="1013668" y="249491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a:extLst>
                <a:ext uri="{FF2B5EF4-FFF2-40B4-BE49-F238E27FC236}">
                  <a16:creationId xmlns:a16="http://schemas.microsoft.com/office/drawing/2014/main" id="{DF0E5804-84AF-48C5-9266-89407E657F75}"/>
                </a:ext>
              </a:extLst>
            </p:cNvPr>
            <p:cNvSpPr/>
            <p:nvPr/>
          </p:nvSpPr>
          <p:spPr>
            <a:xfrm flipH="1">
              <a:off x="981576" y="246281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组合 77">
            <a:extLst>
              <a:ext uri="{FF2B5EF4-FFF2-40B4-BE49-F238E27FC236}">
                <a16:creationId xmlns:a16="http://schemas.microsoft.com/office/drawing/2014/main" id="{E4A060CA-F1AB-42C1-869C-745106F470ED}"/>
              </a:ext>
            </a:extLst>
          </p:cNvPr>
          <p:cNvGrpSpPr/>
          <p:nvPr/>
        </p:nvGrpSpPr>
        <p:grpSpPr>
          <a:xfrm>
            <a:off x="981576" y="3484426"/>
            <a:ext cx="149282" cy="149282"/>
            <a:chOff x="981576" y="2462819"/>
            <a:chExt cx="149282" cy="149282"/>
          </a:xfrm>
        </p:grpSpPr>
        <p:sp>
          <p:nvSpPr>
            <p:cNvPr id="79" name="椭圆 78">
              <a:extLst>
                <a:ext uri="{FF2B5EF4-FFF2-40B4-BE49-F238E27FC236}">
                  <a16:creationId xmlns:a16="http://schemas.microsoft.com/office/drawing/2014/main" id="{33C21DB3-ED5B-4FE9-8BFB-A13FD836045D}"/>
                </a:ext>
              </a:extLst>
            </p:cNvPr>
            <p:cNvSpPr/>
            <p:nvPr/>
          </p:nvSpPr>
          <p:spPr>
            <a:xfrm flipH="1">
              <a:off x="1013668" y="249491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a:extLst>
                <a:ext uri="{FF2B5EF4-FFF2-40B4-BE49-F238E27FC236}">
                  <a16:creationId xmlns:a16="http://schemas.microsoft.com/office/drawing/2014/main" id="{967ABF53-48DB-4DF2-A783-A621BCD5FFB4}"/>
                </a:ext>
              </a:extLst>
            </p:cNvPr>
            <p:cNvSpPr/>
            <p:nvPr/>
          </p:nvSpPr>
          <p:spPr>
            <a:xfrm flipH="1">
              <a:off x="981576" y="246281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a:extLst>
              <a:ext uri="{FF2B5EF4-FFF2-40B4-BE49-F238E27FC236}">
                <a16:creationId xmlns:a16="http://schemas.microsoft.com/office/drawing/2014/main" id="{5A51703D-04BB-4AE0-AA57-F2CBB5F926A3}"/>
              </a:ext>
            </a:extLst>
          </p:cNvPr>
          <p:cNvGrpSpPr/>
          <p:nvPr/>
        </p:nvGrpSpPr>
        <p:grpSpPr>
          <a:xfrm>
            <a:off x="981576" y="4888635"/>
            <a:ext cx="149282" cy="149282"/>
            <a:chOff x="981576" y="2462819"/>
            <a:chExt cx="149282" cy="149282"/>
          </a:xfrm>
        </p:grpSpPr>
        <p:sp>
          <p:nvSpPr>
            <p:cNvPr id="82" name="椭圆 81">
              <a:extLst>
                <a:ext uri="{FF2B5EF4-FFF2-40B4-BE49-F238E27FC236}">
                  <a16:creationId xmlns:a16="http://schemas.microsoft.com/office/drawing/2014/main" id="{BA727B2A-E08D-4FDA-BD84-236EDB94229C}"/>
                </a:ext>
              </a:extLst>
            </p:cNvPr>
            <p:cNvSpPr/>
            <p:nvPr/>
          </p:nvSpPr>
          <p:spPr>
            <a:xfrm flipH="1">
              <a:off x="1013668" y="2494911"/>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a:extLst>
                <a:ext uri="{FF2B5EF4-FFF2-40B4-BE49-F238E27FC236}">
                  <a16:creationId xmlns:a16="http://schemas.microsoft.com/office/drawing/2014/main" id="{B9E1C7A5-831F-4F24-9622-4B9166392F69}"/>
                </a:ext>
              </a:extLst>
            </p:cNvPr>
            <p:cNvSpPr/>
            <p:nvPr/>
          </p:nvSpPr>
          <p:spPr>
            <a:xfrm flipH="1">
              <a:off x="981576" y="2462819"/>
              <a:ext cx="149282" cy="149282"/>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233314053"/>
      </p:ext>
    </p:extLst>
  </p:cSld>
  <p:clrMapOvr>
    <a:masterClrMapping/>
  </p:clrMapOvr>
  <p:transition spd="med">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大象的黑白照  描述已自动生成" id="3" name="图片 2">
            <a:extLst>
              <a:ext uri="{FF2B5EF4-FFF2-40B4-BE49-F238E27FC236}">
                <a16:creationId xmlns:a16="http://schemas.microsoft.com/office/drawing/2014/main" id="{6AF3E54F-D254-45C2-8B93-60F67785EA1F}"/>
              </a:ext>
            </a:extLst>
          </p:cNvPr>
          <p:cNvPicPr>
            <a:picLocks noChangeAspect="1"/>
          </p:cNvPicPr>
          <p:nvPr/>
        </p:nvPicPr>
        <p:blipFill>
          <a:blip r:embed="rId2">
            <a:extLst>
              <a:ext uri="{28A0092B-C50C-407E-A947-70E740481C1C}">
                <a14:useLocalDpi/>
              </a:ext>
            </a:extLst>
          </a:blip>
          <a:stretch>
            <a:fillRect/>
          </a:stretch>
        </p:blipFill>
        <p:spPr>
          <a:xfrm>
            <a:off x="0" y="0"/>
            <a:ext cx="4538918" cy="6858000"/>
          </a:xfrm>
          <a:prstGeom prst="rect">
            <a:avLst/>
          </a:prstGeom>
        </p:spPr>
      </p:pic>
      <p:sp>
        <p:nvSpPr>
          <p:cNvPr id="4" name="矩形 3">
            <a:extLst>
              <a:ext uri="{FF2B5EF4-FFF2-40B4-BE49-F238E27FC236}">
                <a16:creationId xmlns:a16="http://schemas.microsoft.com/office/drawing/2014/main" id="{C06FDB5A-0F3B-415B-B952-BEB9D8AAD82F}"/>
              </a:ext>
            </a:extLst>
          </p:cNvPr>
          <p:cNvSpPr/>
          <p:nvPr/>
        </p:nvSpPr>
        <p:spPr>
          <a:xfrm>
            <a:off x="0" y="0"/>
            <a:ext cx="12192000" cy="6858000"/>
          </a:xfrm>
          <a:prstGeom prst="rect">
            <a:avLst/>
          </a:prstGeom>
          <a:gradFill flip="none" rotWithShape="1">
            <a:gsLst>
              <a:gs pos="0">
                <a:srgbClr val="1A1A1A">
                  <a:alpha val="0"/>
                </a:srgbClr>
              </a:gs>
              <a:gs pos="42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hidden="1" id="5" name="文本框 4">
            <a:extLst>
              <a:ext uri="{FF2B5EF4-FFF2-40B4-BE49-F238E27FC236}">
                <a16:creationId xmlns:a16="http://schemas.microsoft.com/office/drawing/2014/main" id="{A4D169EB-A55F-4873-8380-CA843088B05A}"/>
              </a:ext>
            </a:extLst>
          </p:cNvPr>
          <p:cNvSpPr txBox="1"/>
          <p:nvPr/>
        </p:nvSpPr>
        <p:spPr>
          <a:xfrm>
            <a:off x="4538918" y="1335542"/>
            <a:ext cx="6024880" cy="2194560"/>
          </a:xfrm>
          <a:prstGeom prst="rect">
            <a:avLst/>
          </a:prstGeom>
          <a:noFill/>
        </p:spPr>
        <p:txBody>
          <a:bodyPr rtlCol="0" wrap="none">
            <a:spAutoFit/>
          </a:bodyPr>
          <a:lstStyle/>
          <a:p>
            <a:pPr algn="l">
              <a:lnSpc>
                <a:spcPct val="120000"/>
              </a:lnSpc>
              <a:spcAft>
                <a:spcPts val="1200"/>
              </a:spcAft>
            </a:pPr>
            <a:r>
              <a:rPr altLang="en-US" lang="zh-CN" sz="11500">
                <a:solidFill>
                  <a:schemeClr val="bg1"/>
                </a:solidFill>
                <a:latin charset="-122" panose="00000500000000000000" pitchFamily="2" typeface="优设标题黑"/>
                <a:ea charset="-122" panose="00000500000000000000" pitchFamily="2" typeface="优设标题黑"/>
              </a:rPr>
              <a:t>不以为奇</a:t>
            </a:r>
          </a:p>
        </p:txBody>
      </p:sp>
      <p:sp>
        <p:nvSpPr>
          <p:cNvPr id="2" name="文本框 1">
            <a:extLst>
              <a:ext uri="{FF2B5EF4-FFF2-40B4-BE49-F238E27FC236}">
                <a16:creationId xmlns:a16="http://schemas.microsoft.com/office/drawing/2014/main" id="{8506CB7F-598B-48D6-B9DB-9090E8243FCC}"/>
              </a:ext>
            </a:extLst>
          </p:cNvPr>
          <p:cNvSpPr txBox="1"/>
          <p:nvPr/>
        </p:nvSpPr>
        <p:spPr>
          <a:xfrm>
            <a:off x="4485944" y="2262138"/>
            <a:ext cx="5262880" cy="1310640"/>
          </a:xfrm>
          <a:prstGeom prst="rect">
            <a:avLst/>
          </a:prstGeom>
          <a:noFill/>
        </p:spPr>
        <p:txBody>
          <a:bodyPr rtlCol="0" wrap="none">
            <a:spAutoFit/>
          </a:bodyPr>
          <a:lstStyle/>
          <a:p>
            <a:pPr algn="ctr"/>
            <a:r>
              <a:rPr altLang="en-US" lang="zh-CN" sz="8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现行法规还</a:t>
            </a:r>
          </a:p>
        </p:txBody>
      </p:sp>
      <p:sp>
        <p:nvSpPr>
          <p:cNvPr id="18" name="文本框 17">
            <a:extLst>
              <a:ext uri="{FF2B5EF4-FFF2-40B4-BE49-F238E27FC236}">
                <a16:creationId xmlns:a16="http://schemas.microsoft.com/office/drawing/2014/main" id="{01138BC1-B11B-4179-BCD2-144D66B71ECD}"/>
              </a:ext>
            </a:extLst>
          </p:cNvPr>
          <p:cNvSpPr txBox="1"/>
          <p:nvPr/>
        </p:nvSpPr>
        <p:spPr>
          <a:xfrm>
            <a:off x="6747730" y="857678"/>
            <a:ext cx="735330" cy="2286000"/>
          </a:xfrm>
          <a:prstGeom prst="rect">
            <a:avLst/>
          </a:prstGeom>
          <a:noFill/>
        </p:spPr>
        <p:txBody>
          <a:bodyPr rtlCol="0" wrap="none">
            <a:spAutoFit/>
          </a:bodyPr>
          <a:lstStyle/>
          <a:p>
            <a:pPr algn="l">
              <a:lnSpc>
                <a:spcPct val="120000"/>
              </a:lnSpc>
              <a:spcAft>
                <a:spcPts val="1200"/>
              </a:spcAft>
            </a:pPr>
            <a:r>
              <a:rPr altLang="zh-CN" i="1" lang="en-US" sz="12000">
                <a:gradFill flip="none" rotWithShape="1">
                  <a:gsLst>
                    <a:gs pos="41000">
                      <a:srgbClr val="E89E32"/>
                    </a:gs>
                    <a:gs pos="76000">
                      <a:srgbClr val="F55E1B">
                        <a:alpha val="0"/>
                      </a:srgbClr>
                    </a:gs>
                  </a:gsLst>
                  <a:lin ang="5400000" scaled="1"/>
                </a:gradFill>
                <a:latin charset="0" panose="020b0606020202050201" pitchFamily="34" typeface="Bebas Neue Bold"/>
                <a:ea charset="-122" panose="00000500000000000000" pitchFamily="2" typeface="优设标题黑"/>
              </a:rPr>
              <a:t>?</a:t>
            </a:r>
          </a:p>
        </p:txBody>
      </p:sp>
      <p:sp>
        <p:nvSpPr>
          <p:cNvPr id="19" name="文本框 18">
            <a:extLst>
              <a:ext uri="{FF2B5EF4-FFF2-40B4-BE49-F238E27FC236}">
                <a16:creationId xmlns:a16="http://schemas.microsoft.com/office/drawing/2014/main" id="{5083A431-3B47-42C7-8C2D-0F449C181E71}"/>
              </a:ext>
            </a:extLst>
          </p:cNvPr>
          <p:cNvSpPr txBox="1"/>
          <p:nvPr/>
        </p:nvSpPr>
        <p:spPr>
          <a:xfrm>
            <a:off x="2961945" y="3282327"/>
            <a:ext cx="8310880" cy="1310640"/>
          </a:xfrm>
          <a:prstGeom prst="rect">
            <a:avLst/>
          </a:prstGeom>
          <a:noFill/>
        </p:spPr>
        <p:txBody>
          <a:bodyPr rtlCol="0" wrap="none">
            <a:spAutoFit/>
          </a:bodyPr>
          <a:lstStyle/>
          <a:p>
            <a:pPr algn="ctr"/>
            <a:r>
              <a:rPr altLang="en-US" lang="zh-CN" sz="80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存在什么不足之处</a:t>
            </a:r>
          </a:p>
        </p:txBody>
      </p:sp>
    </p:spTree>
    <p:extLst>
      <p:ext uri="{BB962C8B-B14F-4D97-AF65-F5344CB8AC3E}">
        <p14:creationId val="99640382"/>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3" name="组合 62">
            <a:extLst>
              <a:ext uri="{FF2B5EF4-FFF2-40B4-BE49-F238E27FC236}">
                <a16:creationId xmlns:a16="http://schemas.microsoft.com/office/drawing/2014/main" id="{ED8332CA-3F04-453C-9FB0-10425AB9A179}"/>
              </a:ext>
            </a:extLst>
          </p:cNvPr>
          <p:cNvGrpSpPr/>
          <p:nvPr/>
        </p:nvGrpSpPr>
        <p:grpSpPr>
          <a:xfrm>
            <a:off x="-1227429" y="-4388411"/>
            <a:ext cx="17313858" cy="18501604"/>
            <a:chOff x="-1227429" y="-4388411"/>
            <a:chExt cx="17313858" cy="18501604"/>
          </a:xfrm>
        </p:grpSpPr>
        <p:sp>
          <p:nvSpPr>
            <p:cNvPr id="50" name="Picture 6-mask">
              <a:extLst>
                <a:ext uri="{FF2B5EF4-FFF2-40B4-BE49-F238E27FC236}">
                  <a16:creationId xmlns:a16="http://schemas.microsoft.com/office/drawing/2014/main" id="{68B4DCA1-8DF3-4365-9524-68481A55CD10}"/>
                </a:ext>
              </a:extLst>
            </p:cNvPr>
            <p:cNvSpPr/>
            <p:nvPr/>
          </p:nvSpPr>
          <p:spPr>
            <a:xfrm rot="1800000">
              <a:off x="1790585" y="5870494"/>
              <a:ext cx="3342838" cy="4757797"/>
            </a:xfrm>
            <a:prstGeom prst="rect">
              <a:avLst/>
            </a:prstGeom>
            <a:blipFill>
              <a:blip r:embed="rId2">
                <a:extLst>
                  <a:ext uri="{28A0092B-C50C-407E-A947-70E740481C1C}">
                    <a14:useLocalDpi/>
                  </a:ext>
                </a:extLst>
              </a:blip>
              <a:stretch>
                <a:fillRect b="-1527" t="-15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3" name="Picture 6-mask">
              <a:extLst>
                <a:ext uri="{FF2B5EF4-FFF2-40B4-BE49-F238E27FC236}">
                  <a16:creationId xmlns:a16="http://schemas.microsoft.com/office/drawing/2014/main" id="{C2BD0C3A-F7DF-4DB2-9979-5D05E569B595}"/>
                </a:ext>
              </a:extLst>
            </p:cNvPr>
            <p:cNvSpPr/>
            <p:nvPr/>
          </p:nvSpPr>
          <p:spPr>
            <a:xfrm rot="1800000">
              <a:off x="4249073" y="1612267"/>
              <a:ext cx="3342838" cy="4757797"/>
            </a:xfrm>
            <a:prstGeom prst="rect">
              <a:avLst/>
            </a:prstGeom>
            <a: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b="-286" l="-65589" r="-32279" t="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3" name="Picture 6-mask">
              <a:extLst>
                <a:ext uri="{FF2B5EF4-FFF2-40B4-BE49-F238E27FC236}">
                  <a16:creationId xmlns:a16="http://schemas.microsoft.com/office/drawing/2014/main" id="{E8F2C4B0-3EA3-401F-897E-93764AC1EA19}"/>
                </a:ext>
              </a:extLst>
            </p:cNvPr>
            <p:cNvSpPr/>
            <p:nvPr/>
          </p:nvSpPr>
          <p:spPr>
            <a:xfrm rot="1800000">
              <a:off x="3689548" y="-4388411"/>
              <a:ext cx="3342838" cy="4757797"/>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4" name="Picture 6-mask">
              <a:extLst>
                <a:ext uri="{FF2B5EF4-FFF2-40B4-BE49-F238E27FC236}">
                  <a16:creationId xmlns:a16="http://schemas.microsoft.com/office/drawing/2014/main" id="{6BC9D7EE-3E60-425F-B181-2326260F3251}"/>
                </a:ext>
              </a:extLst>
            </p:cNvPr>
            <p:cNvSpPr/>
            <p:nvPr/>
          </p:nvSpPr>
          <p:spPr>
            <a:xfrm rot="1800000">
              <a:off x="6707562" y="-2645960"/>
              <a:ext cx="3342838" cy="4757797"/>
            </a:xfrm>
            <a:prstGeom prst="rect">
              <a:avLst/>
            </a:prstGeom>
            <a:blipFill>
              <a:blip r:embed="rId4">
                <a:extLst>
                  <a:ext uri="{28A0092B-C50C-407E-A947-70E740481C1C}">
                    <a14:useLocalDpi/>
                  </a:ext>
                </a:extLst>
              </a:blip>
              <a:stretch>
                <a:fillRect l="-2883" r="-2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5" name="Picture 6-mask">
              <a:extLst>
                <a:ext uri="{FF2B5EF4-FFF2-40B4-BE49-F238E27FC236}">
                  <a16:creationId xmlns:a16="http://schemas.microsoft.com/office/drawing/2014/main" id="{3EC76729-7406-4D1B-B546-6E3DD8489C69}"/>
                </a:ext>
              </a:extLst>
            </p:cNvPr>
            <p:cNvSpPr/>
            <p:nvPr/>
          </p:nvSpPr>
          <p:spPr>
            <a:xfrm rot="1800000">
              <a:off x="9725577" y="-903508"/>
              <a:ext cx="3342838" cy="4757797"/>
            </a:xfrm>
            <a:prstGeom prst="rect">
              <a:avLst/>
            </a:prstGeom>
            <a: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l="-56778" r="-567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7" name="Picture 6-mask">
              <a:extLst>
                <a:ext uri="{FF2B5EF4-FFF2-40B4-BE49-F238E27FC236}">
                  <a16:creationId xmlns:a16="http://schemas.microsoft.com/office/drawing/2014/main" id="{E7561364-D08F-4E7A-8643-9D11C0B6886E}"/>
                </a:ext>
              </a:extLst>
            </p:cNvPr>
            <p:cNvSpPr/>
            <p:nvPr/>
          </p:nvSpPr>
          <p:spPr>
            <a:xfrm rot="1800000">
              <a:off x="1231059" y="-130184"/>
              <a:ext cx="3342838" cy="4757797"/>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8" name="Picture 6-mask">
              <a:extLst>
                <a:ext uri="{FF2B5EF4-FFF2-40B4-BE49-F238E27FC236}">
                  <a16:creationId xmlns:a16="http://schemas.microsoft.com/office/drawing/2014/main" id="{FFA53371-65AD-419E-B291-3C4FF0E1E404}"/>
                </a:ext>
              </a:extLst>
            </p:cNvPr>
            <p:cNvSpPr/>
            <p:nvPr/>
          </p:nvSpPr>
          <p:spPr>
            <a:xfrm rot="1800000">
              <a:off x="10285103" y="5097169"/>
              <a:ext cx="3342838" cy="4757797"/>
            </a:xfrm>
            <a:prstGeom prst="rect">
              <a:avLst/>
            </a:prstGeom>
            <a:blipFill>
              <a:blip r:embed="rId7">
                <a:extLst>
                  <a:ext uri="{28A0092B-C50C-407E-A947-70E740481C1C}">
                    <a14:useLocalDpi/>
                  </a:ext>
                </a:extLst>
              </a:blip>
              <a:stretch>
                <a:fillRect b="-3120" t="-31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49" name="Picture 6-mask">
              <a:extLst>
                <a:ext uri="{FF2B5EF4-FFF2-40B4-BE49-F238E27FC236}">
                  <a16:creationId xmlns:a16="http://schemas.microsoft.com/office/drawing/2014/main" id="{7664AD00-A467-40F3-83FC-8FACD4C253CD}"/>
                </a:ext>
              </a:extLst>
            </p:cNvPr>
            <p:cNvSpPr/>
            <p:nvPr/>
          </p:nvSpPr>
          <p:spPr>
            <a:xfrm rot="1800000">
              <a:off x="7267089" y="3354719"/>
              <a:ext cx="3342838" cy="4757797"/>
            </a:xfrm>
            <a:prstGeom prst="rect">
              <a:avLst/>
            </a:prstGeom>
            <a:blipFill>
              <a:blip r:embed="rId8">
                <a:extLst>
                  <a:ext uri="{28A0092B-C50C-407E-A947-70E740481C1C}">
                    <a14:useLocalDpi/>
                  </a:ext>
                </a:extLst>
              </a:blip>
              <a:stretch>
                <a:fillRect b="-1594" t="-15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1" name="Picture 6-mask">
              <a:extLst>
                <a:ext uri="{FF2B5EF4-FFF2-40B4-BE49-F238E27FC236}">
                  <a16:creationId xmlns:a16="http://schemas.microsoft.com/office/drawing/2014/main" id="{FB027A63-E7F5-4E03-9272-AF58FB336704}"/>
                </a:ext>
              </a:extLst>
            </p:cNvPr>
            <p:cNvSpPr/>
            <p:nvPr/>
          </p:nvSpPr>
          <p:spPr>
            <a:xfrm rot="1800000">
              <a:off x="-1227429" y="4128043"/>
              <a:ext cx="3342838" cy="4757797"/>
            </a:xfrm>
            <a:prstGeom prst="rect">
              <a:avLst/>
            </a:prstGeom>
            <a:blipFill>
              <a:blip r:embed="rId9">
                <a:extLst>
                  <a:ext uri="{28A0092B-C50C-407E-A947-70E740481C1C}">
                    <a14:useLocalDpi/>
                  </a:ext>
                </a:extLst>
              </a:blip>
              <a:stretch>
                <a:fillRect b="1074" l="-44711" r="-69097" t="-10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2" name="Picture 6-mask">
              <a:extLst>
                <a:ext uri="{FF2B5EF4-FFF2-40B4-BE49-F238E27FC236}">
                  <a16:creationId xmlns:a16="http://schemas.microsoft.com/office/drawing/2014/main" id="{AFD70EB1-97EF-45D7-99AD-D68B8F3313AA}"/>
                </a:ext>
              </a:extLst>
            </p:cNvPr>
            <p:cNvSpPr/>
            <p:nvPr/>
          </p:nvSpPr>
          <p:spPr>
            <a:xfrm rot="1800000">
              <a:off x="4808600" y="7612946"/>
              <a:ext cx="3342838" cy="4757797"/>
            </a:xfrm>
            <a:prstGeom prst="rect">
              <a:avLst/>
            </a:prstGeom>
            <a:blipFill>
              <a:blip r:embed="rId10">
                <a:extLst>
                  <a:ext uri="{28A0092B-C50C-407E-A947-70E740481C1C}">
                    <a14:useLocalDpi/>
                  </a:ext>
                </a:extLst>
              </a:blip>
              <a:stretch>
                <a:fillRect b="0" t="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60" name="Picture 6-mask+">
              <a:extLst>
                <a:ext uri="{FF2B5EF4-FFF2-40B4-BE49-F238E27FC236}">
                  <a16:creationId xmlns:a16="http://schemas.microsoft.com/office/drawing/2014/main" id="{CB1E33C0-C285-4FF4-9975-2B22246EEA30}"/>
                </a:ext>
              </a:extLst>
            </p:cNvPr>
            <p:cNvSpPr/>
            <p:nvPr/>
          </p:nvSpPr>
          <p:spPr>
            <a:xfrm rot="1800000">
              <a:off x="12743591" y="838943"/>
              <a:ext cx="3342838" cy="4757797"/>
            </a:xfrm>
            <a:prstGeom prst="rect">
              <a:avLst/>
            </a:prstGeom>
            <a: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b="-286" l="-65589" r="-32279" t="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sp>
          <p:nvSpPr>
            <p:cNvPr id="54" name="Picture 6-mask">
              <a:extLst>
                <a:ext uri="{FF2B5EF4-FFF2-40B4-BE49-F238E27FC236}">
                  <a16:creationId xmlns:a16="http://schemas.microsoft.com/office/drawing/2014/main" id="{AE4AD867-F1A6-498F-A9DD-8547F701DCFE}"/>
                </a:ext>
              </a:extLst>
            </p:cNvPr>
            <p:cNvSpPr/>
            <p:nvPr/>
          </p:nvSpPr>
          <p:spPr>
            <a:xfrm rot="1800000">
              <a:off x="7826614" y="9355396"/>
              <a:ext cx="3342838" cy="4757797"/>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252" lIns="60505" rIns="60505" rtlCol="0" tIns="30252"/>
            <a:lstStyle/>
            <a:p>
              <a:pPr algn="ctr"/>
              <a:endParaRPr altLang="en-US" lang="zh-CN" sz="1191"/>
            </a:p>
          </p:txBody>
        </p:sp>
      </p:grpSp>
      <p:sp>
        <p:nvSpPr>
          <p:cNvPr id="18" name="矩形 17">
            <a:extLst>
              <a:ext uri="{FF2B5EF4-FFF2-40B4-BE49-F238E27FC236}">
                <a16:creationId xmlns:a16="http://schemas.microsoft.com/office/drawing/2014/main" id="{DC6FF90B-2A48-4657-A36B-9071FABA4AFB}"/>
              </a:ext>
            </a:extLst>
          </p:cNvPr>
          <p:cNvSpPr/>
          <p:nvPr/>
        </p:nvSpPr>
        <p:spPr>
          <a:xfrm>
            <a:off x="0" y="0"/>
            <a:ext cx="12192000" cy="6858000"/>
          </a:xfrm>
          <a:prstGeom prst="rect">
            <a:avLst/>
          </a:prstGeom>
          <a:gradFill flip="none" rotWithShape="1">
            <a:gsLst>
              <a:gs pos="12000">
                <a:schemeClr val="tx1">
                  <a:alpha val="64000"/>
                </a:schemeClr>
              </a:gs>
              <a:gs pos="100000">
                <a:schemeClr val="tx1"/>
              </a:gs>
            </a:gsLst>
            <a:path path="circle">
              <a:fillToRect b="50000" l="50000" r="50000" t="50000"/>
            </a:path>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u="none">
              <a:ln>
                <a:noFill/>
              </a:ln>
              <a:solidFill>
                <a:prstClr val="white"/>
              </a:solidFill>
              <a:effectLst/>
              <a:uLnTx/>
              <a:uFillTx/>
              <a:latin typeface="微软雅黑"/>
              <a:ea typeface="微软雅黑"/>
              <a:cs typeface="+mn-cs"/>
            </a:endParaRPr>
          </a:p>
        </p:txBody>
      </p:sp>
      <p:pic>
        <p:nvPicPr>
          <p:cNvPr descr="图片包含 游戏机  描述已自动生成" id="30" name="图片 29">
            <a:extLst>
              <a:ext uri="{FF2B5EF4-FFF2-40B4-BE49-F238E27FC236}">
                <a16:creationId xmlns:a16="http://schemas.microsoft.com/office/drawing/2014/main" id="{87DC058D-5BF6-48CA-9125-A48D102500D7}"/>
              </a:ext>
            </a:extLst>
          </p:cNvPr>
          <p:cNvPicPr>
            <a:picLocks noChangeAspect="1"/>
          </p:cNvPicPr>
          <p:nvPr/>
        </p:nvPicPr>
        <p:blipFill>
          <a:blip r:embed="rId11">
            <a:alphaModFix amt="92000"/>
            <a:extLst>
              <a:ext uri="{BEBA8EAE-BF5A-486C-A8C5-ECC9F3942E4B}">
                <a14:imgProps>
                  <a14:imgLayer xmlns:d3p1="http://schemas.openxmlformats.org/officeDocument/2006/relationships" d3p1:embed="">
                    <a14:imgEffect>
                      <a14:brightnessContrast bright="100000"/>
                    </a14:imgEffect>
                  </a14:imgLayer>
                </a14:imgProps>
              </a:ext>
              <a:ext uri="{28A0092B-C50C-407E-A947-70E740481C1C}">
                <a14:useLocalDpi/>
              </a:ext>
            </a:extLst>
          </a:blip>
          <a:stretch>
            <a:fillRect/>
          </a:stretch>
        </p:blipFill>
        <p:spPr>
          <a:xfrm>
            <a:off x="1197428" y="-227782"/>
            <a:ext cx="9797143" cy="6858000"/>
          </a:xfrm>
          <a:custGeom>
            <a:gdLst>
              <a:gd fmla="*/ 4932012 w 9797143" name="connsiteX0"/>
              <a:gd fmla="*/ 2041344 h 6858000" name="connsiteY0"/>
              <a:gd fmla="*/ 3316572 w 9797143" name="connsiteX1"/>
              <a:gd fmla="*/ 3656783 h 6858000" name="connsiteY1"/>
              <a:gd fmla="*/ 4932012 w 9797143" name="connsiteX2"/>
              <a:gd fmla="*/ 5272222 h 6858000" name="connsiteY2"/>
              <a:gd fmla="*/ 6547452 w 9797143" name="connsiteX3"/>
              <a:gd fmla="*/ 3656783 h 6858000" name="connsiteY3"/>
              <a:gd fmla="*/ 4932012 w 9797143" name="connsiteX4"/>
              <a:gd fmla="*/ 2041344 h 6858000" name="connsiteY4"/>
              <a:gd fmla="*/ 0 w 9797143" name="connsiteX5"/>
              <a:gd fmla="*/ 0 h 6858000" name="connsiteY5"/>
              <a:gd fmla="*/ 9797143 w 9797143" name="connsiteX6"/>
              <a:gd fmla="*/ 0 h 6858000" name="connsiteY6"/>
              <a:gd fmla="*/ 9797143 w 9797143" name="connsiteX7"/>
              <a:gd fmla="*/ 6858000 h 6858000" name="connsiteY7"/>
              <a:gd fmla="*/ 0 w 9797143" name="connsiteX8"/>
              <a:gd fmla="*/ 6858000 h 6858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0" w="9797143">
                <a:moveTo>
                  <a:pt x="4932012" y="2041344"/>
                </a:moveTo>
                <a:cubicBezTo>
                  <a:pt x="4039829" y="2041344"/>
                  <a:pt x="3316572" y="2764601"/>
                  <a:pt x="3316572" y="3656783"/>
                </a:cubicBezTo>
                <a:cubicBezTo>
                  <a:pt x="3316572" y="4548965"/>
                  <a:pt x="4039829" y="5272222"/>
                  <a:pt x="4932012" y="5272222"/>
                </a:cubicBezTo>
                <a:cubicBezTo>
                  <a:pt x="5824195" y="5272222"/>
                  <a:pt x="6547452" y="4548965"/>
                  <a:pt x="6547452" y="3656783"/>
                </a:cubicBezTo>
                <a:cubicBezTo>
                  <a:pt x="6547452" y="2764601"/>
                  <a:pt x="5824195" y="2041344"/>
                  <a:pt x="4932012" y="2041344"/>
                </a:cubicBezTo>
                <a:close/>
                <a:moveTo>
                  <a:pt x="0" y="0"/>
                </a:moveTo>
                <a:lnTo>
                  <a:pt x="9797143" y="0"/>
                </a:lnTo>
                <a:lnTo>
                  <a:pt x="9797143" y="6858000"/>
                </a:lnTo>
                <a:lnTo>
                  <a:pt x="0" y="6858000"/>
                </a:lnTo>
                <a:close/>
              </a:path>
            </a:pathLst>
          </a:custGeom>
        </p:spPr>
      </p:pic>
      <p:sp>
        <p:nvSpPr>
          <p:cNvPr id="39" name="矩形 38">
            <a:extLst>
              <a:ext uri="{FF2B5EF4-FFF2-40B4-BE49-F238E27FC236}">
                <a16:creationId xmlns:a16="http://schemas.microsoft.com/office/drawing/2014/main" id="{7C628A35-339A-4CC4-BE81-C49E974279DC}"/>
              </a:ext>
            </a:extLst>
          </p:cNvPr>
          <p:cNvSpPr/>
          <p:nvPr/>
        </p:nvSpPr>
        <p:spPr>
          <a:xfrm>
            <a:off x="3594199" y="2524754"/>
            <a:ext cx="5005903" cy="1758244"/>
          </a:xfrm>
          <a:prstGeom prst="rect">
            <a:avLst/>
          </a:prstGeom>
        </p:spPr>
        <p:txBody>
          <a:bodyPr bIns="74450" lIns="148899" rIns="148899" tIns="74450" wrap="square">
            <a:spAutoFit/>
          </a:bodyPr>
          <a:lstStyle/>
          <a:p>
            <a:pPr algn="ctr" lvl="0">
              <a:lnSpc>
                <a:spcPct val="80000"/>
              </a:lnSpc>
              <a:defRPr/>
            </a:pPr>
            <a:r>
              <a:rPr altLang="en-US" lang="zh-CN" sz="66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现行法规</a:t>
            </a:r>
          </a:p>
          <a:p>
            <a:pPr algn="ctr" lvl="0">
              <a:lnSpc>
                <a:spcPct val="80000"/>
              </a:lnSpc>
              <a:defRPr/>
            </a:pPr>
            <a:r>
              <a:rPr altLang="en-US" lang="zh-CN" sz="66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不足之处</a:t>
            </a:r>
          </a:p>
        </p:txBody>
      </p:sp>
      <p:sp>
        <p:nvSpPr>
          <p:cNvPr id="64" name="文本框 63">
            <a:extLst>
              <a:ext uri="{FF2B5EF4-FFF2-40B4-BE49-F238E27FC236}">
                <a16:creationId xmlns:a16="http://schemas.microsoft.com/office/drawing/2014/main" id="{878AF124-FC09-4EAD-8B08-1D1BD5C81A64}"/>
              </a:ext>
            </a:extLst>
          </p:cNvPr>
          <p:cNvSpPr txBox="1"/>
          <p:nvPr/>
        </p:nvSpPr>
        <p:spPr>
          <a:xfrm>
            <a:off x="1225223" y="1762880"/>
            <a:ext cx="3617912" cy="487680"/>
          </a:xfrm>
          <a:prstGeom prst="rect">
            <a:avLst/>
          </a:prstGeom>
          <a:noFill/>
          <a:ln>
            <a:noFill/>
          </a:ln>
        </p:spPr>
        <p:txBody>
          <a:bodyPr bIns="0" lIns="0" rIns="0" rtlCol="0" tIns="0" wrap="none">
            <a:spAutoFit/>
          </a:bodyPr>
          <a:lstStyle/>
          <a:p>
            <a:r>
              <a:rPr altLang="zh-CN" b="1" lang="en-US" sz="3200">
                <a:ln w="6350">
                  <a:solidFill>
                    <a:schemeClr val="tx1"/>
                  </a:solidFill>
                </a:ln>
                <a:solidFill>
                  <a:schemeClr val="bg1"/>
                </a:solidFill>
                <a:latin charset="-122" panose="020b0602010101010101" pitchFamily="33" typeface="文鼎霹"/>
                <a:ea charset="-122" panose="020b0602010101010101" pitchFamily="33" typeface="文鼎霹"/>
              </a:rPr>
              <a:t>1.保护范围相对狭窄</a:t>
            </a:r>
          </a:p>
        </p:txBody>
      </p:sp>
      <p:sp>
        <p:nvSpPr>
          <p:cNvPr id="25" name="文本框 24">
            <a:extLst>
              <a:ext uri="{FF2B5EF4-FFF2-40B4-BE49-F238E27FC236}">
                <a16:creationId xmlns:a16="http://schemas.microsoft.com/office/drawing/2014/main" id="{63F34D14-D47A-4B9C-A339-7C0049078C70}"/>
              </a:ext>
            </a:extLst>
          </p:cNvPr>
          <p:cNvSpPr txBox="1"/>
          <p:nvPr/>
        </p:nvSpPr>
        <p:spPr>
          <a:xfrm>
            <a:off x="6563986" y="1332573"/>
            <a:ext cx="3617912" cy="487680"/>
          </a:xfrm>
          <a:prstGeom prst="rect">
            <a:avLst/>
          </a:prstGeom>
          <a:noFill/>
          <a:ln>
            <a:noFill/>
          </a:ln>
        </p:spPr>
        <p:txBody>
          <a:bodyPr bIns="0" lIns="0" rIns="0" rtlCol="0" tIns="0" wrap="none">
            <a:spAutoFit/>
          </a:bodyPr>
          <a:lstStyle/>
          <a:p>
            <a:r>
              <a:rPr altLang="zh-CN" b="1" lang="en-US" sz="3200">
                <a:ln w="6350">
                  <a:solidFill>
                    <a:schemeClr val="tx1"/>
                  </a:solidFill>
                </a:ln>
                <a:solidFill>
                  <a:schemeClr val="bg1"/>
                </a:solidFill>
                <a:latin charset="-122" panose="020b0602010101010101" pitchFamily="33" typeface="文鼎霹"/>
                <a:ea charset="-122" panose="020b0602010101010101" pitchFamily="33" typeface="文鼎霹"/>
              </a:rPr>
              <a:t>2.执法网络相对较弱</a:t>
            </a:r>
          </a:p>
        </p:txBody>
      </p:sp>
      <p:sp>
        <p:nvSpPr>
          <p:cNvPr id="26" name="文本框 25">
            <a:extLst>
              <a:ext uri="{FF2B5EF4-FFF2-40B4-BE49-F238E27FC236}">
                <a16:creationId xmlns:a16="http://schemas.microsoft.com/office/drawing/2014/main" id="{609DD75B-C2D9-48D5-9202-78A2578752B6}"/>
              </a:ext>
            </a:extLst>
          </p:cNvPr>
          <p:cNvSpPr txBox="1"/>
          <p:nvPr/>
        </p:nvSpPr>
        <p:spPr>
          <a:xfrm>
            <a:off x="1685022" y="4890116"/>
            <a:ext cx="3617912" cy="487680"/>
          </a:xfrm>
          <a:prstGeom prst="rect">
            <a:avLst/>
          </a:prstGeom>
          <a:noFill/>
          <a:ln>
            <a:noFill/>
          </a:ln>
        </p:spPr>
        <p:txBody>
          <a:bodyPr bIns="0" lIns="0" rIns="0" rtlCol="0" tIns="0" wrap="none">
            <a:spAutoFit/>
          </a:bodyPr>
          <a:lstStyle/>
          <a:p>
            <a:r>
              <a:rPr altLang="zh-CN" b="1" lang="en-US" sz="3200">
                <a:ln w="6350">
                  <a:solidFill>
                    <a:schemeClr val="tx1"/>
                  </a:solidFill>
                </a:ln>
                <a:solidFill>
                  <a:schemeClr val="bg1"/>
                </a:solidFill>
                <a:latin charset="-122" panose="020b0602010101010101" pitchFamily="33" typeface="文鼎霹"/>
                <a:ea charset="-122" panose="020b0602010101010101" pitchFamily="33" typeface="文鼎霹"/>
              </a:rPr>
              <a:t>4.法律责任相对较轻</a:t>
            </a:r>
          </a:p>
        </p:txBody>
      </p:sp>
      <p:sp>
        <p:nvSpPr>
          <p:cNvPr id="27" name="文本框 26">
            <a:extLst>
              <a:ext uri="{FF2B5EF4-FFF2-40B4-BE49-F238E27FC236}">
                <a16:creationId xmlns:a16="http://schemas.microsoft.com/office/drawing/2014/main" id="{AA496A48-7863-4764-9D74-9125FE41623D}"/>
              </a:ext>
            </a:extLst>
          </p:cNvPr>
          <p:cNvSpPr txBox="1"/>
          <p:nvPr/>
        </p:nvSpPr>
        <p:spPr>
          <a:xfrm>
            <a:off x="7143109" y="4651874"/>
            <a:ext cx="3617912" cy="487680"/>
          </a:xfrm>
          <a:prstGeom prst="rect">
            <a:avLst/>
          </a:prstGeom>
          <a:noFill/>
          <a:ln>
            <a:noFill/>
          </a:ln>
        </p:spPr>
        <p:txBody>
          <a:bodyPr bIns="0" lIns="0" rIns="0" rtlCol="0" tIns="0" wrap="none">
            <a:spAutoFit/>
          </a:bodyPr>
          <a:lstStyle/>
          <a:p>
            <a:r>
              <a:rPr altLang="zh-CN" b="1" lang="en-US" sz="3200">
                <a:ln w="6350">
                  <a:solidFill>
                    <a:schemeClr val="tx1"/>
                  </a:solidFill>
                </a:ln>
                <a:solidFill>
                  <a:schemeClr val="bg1"/>
                </a:solidFill>
                <a:latin charset="-122" panose="020b0602010101010101" pitchFamily="33" typeface="文鼎霹"/>
                <a:ea charset="-122" panose="020b0602010101010101" pitchFamily="33" typeface="文鼎霹"/>
              </a:rPr>
              <a:t>3.司法机制不够完备</a:t>
            </a:r>
          </a:p>
        </p:txBody>
      </p:sp>
    </p:spTree>
    <p:extLst>
      <p:ext uri="{BB962C8B-B14F-4D97-AF65-F5344CB8AC3E}">
        <p14:creationId val="3114678827"/>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A1A1A"/>
        </a:solidFill>
        <a:effectLst/>
      </p:bgPr>
    </p:bg>
    <p:spTree>
      <p:nvGrpSpPr>
        <p:cNvPr id="1" name=""/>
        <p:cNvGrpSpPr/>
        <p:nvPr/>
      </p:nvGrpSpPr>
      <p:grpSpPr>
        <a:xfrm>
          <a:off x="0" y="0"/>
          <a:ext cx="0" cy="0"/>
        </a:xfrm>
      </p:grpSpPr>
      <p:pic>
        <p:nvPicPr>
          <p:cNvPr descr="图片包含 鸟, 鹦鹉, 动物, 游戏机  描述已自动生成" id="3" name="图片 2">
            <a:extLst>
              <a:ext uri="{FF2B5EF4-FFF2-40B4-BE49-F238E27FC236}">
                <a16:creationId xmlns:a16="http://schemas.microsoft.com/office/drawing/2014/main" id="{C722D7CA-91D0-4319-96DA-0AB73EFF6EE3}"/>
              </a:ext>
            </a:extLst>
          </p:cNvPr>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7706" l="20542" r="238" t="1601"/>
          <a:stretch>
            <a:fillRect/>
          </a:stretch>
        </p:blipFill>
        <p:spPr>
          <a:xfrm flipH="1">
            <a:off x="3911600" y="1240608"/>
            <a:ext cx="8280399" cy="5617393"/>
          </a:xfrm>
          <a:custGeom>
            <a:gdLst>
              <a:gd fmla="*/ 8742188 w 8742188" name="connsiteX0"/>
              <a:gd fmla="*/ 0 h 5617393" name="connsiteY0"/>
              <a:gd fmla="*/ 0 w 8742188" name="connsiteX1"/>
              <a:gd fmla="*/ 0 h 5617393" name="connsiteY1"/>
              <a:gd fmla="*/ 0 w 8742188" name="connsiteX2"/>
              <a:gd fmla="*/ 5617393 h 5617393" name="connsiteY2"/>
              <a:gd fmla="*/ 8742188 w 8742188" name="connsiteX3"/>
              <a:gd fmla="*/ 5617393 h 5617393" name="connsiteY3"/>
            </a:gdLst>
            <a:cxnLst>
              <a:cxn ang="0">
                <a:pos x="connsiteX0" y="connsiteY0"/>
              </a:cxn>
              <a:cxn ang="0">
                <a:pos x="connsiteX1" y="connsiteY1"/>
              </a:cxn>
              <a:cxn ang="0">
                <a:pos x="connsiteX2" y="connsiteY2"/>
              </a:cxn>
              <a:cxn ang="0">
                <a:pos x="connsiteX3" y="connsiteY3"/>
              </a:cxn>
            </a:cxnLst>
            <a:rect b="b" l="l" r="r" t="t"/>
            <a:pathLst>
              <a:path h="5617393" w="8742188">
                <a:moveTo>
                  <a:pt x="8742188" y="0"/>
                </a:moveTo>
                <a:lnTo>
                  <a:pt x="0" y="0"/>
                </a:lnTo>
                <a:lnTo>
                  <a:pt x="0" y="5617393"/>
                </a:lnTo>
                <a:lnTo>
                  <a:pt x="8742188" y="5617393"/>
                </a:lnTo>
                <a:close/>
              </a:path>
            </a:pathLst>
          </a:custGeom>
        </p:spPr>
      </p:pic>
      <p:pic>
        <p:nvPicPr>
          <p:cNvPr descr="彩色的鸟  描述已自动生成" id="12" name="图片 11">
            <a:extLst>
              <a:ext uri="{FF2B5EF4-FFF2-40B4-BE49-F238E27FC236}">
                <a16:creationId xmlns:a16="http://schemas.microsoft.com/office/drawing/2014/main" id="{A74ABF47-CD71-4242-BC2D-0B6A659BAA4F}"/>
              </a:ext>
            </a:extLst>
          </p:cNvPr>
          <p:cNvPicPr>
            <a:picLocks noChangeAspect="1"/>
          </p:cNvPicPr>
          <p:nvPr/>
        </p:nvPicPr>
        <p:blipFill>
          <a:blip r:embed="rId3">
            <a:extLst>
              <a:ext uri="{28A0092B-C50C-407E-A947-70E740481C1C}">
                <a14:useLocalDpi/>
              </a:ext>
            </a:extLst>
          </a:blip>
          <a:stretch>
            <a:fillRect/>
          </a:stretch>
        </p:blipFill>
        <p:spPr>
          <a:xfrm flipH="1">
            <a:off x="5383668" y="2492181"/>
            <a:ext cx="7586551" cy="5051377"/>
          </a:xfrm>
          <a:prstGeom prst="rect">
            <a:avLst/>
          </a:prstGeom>
        </p:spPr>
      </p:pic>
      <p:sp>
        <p:nvSpPr>
          <p:cNvPr id="5" name="Rectangle 6+">
            <a:extLst>
              <a:ext uri="{FF2B5EF4-FFF2-40B4-BE49-F238E27FC236}">
                <a16:creationId xmlns:a16="http://schemas.microsoft.com/office/drawing/2014/main" id="{A2B304CD-31E6-4209-9A54-7F22E8054D8E}"/>
              </a:ext>
            </a:extLst>
          </p:cNvPr>
          <p:cNvSpPr/>
          <p:nvPr/>
        </p:nvSpPr>
        <p:spPr>
          <a:xfrm>
            <a:off x="0" y="0"/>
            <a:ext cx="12192000" cy="6858000"/>
          </a:xfrm>
          <a:prstGeom prst="rect">
            <a:avLst/>
          </a:prstGeom>
          <a:gradFill flip="none" rotWithShape="1">
            <a:gsLst>
              <a:gs pos="69000">
                <a:srgbClr val="1A1A1A">
                  <a:alpha val="0"/>
                </a:srgbClr>
              </a:gs>
              <a:gs pos="4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6+">
            <a:extLst>
              <a:ext uri="{FF2B5EF4-FFF2-40B4-BE49-F238E27FC236}">
                <a16:creationId xmlns:a16="http://schemas.microsoft.com/office/drawing/2014/main" id="{5A85D980-1A10-4C8B-91AE-9AB9D8EEEF06}"/>
              </a:ext>
            </a:extLst>
          </p:cNvPr>
          <p:cNvSpPr/>
          <p:nvPr/>
        </p:nvSpPr>
        <p:spPr>
          <a:xfrm>
            <a:off x="0" y="0"/>
            <a:ext cx="12192000" cy="6858000"/>
          </a:xfrm>
          <a:prstGeom prst="rect">
            <a:avLst/>
          </a:prstGeom>
          <a:gradFill flip="none" rotWithShape="1">
            <a:gsLst>
              <a:gs pos="76000">
                <a:srgbClr val="1A1A1A">
                  <a:alpha val="0"/>
                </a:srgbClr>
              </a:gs>
              <a:gs pos="48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extLst>
              <a:ext uri="{FF2B5EF4-FFF2-40B4-BE49-F238E27FC236}">
                <a16:creationId xmlns:a16="http://schemas.microsoft.com/office/drawing/2014/main" id="{BE8705D7-0CB0-4AA4-91DA-893402110CA5}"/>
              </a:ext>
            </a:extLst>
          </p:cNvPr>
          <p:cNvSpPr/>
          <p:nvPr/>
        </p:nvSpPr>
        <p:spPr>
          <a:xfrm>
            <a:off x="0" y="0"/>
            <a:ext cx="12192000" cy="6858000"/>
          </a:xfrm>
          <a:prstGeom prst="rect">
            <a:avLst/>
          </a:prstGeom>
          <a:gradFill flip="none" rotWithShape="1">
            <a:gsLst>
              <a:gs pos="0">
                <a:srgbClr val="000000">
                  <a:alpha val="80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DD904538-E9F4-4863-816A-B432D2C2E77C}"/>
              </a:ext>
            </a:extLst>
          </p:cNvPr>
          <p:cNvSpPr txBox="1"/>
          <p:nvPr/>
        </p:nvSpPr>
        <p:spPr>
          <a:xfrm>
            <a:off x="1847533" y="2214046"/>
            <a:ext cx="9145223" cy="896112"/>
          </a:xfrm>
          <a:prstGeom prst="rect">
            <a:avLst/>
          </a:prstGeom>
          <a:noFill/>
        </p:spPr>
        <p:txBody>
          <a:bodyPr rtlCol="0" wrap="square">
            <a:spAutoFit/>
          </a:bodyPr>
          <a:lstStyle/>
          <a:p>
            <a:pPr>
              <a:lnSpc>
                <a:spcPct val="120000"/>
              </a:lnSpc>
              <a:spcAft>
                <a:spcPts val="1200"/>
              </a:spcAft>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法规所保护的野生动物主要限于珍贵、濒危动物和“三有”(有重要生态、科学、社会价值) 动物</a:t>
            </a:r>
          </a:p>
        </p:txBody>
      </p:sp>
      <p:sp>
        <p:nvSpPr>
          <p:cNvPr id="22" name="文本框 21">
            <a:extLst>
              <a:ext uri="{FF2B5EF4-FFF2-40B4-BE49-F238E27FC236}">
                <a16:creationId xmlns:a16="http://schemas.microsoft.com/office/drawing/2014/main" id="{3437F181-3375-46B7-BCE6-95681EE30398}"/>
              </a:ext>
            </a:extLst>
          </p:cNvPr>
          <p:cNvSpPr txBox="1"/>
          <p:nvPr/>
        </p:nvSpPr>
        <p:spPr>
          <a:xfrm>
            <a:off x="1847533" y="3466817"/>
            <a:ext cx="9145223" cy="896112"/>
          </a:xfrm>
          <a:prstGeom prst="rect">
            <a:avLst/>
          </a:prstGeom>
          <a:noFill/>
        </p:spPr>
        <p:txBody>
          <a:bodyPr rtlCol="0" wrap="square">
            <a:spAutoFit/>
          </a:bodyPr>
          <a:lstStyle/>
          <a:p>
            <a:pPr>
              <a:lnSpc>
                <a:spcPct val="120000"/>
              </a:lnSpc>
              <a:spcAft>
                <a:spcPts val="1200"/>
              </a:spcAft>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在实践中主要依赖于国家主管部门发布的重点保护野生动物名录，蝙蝠、旱獭等具有潜在公共健康风险的物种</a:t>
            </a:r>
          </a:p>
        </p:txBody>
      </p:sp>
      <p:sp>
        <p:nvSpPr>
          <p:cNvPr id="25" name="文本框 24">
            <a:extLst>
              <a:ext uri="{FF2B5EF4-FFF2-40B4-BE49-F238E27FC236}">
                <a16:creationId xmlns:a16="http://schemas.microsoft.com/office/drawing/2014/main" id="{400EEEED-5215-4B0C-AF24-7F1FEFED61DF}"/>
              </a:ext>
            </a:extLst>
          </p:cNvPr>
          <p:cNvSpPr txBox="1"/>
          <p:nvPr/>
        </p:nvSpPr>
        <p:spPr>
          <a:xfrm>
            <a:off x="1847533" y="4713606"/>
            <a:ext cx="9145223" cy="493776"/>
          </a:xfrm>
          <a:prstGeom prst="rect">
            <a:avLst/>
          </a:prstGeom>
          <a:noFill/>
        </p:spPr>
        <p:txBody>
          <a:bodyPr rtlCol="0" wrap="square">
            <a:spAutoFit/>
          </a:bodyPr>
          <a:lstStyle/>
          <a:p>
            <a:pPr>
              <a:lnSpc>
                <a:spcPct val="120000"/>
              </a:lnSpc>
              <a:spcAft>
                <a:spcPts val="1200"/>
              </a:spcAft>
            </a:pPr>
            <a:r>
              <a:rPr altLang="en-US"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反而作为一般动物被排除在外</a:t>
            </a:r>
          </a:p>
        </p:txBody>
      </p:sp>
      <p:sp>
        <p:nvSpPr>
          <p:cNvPr id="10" name="椭圆 9">
            <a:extLst>
              <a:ext uri="{FF2B5EF4-FFF2-40B4-BE49-F238E27FC236}">
                <a16:creationId xmlns:a16="http://schemas.microsoft.com/office/drawing/2014/main" id="{1DA9EAFC-75FE-4116-B418-794B2410E4CB}"/>
              </a:ext>
            </a:extLst>
          </p:cNvPr>
          <p:cNvSpPr/>
          <p:nvPr/>
        </p:nvSpPr>
        <p:spPr>
          <a:xfrm>
            <a:off x="1317037" y="2214045"/>
            <a:ext cx="472440" cy="472440"/>
          </a:xfrm>
          <a:prstGeom prst="ellipse">
            <a:avLst/>
          </a:prstGeom>
          <a:gradFill>
            <a:gsLst>
              <a:gs pos="30000">
                <a:srgbClr val="E89E32"/>
              </a:gs>
              <a:gs pos="90000">
                <a:srgbClr val="F55E1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noFill/>
            </a:endParaRPr>
          </a:p>
        </p:txBody>
      </p:sp>
      <p:sp>
        <p:nvSpPr>
          <p:cNvPr id="23" name="椭圆 22">
            <a:extLst>
              <a:ext uri="{FF2B5EF4-FFF2-40B4-BE49-F238E27FC236}">
                <a16:creationId xmlns:a16="http://schemas.microsoft.com/office/drawing/2014/main" id="{D6E6428E-A976-42DE-A834-847497C47DBD}"/>
              </a:ext>
            </a:extLst>
          </p:cNvPr>
          <p:cNvSpPr/>
          <p:nvPr/>
        </p:nvSpPr>
        <p:spPr>
          <a:xfrm>
            <a:off x="1317037" y="3462663"/>
            <a:ext cx="472440" cy="472440"/>
          </a:xfrm>
          <a:prstGeom prst="ellipse">
            <a:avLst/>
          </a:prstGeom>
          <a:gradFill>
            <a:gsLst>
              <a:gs pos="30000">
                <a:srgbClr val="E89E32"/>
              </a:gs>
              <a:gs pos="90000">
                <a:srgbClr val="F55E1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noFill/>
            </a:endParaRPr>
          </a:p>
        </p:txBody>
      </p:sp>
      <p:sp>
        <p:nvSpPr>
          <p:cNvPr id="24" name="椭圆 23">
            <a:extLst>
              <a:ext uri="{FF2B5EF4-FFF2-40B4-BE49-F238E27FC236}">
                <a16:creationId xmlns:a16="http://schemas.microsoft.com/office/drawing/2014/main" id="{7422632B-0735-4BC3-8CE3-C5804247DFC8}"/>
              </a:ext>
            </a:extLst>
          </p:cNvPr>
          <p:cNvSpPr/>
          <p:nvPr/>
        </p:nvSpPr>
        <p:spPr>
          <a:xfrm>
            <a:off x="1317037" y="4711281"/>
            <a:ext cx="472440" cy="472440"/>
          </a:xfrm>
          <a:prstGeom prst="ellipse">
            <a:avLst/>
          </a:prstGeom>
          <a:gradFill>
            <a:gsLst>
              <a:gs pos="30000">
                <a:srgbClr val="E89E32"/>
              </a:gs>
              <a:gs pos="90000">
                <a:srgbClr val="F55E1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noFill/>
            </a:endParaRPr>
          </a:p>
        </p:txBody>
      </p:sp>
      <p:pic>
        <p:nvPicPr>
          <p:cNvPr id="19" name="图形 18">
            <a:extLst>
              <a:ext uri="{FF2B5EF4-FFF2-40B4-BE49-F238E27FC236}">
                <a16:creationId xmlns:a16="http://schemas.microsoft.com/office/drawing/2014/main" id="{19A68C8D-1CBF-447C-BB63-5E5BF74C164E}"/>
              </a:ext>
            </a:extLst>
          </p:cNvPr>
          <p:cNvPicPr>
            <a:picLocks noChangeAspect="1"/>
          </p:cNvPicPr>
          <p:nvPr/>
        </p:nvPicPr>
        <p:blipFill>
          <a:blip r:embed="rId4">
            <a:extLst>
              <a:ext uri="{28A0092B-C50C-407E-A947-70E740481C1C}">
                <a14:useLocalDpi/>
              </a:ext>
              <a:ext uri="{96DAC541-7B7A-43D3-8B79-37D633B846F1}">
                <asvg:svgBlip xmlns:asvg="http://schemas.microsoft.com/office/drawing/2016/SVG/main" r:embed="rId5"/>
              </a:ext>
            </a:extLst>
          </a:blip>
          <a:stretch>
            <a:fillRect/>
          </a:stretch>
        </p:blipFill>
        <p:spPr>
          <a:xfrm>
            <a:off x="1370310" y="4766389"/>
            <a:ext cx="351608" cy="351608"/>
          </a:xfrm>
          <a:prstGeom prst="rect">
            <a:avLst/>
          </a:prstGeom>
        </p:spPr>
      </p:pic>
      <p:pic>
        <p:nvPicPr>
          <p:cNvPr id="33" name="图形 32">
            <a:extLst>
              <a:ext uri="{FF2B5EF4-FFF2-40B4-BE49-F238E27FC236}">
                <a16:creationId xmlns:a16="http://schemas.microsoft.com/office/drawing/2014/main" id="{B75D7569-A588-4C21-B034-1B31589879AC}"/>
              </a:ext>
            </a:extLst>
          </p:cNvPr>
          <p:cNvPicPr>
            <a:picLocks noChangeAspect="1"/>
          </p:cNvPicPr>
          <p:nvPr/>
        </p:nvPicPr>
        <p:blipFill>
          <a:blip r:embed="rId6">
            <a:extLst>
              <a:ext uri="{28A0092B-C50C-407E-A947-70E740481C1C}">
                <a14:useLocalDpi/>
              </a:ext>
              <a:ext uri="{96DAC541-7B7A-43D3-8B79-37D633B846F1}">
                <asvg:svgBlip xmlns:asvg="http://schemas.microsoft.com/office/drawing/2016/SVG/main" r:embed="rId7"/>
              </a:ext>
            </a:extLst>
          </a:blip>
          <a:stretch>
            <a:fillRect/>
          </a:stretch>
        </p:blipFill>
        <p:spPr>
          <a:xfrm>
            <a:off x="1346770" y="3510789"/>
            <a:ext cx="412974" cy="412974"/>
          </a:xfrm>
          <a:prstGeom prst="rect">
            <a:avLst/>
          </a:prstGeom>
        </p:spPr>
      </p:pic>
      <p:pic>
        <p:nvPicPr>
          <p:cNvPr id="35" name="图形 34">
            <a:extLst>
              <a:ext uri="{FF2B5EF4-FFF2-40B4-BE49-F238E27FC236}">
                <a16:creationId xmlns:a16="http://schemas.microsoft.com/office/drawing/2014/main" id="{243F35E4-7218-47B8-A0AA-B4CDD6F20DB3}"/>
              </a:ext>
            </a:extLst>
          </p:cNvPr>
          <p:cNvPicPr>
            <a:picLocks noChangeAspect="1"/>
          </p:cNvPicPr>
          <p:nvPr/>
        </p:nvPicPr>
        <p:blipFill>
          <a:blip r:embed="rId8">
            <a:extLst>
              <a:ext uri="{28A0092B-C50C-407E-A947-70E740481C1C}">
                <a14:useLocalDpi/>
              </a:ext>
              <a:ext uri="{96DAC541-7B7A-43D3-8B79-37D633B846F1}">
                <asvg:svgBlip xmlns:asvg="http://schemas.microsoft.com/office/drawing/2016/SVG/main" r:embed="rId9"/>
              </a:ext>
            </a:extLst>
          </a:blip>
          <a:stretch>
            <a:fillRect/>
          </a:stretch>
        </p:blipFill>
        <p:spPr>
          <a:xfrm>
            <a:off x="1393714" y="2297865"/>
            <a:ext cx="304800" cy="304800"/>
          </a:xfrm>
          <a:prstGeom prst="rect">
            <a:avLst/>
          </a:prstGeom>
        </p:spPr>
      </p:pic>
      <p:pic>
        <p:nvPicPr>
          <p:cNvPr id="41" name="图片 40">
            <a:extLst>
              <a:ext uri="{FF2B5EF4-FFF2-40B4-BE49-F238E27FC236}">
                <a16:creationId xmlns:a16="http://schemas.microsoft.com/office/drawing/2014/main" id="{68BE5494-5B0E-4202-9DCD-4E1C8F9B88EA}"/>
              </a:ext>
            </a:extLst>
          </p:cNvPr>
          <p:cNvPicPr>
            <a:picLocks noChangeAspect="1"/>
          </p:cNvPicPr>
          <p:nvPr/>
        </p:nvPicPr>
        <p:blipFill>
          <a:blip r:embed="rId10">
            <a:extLst>
              <a:ext uri="{28A0092B-C50C-407E-A947-70E740481C1C}">
                <a14:useLocalDpi/>
              </a:ext>
            </a:extLst>
          </a:blip>
          <a:srcRect t="72493"/>
          <a:stretch>
            <a:fillRect/>
          </a:stretch>
        </p:blipFill>
        <p:spPr>
          <a:xfrm>
            <a:off x="0" y="0"/>
            <a:ext cx="12192000" cy="2149780"/>
          </a:xfrm>
          <a:custGeom>
            <a:gdLst>
              <a:gd fmla="*/ 0 w 12192000" name="connsiteX0"/>
              <a:gd fmla="*/ 0 h 2149780" name="connsiteY0"/>
              <a:gd fmla="*/ 12192000 w 12192000" name="connsiteX1"/>
              <a:gd fmla="*/ 0 h 2149780" name="connsiteY1"/>
              <a:gd fmla="*/ 12192000 w 12192000" name="connsiteX2"/>
              <a:gd fmla="*/ 2149780 h 2149780" name="connsiteY2"/>
              <a:gd fmla="*/ 0 w 12192000" name="connsiteX3"/>
              <a:gd fmla="*/ 2149780 h 2149780" name="connsiteY3"/>
            </a:gdLst>
            <a:cxnLst>
              <a:cxn ang="0">
                <a:pos x="connsiteX0" y="connsiteY0"/>
              </a:cxn>
              <a:cxn ang="0">
                <a:pos x="connsiteX1" y="connsiteY1"/>
              </a:cxn>
              <a:cxn ang="0">
                <a:pos x="connsiteX2" y="connsiteY2"/>
              </a:cxn>
              <a:cxn ang="0">
                <a:pos x="connsiteX3" y="connsiteY3"/>
              </a:cxn>
            </a:cxnLst>
            <a:rect b="b" l="l" r="r" t="t"/>
            <a:pathLst>
              <a:path h="2149780" w="12192000">
                <a:moveTo>
                  <a:pt x="0" y="0"/>
                </a:moveTo>
                <a:lnTo>
                  <a:pt x="12192000" y="0"/>
                </a:lnTo>
                <a:lnTo>
                  <a:pt x="12192000" y="2149780"/>
                </a:lnTo>
                <a:lnTo>
                  <a:pt x="0" y="2149780"/>
                </a:lnTo>
                <a:close/>
              </a:path>
            </a:pathLst>
          </a:custGeom>
        </p:spPr>
      </p:pic>
      <p:grpSp>
        <p:nvGrpSpPr>
          <p:cNvPr id="13" name="组合 12">
            <a:extLst>
              <a:ext uri="{FF2B5EF4-FFF2-40B4-BE49-F238E27FC236}">
                <a16:creationId xmlns:a16="http://schemas.microsoft.com/office/drawing/2014/main" id="{28A56808-AD6E-48EE-B2EF-C0C93F179D0D}"/>
              </a:ext>
            </a:extLst>
          </p:cNvPr>
          <p:cNvGrpSpPr/>
          <p:nvPr/>
        </p:nvGrpSpPr>
        <p:grpSpPr>
          <a:xfrm>
            <a:off x="3195236" y="824465"/>
            <a:ext cx="5801528" cy="1107996"/>
            <a:chOff x="3152109" y="407194"/>
            <a:chExt cx="5801528" cy="1107996"/>
          </a:xfrm>
        </p:grpSpPr>
        <p:sp>
          <p:nvSpPr>
            <p:cNvPr id="2" name="文本框 1">
              <a:extLst>
                <a:ext uri="{FF2B5EF4-FFF2-40B4-BE49-F238E27FC236}">
                  <a16:creationId xmlns:a16="http://schemas.microsoft.com/office/drawing/2014/main" id="{E95B7893-3421-4A91-8E9D-A9936A15B97C}"/>
                </a:ext>
              </a:extLst>
            </p:cNvPr>
            <p:cNvSpPr txBox="1"/>
            <p:nvPr/>
          </p:nvSpPr>
          <p:spPr>
            <a:xfrm>
              <a:off x="3022492" y="407194"/>
              <a:ext cx="3657600" cy="1097280"/>
            </a:xfrm>
            <a:prstGeom prst="rect">
              <a:avLst/>
            </a:prstGeom>
            <a:noFill/>
          </p:spPr>
          <p:txBody>
            <a:bodyPr bIns="0" lIns="0" rIns="0" tIns="0" wrap="none">
              <a:spAutoFit/>
            </a:bodyPr>
            <a:lstStyle/>
            <a:p>
              <a:pPr algn="ctr"/>
              <a:r>
                <a:rPr altLang="en-US" lang="zh-CN" sz="7200">
                  <a:gradFill>
                    <a:gsLst>
                      <a:gs pos="30000">
                        <a:srgbClr val="E89E32"/>
                      </a:gs>
                      <a:gs pos="90000">
                        <a:srgbClr val="F55E1B"/>
                      </a:gs>
                    </a:gsLst>
                    <a:lin ang="2700000" scaled="1"/>
                  </a:gradFill>
                  <a:latin charset="-122" panose="00000500000000000000" pitchFamily="2" typeface="优设标题黑"/>
                  <a:ea charset="-122" panose="00000500000000000000" pitchFamily="2" typeface="优设标题黑"/>
                </a:rPr>
                <a:t>保护范围</a:t>
              </a:r>
            </a:p>
          </p:txBody>
        </p:sp>
        <p:sp>
          <p:nvSpPr>
            <p:cNvPr id="7" name="文本框 6">
              <a:extLst>
                <a:ext uri="{FF2B5EF4-FFF2-40B4-BE49-F238E27FC236}">
                  <a16:creationId xmlns:a16="http://schemas.microsoft.com/office/drawing/2014/main" id="{364F5113-5BFF-4DE9-9F5C-2B3E14C5C2E1}"/>
                </a:ext>
              </a:extLst>
            </p:cNvPr>
            <p:cNvSpPr txBox="1"/>
            <p:nvPr/>
          </p:nvSpPr>
          <p:spPr>
            <a:xfrm>
              <a:off x="6594017" y="576472"/>
              <a:ext cx="2540000" cy="762000"/>
            </a:xfrm>
            <a:prstGeom prst="rect">
              <a:avLst/>
            </a:prstGeom>
            <a:noFill/>
          </p:spPr>
          <p:txBody>
            <a:bodyPr bIns="0" lIns="0" rIns="0" tIns="0" wrap="none">
              <a:spAutoFit/>
            </a:bodyPr>
            <a:lstStyle/>
            <a:p>
              <a:r>
                <a:rPr altLang="en-US" lang="zh-CN" sz="5000">
                  <a:gradFill>
                    <a:gsLst>
                      <a:gs pos="100000">
                        <a:schemeClr val="tx1">
                          <a:lumMod val="50000"/>
                          <a:lumOff val="50000"/>
                        </a:schemeClr>
                      </a:gs>
                      <a:gs pos="0">
                        <a:schemeClr val="bg1"/>
                      </a:gs>
                    </a:gsLst>
                    <a:lin ang="5400000" scaled="0"/>
                  </a:gradFill>
                  <a:latin charset="-122" panose="00000500000000000000" pitchFamily="2" typeface="优设标题黑"/>
                  <a:ea charset="-122" panose="00000500000000000000" pitchFamily="2" typeface="优设标题黑"/>
                </a:rPr>
                <a:t>相对狭窄</a:t>
              </a:r>
            </a:p>
          </p:txBody>
        </p:sp>
      </p:grpSp>
    </p:spTree>
    <p:extLst>
      <p:ext uri="{BB962C8B-B14F-4D97-AF65-F5344CB8AC3E}">
        <p14:creationId val="242650238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哈哈哈哈哈">
      <a:majorFont>
        <a:latin typeface="微软雅黑"/>
        <a:ea typeface="微软雅黑"/>
        <a:cs typeface="Arial"/>
      </a:majorFont>
      <a:minorFont>
        <a:latin typeface="微软雅黑 Light"/>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1200"/>
          </a:spcAft>
          <a:defRPr dirty="0" smtClean="0"/>
        </a:defPPr>
      </a:lstStyle>
    </a:txDef>
  </a:objectDefaults>
  <a:extLst>
    <a:ext uri="{05A4C25C-085E-4340-85A3-A5531E510DB2}">
      <thm15:themeFamily xmlns:thm15="http://schemas.microsoft.com/office/thememl/2012/main" name="是瓜皮啊" id="{59B7E306-A113-4042-B222-671886B1620E}" vid="{79192957-AC66-438D-A5BA-54AE828A8FF4}"/>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128</Paragraphs>
  <Slides>20</Slides>
  <Notes>3</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20</vt:i4>
      </vt:variant>
    </vt:vector>
  </HeadingPairs>
  <TitlesOfParts>
    <vt:vector baseType="lpstr" size="37">
      <vt:lpstr>Arial</vt:lpstr>
      <vt:lpstr>微软雅黑</vt:lpstr>
      <vt:lpstr>微软雅黑 Light</vt:lpstr>
      <vt:lpstr>Calibri Light</vt:lpstr>
      <vt:lpstr>Calibri</vt:lpstr>
      <vt:lpstr>等线 Light</vt:lpstr>
      <vt:lpstr>等线</vt:lpstr>
      <vt:lpstr>优设标题黑</vt:lpstr>
      <vt:lpstr>Bahnschrift Light</vt:lpstr>
      <vt:lpstr>阿里巴巴普惠体 B</vt:lpstr>
      <vt:lpstr>Bebas Neue Bold</vt:lpstr>
      <vt:lpstr>Times New Roman</vt:lpstr>
      <vt:lpstr>文鼎霹</vt:lpstr>
      <vt:lpstr>Meiryo</vt:lpstr>
      <vt:lpstr>Arial Narrow</vt:lpstr>
      <vt:lpstr>宋体</vt:lpstr>
      <vt:lpstr>是瓜皮啊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2022-03-20T21:10:26Z</dcterms:created>
  <cp:lastPrinted>2022-03-20T21:10:26Z</cp:lastPrinted>
  <dcterms:modified xsi:type="dcterms:W3CDTF">2022-03-20T13:15:36Z</dcterms:modified>
  <cp:revision>1</cp:revision>
</cp:coreProperties>
</file>