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975" r:id="rId5"/>
    <p:sldId id="977" r:id="rId6"/>
    <p:sldId id="981" r:id="rId7"/>
    <p:sldId id="979" r:id="rId8"/>
    <p:sldId id="978" r:id="rId9"/>
    <p:sldId id="982" r:id="rId10"/>
    <p:sldId id="983" r:id="rId11"/>
    <p:sldId id="980" r:id="rId12"/>
    <p:sldId id="992" r:id="rId13"/>
    <p:sldId id="993" r:id="rId14"/>
    <p:sldId id="984" r:id="rId15"/>
    <p:sldId id="994" r:id="rId16"/>
    <p:sldId id="995" r:id="rId17"/>
    <p:sldId id="996" r:id="rId18"/>
    <p:sldId id="1001" r:id="rId19"/>
    <p:sldId id="998" r:id="rId20"/>
    <p:sldId id="999" r:id="rId21"/>
    <p:sldId id="1000" r:id="rId22"/>
    <p:sldId id="1005" r:id="rId23"/>
    <p:sldId id="1004" r:id="rId24"/>
    <p:sldId id="997" r:id="rId25"/>
    <p:sldId id="1003" r:id="rId26"/>
    <p:sldId id="1006" r:id="rId27"/>
    <p:sldId id="1008" r:id="rId28"/>
    <p:sldId id="100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 autoAdjust="0"/>
    <p:restoredTop sz="83992" autoAdjust="0"/>
  </p:normalViewPr>
  <p:slideViewPr>
    <p:cSldViewPr snapToGrid="0" showGuides="1">
      <p:cViewPr varScale="1">
        <p:scale>
          <a:sx n="88" d="100"/>
          <a:sy n="88" d="100"/>
        </p:scale>
        <p:origin x="3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7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36" Target="revisionInfo.xml" Type="http://schemas.microsoft.com/office/2015/10/relationships/revisionInfo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52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802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254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12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818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5990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417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887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100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247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5602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58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6477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9146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62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460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7225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0516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3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645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791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919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694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86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97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85756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4488515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8580143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814039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10884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62030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34392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05839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88354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46099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62534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35734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2108355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796358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034213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088159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685827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41862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005613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234166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476523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939677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666758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0844197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969368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497483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636335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23215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2972735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6887826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705476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5141208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8233103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7135327"/>
      </p:ext>
    </p:extLst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07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4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6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tags/tag1.xml" Type="http://schemas.openxmlformats.org/officeDocument/2006/relationships/tags"/><Relationship Id="rId8" Target="../tags/tag2.xml" Type="http://schemas.openxmlformats.org/officeDocument/2006/relationships/tags"/><Relationship Id="rId9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3.xml" Type="http://schemas.openxmlformats.org/officeDocument/2006/relationships/tags"/><Relationship Id="rId11" Target="../tags/tag4.xml" Type="http://schemas.openxmlformats.org/officeDocument/2006/relationships/tags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28.jpeg" Type="http://schemas.openxmlformats.org/officeDocument/2006/relationships/image"/><Relationship Id="rId6" Target="../media/image5.png" Type="http://schemas.openxmlformats.org/officeDocument/2006/relationships/image"/><Relationship Id="rId7" Target="../media/image16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1.jpeg" Type="http://schemas.openxmlformats.org/officeDocument/2006/relationships/image"/><Relationship Id="rId6" Target="../media/image32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23.jpe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4.jpeg" Type="http://schemas.openxmlformats.org/officeDocument/2006/relationships/image"/><Relationship Id="rId6" Target="../media/image24.jpeg" Type="http://schemas.openxmlformats.org/officeDocument/2006/relationships/image"/><Relationship Id="rId7" Target="../media/image3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0.jpeg" Type="http://schemas.openxmlformats.org/officeDocument/2006/relationships/image"/><Relationship Id="rId6" Target="../media/image3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7.jpe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9.png" Type="http://schemas.openxmlformats.org/officeDocument/2006/relationships/image"/><Relationship Id="rId6" Target="../media/image8.jpe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png" Type="http://schemas.openxmlformats.org/officeDocument/2006/relationships/image"/><Relationship Id="rId12" Target="../media/image45.png" Type="http://schemas.openxmlformats.org/officeDocument/2006/relationships/image"/><Relationship Id="rId2" Target="../notesSlides/notesSlide17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5.jpeg" Type="http://schemas.openxmlformats.org/officeDocument/2006/relationships/image"/><Relationship Id="rId6" Target="../media/image40.jpeg" Type="http://schemas.openxmlformats.org/officeDocument/2006/relationships/image"/><Relationship Id="rId7" Target="../media/image41.jpeg" Type="http://schemas.openxmlformats.org/officeDocument/2006/relationships/image"/><Relationship Id="rId8" Target="../media/image27.jpe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5.jpeg" Type="http://schemas.openxmlformats.org/officeDocument/2006/relationships/image"/><Relationship Id="rId6" Target="../media/image46.jpeg" Type="http://schemas.openxmlformats.org/officeDocument/2006/relationships/image"/><Relationship Id="rId7" Target="../media/image4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48.pn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7.jpe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49.jpeg" Type="http://schemas.openxmlformats.org/officeDocument/2006/relationships/image"/><Relationship Id="rId6" Target="../media/image50.png" Type="http://schemas.openxmlformats.org/officeDocument/2006/relationships/image"/><Relationship Id="rId7" Target="../media/image51.png" Type="http://schemas.openxmlformats.org/officeDocument/2006/relationships/image"/><Relationship Id="rId8" Target="../media/image4.png" Type="http://schemas.openxmlformats.org/officeDocument/2006/relationships/image"/><Relationship Id="rId9" Target="../media/image5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53.jpeg" Type="http://schemas.openxmlformats.org/officeDocument/2006/relationships/image"/><Relationship Id="rId6" Target="../media/image12.jpeg" Type="http://schemas.openxmlformats.org/officeDocument/2006/relationships/image"/><Relationship Id="rId7" Target="../media/image5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28.jpeg" Type="http://schemas.openxmlformats.org/officeDocument/2006/relationships/image"/><Relationship Id="rId6" Target="../media/image8.jpeg" Type="http://schemas.openxmlformats.org/officeDocument/2006/relationships/image"/><Relationship Id="rId7" Target="../media/image5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0.jpeg" Type="http://schemas.openxmlformats.org/officeDocument/2006/relationships/image"/><Relationship Id="rId6" Target="../media/image8.jpeg" Type="http://schemas.openxmlformats.org/officeDocument/2006/relationships/image"/><Relationship Id="rId7" Target="../media/image5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6.png" Type="http://schemas.openxmlformats.org/officeDocument/2006/relationships/image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57.png" Type="http://schemas.openxmlformats.org/officeDocument/2006/relationships/image"/><Relationship Id="rId3" Target="../media/image58.png" Type="http://schemas.openxmlformats.org/officeDocument/2006/relationships/image"/><Relationship Id="rId4" Target="../media/image59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0.jpe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5.jpe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8.png" Type="http://schemas.openxmlformats.org/officeDocument/2006/relationships/image"/><Relationship Id="rId6" Target="../media/image19.jpeg" Type="http://schemas.openxmlformats.org/officeDocument/2006/relationships/image"/><Relationship Id="rId7" Target="../media/image20.png" Type="http://schemas.openxmlformats.org/officeDocument/2006/relationships/image"/><Relationship Id="rId8" Target="../media/image16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21.jpe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7.jpeg" Type="http://schemas.openxmlformats.org/officeDocument/2006/relationships/image"/><Relationship Id="rId11" Target="../media/image19.jpe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10.jpeg" Type="http://schemas.openxmlformats.org/officeDocument/2006/relationships/image"/><Relationship Id="rId8" Target="../media/image25.jpeg" Type="http://schemas.openxmlformats.org/officeDocument/2006/relationships/image"/><Relationship Id="rId9" Target="../media/image2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3AFC65DB-A986-40F0-81BC-B907EC7578FA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105C833-8E29-441D-84FD-01A34FC9C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82A1F3E5-2B35-4C74-AA94-D7068E17E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CBF8409-E264-496F-94A4-19C8CA258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sp>
        <p:nvSpPr>
          <p:cNvPr id="39" name="平行四边形 38">
            <a:extLst>
              <a:ext uri="{FF2B5EF4-FFF2-40B4-BE49-F238E27FC236}">
                <a16:creationId xmlns:a16="http://schemas.microsoft.com/office/drawing/2014/main" id="{CD3F30A6-84BA-4830-A32F-B3319CA10FE5}"/>
              </a:ext>
            </a:extLst>
          </p:cNvPr>
          <p:cNvSpPr/>
          <p:nvPr/>
        </p:nvSpPr>
        <p:spPr>
          <a:xfrm flipV="1" rot="782898">
            <a:off x="3342348" y="3568873"/>
            <a:ext cx="5410230" cy="1373862"/>
          </a:xfrm>
          <a:prstGeom prst="parallelogram">
            <a:avLst>
              <a:gd fmla="val 23575" name="adj"/>
            </a:avLst>
          </a:prstGeom>
          <a:solidFill>
            <a:srgbClr val="443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4EFAA93-5A3F-43F3-A559-783CF267BB18}"/>
              </a:ext>
            </a:extLst>
          </p:cNvPr>
          <p:cNvCxnSpPr/>
          <p:nvPr/>
        </p:nvCxnSpPr>
        <p:spPr>
          <a:xfrm flipH="1">
            <a:off x="8229600" y="2161036"/>
            <a:ext cx="0" cy="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心形 40">
            <a:extLst>
              <a:ext uri="{FF2B5EF4-FFF2-40B4-BE49-F238E27FC236}">
                <a16:creationId xmlns:a16="http://schemas.microsoft.com/office/drawing/2014/main" id="{D7FD361F-1B28-483D-9120-A8DD3D0587BD}"/>
              </a:ext>
            </a:extLst>
          </p:cNvPr>
          <p:cNvSpPr/>
          <p:nvPr/>
        </p:nvSpPr>
        <p:spPr>
          <a:xfrm>
            <a:off x="3968766" y="1313155"/>
            <a:ext cx="4222287" cy="3794700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936B0AD-FB0B-434C-98F2-C60BED88EC50}"/>
              </a:ext>
            </a:extLst>
          </p:cNvPr>
          <p:cNvGrpSpPr/>
          <p:nvPr/>
        </p:nvGrpSpPr>
        <p:grpSpPr>
          <a:xfrm>
            <a:off x="3396966" y="2101678"/>
            <a:ext cx="4918008" cy="1678787"/>
            <a:chOff x="3681188" y="2249701"/>
            <a:chExt cx="4918008" cy="1678787"/>
          </a:xfrm>
        </p:grpSpPr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F71AC76C-564E-4BFB-826F-3E9972DEF425}"/>
                </a:ext>
              </a:extLst>
            </p:cNvPr>
            <p:cNvSpPr/>
            <p:nvPr/>
          </p:nvSpPr>
          <p:spPr>
            <a:xfrm rot="20889756">
              <a:off x="3681188" y="2704583"/>
              <a:ext cx="4662787" cy="1223905"/>
            </a:xfrm>
            <a:prstGeom prst="parallelogram">
              <a:avLst>
                <a:gd fmla="val 21946" name="adj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46EE519E-828E-4EAC-9581-C947897818FB}"/>
                </a:ext>
              </a:extLst>
            </p:cNvPr>
            <p:cNvSpPr/>
            <p:nvPr/>
          </p:nvSpPr>
          <p:spPr>
            <a:xfrm rot="10058077">
              <a:off x="7685812" y="2249701"/>
              <a:ext cx="913384" cy="787400"/>
            </a:xfrm>
            <a:prstGeom prst="triangle">
              <a:avLst>
                <a:gd fmla="val 61205" name="adj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68808D5D-81DE-4582-A19A-372F40EDEA30}"/>
                </a:ext>
              </a:extLst>
            </p:cNvPr>
            <p:cNvSpPr/>
            <p:nvPr/>
          </p:nvSpPr>
          <p:spPr>
            <a:xfrm rot="20917604">
              <a:off x="7680767" y="2697154"/>
              <a:ext cx="913384" cy="787400"/>
            </a:xfrm>
            <a:prstGeom prst="triangle">
              <a:avLst>
                <a:gd fmla="val 44017" name="adj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平行四边形 36">
            <a:extLst>
              <a:ext uri="{FF2B5EF4-FFF2-40B4-BE49-F238E27FC236}">
                <a16:creationId xmlns:a16="http://schemas.microsoft.com/office/drawing/2014/main" id="{A99E833A-8F08-4BAE-AFB1-B4079FF2DDD3}"/>
              </a:ext>
            </a:extLst>
          </p:cNvPr>
          <p:cNvSpPr/>
          <p:nvPr/>
        </p:nvSpPr>
        <p:spPr>
          <a:xfrm rot="20889756">
            <a:off x="3403871" y="4797061"/>
            <a:ext cx="5287184" cy="1223905"/>
          </a:xfrm>
          <a:prstGeom prst="parallelogram">
            <a:avLst>
              <a:gd fmla="val 21946" name="adj"/>
            </a:avLst>
          </a:prstGeom>
          <a:solidFill>
            <a:srgbClr val="6D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5B08678-9CEE-4F20-AA83-2C42B18CD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120" y="236652"/>
            <a:ext cx="1801372" cy="192024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B5882AD-C79D-4EE6-A26B-54614E0F1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1970" y="478787"/>
            <a:ext cx="1801372" cy="1801372"/>
          </a:xfrm>
          <a:prstGeom prst="rect">
            <a:avLst/>
          </a:prstGeom>
        </p:spPr>
      </p:pic>
      <p:sp>
        <p:nvSpPr>
          <p:cNvPr id="52" name="PA_文本框 76">
            <a:extLst>
              <a:ext uri="{FF2B5EF4-FFF2-40B4-BE49-F238E27FC236}">
                <a16:creationId xmlns:a16="http://schemas.microsoft.com/office/drawing/2014/main" id="{11FA90D2-2237-4CE3-A5F2-3966C968DCA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0843920">
            <a:off x="4662009" y="4924329"/>
            <a:ext cx="3041938" cy="929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500">
                <a:solidFill>
                  <a:srgbClr val="F5A2C0"/>
                </a:solidFill>
                <a:latin charset="-122" panose="02010601030101010101" pitchFamily="2" typeface="方正水柱繁体"/>
                <a:ea charset="-122" panose="02010601030101010101" pitchFamily="2" typeface="方正水柱繁体"/>
                <a:cs typeface="+mn-ea"/>
                <a:sym typeface="+mn-lt"/>
              </a:rPr>
              <a:t>情人节</a:t>
            </a:r>
          </a:p>
        </p:txBody>
      </p:sp>
      <p:sp>
        <p:nvSpPr>
          <p:cNvPr id="53" name="PA_文本框 76">
            <a:extLst>
              <a:ext uri="{FF2B5EF4-FFF2-40B4-BE49-F238E27FC236}">
                <a16:creationId xmlns:a16="http://schemas.microsoft.com/office/drawing/2014/main" id="{55A203A0-A510-4D8D-8EF7-2A0887D4146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20883544">
            <a:off x="4095344" y="2475119"/>
            <a:ext cx="37235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FEF9DB"/>
                </a:solidFill>
                <a:cs typeface="+mn-ea"/>
                <a:sym typeface="+mn-lt"/>
              </a:rPr>
              <a:t>Valentine’s Day</a:t>
            </a:r>
          </a:p>
          <a:p>
            <a:pPr algn="ctr"/>
            <a:r>
              <a:rPr altLang="zh-CN" b="1" lang="en-US" sz="3600">
                <a:solidFill>
                  <a:srgbClr val="FEF9DB"/>
                </a:solidFill>
                <a:cs typeface="+mn-ea"/>
                <a:sym typeface="+mn-lt"/>
              </a:rPr>
              <a:t> Party!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7009E8F7-92D4-4E84-B870-FE0C6FD103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39431" y="3773595"/>
            <a:ext cx="1801372" cy="2880366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31083FA0-DF09-4774-B514-F21E9623B4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793446">
            <a:off x="4314845" y="5414799"/>
            <a:ext cx="710474" cy="60867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EB9ECCD4-8215-4AAA-99FA-747A53E8BF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793446">
            <a:off x="7309791" y="4798021"/>
            <a:ext cx="710474" cy="608671"/>
          </a:xfrm>
          <a:prstGeom prst="rect">
            <a:avLst/>
          </a:prstGeom>
        </p:spPr>
      </p:pic>
    </p:spTree>
    <p:extLst>
      <p:ext uri="{BB962C8B-B14F-4D97-AF65-F5344CB8AC3E}">
        <p14:creationId val="352351424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37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4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1"/>
      <p:bldP grpId="0" spid="37"/>
      <p:bldP grpId="0" spid="52"/>
      <p:bldP grpId="0" spid="5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5E795BAC-B9F5-4A06-AAB3-CED27D4CDAFA}"/>
              </a:ext>
            </a:extLst>
          </p:cNvPr>
          <p:cNvSpPr/>
          <p:nvPr/>
        </p:nvSpPr>
        <p:spPr>
          <a:xfrm>
            <a:off x="918324" y="1177620"/>
            <a:ext cx="6486054" cy="4348333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07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562B38-4ABC-44E0-B213-59B3A04A3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77627" y="3646167"/>
            <a:ext cx="1801372" cy="288036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F5133B-C3B1-4DA6-A1A9-1F45487A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60342" y="1177620"/>
            <a:ext cx="2872917" cy="224097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45B07B1-DADA-4FD5-B1C6-368AB5D0E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368984">
            <a:off x="7840807" y="4101026"/>
            <a:ext cx="1481230" cy="11829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A5F2220-8CC8-453E-9E8E-A89384E4E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414904">
            <a:off x="8702525" y="4445433"/>
            <a:ext cx="992766" cy="792869"/>
          </a:xfrm>
          <a:prstGeom prst="rect">
            <a:avLst/>
          </a:prstGeom>
        </p:spPr>
      </p:pic>
      <p:sp>
        <p:nvSpPr>
          <p:cNvPr id="39" name="PA_文本框 76">
            <a:extLst>
              <a:ext uri="{FF2B5EF4-FFF2-40B4-BE49-F238E27FC236}">
                <a16:creationId xmlns:a16="http://schemas.microsoft.com/office/drawing/2014/main" id="{51D0ECBD-16A2-4811-ABF4-10A962B5878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489540" y="4472409"/>
            <a:ext cx="3041938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600">
                <a:solidFill>
                  <a:srgbClr val="FF4D69"/>
                </a:solidFill>
                <a:cs typeface="+mn-ea"/>
                <a:sym typeface="+mn-lt"/>
              </a:rPr>
              <a:t>HAPPY</a:t>
            </a:r>
          </a:p>
        </p:txBody>
      </p:sp>
      <p:sp>
        <p:nvSpPr>
          <p:cNvPr id="40" name="PA_文本框 76">
            <a:extLst>
              <a:ext uri="{FF2B5EF4-FFF2-40B4-BE49-F238E27FC236}">
                <a16:creationId xmlns:a16="http://schemas.microsoft.com/office/drawing/2014/main" id="{64E2AC29-B5DA-4687-97AC-2BAB99105AE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760455" y="5634858"/>
            <a:ext cx="43085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DF2451"/>
                </a:solidFill>
                <a:cs typeface="+mn-ea"/>
                <a:sym typeface="+mn-lt"/>
              </a:rPr>
              <a:t>Valentine’s Day</a:t>
            </a:r>
          </a:p>
        </p:txBody>
      </p:sp>
    </p:spTree>
    <p:extLst>
      <p:ext uri="{BB962C8B-B14F-4D97-AF65-F5344CB8AC3E}">
        <p14:creationId val="946904619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39"/>
      <p:bldP grpId="0" spid="4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任意多边形 17">
            <a:extLst>
              <a:ext uri="{FF2B5EF4-FFF2-40B4-BE49-F238E27FC236}">
                <a16:creationId xmlns:a16="http://schemas.microsoft.com/office/drawing/2014/main" id="{8897D1BA-61AC-4848-8649-8124E4F89937}"/>
              </a:ext>
            </a:extLst>
          </p:cNvPr>
          <p:cNvSpPr/>
          <p:nvPr/>
        </p:nvSpPr>
        <p:spPr bwMode="auto">
          <a:xfrm>
            <a:off x="2058418" y="1105274"/>
            <a:ext cx="7834882" cy="3150656"/>
          </a:xfrm>
          <a:custGeom>
            <a:gdLst>
              <a:gd fmla="*/ 3252148 w 12896850" name="connsiteX0"/>
              <a:gd fmla="*/ 1 h 5186234" name="connsiteY0"/>
              <a:gd fmla="*/ 5369626 w 12896850" name="connsiteX1"/>
              <a:gd fmla="*/ 1 h 5186234" name="connsiteY1"/>
              <a:gd fmla="*/ 5532949 w 12896850" name="connsiteX2"/>
              <a:gd fmla="*/ 14288 h 5186234" name="connsiteY2"/>
              <a:gd fmla="*/ 5690542 w 12896850" name="connsiteX3"/>
              <a:gd fmla="*/ 48577 h 5186234" name="connsiteY3"/>
              <a:gd fmla="*/ 5839540 w 12896850" name="connsiteX4"/>
              <a:gd fmla="*/ 114298 h 5186234" name="connsiteY4"/>
              <a:gd fmla="*/ 5977075 w 12896850" name="connsiteX5"/>
              <a:gd fmla="*/ 194306 h 5186234" name="connsiteY5"/>
              <a:gd fmla="*/ 6097419 w 12896850" name="connsiteX6"/>
              <a:gd fmla="*/ 300031 h 5186234" name="connsiteY6"/>
              <a:gd fmla="*/ 6197706 w 12896850" name="connsiteX7"/>
              <a:gd fmla="*/ 420043 h 5186234" name="connsiteY7"/>
              <a:gd fmla="*/ 6283666 w 12896850" name="connsiteX8"/>
              <a:gd fmla="*/ 557200 h 5186234" name="connsiteY8"/>
              <a:gd fmla="*/ 6343838 w 12896850" name="connsiteX9"/>
              <a:gd fmla="*/ 700071 h 5186234" name="connsiteY9"/>
              <a:gd fmla="*/ 6383952 w 12896850" name="connsiteX10"/>
              <a:gd fmla="*/ 857230 h 5186234" name="connsiteY10"/>
              <a:gd fmla="*/ 6392548 w 12896850" name="connsiteX11"/>
              <a:gd fmla="*/ 1025818 h 5186234" name="connsiteY11"/>
              <a:gd fmla="*/ 6392548 w 12896850" name="connsiteX12"/>
              <a:gd fmla="*/ 5186234 h 5186234" name="connsiteY12"/>
              <a:gd fmla="*/ 4283666 w 12896850" name="connsiteX13"/>
              <a:gd fmla="*/ 5186234 h 5186234" name="connsiteY13"/>
              <a:gd fmla="*/ 4111746 w 12896850" name="connsiteX14"/>
              <a:gd fmla="*/ 5171947 h 5186234" name="connsiteY14"/>
              <a:gd fmla="*/ 3957019 w 12896850" name="connsiteX15"/>
              <a:gd fmla="*/ 5131943 h 5186234" name="connsiteY15"/>
              <a:gd fmla="*/ 3810887 w 12896850" name="connsiteX16"/>
              <a:gd fmla="*/ 5071937 h 5186234" name="connsiteY16"/>
              <a:gd fmla="*/ 3676216 w 12896850" name="connsiteX17"/>
              <a:gd fmla="*/ 4986214 h 5186234" name="connsiteY17"/>
              <a:gd fmla="*/ 3553007 w 12896850" name="connsiteX18"/>
              <a:gd fmla="*/ 4886204 h 5186234" name="connsiteY18"/>
              <a:gd fmla="*/ 3452720 w 12896850" name="connsiteX19"/>
              <a:gd fmla="*/ 4766192 h 5186234" name="connsiteY19"/>
              <a:gd fmla="*/ 3369626 w 12896850" name="connsiteX20"/>
              <a:gd fmla="*/ 4629036 h 5186234" name="connsiteY20"/>
              <a:gd fmla="*/ 3303724 w 12896850" name="connsiteX21"/>
              <a:gd fmla="*/ 4486164 h 5186234" name="connsiteY21"/>
              <a:gd fmla="*/ 3266474 w 12896850" name="connsiteX22"/>
              <a:gd fmla="*/ 4329006 h 5186234" name="connsiteY22"/>
              <a:gd fmla="*/ 3252148 w 12896850" name="connsiteX23"/>
              <a:gd fmla="*/ 4160417 h 5186234" name="connsiteY23"/>
              <a:gd fmla="*/ 7530086 w 12896850" name="connsiteX24"/>
              <a:gd fmla="*/ 1 h 5186234" name="connsiteY24"/>
              <a:gd fmla="*/ 9644699 w 12896850" name="connsiteX25"/>
              <a:gd fmla="*/ 1 h 5186234" name="connsiteY25"/>
              <a:gd fmla="*/ 9644699 w 12896850" name="connsiteX26"/>
              <a:gd fmla="*/ 4160417 h 5186234" name="connsiteY26"/>
              <a:gd fmla="*/ 9630372 w 12896850" name="connsiteX27"/>
              <a:gd fmla="*/ 4329006 h 5186234" name="connsiteY27"/>
              <a:gd fmla="*/ 9595988 w 12896850" name="connsiteX28"/>
              <a:gd fmla="*/ 4486164 h 5186234" name="connsiteY28"/>
              <a:gd fmla="*/ 9530086 w 12896850" name="connsiteX29"/>
              <a:gd fmla="*/ 4629036 h 5186234" name="connsiteY29"/>
              <a:gd fmla="*/ 9449856 w 12896850" name="connsiteX30"/>
              <a:gd fmla="*/ 4766192 h 5186234" name="connsiteY30"/>
              <a:gd fmla="*/ 9343840 w 12896850" name="connsiteX31"/>
              <a:gd fmla="*/ 4886204 h 5186234" name="connsiteY31"/>
              <a:gd fmla="*/ 9223496 w 12896850" name="connsiteX32"/>
              <a:gd fmla="*/ 4986214 h 5186234" name="connsiteY32"/>
              <a:gd fmla="*/ 9091690 w 12896850" name="connsiteX33"/>
              <a:gd fmla="*/ 5071937 h 5186234" name="connsiteY33"/>
              <a:gd fmla="*/ 8942693 w 12896850" name="connsiteX34"/>
              <a:gd fmla="*/ 5131943 h 5186234" name="connsiteY34"/>
              <a:gd fmla="*/ 8785100 w 12896850" name="connsiteX35"/>
              <a:gd fmla="*/ 5171947 h 5186234" name="connsiteY35"/>
              <a:gd fmla="*/ 8618911 w 12896850" name="connsiteX36"/>
              <a:gd fmla="*/ 5186234 h 5186234" name="connsiteY36"/>
              <a:gd fmla="*/ 6504298 w 12896850" name="connsiteX37"/>
              <a:gd fmla="*/ 5186234 h 5186234" name="connsiteY37"/>
              <a:gd fmla="*/ 6504298 w 12896850" name="connsiteX38"/>
              <a:gd fmla="*/ 1025818 h 5186234" name="connsiteY38"/>
              <a:gd fmla="*/ 6512894 w 12896850" name="connsiteX39"/>
              <a:gd fmla="*/ 857230 h 5186234" name="connsiteY39"/>
              <a:gd fmla="*/ 6553009 w 12896850" name="connsiteX40"/>
              <a:gd fmla="*/ 700071 h 5186234" name="connsiteY40"/>
              <a:gd fmla="*/ 6618911 w 12896850" name="connsiteX41"/>
              <a:gd fmla="*/ 557200 h 5186234" name="connsiteY41"/>
              <a:gd fmla="*/ 6699141 w 12896850" name="connsiteX42"/>
              <a:gd fmla="*/ 420043 h 5186234" name="connsiteY42"/>
              <a:gd fmla="*/ 6805158 w 12896850" name="connsiteX43"/>
              <a:gd fmla="*/ 300031 h 5186234" name="connsiteY43"/>
              <a:gd fmla="*/ 6925502 w 12896850" name="connsiteX44"/>
              <a:gd fmla="*/ 194306 h 5186234" name="connsiteY44"/>
              <a:gd fmla="*/ 7057307 w 12896850" name="connsiteX45"/>
              <a:gd fmla="*/ 114298 h 5186234" name="connsiteY45"/>
              <a:gd fmla="*/ 7206304 w 12896850" name="connsiteX46"/>
              <a:gd fmla="*/ 48577 h 5186234" name="connsiteY46"/>
              <a:gd fmla="*/ 7363897 w 12896850" name="connsiteX47"/>
              <a:gd fmla="*/ 14288 h 5186234" name="connsiteY47"/>
              <a:gd fmla="*/ 9750718 w 12896850" name="connsiteX48"/>
              <a:gd fmla="*/ 1 h 5186234" name="connsiteY48"/>
              <a:gd fmla="*/ 11865331 w 12896850" name="connsiteX49"/>
              <a:gd fmla="*/ 1 h 5186234" name="connsiteY49"/>
              <a:gd fmla="*/ 12031520 w 12896850" name="connsiteX50"/>
              <a:gd fmla="*/ 14288 h 5186234" name="connsiteY50"/>
              <a:gd fmla="*/ 12191979 w 12896850" name="connsiteX51"/>
              <a:gd fmla="*/ 48577 h 5186234" name="connsiteY51"/>
              <a:gd fmla="*/ 12338111 w 12896850" name="connsiteX52"/>
              <a:gd fmla="*/ 114298 h 5186234" name="connsiteY52"/>
              <a:gd fmla="*/ 12475646 w 12896850" name="connsiteX53"/>
              <a:gd fmla="*/ 194306 h 5186234" name="connsiteY53"/>
              <a:gd fmla="*/ 12595990 w 12896850" name="connsiteX54"/>
              <a:gd fmla="*/ 300031 h 5186234" name="connsiteY54"/>
              <a:gd fmla="*/ 12696277 w 12896850" name="connsiteX55"/>
              <a:gd fmla="*/ 420043 h 5186234" name="connsiteY55"/>
              <a:gd fmla="*/ 12782237 w 12896850" name="connsiteX56"/>
              <a:gd fmla="*/ 551485 h 5186234" name="connsiteY56"/>
              <a:gd fmla="*/ 12842409 w 12896850" name="connsiteX57"/>
              <a:gd fmla="*/ 700071 h 5186234" name="connsiteY57"/>
              <a:gd fmla="*/ 12882523 w 12896850" name="connsiteX58"/>
              <a:gd fmla="*/ 857230 h 5186234" name="connsiteY58"/>
              <a:gd fmla="*/ 12896850 w 12896850" name="connsiteX59"/>
              <a:gd fmla="*/ 1022961 h 5186234" name="connsiteY59"/>
              <a:gd fmla="*/ 12896850 w 12896850" name="connsiteX60"/>
              <a:gd fmla="*/ 5186234 h 5186234" name="connsiteY60"/>
              <a:gd fmla="*/ 10779371 w 12896850" name="connsiteX61"/>
              <a:gd fmla="*/ 5186234 h 5186234" name="connsiteY61"/>
              <a:gd fmla="*/ 10616048 w 12896850" name="connsiteX62"/>
              <a:gd fmla="*/ 5171947 h 5186234" name="connsiteY62"/>
              <a:gd fmla="*/ 10452724 w 12896850" name="connsiteX63"/>
              <a:gd fmla="*/ 5131943 h 5186234" name="connsiteY63"/>
              <a:gd fmla="*/ 10309457 w 12896850" name="connsiteX64"/>
              <a:gd fmla="*/ 5071937 h 5186234" name="connsiteY64"/>
              <a:gd fmla="*/ 10171921 w 12896850" name="connsiteX65"/>
              <a:gd fmla="*/ 4986214 h 5186234" name="connsiteY65"/>
              <a:gd fmla="*/ 10051578 w 12896850" name="connsiteX66"/>
              <a:gd fmla="*/ 4886204 h 5186234" name="connsiteY66"/>
              <a:gd fmla="*/ 9951291 w 12896850" name="connsiteX67"/>
              <a:gd fmla="*/ 4766192 h 5186234" name="connsiteY67"/>
              <a:gd fmla="*/ 9865331 w 12896850" name="connsiteX68"/>
              <a:gd fmla="*/ 4629036 h 5186234" name="connsiteY68"/>
              <a:gd fmla="*/ 9805159 w 12896850" name="connsiteX69"/>
              <a:gd fmla="*/ 4486164 h 5186234" name="connsiteY69"/>
              <a:gd fmla="*/ 9765045 w 12896850" name="connsiteX70"/>
              <a:gd fmla="*/ 4329006 h 5186234" name="connsiteY70"/>
              <a:gd fmla="*/ 9750718 w 12896850" name="connsiteX71"/>
              <a:gd fmla="*/ 4160417 h 5186234" name="connsiteY71"/>
              <a:gd fmla="*/ 1031519 w 12896850" name="connsiteX72"/>
              <a:gd fmla="*/ 0 h 5186234" name="connsiteY72"/>
              <a:gd fmla="*/ 3146133 w 12896850" name="connsiteX73"/>
              <a:gd fmla="*/ 0 h 5186234" name="connsiteY73"/>
              <a:gd fmla="*/ 3146133 w 12896850" name="connsiteX74"/>
              <a:gd fmla="*/ 4160417 h 5186234" name="connsiteY74"/>
              <a:gd fmla="*/ 3131806 w 12896850" name="connsiteX75"/>
              <a:gd fmla="*/ 4329005 h 5186234" name="connsiteY75"/>
              <a:gd fmla="*/ 3097422 w 12896850" name="connsiteX76"/>
              <a:gd fmla="*/ 4486164 h 5186234" name="connsiteY76"/>
              <a:gd fmla="*/ 3031519 w 12896850" name="connsiteX77"/>
              <a:gd fmla="*/ 4629036 h 5186234" name="connsiteY77"/>
              <a:gd fmla="*/ 2945560 w 12896850" name="connsiteX78"/>
              <a:gd fmla="*/ 4766192 h 5186234" name="connsiteY78"/>
              <a:gd fmla="*/ 2845273 w 12896850" name="connsiteX79"/>
              <a:gd fmla="*/ 4886204 h 5186234" name="connsiteY79"/>
              <a:gd fmla="*/ 2724929 w 12896850" name="connsiteX80"/>
              <a:gd fmla="*/ 4986214 h 5186234" name="connsiteY80"/>
              <a:gd fmla="*/ 2590259 w 12896850" name="connsiteX81"/>
              <a:gd fmla="*/ 5071937 h 5186234" name="connsiteY81"/>
              <a:gd fmla="*/ 2444127 w 12896850" name="connsiteX82"/>
              <a:gd fmla="*/ 5131943 h 5186234" name="connsiteY82"/>
              <a:gd fmla="*/ 2286533 w 12896850" name="connsiteX83"/>
              <a:gd fmla="*/ 5171947 h 5186234" name="connsiteY83"/>
              <a:gd fmla="*/ 2117479 w 12896850" name="connsiteX84"/>
              <a:gd fmla="*/ 5186234 h 5186234" name="connsiteY84"/>
              <a:gd fmla="*/ 0 w 12896850" name="connsiteX85"/>
              <a:gd fmla="*/ 5186234 h 5186234" name="connsiteY85"/>
              <a:gd fmla="*/ 0 w 12896850" name="connsiteX86"/>
              <a:gd fmla="*/ 1025817 h 5186234" name="connsiteY86"/>
              <a:gd fmla="*/ 17192 w 12896850" name="connsiteX87"/>
              <a:gd fmla="*/ 857229 h 5186234" name="connsiteY87"/>
              <a:gd fmla="*/ 57307 w 12896850" name="connsiteX88"/>
              <a:gd fmla="*/ 700070 h 5186234" name="connsiteY88"/>
              <a:gd fmla="*/ 117479 w 12896850" name="connsiteX89"/>
              <a:gd fmla="*/ 557199 h 5186234" name="connsiteY89"/>
              <a:gd fmla="*/ 203439 w 12896850" name="connsiteX90"/>
              <a:gd fmla="*/ 420042 h 5186234" name="connsiteY90"/>
              <a:gd fmla="*/ 303725 w 12896850" name="connsiteX91"/>
              <a:gd fmla="*/ 300030 h 5186234" name="connsiteY91"/>
              <a:gd fmla="*/ 424069 w 12896850" name="connsiteX92"/>
              <a:gd fmla="*/ 194305 h 5186234" name="connsiteY92"/>
              <a:gd fmla="*/ 558740 w 12896850" name="connsiteX93"/>
              <a:gd fmla="*/ 114297 h 5186234" name="connsiteY93"/>
              <a:gd fmla="*/ 710602 w 12896850" name="connsiteX94"/>
              <a:gd fmla="*/ 48577 h 5186234" name="connsiteY94"/>
              <a:gd fmla="*/ 865330 w 12896850" name="connsiteX95"/>
              <a:gd fmla="*/ 14287 h 5186234" name="connsiteY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b="b" l="l" r="r" t="t"/>
            <a:pathLst>
              <a:path h="5186234" w="12896850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  <a:noAutofit/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755E98-66F8-4AA6-870D-DD5DB410E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45340" y="256042"/>
            <a:ext cx="2330366" cy="269680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8000848-5853-489B-B739-F704083BB188}"/>
              </a:ext>
            </a:extLst>
          </p:cNvPr>
          <p:cNvSpPr/>
          <p:nvPr/>
        </p:nvSpPr>
        <p:spPr>
          <a:xfrm>
            <a:off x="911734" y="4463324"/>
            <a:ext cx="10556366" cy="199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ACDD50A-E72F-4BD0-996B-46E139518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633" y="2248361"/>
            <a:ext cx="1801372" cy="1920244"/>
          </a:xfrm>
          <a:prstGeom prst="rect">
            <a:avLst/>
          </a:prstGeom>
        </p:spPr>
      </p:pic>
    </p:spTree>
    <p:extLst>
      <p:ext uri="{BB962C8B-B14F-4D97-AF65-F5344CB8AC3E}">
        <p14:creationId val="231470046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任意多边形 7">
            <a:extLst>
              <a:ext uri="{FF2B5EF4-FFF2-40B4-BE49-F238E27FC236}">
                <a16:creationId xmlns:a16="http://schemas.microsoft.com/office/drawing/2014/main" id="{3CCCEC99-CCCD-4ACF-B3B4-FFA28BDB7F95}"/>
              </a:ext>
            </a:extLst>
          </p:cNvPr>
          <p:cNvSpPr/>
          <p:nvPr/>
        </p:nvSpPr>
        <p:spPr>
          <a:xfrm>
            <a:off x="933016" y="885087"/>
            <a:ext cx="10636221" cy="3835749"/>
          </a:xfrm>
          <a:custGeom>
            <a:gdLst>
              <a:gd fmla="*/ 8105493 w 11217889" name="connsiteX0"/>
              <a:gd fmla="*/ 9081 h 4045517" name="connsiteY0"/>
              <a:gd fmla="*/ 10717751 w 11217889" name="connsiteX1"/>
              <a:gd fmla="*/ 9081 h 4045517" name="connsiteY1"/>
              <a:gd fmla="*/ 11217889 w 11217889" name="connsiteX2"/>
              <a:gd fmla="*/ 4045517 h 4045517" name="connsiteY2"/>
              <a:gd fmla="*/ 8605631 w 11217889" name="connsiteX3"/>
              <a:gd fmla="*/ 4045517 h 4045517" name="connsiteY3"/>
              <a:gd fmla="*/ 2701831 w 11217889" name="connsiteX4"/>
              <a:gd fmla="*/ 0 h 4045517" name="connsiteY4"/>
              <a:gd fmla="*/ 5314088 w 11217889" name="connsiteX5"/>
              <a:gd fmla="*/ 0 h 4045517" name="connsiteY5"/>
              <a:gd fmla="*/ 5814226 w 11217889" name="connsiteX6"/>
              <a:gd fmla="*/ 4036436 h 4045517" name="connsiteY6"/>
              <a:gd fmla="*/ 3201968 w 11217889" name="connsiteX7"/>
              <a:gd fmla="*/ 4036436 h 4045517" name="connsiteY7"/>
              <a:gd fmla="*/ 0 w 11217889" name="connsiteX8"/>
              <a:gd fmla="*/ 0 h 4045517" name="connsiteY8"/>
              <a:gd fmla="*/ 2612259 w 11217889" name="connsiteX9"/>
              <a:gd fmla="*/ 0 h 4045517" name="connsiteY9"/>
              <a:gd fmla="*/ 3112397 w 11217889" name="connsiteX10"/>
              <a:gd fmla="*/ 4036436 h 4045517" name="connsiteY10"/>
              <a:gd fmla="*/ 500138 w 11217889" name="connsiteX11"/>
              <a:gd fmla="*/ 4036436 h 4045517" name="connsiteY11"/>
              <a:gd fmla="*/ 5403660 w 11217889" name="connsiteX12"/>
              <a:gd fmla="*/ 0 h 4045517" name="connsiteY12"/>
              <a:gd fmla="*/ 8015918 w 11217889" name="connsiteX13"/>
              <a:gd fmla="*/ 0 h 4045517" name="connsiteY13"/>
              <a:gd fmla="*/ 8516056 w 11217889" name="connsiteX14"/>
              <a:gd fmla="*/ 4036436 h 4045517" name="connsiteY14"/>
              <a:gd fmla="*/ 5903798 w 11217889" name="connsiteX15"/>
              <a:gd fmla="*/ 4036436 h 4045517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4045517" w="11217889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707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1E6E84A-8EA5-4636-AF95-869B7A0BD841}"/>
              </a:ext>
            </a:extLst>
          </p:cNvPr>
          <p:cNvSpPr/>
          <p:nvPr/>
        </p:nvSpPr>
        <p:spPr>
          <a:xfrm>
            <a:off x="1334056" y="4854658"/>
            <a:ext cx="9793655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E2C8D98-8AB9-4613-AABC-272515F6E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795019" y="2346239"/>
            <a:ext cx="2161036" cy="2161036"/>
          </a:xfrm>
          <a:prstGeom prst="rect">
            <a:avLst/>
          </a:prstGeom>
        </p:spPr>
      </p:pic>
      <p:sp>
        <p:nvSpPr>
          <p:cNvPr id="19" name="副标题 2">
            <a:extLst>
              <a:ext uri="{FF2B5EF4-FFF2-40B4-BE49-F238E27FC236}">
                <a16:creationId xmlns:a16="http://schemas.microsoft.com/office/drawing/2014/main" id="{7DBE4521-A1D7-45B4-B0CE-6FCE8417C333}"/>
              </a:ext>
            </a:extLst>
          </p:cNvPr>
          <p:cNvSpPr txBox="1"/>
          <p:nvPr/>
        </p:nvSpPr>
        <p:spPr>
          <a:xfrm>
            <a:off x="7823864" y="3350984"/>
            <a:ext cx="3623132" cy="131106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20" name="心形 19">
            <a:extLst>
              <a:ext uri="{FF2B5EF4-FFF2-40B4-BE49-F238E27FC236}">
                <a16:creationId xmlns:a16="http://schemas.microsoft.com/office/drawing/2014/main" id="{24F58115-B381-499F-B621-3D83FD614709}"/>
              </a:ext>
            </a:extLst>
          </p:cNvPr>
          <p:cNvSpPr/>
          <p:nvPr/>
        </p:nvSpPr>
        <p:spPr>
          <a:xfrm rot="2203145">
            <a:off x="11099123" y="3350984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心形 20">
            <a:extLst>
              <a:ext uri="{FF2B5EF4-FFF2-40B4-BE49-F238E27FC236}">
                <a16:creationId xmlns:a16="http://schemas.microsoft.com/office/drawing/2014/main" id="{3D065A95-E539-431C-9BA5-1EC90ADB470A}"/>
              </a:ext>
            </a:extLst>
          </p:cNvPr>
          <p:cNvSpPr/>
          <p:nvPr/>
        </p:nvSpPr>
        <p:spPr>
          <a:xfrm rot="13962392">
            <a:off x="8112069" y="4434180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D57C2E5-E87D-48ED-972F-17ECC4F4B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62098" y="797308"/>
            <a:ext cx="1526086" cy="1766056"/>
          </a:xfrm>
          <a:prstGeom prst="rect">
            <a:avLst/>
          </a:prstGeom>
        </p:spPr>
      </p:pic>
    </p:spTree>
    <p:extLst>
      <p:ext uri="{BB962C8B-B14F-4D97-AF65-F5344CB8AC3E}">
        <p14:creationId val="126324684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7"/>
      <p:bldP grpId="0" spid="19"/>
      <p:bldP grpId="0" spid="20"/>
      <p:bldP grpId="0" spid="2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A56663-5162-4579-9BCA-48F0A0A81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39941" y="4548925"/>
            <a:ext cx="1968947" cy="13126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E76E97-E37A-4F87-B75A-E7CE22B5D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91002" y="4567993"/>
            <a:ext cx="1968947" cy="13126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5E909-DEAD-4B54-878F-0F8810FF8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73095" y="996444"/>
            <a:ext cx="4865112" cy="486511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7" name="副标题 2">
            <a:extLst>
              <a:ext uri="{FF2B5EF4-FFF2-40B4-BE49-F238E27FC236}">
                <a16:creationId xmlns:a16="http://schemas.microsoft.com/office/drawing/2014/main" id="{95A2FDFB-0C82-4115-829F-9BF5743A3C88}"/>
              </a:ext>
            </a:extLst>
          </p:cNvPr>
          <p:cNvSpPr txBox="1"/>
          <p:nvPr/>
        </p:nvSpPr>
        <p:spPr>
          <a:xfrm>
            <a:off x="7326509" y="1029501"/>
            <a:ext cx="3623132" cy="131106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E0FB5A11-E12A-4971-AA51-DF2FB04340D4}"/>
              </a:ext>
            </a:extLst>
          </p:cNvPr>
          <p:cNvSpPr/>
          <p:nvPr/>
        </p:nvSpPr>
        <p:spPr>
          <a:xfrm rot="2203145">
            <a:off x="10601768" y="1029501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F174D986-670E-4070-8FF1-42EC295FE82E}"/>
              </a:ext>
            </a:extLst>
          </p:cNvPr>
          <p:cNvSpPr/>
          <p:nvPr/>
        </p:nvSpPr>
        <p:spPr>
          <a:xfrm rot="13962392">
            <a:off x="7614714" y="2112697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9A4F7BA-DBFA-40A1-B402-D034425D8F7B}"/>
              </a:ext>
            </a:extLst>
          </p:cNvPr>
          <p:cNvSpPr/>
          <p:nvPr/>
        </p:nvSpPr>
        <p:spPr>
          <a:xfrm>
            <a:off x="7038611" y="2594411"/>
            <a:ext cx="4314645" cy="199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我一天一天明白你的平凡，同时却一天一天愈更深切地爱你。你如照镜子，你不会看得见你特别好的所在。</a:t>
            </a:r>
          </a:p>
        </p:txBody>
      </p:sp>
    </p:spTree>
    <p:extLst>
      <p:ext uri="{BB962C8B-B14F-4D97-AF65-F5344CB8AC3E}">
        <p14:creationId val="249267230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74F464-F348-47DA-810D-6F14E583A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99596" y="847217"/>
            <a:ext cx="3505109" cy="49567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3" name="副标题 2">
            <a:extLst>
              <a:ext uri="{FF2B5EF4-FFF2-40B4-BE49-F238E27FC236}">
                <a16:creationId xmlns:a16="http://schemas.microsoft.com/office/drawing/2014/main" id="{5F4A4AD7-544D-457E-A9E3-447C9510EF63}"/>
              </a:ext>
            </a:extLst>
          </p:cNvPr>
          <p:cNvSpPr txBox="1"/>
          <p:nvPr/>
        </p:nvSpPr>
        <p:spPr>
          <a:xfrm rot="20882360">
            <a:off x="8676424" y="1256953"/>
            <a:ext cx="2891130" cy="104767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6600">
                <a:solidFill>
                  <a:srgbClr val="FF4D6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汉仪雁翎体简"/>
                <a:ea charset="-122" panose="02010609000101010101" pitchFamily="49" typeface="汉仪雁翎体简"/>
              </a:rPr>
              <a:t>情人节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A4FB319C-079F-4FAA-8C43-6104112B43BE}"/>
              </a:ext>
            </a:extLst>
          </p:cNvPr>
          <p:cNvSpPr txBox="1"/>
          <p:nvPr/>
        </p:nvSpPr>
        <p:spPr>
          <a:xfrm>
            <a:off x="2644613" y="768949"/>
            <a:ext cx="8677084" cy="436487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FF5050"/>
                </a:solidFill>
                <a:latin charset="0" panose="00000400000000000000" pitchFamily="2" typeface="Baby Face"/>
                <a:ea charset="-122" panose="02010609060101010101" pitchFamily="49" typeface="黑体"/>
              </a:rPr>
              <a:t>2.14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B0B5CA1-204C-4C82-8373-AFC7B40E3153}"/>
              </a:ext>
            </a:extLst>
          </p:cNvPr>
          <p:cNvSpPr/>
          <p:nvPr/>
        </p:nvSpPr>
        <p:spPr>
          <a:xfrm>
            <a:off x="5523445" y="2520207"/>
            <a:ext cx="3472806" cy="352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10AA0B-B8E7-49AD-94AB-4E035608A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0515" y="3429000"/>
            <a:ext cx="2215926" cy="2822907"/>
          </a:xfrm>
          <a:prstGeom prst="rect">
            <a:avLst/>
          </a:prstGeom>
        </p:spPr>
      </p:pic>
    </p:spTree>
    <p:extLst>
      <p:ext uri="{BB962C8B-B14F-4D97-AF65-F5344CB8AC3E}">
        <p14:creationId val="4040449986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  <p:bldP grpId="0" spid="1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784513-6839-45B4-840B-065A8485D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0936" y="1081875"/>
            <a:ext cx="7057637" cy="470509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C30D6EC-985B-4CA3-9DCB-AC7A10BA5AD3}"/>
              </a:ext>
            </a:extLst>
          </p:cNvPr>
          <p:cNvSpPr/>
          <p:nvPr/>
        </p:nvSpPr>
        <p:spPr>
          <a:xfrm>
            <a:off x="7548834" y="1417668"/>
            <a:ext cx="3682230" cy="1466850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145CF58-FD07-437E-B461-5BE136433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74946" y="4347671"/>
            <a:ext cx="1694457" cy="188427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B47942C-4D02-46E7-9274-BE5B90A13379}"/>
              </a:ext>
            </a:extLst>
          </p:cNvPr>
          <p:cNvSpPr/>
          <p:nvPr/>
        </p:nvSpPr>
        <p:spPr>
          <a:xfrm>
            <a:off x="8320074" y="3443698"/>
            <a:ext cx="3071646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</p:txBody>
      </p:sp>
      <p:sp>
        <p:nvSpPr>
          <p:cNvPr id="19" name="副标题 2">
            <a:extLst>
              <a:ext uri="{FF2B5EF4-FFF2-40B4-BE49-F238E27FC236}">
                <a16:creationId xmlns:a16="http://schemas.microsoft.com/office/drawing/2014/main" id="{80A44141-0413-4705-9A73-32E7C260DDC5}"/>
              </a:ext>
            </a:extLst>
          </p:cNvPr>
          <p:cNvSpPr txBox="1"/>
          <p:nvPr/>
        </p:nvSpPr>
        <p:spPr>
          <a:xfrm>
            <a:off x="8193606" y="1719076"/>
            <a:ext cx="3046983" cy="811561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6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20" name="心形 19">
            <a:extLst>
              <a:ext uri="{FF2B5EF4-FFF2-40B4-BE49-F238E27FC236}">
                <a16:creationId xmlns:a16="http://schemas.microsoft.com/office/drawing/2014/main" id="{00649307-2835-4352-8DAD-73D6DA5ABBC6}"/>
              </a:ext>
            </a:extLst>
          </p:cNvPr>
          <p:cNvSpPr/>
          <p:nvPr/>
        </p:nvSpPr>
        <p:spPr>
          <a:xfrm rot="2203145">
            <a:off x="10654467" y="1574271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心形 20">
            <a:extLst>
              <a:ext uri="{FF2B5EF4-FFF2-40B4-BE49-F238E27FC236}">
                <a16:creationId xmlns:a16="http://schemas.microsoft.com/office/drawing/2014/main" id="{AACBFC5F-D8F7-45E3-BB44-94967F6B1E5B}"/>
              </a:ext>
            </a:extLst>
          </p:cNvPr>
          <p:cNvSpPr/>
          <p:nvPr/>
        </p:nvSpPr>
        <p:spPr>
          <a:xfrm rot="13962392">
            <a:off x="8444088" y="2454594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0615923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8"/>
      <p:bldP grpId="0" spid="19"/>
      <p:bldP grpId="0" spid="20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315487" y="4692516"/>
            <a:ext cx="2161036" cy="216103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EE075BD-5E6D-49BA-8136-06996F019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053" y="-5435186"/>
            <a:ext cx="6470848" cy="36455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0DB836-9865-45D2-8CF2-4C22CE66D29C}"/>
              </a:ext>
            </a:extLst>
          </p:cNvPr>
          <p:cNvSpPr/>
          <p:nvPr/>
        </p:nvSpPr>
        <p:spPr>
          <a:xfrm>
            <a:off x="6950385" y="3434421"/>
            <a:ext cx="1164915" cy="2718729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10239E-FBF6-4AD4-A340-FE7E066B2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94080" y="880831"/>
            <a:ext cx="3603839" cy="509633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6" name="副标题 2">
            <a:extLst>
              <a:ext uri="{FF2B5EF4-FFF2-40B4-BE49-F238E27FC236}">
                <a16:creationId xmlns:a16="http://schemas.microsoft.com/office/drawing/2014/main" id="{1454B618-826C-42E3-A186-9095CE800AF1}"/>
              </a:ext>
            </a:extLst>
          </p:cNvPr>
          <p:cNvSpPr txBox="1"/>
          <p:nvPr/>
        </p:nvSpPr>
        <p:spPr>
          <a:xfrm>
            <a:off x="8324263" y="5144077"/>
            <a:ext cx="3046983" cy="811561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6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17" name="心形 16">
            <a:extLst>
              <a:ext uri="{FF2B5EF4-FFF2-40B4-BE49-F238E27FC236}">
                <a16:creationId xmlns:a16="http://schemas.microsoft.com/office/drawing/2014/main" id="{BABD2B66-60D2-4B59-9885-2310E191119E}"/>
              </a:ext>
            </a:extLst>
          </p:cNvPr>
          <p:cNvSpPr/>
          <p:nvPr/>
        </p:nvSpPr>
        <p:spPr>
          <a:xfrm rot="2203145">
            <a:off x="10785124" y="4999272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A4F81D69-03D5-42EE-A06F-B28EB495C2C9}"/>
              </a:ext>
            </a:extLst>
          </p:cNvPr>
          <p:cNvSpPr/>
          <p:nvPr/>
        </p:nvSpPr>
        <p:spPr>
          <a:xfrm rot="13962392">
            <a:off x="8574745" y="5879595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F3BA163-1A32-467A-87BA-3E961B4AD235}"/>
              </a:ext>
            </a:extLst>
          </p:cNvPr>
          <p:cNvSpPr/>
          <p:nvPr/>
        </p:nvSpPr>
        <p:spPr>
          <a:xfrm>
            <a:off x="948736" y="1679975"/>
            <a:ext cx="3071646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F72EFD-C6D8-4D17-ADF1-48736BFE4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46535" y="1187189"/>
            <a:ext cx="3602437" cy="3943786"/>
          </a:xfrm>
          <a:prstGeom prst="rect">
            <a:avLst/>
          </a:prstGeom>
        </p:spPr>
      </p:pic>
    </p:spTree>
    <p:extLst>
      <p:ext uri="{BB962C8B-B14F-4D97-AF65-F5344CB8AC3E}">
        <p14:creationId val="282823533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6"/>
      <p:bldP grpId="0" spid="17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596327-AB62-45FA-AA5F-1A5C258D6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5755" y="3554436"/>
            <a:ext cx="2300435" cy="230043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6B3B6F-FD3C-4120-9AAD-4F7E5582E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5756" y="1127309"/>
            <a:ext cx="2300435" cy="230043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4293FD-32FF-4B32-A7BB-0D64BB80D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5706" y="1127309"/>
            <a:ext cx="2300435" cy="230043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A302709-C421-4F13-B23B-400A13970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5705" y="3554436"/>
            <a:ext cx="2300435" cy="230043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43681BC9-ACAB-467F-8033-66B7DC6D939E}"/>
              </a:ext>
            </a:extLst>
          </p:cNvPr>
          <p:cNvGrpSpPr/>
          <p:nvPr/>
        </p:nvGrpSpPr>
        <p:grpSpPr>
          <a:xfrm>
            <a:off x="2104212" y="1318859"/>
            <a:ext cx="2056872" cy="1621864"/>
            <a:chOff x="2104212" y="1318859"/>
            <a:chExt cx="2056872" cy="162186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C4EE6C4-0998-4479-891E-B11EC018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40099" y="1318859"/>
              <a:ext cx="1779355" cy="152439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0E4BC43-AC8C-490E-B043-A1CC3A40E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62368" y="1876583"/>
              <a:ext cx="1098716" cy="87748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515B513-F12F-4F80-A2F9-D9FFF638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9682444">
              <a:off x="2215323" y="1835870"/>
              <a:ext cx="876470" cy="699990"/>
            </a:xfrm>
            <a:prstGeom prst="rect">
              <a:avLst/>
            </a:prstGeom>
          </p:spPr>
        </p:pic>
        <p:sp>
          <p:nvSpPr>
            <p:cNvPr id="20" name="心形 19">
              <a:extLst>
                <a:ext uri="{FF2B5EF4-FFF2-40B4-BE49-F238E27FC236}">
                  <a16:creationId xmlns:a16="http://schemas.microsoft.com/office/drawing/2014/main" id="{9B7D6CA0-263F-4894-BB9B-193E8947D448}"/>
                </a:ext>
              </a:extLst>
            </p:cNvPr>
            <p:cNvSpPr/>
            <p:nvPr/>
          </p:nvSpPr>
          <p:spPr>
            <a:xfrm flipH="1" rot="704449">
              <a:off x="2620322" y="2181448"/>
              <a:ext cx="881300" cy="759275"/>
            </a:xfrm>
            <a:prstGeom prst="heart">
              <a:avLst/>
            </a:prstGeom>
            <a:gradFill flip="none" rotWithShape="1">
              <a:gsLst>
                <a:gs pos="0">
                  <a:srgbClr val="FFCCE1"/>
                </a:gs>
                <a:gs pos="100000">
                  <a:srgbClr val="FFC0D7"/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innerShdw blurRad="127000" dir="13500000" dist="508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38D5534-80F6-46E3-800C-30B0292B7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9584580">
              <a:off x="2104212" y="2237928"/>
              <a:ext cx="717164" cy="614402"/>
            </a:xfrm>
            <a:prstGeom prst="rect">
              <a:avLst/>
            </a:prstGeom>
          </p:spPr>
        </p:pic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0590C2C-442E-4C87-8F29-3E8F3438B568}"/>
              </a:ext>
            </a:extLst>
          </p:cNvPr>
          <p:cNvSpPr/>
          <p:nvPr/>
        </p:nvSpPr>
        <p:spPr>
          <a:xfrm>
            <a:off x="884073" y="3168474"/>
            <a:ext cx="478211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</p:txBody>
      </p:sp>
    </p:spTree>
    <p:extLst>
      <p:ext uri="{BB962C8B-B14F-4D97-AF65-F5344CB8AC3E}">
        <p14:creationId val="42846481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EAA332A-5DDB-42D9-8007-086581A5069A}"/>
              </a:ext>
            </a:extLst>
          </p:cNvPr>
          <p:cNvSpPr/>
          <p:nvPr/>
        </p:nvSpPr>
        <p:spPr>
          <a:xfrm>
            <a:off x="4605040" y="1920240"/>
            <a:ext cx="2326112" cy="2975610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466897-8032-4B68-8EEB-D86AB1EFCA05}"/>
              </a:ext>
            </a:extLst>
          </p:cNvPr>
          <p:cNvSpPr/>
          <p:nvPr/>
        </p:nvSpPr>
        <p:spPr>
          <a:xfrm>
            <a:off x="6930728" y="4181896"/>
            <a:ext cx="3481527" cy="1098442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456672-C612-40F2-9AE1-4F0B2496B283}"/>
              </a:ext>
            </a:extLst>
          </p:cNvPr>
          <p:cNvSpPr/>
          <p:nvPr/>
        </p:nvSpPr>
        <p:spPr>
          <a:xfrm>
            <a:off x="1149620" y="5076072"/>
            <a:ext cx="4593585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A40213F-98E9-46D2-BC75-ABA8B56E1F78}"/>
              </a:ext>
            </a:extLst>
          </p:cNvPr>
          <p:cNvSpPr/>
          <p:nvPr/>
        </p:nvSpPr>
        <p:spPr>
          <a:xfrm>
            <a:off x="7240799" y="1479479"/>
            <a:ext cx="3451098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我一天一天明白你的平凡，同时却一天一天愈更深切地爱你。你如照镜子.</a:t>
            </a: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72EC69EF-22E4-49F6-9328-512367D6DBC6}"/>
              </a:ext>
            </a:extLst>
          </p:cNvPr>
          <p:cNvSpPr txBox="1"/>
          <p:nvPr/>
        </p:nvSpPr>
        <p:spPr>
          <a:xfrm>
            <a:off x="7078289" y="2812043"/>
            <a:ext cx="3623132" cy="131106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22" name="心形 21">
            <a:extLst>
              <a:ext uri="{FF2B5EF4-FFF2-40B4-BE49-F238E27FC236}">
                <a16:creationId xmlns:a16="http://schemas.microsoft.com/office/drawing/2014/main" id="{79F57509-E6AE-4B62-8710-BF2FA8FD75EB}"/>
              </a:ext>
            </a:extLst>
          </p:cNvPr>
          <p:cNvSpPr/>
          <p:nvPr/>
        </p:nvSpPr>
        <p:spPr>
          <a:xfrm rot="2203145">
            <a:off x="10353548" y="2812043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心形 22">
            <a:extLst>
              <a:ext uri="{FF2B5EF4-FFF2-40B4-BE49-F238E27FC236}">
                <a16:creationId xmlns:a16="http://schemas.microsoft.com/office/drawing/2014/main" id="{EA9BC89E-37F1-44D4-BD8E-BC7876CEEC33}"/>
              </a:ext>
            </a:extLst>
          </p:cNvPr>
          <p:cNvSpPr/>
          <p:nvPr/>
        </p:nvSpPr>
        <p:spPr>
          <a:xfrm rot="13962392">
            <a:off x="7366494" y="3895239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A89C5A-BD07-4B0A-9EEA-3C9913EA9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9507" y="960232"/>
            <a:ext cx="5542205" cy="370362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063611-FE92-47FD-9EF0-6EC1E96A8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60978" y="4497456"/>
            <a:ext cx="1735848" cy="115723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2FB94E-E282-44FC-B39D-88B40FEBE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71500" y="4497456"/>
            <a:ext cx="1735848" cy="115723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  <p:extLst>
      <p:ext uri="{BB962C8B-B14F-4D97-AF65-F5344CB8AC3E}">
        <p14:creationId val="3328944820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B17900-F29E-4F6D-9CDA-8A16321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9138" y="914628"/>
            <a:ext cx="2254920" cy="246858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B022218-183B-4386-AAA7-9E41BE6E8800}"/>
              </a:ext>
            </a:extLst>
          </p:cNvPr>
          <p:cNvSpPr/>
          <p:nvPr/>
        </p:nvSpPr>
        <p:spPr>
          <a:xfrm>
            <a:off x="6648424" y="3091002"/>
            <a:ext cx="3630724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40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至永劫的思念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5A03D33-0255-492D-9043-F8AE3620F8AC}"/>
              </a:ext>
            </a:extLst>
          </p:cNvPr>
          <p:cNvCxnSpPr/>
          <p:nvPr/>
        </p:nvCxnSpPr>
        <p:spPr>
          <a:xfrm>
            <a:off x="6035804" y="3678428"/>
            <a:ext cx="4626019" cy="0"/>
          </a:xfrm>
          <a:prstGeom prst="line">
            <a:avLst/>
          </a:prstGeom>
          <a:ln>
            <a:solidFill>
              <a:srgbClr val="FF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2B1EDBF-452E-40D4-BF29-4EF8A40583F1}"/>
              </a:ext>
            </a:extLst>
          </p:cNvPr>
          <p:cNvCxnSpPr/>
          <p:nvPr/>
        </p:nvCxnSpPr>
        <p:spPr>
          <a:xfrm>
            <a:off x="6027418" y="5592572"/>
            <a:ext cx="4634405" cy="0"/>
          </a:xfrm>
          <a:prstGeom prst="line">
            <a:avLst/>
          </a:prstGeom>
          <a:ln>
            <a:solidFill>
              <a:srgbClr val="FF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A73ED71-337B-4376-B1C7-1B0A9E4130D2}"/>
              </a:ext>
            </a:extLst>
          </p:cNvPr>
          <p:cNvSpPr/>
          <p:nvPr/>
        </p:nvSpPr>
        <p:spPr>
          <a:xfrm>
            <a:off x="6027419" y="3755772"/>
            <a:ext cx="4702444" cy="199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E36EE1C-1B03-43B0-ABBB-8D0A9CEB0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2138" y="988583"/>
            <a:ext cx="3437104" cy="4860551"/>
          </a:xfrm>
          <a:prstGeom prst="rect">
            <a:avLst/>
          </a:prstGeom>
        </p:spPr>
      </p:pic>
    </p:spTree>
    <p:extLst>
      <p:ext uri="{BB962C8B-B14F-4D97-AF65-F5344CB8AC3E}">
        <p14:creationId val="3009807142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62CC14D4-BA48-4A19-8FE0-C68B0A0F648C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AFAAB758-D28D-45A8-8277-CA36FB12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3F1C6F1-2A55-4672-9087-1B6269D0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5E0DD478-EC35-478F-8857-E8284FC03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7009E8F7-92D4-4E84-B870-FE0C6FD10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3681" y="3602145"/>
            <a:ext cx="1801372" cy="288036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C5B8781-F6D2-480C-A0DC-0F9B2F02E05A}"/>
              </a:ext>
            </a:extLst>
          </p:cNvPr>
          <p:cNvSpPr/>
          <p:nvPr/>
        </p:nvSpPr>
        <p:spPr>
          <a:xfrm>
            <a:off x="2541974" y="2000470"/>
            <a:ext cx="6452401" cy="352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F4D69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F4D69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F4D69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F4D69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F4D69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我想作诗，写雨，写夜的相思，写你，写不出。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F4D69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如果不是因为这世界有些古怪，我巴不得永远和你厮守在一起。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F4D69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寄给你全宇宙的爱和自太古至永劫的思念。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740578-F1E7-4A5C-B0FC-1373EBCD2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51136" y="508876"/>
            <a:ext cx="3108695" cy="2587949"/>
          </a:xfrm>
          <a:prstGeom prst="rect">
            <a:avLst/>
          </a:prstGeom>
        </p:spPr>
      </p:pic>
      <p:sp>
        <p:nvSpPr>
          <p:cNvPr id="29" name="副标题 2">
            <a:extLst>
              <a:ext uri="{FF2B5EF4-FFF2-40B4-BE49-F238E27FC236}">
                <a16:creationId xmlns:a16="http://schemas.microsoft.com/office/drawing/2014/main" id="{DFD0D9D5-5A76-4C13-B4DF-0394C5303696}"/>
              </a:ext>
            </a:extLst>
          </p:cNvPr>
          <p:cNvSpPr txBox="1"/>
          <p:nvPr/>
        </p:nvSpPr>
        <p:spPr>
          <a:xfrm>
            <a:off x="7756325" y="4693114"/>
            <a:ext cx="3623132" cy="131106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FF4D6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30" name="心形 29">
            <a:extLst>
              <a:ext uri="{FF2B5EF4-FFF2-40B4-BE49-F238E27FC236}">
                <a16:creationId xmlns:a16="http://schemas.microsoft.com/office/drawing/2014/main" id="{866DA465-6E0B-4F76-B04E-3493605E1630}"/>
              </a:ext>
            </a:extLst>
          </p:cNvPr>
          <p:cNvSpPr/>
          <p:nvPr/>
        </p:nvSpPr>
        <p:spPr>
          <a:xfrm rot="2203145">
            <a:off x="11031584" y="4693114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心形 31">
            <a:extLst>
              <a:ext uri="{FF2B5EF4-FFF2-40B4-BE49-F238E27FC236}">
                <a16:creationId xmlns:a16="http://schemas.microsoft.com/office/drawing/2014/main" id="{1AABF905-40F1-41FC-B5D8-B64791F6C215}"/>
              </a:ext>
            </a:extLst>
          </p:cNvPr>
          <p:cNvSpPr/>
          <p:nvPr/>
        </p:nvSpPr>
        <p:spPr>
          <a:xfrm rot="13962392">
            <a:off x="8044530" y="5776310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5686279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9"/>
      <p:bldP grpId="0" spid="30"/>
      <p:bldP grpId="0" spid="3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B5E67F-3C04-4626-A8CB-5C867D803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0518" y="1080518"/>
            <a:ext cx="4000500" cy="2667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447AB4E-DD01-4A68-9FA7-9E4E7EE90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51469" y="1349327"/>
            <a:ext cx="2027117" cy="21249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02234FE-1936-4373-902D-341243D88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02046" y="606299"/>
            <a:ext cx="1810824" cy="14125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ABD54DA-1AAF-408F-8B68-3603CD6E1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77139" y="610437"/>
            <a:ext cx="1801372" cy="18013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11D57C-AF0A-4C3D-B398-7A9EEB9D32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9848" y="3301264"/>
            <a:ext cx="4000500" cy="2667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4AF61D-D7E9-4239-93F7-C0D50D7A32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7393" y="2085359"/>
            <a:ext cx="4000500" cy="2667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A673E53C-EC37-44FE-BC89-BCD5B6F98CB2}"/>
              </a:ext>
            </a:extLst>
          </p:cNvPr>
          <p:cNvSpPr/>
          <p:nvPr/>
        </p:nvSpPr>
        <p:spPr>
          <a:xfrm>
            <a:off x="1080518" y="4650281"/>
            <a:ext cx="593282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</a:t>
            </a:r>
          </a:p>
        </p:txBody>
      </p:sp>
    </p:spTree>
    <p:extLst>
      <p:ext uri="{BB962C8B-B14F-4D97-AF65-F5344CB8AC3E}">
        <p14:creationId val="181298102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79588A-6B82-44FB-AE8C-DAC4B2E0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8174" y="2661088"/>
            <a:ext cx="5080458" cy="338697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F58908-5FEC-40E0-BB0F-EB18935DA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8218" y="967602"/>
            <a:ext cx="5080458" cy="338697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7" name="副标题 2">
            <a:extLst>
              <a:ext uri="{FF2B5EF4-FFF2-40B4-BE49-F238E27FC236}">
                <a16:creationId xmlns:a16="http://schemas.microsoft.com/office/drawing/2014/main" id="{E0064922-1894-4EC3-A1B0-7011ED0390E9}"/>
              </a:ext>
            </a:extLst>
          </p:cNvPr>
          <p:cNvSpPr txBox="1"/>
          <p:nvPr/>
        </p:nvSpPr>
        <p:spPr>
          <a:xfrm>
            <a:off x="6831124" y="1081599"/>
            <a:ext cx="3623132" cy="131106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357686C2-926F-4D53-B240-837973BD5AF8}"/>
              </a:ext>
            </a:extLst>
          </p:cNvPr>
          <p:cNvSpPr/>
          <p:nvPr/>
        </p:nvSpPr>
        <p:spPr>
          <a:xfrm rot="2203145">
            <a:off x="10106383" y="1081599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A8D737A7-4FCF-4453-81B3-9FAB83E12924}"/>
              </a:ext>
            </a:extLst>
          </p:cNvPr>
          <p:cNvSpPr/>
          <p:nvPr/>
        </p:nvSpPr>
        <p:spPr>
          <a:xfrm rot="13962392">
            <a:off x="7119329" y="2164795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219982-BFE4-443F-8FBE-0727671B3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6145" y="4354574"/>
            <a:ext cx="1528847" cy="198196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9E7B8D6-1F3E-4893-9C23-A3EA46A962C1}"/>
              </a:ext>
            </a:extLst>
          </p:cNvPr>
          <p:cNvSpPr/>
          <p:nvPr/>
        </p:nvSpPr>
        <p:spPr>
          <a:xfrm>
            <a:off x="2188463" y="4846350"/>
            <a:ext cx="3745735" cy="136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我一天一天明白你的平凡，同时却一天一天愈更深切地爱你。你如照镜子，你不会看得见你特别好的所在。</a:t>
            </a:r>
          </a:p>
        </p:txBody>
      </p:sp>
    </p:spTree>
    <p:extLst>
      <p:ext uri="{BB962C8B-B14F-4D97-AF65-F5344CB8AC3E}">
        <p14:creationId val="182381353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0A17EFF-652A-4BC9-A20E-94FA3D588D32}"/>
              </a:ext>
            </a:extLst>
          </p:cNvPr>
          <p:cNvSpPr/>
          <p:nvPr/>
        </p:nvSpPr>
        <p:spPr>
          <a:xfrm>
            <a:off x="1206118" y="4623026"/>
            <a:ext cx="8843896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5046C7-63B9-48ED-AD89-C02155D99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69597" y="1085859"/>
            <a:ext cx="4794246" cy="32037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BCF6A5-B8E8-4BA8-86A5-50EAD13B8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9394" y="1087150"/>
            <a:ext cx="2264626" cy="320250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5D06499-7431-42DC-9F54-82999848A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64049" y="1087149"/>
            <a:ext cx="2265539" cy="320379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3E9B75C-174A-459B-8DC5-2260FE745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24052" y="4861935"/>
            <a:ext cx="1184982" cy="1283229"/>
          </a:xfrm>
          <a:prstGeom prst="rect">
            <a:avLst/>
          </a:prstGeom>
        </p:spPr>
      </p:pic>
    </p:spTree>
    <p:extLst>
      <p:ext uri="{BB962C8B-B14F-4D97-AF65-F5344CB8AC3E}">
        <p14:creationId val="2436984122"/>
      </p:ext>
    </p:extLst>
  </p:cSld>
  <p:clrMapOvr>
    <a:masterClrMapping/>
  </p:clrMapOvr>
  <mc:AlternateContent>
    <mc:Choice Requires="p14">
      <p:transition p14:dur="3900"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6AEAD5-8A4C-43EA-943C-2616A7764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37510" y="909338"/>
            <a:ext cx="3593022" cy="5081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998546-43CD-4D05-B193-587320731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6282" y="909338"/>
            <a:ext cx="3593022" cy="508104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C11E5E4-421D-4A0C-B5C4-3A4F06FCBACF}"/>
              </a:ext>
            </a:extLst>
          </p:cNvPr>
          <p:cNvGrpSpPr/>
          <p:nvPr/>
        </p:nvGrpSpPr>
        <p:grpSpPr>
          <a:xfrm>
            <a:off x="5303312" y="1637727"/>
            <a:ext cx="1742956" cy="3582546"/>
            <a:chOff x="5303312" y="1637727"/>
            <a:chExt cx="1742956" cy="358254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C5FCE3-10D4-4A76-BCA3-EACF73EA88F6}"/>
                </a:ext>
              </a:extLst>
            </p:cNvPr>
            <p:cNvCxnSpPr/>
            <p:nvPr/>
          </p:nvCxnSpPr>
          <p:spPr>
            <a:xfrm flipH="1">
              <a:off x="6122053" y="1981200"/>
              <a:ext cx="0" cy="2349750"/>
            </a:xfrm>
            <a:prstGeom prst="line">
              <a:avLst/>
            </a:prstGeom>
            <a:ln w="28575">
              <a:solidFill>
                <a:srgbClr val="FF4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A4B97A1-6CD7-4BAB-AD7C-CC339C767F9E}"/>
                </a:ext>
              </a:extLst>
            </p:cNvPr>
            <p:cNvCxnSpPr/>
            <p:nvPr/>
          </p:nvCxnSpPr>
          <p:spPr>
            <a:xfrm flipH="1">
              <a:off x="5937476" y="2342766"/>
              <a:ext cx="0" cy="2678814"/>
            </a:xfrm>
            <a:prstGeom prst="line">
              <a:avLst/>
            </a:prstGeom>
            <a:ln w="28575">
              <a:solidFill>
                <a:srgbClr val="FF4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01B15AF-5BE4-4E4E-A60F-1C25454AB2DF}"/>
                </a:ext>
              </a:extLst>
            </p:cNvPr>
            <p:cNvSpPr/>
            <p:nvPr/>
          </p:nvSpPr>
          <p:spPr>
            <a:xfrm>
              <a:off x="6080232" y="1637727"/>
              <a:ext cx="612328" cy="2377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altLang="en-US" lang="zh-CN" sz="4000">
                  <a:solidFill>
                    <a:srgbClr val="F94F83"/>
                  </a:solidFill>
                  <a:latin charset="-122" panose="02010600010101010101" pitchFamily="2" typeface="方正字迹-仿欧简体"/>
                  <a:ea charset="-122" panose="02010600010101010101" pitchFamily="2" typeface="方正字迹-仿欧简体"/>
                </a:rPr>
                <a:t>至永劫的思念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7C8CD1A-12A6-43D3-94B1-DD3774CB3D3B}"/>
                </a:ext>
              </a:extLst>
            </p:cNvPr>
            <p:cNvSpPr/>
            <p:nvPr/>
          </p:nvSpPr>
          <p:spPr>
            <a:xfrm>
              <a:off x="5303312" y="2819616"/>
              <a:ext cx="612328" cy="2377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altLang="en-US" lang="zh-CN" sz="4000">
                  <a:solidFill>
                    <a:srgbClr val="F94F83"/>
                  </a:solidFill>
                  <a:latin charset="-122" panose="02010600010101010101" pitchFamily="2" typeface="方正字迹-仿欧简体"/>
                  <a:ea charset="-122" panose="02010600010101010101" pitchFamily="2" typeface="方正字迹-仿欧简体"/>
                </a:rPr>
                <a:t>至永劫的思念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8EEB05C-6403-4DF8-BBA2-A0F3BB8C1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33941" y="3922374"/>
              <a:ext cx="612327" cy="524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872227416"/>
      </p:ext>
    </p:extLst>
  </p:cSld>
  <p:clrMapOvr>
    <a:masterClrMapping/>
  </p:clrMapOvr>
  <mc:AlternateContent>
    <mc:Choice Requires="p14">
      <p:transition p14:dur="3900"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3AFC65DB-A986-40F0-81BC-B907EC7578FA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105C833-8E29-441D-84FD-01A34FC9C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82A1F3E5-2B35-4C74-AA94-D7068E17E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CBF8409-E264-496F-94A4-19C8CA258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sp>
        <p:nvSpPr>
          <p:cNvPr id="39" name="平行四边形 38">
            <a:extLst>
              <a:ext uri="{FF2B5EF4-FFF2-40B4-BE49-F238E27FC236}">
                <a16:creationId xmlns:a16="http://schemas.microsoft.com/office/drawing/2014/main" id="{CD3F30A6-84BA-4830-A32F-B3319CA10FE5}"/>
              </a:ext>
            </a:extLst>
          </p:cNvPr>
          <p:cNvSpPr/>
          <p:nvPr/>
        </p:nvSpPr>
        <p:spPr>
          <a:xfrm flipV="1" rot="782898">
            <a:off x="3342348" y="3568873"/>
            <a:ext cx="5410230" cy="1373862"/>
          </a:xfrm>
          <a:prstGeom prst="parallelogram">
            <a:avLst>
              <a:gd fmla="val 23575" name="adj"/>
            </a:avLst>
          </a:prstGeom>
          <a:solidFill>
            <a:srgbClr val="443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4EFAA93-5A3F-43F3-A559-783CF267BB18}"/>
              </a:ext>
            </a:extLst>
          </p:cNvPr>
          <p:cNvCxnSpPr/>
          <p:nvPr/>
        </p:nvCxnSpPr>
        <p:spPr>
          <a:xfrm flipH="1">
            <a:off x="8229600" y="2161036"/>
            <a:ext cx="0" cy="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心形 40">
            <a:extLst>
              <a:ext uri="{FF2B5EF4-FFF2-40B4-BE49-F238E27FC236}">
                <a16:creationId xmlns:a16="http://schemas.microsoft.com/office/drawing/2014/main" id="{D7FD361F-1B28-483D-9120-A8DD3D0587BD}"/>
              </a:ext>
            </a:extLst>
          </p:cNvPr>
          <p:cNvSpPr/>
          <p:nvPr/>
        </p:nvSpPr>
        <p:spPr>
          <a:xfrm>
            <a:off x="3968766" y="1313155"/>
            <a:ext cx="4222287" cy="3794700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936B0AD-FB0B-434C-98F2-C60BED88EC50}"/>
              </a:ext>
            </a:extLst>
          </p:cNvPr>
          <p:cNvGrpSpPr/>
          <p:nvPr/>
        </p:nvGrpSpPr>
        <p:grpSpPr>
          <a:xfrm>
            <a:off x="3396966" y="2101678"/>
            <a:ext cx="4918008" cy="1678787"/>
            <a:chOff x="3681188" y="2249701"/>
            <a:chExt cx="4918008" cy="1678787"/>
          </a:xfrm>
        </p:grpSpPr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F71AC76C-564E-4BFB-826F-3E9972DEF425}"/>
                </a:ext>
              </a:extLst>
            </p:cNvPr>
            <p:cNvSpPr/>
            <p:nvPr/>
          </p:nvSpPr>
          <p:spPr>
            <a:xfrm rot="20889756">
              <a:off x="3681188" y="2704583"/>
              <a:ext cx="4662787" cy="1223905"/>
            </a:xfrm>
            <a:prstGeom prst="parallelogram">
              <a:avLst>
                <a:gd fmla="val 21946" name="adj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46EE519E-828E-4EAC-9581-C947897818FB}"/>
                </a:ext>
              </a:extLst>
            </p:cNvPr>
            <p:cNvSpPr/>
            <p:nvPr/>
          </p:nvSpPr>
          <p:spPr>
            <a:xfrm rot="10058077">
              <a:off x="7685812" y="2249701"/>
              <a:ext cx="913384" cy="787400"/>
            </a:xfrm>
            <a:prstGeom prst="triangle">
              <a:avLst>
                <a:gd fmla="val 61205" name="adj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68808D5D-81DE-4582-A19A-372F40EDEA30}"/>
                </a:ext>
              </a:extLst>
            </p:cNvPr>
            <p:cNvSpPr/>
            <p:nvPr/>
          </p:nvSpPr>
          <p:spPr>
            <a:xfrm rot="20917604">
              <a:off x="7680767" y="2697154"/>
              <a:ext cx="913384" cy="787400"/>
            </a:xfrm>
            <a:prstGeom prst="triangle">
              <a:avLst>
                <a:gd fmla="val 44017" name="adj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平行四边形 36">
            <a:extLst>
              <a:ext uri="{FF2B5EF4-FFF2-40B4-BE49-F238E27FC236}">
                <a16:creationId xmlns:a16="http://schemas.microsoft.com/office/drawing/2014/main" id="{A99E833A-8F08-4BAE-AFB1-B4079FF2DDD3}"/>
              </a:ext>
            </a:extLst>
          </p:cNvPr>
          <p:cNvSpPr/>
          <p:nvPr/>
        </p:nvSpPr>
        <p:spPr>
          <a:xfrm rot="20889756">
            <a:off x="3403871" y="4797061"/>
            <a:ext cx="5287184" cy="1223905"/>
          </a:xfrm>
          <a:prstGeom prst="parallelogram">
            <a:avLst>
              <a:gd fmla="val 21946" name="adj"/>
            </a:avLst>
          </a:prstGeom>
          <a:solidFill>
            <a:srgbClr val="6D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5B08678-9CEE-4F20-AA83-2C42B18CD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8120" y="236652"/>
            <a:ext cx="1801372" cy="192024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B5882AD-C79D-4EE6-A26B-54614E0F1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1970" y="478787"/>
            <a:ext cx="1801372" cy="1801372"/>
          </a:xfrm>
          <a:prstGeom prst="rect">
            <a:avLst/>
          </a:prstGeom>
        </p:spPr>
      </p:pic>
      <p:sp>
        <p:nvSpPr>
          <p:cNvPr id="52" name="PA_文本框 76">
            <a:extLst>
              <a:ext uri="{FF2B5EF4-FFF2-40B4-BE49-F238E27FC236}">
                <a16:creationId xmlns:a16="http://schemas.microsoft.com/office/drawing/2014/main" id="{11FA90D2-2237-4CE3-A5F2-3966C968DCA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0843920">
            <a:off x="4662009" y="4924329"/>
            <a:ext cx="3041938" cy="929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500">
                <a:solidFill>
                  <a:srgbClr val="F5A2C0"/>
                </a:solidFill>
                <a:latin charset="-122" panose="02010601030101010101" pitchFamily="2" typeface="方正水柱繁体"/>
                <a:ea charset="-122" panose="02010601030101010101" pitchFamily="2" typeface="方正水柱繁体"/>
                <a:cs typeface="+mn-ea"/>
                <a:sym typeface="+mn-lt"/>
              </a:rPr>
              <a:t>情人节</a:t>
            </a:r>
          </a:p>
        </p:txBody>
      </p:sp>
      <p:sp>
        <p:nvSpPr>
          <p:cNvPr id="53" name="PA_文本框 76">
            <a:extLst>
              <a:ext uri="{FF2B5EF4-FFF2-40B4-BE49-F238E27FC236}">
                <a16:creationId xmlns:a16="http://schemas.microsoft.com/office/drawing/2014/main" id="{55A203A0-A510-4D8D-8EF7-2A0887D4146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20883544">
            <a:off x="4095231" y="2474024"/>
            <a:ext cx="373416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rgbClr val="FEF9DB"/>
                </a:solidFill>
                <a:cs typeface="+mn-ea"/>
                <a:sym typeface="+mn-lt"/>
              </a:rPr>
              <a:t>Valentine’s Day</a:t>
            </a:r>
          </a:p>
          <a:p>
            <a:pPr algn="ctr"/>
            <a:r>
              <a:rPr altLang="zh-CN" b="1" lang="en-US" sz="3600">
                <a:solidFill>
                  <a:srgbClr val="FEF9DB"/>
                </a:solidFill>
                <a:cs typeface="+mn-ea"/>
                <a:sym typeface="+mn-lt"/>
              </a:rPr>
              <a:t> Party!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7009E8F7-92D4-4E84-B870-FE0C6FD103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39431" y="3773595"/>
            <a:ext cx="1801372" cy="2880366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31083FA0-DF09-4774-B514-F21E9623B4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793446">
            <a:off x="4314845" y="5414799"/>
            <a:ext cx="710474" cy="60867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EB9ECCD4-8215-4AAA-99FA-747A53E8BF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793446">
            <a:off x="7309791" y="4798021"/>
            <a:ext cx="710474" cy="608671"/>
          </a:xfrm>
          <a:prstGeom prst="rect">
            <a:avLst/>
          </a:prstGeom>
        </p:spPr>
      </p:pic>
    </p:spTree>
    <p:extLst>
      <p:ext uri="{BB962C8B-B14F-4D97-AF65-F5344CB8AC3E}">
        <p14:creationId val="1359776023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1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5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37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4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1"/>
      <p:bldP grpId="0" spid="37"/>
      <p:bldP grpId="0" spid="52"/>
      <p:bldP grpId="0" spid="5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340266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1921677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1976812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http://www.youyedoc.com/article/2018/4870.html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401207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022324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603735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658870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http://www.youyedoc.com/article/2018/4861.html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083265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2005" y="4633407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53792" y="5214819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78629" y="5269954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http://www.youyedoc.com/article/2018/4838.html</a:t>
            </a:r>
          </a:p>
        </p:txBody>
      </p:sp>
      <p:sp>
        <p:nvSpPr>
          <p:cNvPr id="26" name="椭圆 25"/>
          <p:cNvSpPr/>
          <p:nvPr/>
        </p:nvSpPr>
        <p:spPr>
          <a:xfrm>
            <a:off x="1101506" y="4694349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308102"/>
            <a:ext cx="2200847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84" y="2953211"/>
            <a:ext cx="3011685" cy="646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890" y="4584441"/>
            <a:ext cx="1835055" cy="646232"/>
          </a:xfrm>
          <a:prstGeom prst="rect">
            <a:avLst/>
          </a:prstGeom>
        </p:spPr>
      </p:pic>
    </p:spTree>
    <p:extLst>
      <p:ext uri="{BB962C8B-B14F-4D97-AF65-F5344CB8AC3E}">
        <p14:creationId val="32433147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243190970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B5763FD-1F26-4C4C-B277-F0A8B22CB0DA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1DB4F24-9627-46E0-8199-FD62C8259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43B3E08-545A-4404-A7F3-5E9CC611A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C04646D-9091-43E4-9812-B2D71D78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C34F11-1AF8-4C75-88EA-BFF3728CD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54961" y="1974900"/>
            <a:ext cx="2641371" cy="3735272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9ED494-5EAB-4883-AB60-42ADD5998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2286" y="1974900"/>
            <a:ext cx="2641371" cy="3735272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D3D82-D5C7-447A-95FA-62B8D95A3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37394" y="1066289"/>
            <a:ext cx="2641371" cy="3735272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29D9169-FC09-4A6C-A6B1-15A80117143B}"/>
              </a:ext>
            </a:extLst>
          </p:cNvPr>
          <p:cNvSpPr/>
          <p:nvPr/>
        </p:nvSpPr>
        <p:spPr>
          <a:xfrm>
            <a:off x="3414718" y="1007398"/>
            <a:ext cx="2641371" cy="3853055"/>
          </a:xfrm>
          <a:prstGeom prst="rect">
            <a:avLst/>
          </a:prstGeom>
          <a:solidFill>
            <a:srgbClr val="FF4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9A436B-2303-474A-BC88-B47C7057FC25}"/>
              </a:ext>
            </a:extLst>
          </p:cNvPr>
          <p:cNvSpPr txBox="1"/>
          <p:nvPr/>
        </p:nvSpPr>
        <p:spPr>
          <a:xfrm>
            <a:off x="3880704" y="1422002"/>
            <a:ext cx="1709400" cy="9855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867">
                <a:solidFill>
                  <a:schemeClr val="bg1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爱情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972B773-F1FF-43DA-AB02-F1A6E2F88AC2}"/>
              </a:ext>
            </a:extLst>
          </p:cNvPr>
          <p:cNvCxnSpPr/>
          <p:nvPr/>
        </p:nvCxnSpPr>
        <p:spPr>
          <a:xfrm>
            <a:off x="4081258" y="2683916"/>
            <a:ext cx="126814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D887462-D93B-4627-B008-2BB632046071}"/>
              </a:ext>
            </a:extLst>
          </p:cNvPr>
          <p:cNvSpPr txBox="1"/>
          <p:nvPr/>
        </p:nvSpPr>
        <p:spPr>
          <a:xfrm>
            <a:off x="3880704" y="2372138"/>
            <a:ext cx="17094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2030204" pitchFamily="34" typeface="HelveticaNeueLT Pro 67 MdCn"/>
              </a:rPr>
              <a:t>From 2018 </a:t>
            </a:r>
          </a:p>
        </p:txBody>
      </p:sp>
      <p:sp>
        <p:nvSpPr>
          <p:cNvPr id="21" name="矩形 55">
            <a:extLst>
              <a:ext uri="{FF2B5EF4-FFF2-40B4-BE49-F238E27FC236}">
                <a16:creationId xmlns:a16="http://schemas.microsoft.com/office/drawing/2014/main" id="{5647833E-A04F-4B0D-876B-B56C1AE5C0CD}"/>
              </a:ext>
            </a:extLst>
          </p:cNvPr>
          <p:cNvSpPr/>
          <p:nvPr/>
        </p:nvSpPr>
        <p:spPr>
          <a:xfrm>
            <a:off x="3564678" y="2877242"/>
            <a:ext cx="2391649" cy="167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96E4BF3-FC7F-4E70-BC19-7B988B102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32028" y="159027"/>
            <a:ext cx="3005366" cy="2674776"/>
          </a:xfrm>
          <a:prstGeom prst="rect">
            <a:avLst/>
          </a:prstGeom>
        </p:spPr>
      </p:pic>
    </p:spTree>
    <p:extLst>
      <p:ext uri="{BB962C8B-B14F-4D97-AF65-F5344CB8AC3E}">
        <p14:creationId val="2873086981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00000" fill="hold" id="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2.22222E-06 L -0.25 2.22222E-06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1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90000" decel="10000" fill="hold" id="15" nodeType="withEffect" presetClass="path" presetID="35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04167E-06 4.81481E-06 L -0.25 4.81481E-06" pathEditMode="relative" ptsTypes="AA" rAng="0">
                                      <p:cBhvr>
                                        <p:cTn dur="1000" fill="hold" id="16" spd="-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90000" decel="10000" fill="hold" grpId="1" id="22" nodeType="withEffect" presetClass="path" presetID="35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06 2.22222E-06 L -0.25 2.22222E-06" pathEditMode="relative" ptsTypes="AA" rAng="0">
                                      <p:cBhvr>
                                        <p:cTn dur="1000" fill="hold" id="23" spd="-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4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90000" decel="10000" fill="hold" id="29" nodeType="withEffect" presetClass="path" presetID="35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75E-06 4.81481E-06 L -0.25 4.81481E-06" pathEditMode="relative" ptsTypes="AA" rAng="0">
                                      <p:cBhvr>
                                        <p:cTn dur="1000" fill="hold" id="30" spd="-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6" presetSubtype="37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5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50" presetSubtype="0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4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17"/>
      <p:bldP grpId="2" spid="17"/>
      <p:bldP grpId="0" spid="18"/>
      <p:bldP grpId="0" spid="20"/>
      <p:bldP grpId="0" spid="2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F7FA7C6E-416E-43D6-87E4-823A75714C42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FEC4B17-DE54-4038-AC70-D4FD8959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B35113A-3F52-4536-949B-2E983BF79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37764B48-B9E5-4CA8-BF84-6144DDE1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A2BC88-63E7-4622-AB0D-5CD3BEF01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0068" y="1827359"/>
            <a:ext cx="6032812" cy="402187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FB8365C-8674-42A9-8F0F-CEF2614A80E3}"/>
              </a:ext>
            </a:extLst>
          </p:cNvPr>
          <p:cNvSpPr/>
          <p:nvPr/>
        </p:nvSpPr>
        <p:spPr>
          <a:xfrm>
            <a:off x="4691967" y="982444"/>
            <a:ext cx="4445968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</p:txBody>
      </p:sp>
      <p:sp>
        <p:nvSpPr>
          <p:cNvPr id="25" name="副标题 2">
            <a:extLst>
              <a:ext uri="{FF2B5EF4-FFF2-40B4-BE49-F238E27FC236}">
                <a16:creationId xmlns:a16="http://schemas.microsoft.com/office/drawing/2014/main" id="{9C966C7B-B4F1-43DE-9578-11173BA1A1BA}"/>
              </a:ext>
            </a:extLst>
          </p:cNvPr>
          <p:cNvSpPr txBox="1"/>
          <p:nvPr/>
        </p:nvSpPr>
        <p:spPr>
          <a:xfrm>
            <a:off x="660791" y="1410853"/>
            <a:ext cx="3623132" cy="131106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26" name="心形 25">
            <a:extLst>
              <a:ext uri="{FF2B5EF4-FFF2-40B4-BE49-F238E27FC236}">
                <a16:creationId xmlns:a16="http://schemas.microsoft.com/office/drawing/2014/main" id="{660CEADA-1D43-42EE-8AB6-2A5CB3E4946C}"/>
              </a:ext>
            </a:extLst>
          </p:cNvPr>
          <p:cNvSpPr/>
          <p:nvPr/>
        </p:nvSpPr>
        <p:spPr>
          <a:xfrm rot="2203145">
            <a:off x="3936050" y="1410853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心形 28">
            <a:extLst>
              <a:ext uri="{FF2B5EF4-FFF2-40B4-BE49-F238E27FC236}">
                <a16:creationId xmlns:a16="http://schemas.microsoft.com/office/drawing/2014/main" id="{B731EBB5-A5ED-42C0-94A7-91577FE2E002}"/>
              </a:ext>
            </a:extLst>
          </p:cNvPr>
          <p:cNvSpPr/>
          <p:nvPr/>
        </p:nvSpPr>
        <p:spPr>
          <a:xfrm rot="13962392">
            <a:off x="948996" y="2494049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24704B3-829A-4A30-8033-946811CD18F1}"/>
              </a:ext>
            </a:extLst>
          </p:cNvPr>
          <p:cNvSpPr/>
          <p:nvPr/>
        </p:nvSpPr>
        <p:spPr>
          <a:xfrm>
            <a:off x="1012145" y="3168474"/>
            <a:ext cx="32649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  <p:extLst>
      <p:ext uri="{BB962C8B-B14F-4D97-AF65-F5344CB8AC3E}">
        <p14:creationId val="334990060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9"/>
      <p:bldP grpId="0" spid="3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B4A9A1A-8E7E-4156-8B30-2DA20BAD3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0731" y="1488484"/>
            <a:ext cx="3027444" cy="10091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A39CAFD-9423-40EB-A4A7-DED1AFD95E5B}"/>
              </a:ext>
            </a:extLst>
          </p:cNvPr>
          <p:cNvSpPr/>
          <p:nvPr/>
        </p:nvSpPr>
        <p:spPr>
          <a:xfrm>
            <a:off x="1527129" y="2731176"/>
            <a:ext cx="4445968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 algn="ctr"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371B1D-62B0-4E20-868B-363BE3D69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33468" y="953176"/>
            <a:ext cx="3573846" cy="505392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47F98D-A650-4482-ACDB-92A1A09B1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70771" y="-11114"/>
            <a:ext cx="3602437" cy="3943786"/>
          </a:xfrm>
          <a:prstGeom prst="rect">
            <a:avLst/>
          </a:prstGeom>
        </p:spPr>
      </p:pic>
    </p:spTree>
    <p:extLst>
      <p:ext uri="{BB962C8B-B14F-4D97-AF65-F5344CB8AC3E}">
        <p14:creationId val="357195125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993F825F-3106-4D2D-A6BE-063F8CEA7A7C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D7199F0-49AB-4E21-B741-DF03CA60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680E92B-B793-4090-8A07-6B14D8841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861745C-BCA0-4B1D-9F81-4F1084974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C1BAEA7-5A77-4DB3-8B8A-03B9223A66DE}"/>
              </a:ext>
            </a:extLst>
          </p:cNvPr>
          <p:cNvSpPr/>
          <p:nvPr/>
        </p:nvSpPr>
        <p:spPr>
          <a:xfrm>
            <a:off x="1002752" y="1185546"/>
            <a:ext cx="7237071" cy="4191574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ffectLst>
            <a:outerShdw algn="tl" blurRad="165100" dir="1200000" dist="50800" rotWithShape="0" sx="102000" sy="10200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07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DAB06C3-2CDB-4438-B377-2E60153C4E8C}"/>
              </a:ext>
            </a:extLst>
          </p:cNvPr>
          <p:cNvSpPr/>
          <p:nvPr/>
        </p:nvSpPr>
        <p:spPr>
          <a:xfrm>
            <a:off x="6286638" y="1462176"/>
            <a:ext cx="5053504" cy="1386273"/>
          </a:xfrm>
          <a:prstGeom prst="rect">
            <a:avLst/>
          </a:prstGeom>
          <a:solidFill>
            <a:srgbClr val="FF4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98"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8AA3F58-F453-496B-A56A-07D512B9A210}"/>
              </a:ext>
            </a:extLst>
          </p:cNvPr>
          <p:cNvSpPr/>
          <p:nvPr/>
        </p:nvSpPr>
        <p:spPr>
          <a:xfrm>
            <a:off x="7977302" y="1596184"/>
            <a:ext cx="3229582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560F343-68F5-43F0-9249-984539869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49975" y="3214172"/>
            <a:ext cx="2872917" cy="224097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4FDCF9A-6F82-4932-A25B-939D76C38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82798" y="1884396"/>
            <a:ext cx="1625496" cy="541832"/>
          </a:xfrm>
          <a:prstGeom prst="rect">
            <a:avLst/>
          </a:prstGeom>
        </p:spPr>
      </p:pic>
    </p:spTree>
    <p:extLst>
      <p:ext uri="{BB962C8B-B14F-4D97-AF65-F5344CB8AC3E}">
        <p14:creationId val="772814667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2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CF83F996-789E-4876-B7BD-3609CB1AB69B}"/>
              </a:ext>
            </a:extLst>
          </p:cNvPr>
          <p:cNvGrpSpPr>
            <a:grpSpLocks noChangeAspect="1"/>
          </p:cNvGrpSpPr>
          <p:nvPr/>
        </p:nvGrpSpPr>
        <p:grpSpPr>
          <a:xfrm>
            <a:off x="7576765" y="1524862"/>
            <a:ext cx="3385691" cy="2056005"/>
            <a:chOff x="538115" y="2342244"/>
            <a:chExt cx="6736746" cy="3875068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0EC8696-6BD9-40E3-9E69-CB169ED64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A5D48951-D97C-4036-9E98-7B3434D47C0D}"/>
                </a:ext>
              </a:extLst>
            </p:cNvPr>
            <p:cNvSpPr/>
            <p:nvPr/>
          </p:nvSpPr>
          <p:spPr>
            <a:xfrm>
              <a:off x="1346069" y="2555131"/>
              <a:ext cx="5120837" cy="3225629"/>
            </a:xfrm>
            <a:prstGeom prst="rect">
              <a:avLst/>
            </a:pr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altLang="zh-CN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E6C00739-1070-43D2-B72F-45D99952981C}"/>
              </a:ext>
            </a:extLst>
          </p:cNvPr>
          <p:cNvGrpSpPr>
            <a:grpSpLocks noChangeAspect="1"/>
          </p:cNvGrpSpPr>
          <p:nvPr/>
        </p:nvGrpSpPr>
        <p:grpSpPr>
          <a:xfrm>
            <a:off x="1445918" y="1518511"/>
            <a:ext cx="3387123" cy="2056005"/>
            <a:chOff x="538115" y="2342244"/>
            <a:chExt cx="6736746" cy="3875068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8E90112F-7229-4A9D-AF3E-650F313F9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54A5F35E-449E-41BA-A5C1-5B0EACCA05A0}"/>
                </a:ext>
              </a:extLst>
            </p:cNvPr>
            <p:cNvSpPr/>
            <p:nvPr/>
          </p:nvSpPr>
          <p:spPr>
            <a:xfrm>
              <a:off x="1345728" y="2555131"/>
              <a:ext cx="5121520" cy="3225629"/>
            </a:xfrm>
            <a:prstGeom prst="rect">
              <a:avLst/>
            </a:pr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altLang="zh-CN" 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19FD3137-3F39-40C6-8E84-7FFD110CC42D}"/>
              </a:ext>
            </a:extLst>
          </p:cNvPr>
          <p:cNvGrpSpPr/>
          <p:nvPr/>
        </p:nvGrpSpPr>
        <p:grpSpPr>
          <a:xfrm>
            <a:off x="3561754" y="879627"/>
            <a:ext cx="5284787" cy="3208363"/>
            <a:chOff x="538115" y="2342244"/>
            <a:chExt cx="6736746" cy="3875068"/>
          </a:xfrm>
        </p:grpSpPr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438522A5-01BE-4C36-8C87-780C2CF2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60AFF629-F862-4B93-B6C2-420C65943908}"/>
                </a:ext>
              </a:extLst>
            </p:cNvPr>
            <p:cNvSpPr/>
            <p:nvPr/>
          </p:nvSpPr>
          <p:spPr>
            <a:xfrm>
              <a:off x="1343793" y="2553572"/>
              <a:ext cx="5123113" cy="3228145"/>
            </a:xfrm>
            <a:prstGeom prst="rect">
              <a:avLst/>
            </a:pr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altLang="zh-CN" lang="zh-CN" sz="2400">
                <a:solidFill>
                  <a:schemeClr val="bg1"/>
                </a:solidFill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8705551-E46B-41CA-8381-6FEC98BFC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807" y="3900336"/>
            <a:ext cx="2872917" cy="2240973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3E51A5C9-BA91-4FC3-B42E-E023D55160B3}"/>
              </a:ext>
            </a:extLst>
          </p:cNvPr>
          <p:cNvSpPr/>
          <p:nvPr/>
        </p:nvSpPr>
        <p:spPr>
          <a:xfrm>
            <a:off x="3664594" y="4226103"/>
            <a:ext cx="7618338" cy="199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3963F028-511B-4EBE-93D7-0D1499191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96332" y="2460940"/>
            <a:ext cx="1801372" cy="192024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FB64E07-C89B-4555-B153-0C44D036C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47464" y="2305858"/>
            <a:ext cx="1801372" cy="1920244"/>
          </a:xfrm>
          <a:prstGeom prst="rect">
            <a:avLst/>
          </a:prstGeom>
        </p:spPr>
      </p:pic>
    </p:spTree>
    <p:extLst>
      <p:ext uri="{BB962C8B-B14F-4D97-AF65-F5344CB8AC3E}">
        <p14:creationId val="351415715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6D5AB88-7DA1-4749-BB2C-42DA42D13F0F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5084C4D-41C3-4B3D-9F95-F4A5A3ED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32D4ADD-3FCE-481F-A647-009CD3FC8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6CBCF59-49BA-4C02-8162-DA3EA9C9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1163AD4-7EDA-488A-95DD-9C64C460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929" y="-11114"/>
            <a:ext cx="3824302" cy="6859947"/>
          </a:xfrm>
          <a:prstGeom prst="rect">
            <a:avLst/>
          </a:prstGeom>
          <a:blipFill>
            <a:blip r:embed="rId5"/>
            <a:stretch>
              <a:fillRect r="-37330"/>
            </a:stretch>
          </a:blipFill>
          <a:ln>
            <a:noFill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D5FCE2-3ED0-4DF0-A147-6BCC27102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2231" y="1286414"/>
            <a:ext cx="3346711" cy="3721616"/>
          </a:xfrm>
          <a:prstGeom prst="rect">
            <a:avLst/>
          </a:prstGeom>
        </p:spPr>
      </p:pic>
      <p:sp>
        <p:nvSpPr>
          <p:cNvPr id="13" name="副标题 2">
            <a:extLst>
              <a:ext uri="{FF2B5EF4-FFF2-40B4-BE49-F238E27FC236}">
                <a16:creationId xmlns:a16="http://schemas.microsoft.com/office/drawing/2014/main" id="{08803DE8-9438-446C-A72F-9055F574151B}"/>
              </a:ext>
            </a:extLst>
          </p:cNvPr>
          <p:cNvSpPr txBox="1"/>
          <p:nvPr/>
        </p:nvSpPr>
        <p:spPr>
          <a:xfrm>
            <a:off x="8781422" y="5031237"/>
            <a:ext cx="2349110" cy="750183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44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I LOVE U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AC41B11-19BB-4DA7-87A4-57A28CC63517}"/>
              </a:ext>
            </a:extLst>
          </p:cNvPr>
          <p:cNvSpPr/>
          <p:nvPr/>
        </p:nvSpPr>
        <p:spPr>
          <a:xfrm>
            <a:off x="588405" y="1052316"/>
            <a:ext cx="2715874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altLang="en-US" lang="zh-CN" sz="28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你好，幸福！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EED3162-B477-49C3-B06D-CE26AFAE8682}"/>
              </a:ext>
            </a:extLst>
          </p:cNvPr>
          <p:cNvSpPr/>
          <p:nvPr/>
        </p:nvSpPr>
        <p:spPr>
          <a:xfrm>
            <a:off x="801218" y="1811312"/>
            <a:ext cx="301156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我们都是世上多余的人，但至少我们对于彼此都是世界最重要的人。</a:t>
            </a:r>
          </a:p>
        </p:txBody>
      </p:sp>
    </p:spTree>
    <p:extLst>
      <p:ext uri="{BB962C8B-B14F-4D97-AF65-F5344CB8AC3E}">
        <p14:creationId val="62852528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6"/>
      <p:bldP grpId="0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023D2D8-C326-45D1-8B39-6882D9EE07C9}"/>
              </a:ext>
            </a:extLst>
          </p:cNvPr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7C88027-3CAC-47E0-B924-14495022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5ABCB62-0F46-442D-B2CC-DA2051D1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49461C1-2C31-4C47-8B07-DBA6D040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64D9E0D-79F6-416E-9159-6E8B9B45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41FCD8-192C-47B9-B50D-49930855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4DB18F-108F-4AB7-A8FB-0E83A5131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54E083-4A42-4665-95CA-05D5D182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4B1DE8EF-0581-46E5-8CEA-2FABF891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503" y="3750184"/>
            <a:ext cx="4179989" cy="2447801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algn="ctr" blurRad="152400" rotWithShape="0" sx="103000" sy="103000">
              <a:prstClr val="black">
                <a:alpha val="32000"/>
              </a:prstClr>
            </a:outerShdw>
          </a:effectLst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38087FF-C981-4ADF-B6C6-249514A1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985" y="2435144"/>
            <a:ext cx="1605188" cy="1257381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 w="0">
            <a:noFill/>
            <a:prstDash val="solid"/>
            <a:miter lim="800000"/>
          </a:ln>
          <a:effectLst/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0DD2854E-36F7-4E32-8A28-2CA2CB68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758" y="2435142"/>
            <a:ext cx="2105342" cy="2578003"/>
          </a:xfrm>
          <a:prstGeom prst="rect">
            <a:avLst/>
          </a:prstGeom>
          <a:blipFill dpi="0" rotWithShape="1">
            <a:blip r:embed="rId7"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algn="ctr" blurRad="152400" rotWithShape="0" sx="103000" sy="103000">
              <a:prstClr val="black">
                <a:alpha val="32000"/>
              </a:prstClr>
            </a:outerShdw>
          </a:effectLst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314B8DA-6FD3-45D9-95BC-D3A7DC05E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582" y="2438862"/>
            <a:ext cx="2210069" cy="1253662"/>
          </a:xfrm>
          <a:prstGeom prst="rect">
            <a:avLst/>
          </a:prstGeom>
          <a:blipFill dpi="0" rotWithShape="1">
            <a:blip r:embed="rId8"/>
            <a:stretch>
              <a:fillRect/>
            </a:stretch>
          </a:blipFill>
          <a:ln w="0">
            <a:noFill/>
            <a:prstDash val="solid"/>
            <a:miter lim="800000"/>
          </a:ln>
          <a:effectLst/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D36C6C4-8D70-4ECD-B476-2468FE0B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581" y="1127540"/>
            <a:ext cx="1327125" cy="1253662"/>
          </a:xfrm>
          <a:prstGeom prst="rect">
            <a:avLst/>
          </a:prstGeom>
          <a:blipFill dpi="0" rotWithShape="1">
            <a:blip r:embed="rId9"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algn="ctr" blurRad="152400" rotWithShape="0" sx="103000" sy="103000">
              <a:prstClr val="black">
                <a:alpha val="32000"/>
              </a:prstClr>
            </a:outerShdw>
          </a:effectLst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4C55FE-A330-493D-A225-DDD752B49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660" y="3750184"/>
            <a:ext cx="1323513" cy="1253662"/>
          </a:xfrm>
          <a:prstGeom prst="rect">
            <a:avLst/>
          </a:prstGeom>
          <a:blipFill dpi="0" rotWithShape="1">
            <a:blip r:embed="rId10"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algn="ctr" blurRad="152400" rotWithShape="0" sx="103000" sy="103000">
              <a:prstClr val="black">
                <a:alpha val="32000"/>
              </a:prstClr>
            </a:outerShdw>
          </a:effectLst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224FAF9-174B-46E0-BB0C-D211E8B0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18" y="887596"/>
            <a:ext cx="4241380" cy="2804927"/>
          </a:xfrm>
          <a:prstGeom prst="rect">
            <a:avLst/>
          </a:prstGeom>
          <a:blipFill dpi="0" rotWithShape="1">
            <a:blip r:embed="rId11"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algn="ctr" blurRad="152400" rotWithShape="0" sx="103000" sy="103000">
              <a:prstClr val="black">
                <a:alpha val="32000"/>
              </a:prstClr>
            </a:outerShdw>
          </a:effectLst>
        </p:spPr>
        <p:txBody>
          <a:bodyPr anchor="t" anchorCtr="0" bIns="60956" compatLnSpc="1" lIns="121913" numCol="1" rIns="121913" tIns="60956" vert="horz" wrap="square">
            <a:prstTxWarp prst="textNoShape">
              <a:avLst/>
            </a:prstTxWarp>
          </a:bodyPr>
          <a:lstStyle/>
          <a:p>
            <a:endParaRPr altLang="en-US" lang="zh-CN" sz="1707">
              <a:ea charset="-122" panose="020b0503020204020204" pitchFamily="34" typeface="微软雅黑"/>
            </a:endParaRPr>
          </a:p>
        </p:txBody>
      </p:sp>
      <p:sp>
        <p:nvSpPr>
          <p:cNvPr id="26" name="副标题 2">
            <a:extLst>
              <a:ext uri="{FF2B5EF4-FFF2-40B4-BE49-F238E27FC236}">
                <a16:creationId xmlns:a16="http://schemas.microsoft.com/office/drawing/2014/main" id="{D3AFF491-CBAE-40B0-9BB4-EBFE1D8B510C}"/>
              </a:ext>
            </a:extLst>
          </p:cNvPr>
          <p:cNvSpPr txBox="1"/>
          <p:nvPr/>
        </p:nvSpPr>
        <p:spPr>
          <a:xfrm>
            <a:off x="7078859" y="1029501"/>
            <a:ext cx="3623132" cy="131106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z="9600">
                <a:solidFill>
                  <a:srgbClr val="DF245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0000400000000000000" pitchFamily="2" typeface="Baby Face"/>
                <a:ea charset="-122" panose="02010609060101010101" pitchFamily="49" typeface="黑体"/>
              </a:rPr>
              <a:t>LOVE</a:t>
            </a:r>
          </a:p>
        </p:txBody>
      </p:sp>
      <p:sp>
        <p:nvSpPr>
          <p:cNvPr id="29" name="心形 28">
            <a:extLst>
              <a:ext uri="{FF2B5EF4-FFF2-40B4-BE49-F238E27FC236}">
                <a16:creationId xmlns:a16="http://schemas.microsoft.com/office/drawing/2014/main" id="{AA491983-9475-41BD-B417-219ED33A230A}"/>
              </a:ext>
            </a:extLst>
          </p:cNvPr>
          <p:cNvSpPr/>
          <p:nvPr/>
        </p:nvSpPr>
        <p:spPr>
          <a:xfrm rot="2203145">
            <a:off x="10354118" y="1029501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心形 29">
            <a:extLst>
              <a:ext uri="{FF2B5EF4-FFF2-40B4-BE49-F238E27FC236}">
                <a16:creationId xmlns:a16="http://schemas.microsoft.com/office/drawing/2014/main" id="{137FEB29-D4AE-4BAC-A79F-CFFEE14E85B6}"/>
              </a:ext>
            </a:extLst>
          </p:cNvPr>
          <p:cNvSpPr/>
          <p:nvPr/>
        </p:nvSpPr>
        <p:spPr>
          <a:xfrm rot="13962392">
            <a:off x="7367064" y="2112697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F584326-E9FD-46CA-BC47-B71B8255A021}"/>
              </a:ext>
            </a:extLst>
          </p:cNvPr>
          <p:cNvSpPr/>
          <p:nvPr/>
        </p:nvSpPr>
        <p:spPr>
          <a:xfrm>
            <a:off x="836245" y="3792094"/>
            <a:ext cx="2762057" cy="27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醒来觉得甚是爱你。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我愿意舍弃一切，以想念你终此一生。</a:t>
            </a:r>
          </a:p>
          <a:p>
            <a:pPr>
              <a:lnSpc>
                <a:spcPts val="3000"/>
              </a:lnSpc>
            </a:pPr>
            <a:r>
              <a:rPr altLang="en-US" lang="zh-CN" sz="1600">
                <a:solidFill>
                  <a:srgbClr val="F94F83"/>
                </a:solidFill>
                <a:latin charset="-122" panose="02010600010101010101" pitchFamily="2" typeface="方正字迹-仿欧简体"/>
                <a:ea charset="-122" panose="02010600010101010101" pitchFamily="2" typeface="方正字迹-仿欧简体"/>
              </a:rPr>
              <a:t>我一天一天明白你的平凡，同时却一天一天愈更深切地爱你。你如照镜子，你不会看得见你特别好的所在。</a:t>
            </a:r>
          </a:p>
        </p:txBody>
      </p:sp>
    </p:spTree>
    <p:extLst>
      <p:ext uri="{BB962C8B-B14F-4D97-AF65-F5344CB8AC3E}">
        <p14:creationId val="534275824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9"/>
      <p:bldP grpId="0" spid="30"/>
      <p:bldP grpId="0" spid="31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情人节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BE8E91B-7BE9-435D-97BA-259945A18F8C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115</Paragraphs>
  <Slides>26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6">
      <vt:lpstr>Arial</vt:lpstr>
      <vt:lpstr>等线 Light</vt:lpstr>
      <vt:lpstr>等线</vt:lpstr>
      <vt:lpstr>Calibri Light</vt:lpstr>
      <vt:lpstr>Calibri</vt:lpstr>
      <vt:lpstr>方正水柱繁体</vt:lpstr>
      <vt:lpstr>方正字迹-仿欧简体</vt:lpstr>
      <vt:lpstr>Baby Face</vt:lpstr>
      <vt:lpstr>黑体</vt:lpstr>
      <vt:lpstr>HelveticaNeueLT Pro 67 MdCn</vt:lpstr>
      <vt:lpstr>Franklin Gothic Medium Cond</vt:lpstr>
      <vt:lpstr>Hiragino Sans GB W3</vt:lpstr>
      <vt:lpstr>Open Sans</vt:lpstr>
      <vt:lpstr>冬青黑体简体中文 W3</vt:lpstr>
      <vt:lpstr>微软雅黑</vt:lpstr>
      <vt:lpstr>汉仪雁翎体简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2022-03-20T11:23:39Z</dcterms:created>
  <cp:lastPrinted>2022-03-20T11:23:39Z</cp:lastPrinted>
  <dcterms:modified xsi:type="dcterms:W3CDTF">2022-03-20T03:33:05Z</dcterms:modified>
  <cp:revision>1</cp:revision>
</cp:coreProperties>
</file>