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3"/>
  </p:notesMasterIdLst>
  <p:sldIdLst>
    <p:sldId id="256" r:id="rId4"/>
    <p:sldId id="263" r:id="rId5"/>
    <p:sldId id="264" r:id="rId6"/>
    <p:sldId id="265" r:id="rId7"/>
    <p:sldId id="268" r:id="rId8"/>
    <p:sldId id="269" r:id="rId9"/>
    <p:sldId id="270" r:id="rId10"/>
    <p:sldId id="273" r:id="rId11"/>
    <p:sldId id="271" r:id="rId12"/>
    <p:sldId id="274" r:id="rId13"/>
    <p:sldId id="272" r:id="rId14"/>
    <p:sldId id="275" r:id="rId15"/>
    <p:sldId id="278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79" r:id="rId28"/>
    <p:sldId id="32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8" autoAdjust="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1" Target="tags/tag44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4433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val="18563691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853263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400861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9633931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15452292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241789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547606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413940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70794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237536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83661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val="418638221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129115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727715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686190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545009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91520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13525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45553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93174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844963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060871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63232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511363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t>2020/2/1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298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2.xml" Type="http://schemas.openxmlformats.org/officeDocument/2006/relationships/tags"/><Relationship Id="rId11" Target="../tags/tag3.xml" Type="http://schemas.openxmlformats.org/officeDocument/2006/relationships/tags"/><Relationship Id="rId12" Target="../tags/tag4.xml" Type="http://schemas.openxmlformats.org/officeDocument/2006/relationships/tags"/><Relationship Id="rId13" Target="../tags/tag5.xml" Type="http://schemas.openxmlformats.org/officeDocument/2006/relationships/tags"/><Relationship Id="rId14" Target="../tags/tag6.xml" Type="http://schemas.openxmlformats.org/officeDocument/2006/relationships/tags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Relationship Id="rId3" Target="../tags/tag2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Relationship Id="rId4" Target="../media/image6.png" Type="http://schemas.openxmlformats.org/officeDocument/2006/relationships/image"/><Relationship Id="rId5" Target="../media/image14.png" Type="http://schemas.openxmlformats.org/officeDocument/2006/relationships/image"/><Relationship Id="rId6" Target="../tags/tag22.xml" Type="http://schemas.openxmlformats.org/officeDocument/2006/relationships/tags"/><Relationship Id="rId7" Target="../media/image15.png" Type="http://schemas.openxmlformats.org/officeDocument/2006/relationships/image"/><Relationship Id="rId8" Target="../tags/tag23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29.png" Type="http://schemas.openxmlformats.org/officeDocument/2006/relationships/image"/><Relationship Id="rId13" Target="../tags/tag28.xml" Type="http://schemas.openxmlformats.org/officeDocument/2006/relationships/tags"/><Relationship Id="rId2" Target="../tags/tag24.xml" Type="http://schemas.openxmlformats.org/officeDocument/2006/relationships/tags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tags/tag25.xml" Type="http://schemas.openxmlformats.org/officeDocument/2006/relationships/tags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tags/tag26.xml" Type="http://schemas.openxmlformats.org/officeDocument/2006/relationships/tags"/><Relationship Id="rId9" Target="../tags/tag27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Relationship Id="rId3" Target="../tags/tag29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png" Type="http://schemas.openxmlformats.org/officeDocument/2006/relationships/image"/><Relationship Id="rId3" Target="../tags/tag30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9.png" Type="http://schemas.openxmlformats.org/officeDocument/2006/relationships/image"/><Relationship Id="rId3" Target="../tags/tag31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1.png" Type="http://schemas.openxmlformats.org/officeDocument/2006/relationships/image"/><Relationship Id="rId3" Target="../tags/tag32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2.png" Type="http://schemas.openxmlformats.org/officeDocument/2006/relationships/image"/><Relationship Id="rId3" Target="../tags/tag33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4.png" Type="http://schemas.openxmlformats.org/officeDocument/2006/relationships/image"/><Relationship Id="rId3" Target="../tags/tag34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35.xml" Type="http://schemas.openxmlformats.org/officeDocument/2006/relationships/tags"/><Relationship Id="rId3" Target="../media/image46.png" Type="http://schemas.openxmlformats.org/officeDocument/2006/relationships/image"/><Relationship Id="rId4" Target="../tags/tag36.xml" Type="http://schemas.openxmlformats.org/officeDocument/2006/relationships/tags"/><Relationship Id="rId5" Target="../media/image47.png" Type="http://schemas.openxmlformats.org/officeDocument/2006/relationships/image"/><Relationship Id="rId6" Target="../tags/tag37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39.xml" Type="http://schemas.openxmlformats.org/officeDocument/2006/relationships/tags"/><Relationship Id="rId11" Target="../tags/tag40.xml" Type="http://schemas.openxmlformats.org/officeDocument/2006/relationships/tags"/><Relationship Id="rId12" Target="../tags/tag41.xml" Type="http://schemas.openxmlformats.org/officeDocument/2006/relationships/tags"/><Relationship Id="rId13" Target="../tags/tag42.xml" Type="http://schemas.openxmlformats.org/officeDocument/2006/relationships/tags"/><Relationship Id="rId14" Target="../tags/tag43.xml" Type="http://schemas.openxmlformats.org/officeDocument/2006/relationships/tags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tags/tag38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Relationship Id="rId4" Target="../media/image6.png" Type="http://schemas.openxmlformats.org/officeDocument/2006/relationships/image"/><Relationship Id="rId5" Target="../media/image14.png" Type="http://schemas.openxmlformats.org/officeDocument/2006/relationships/image"/><Relationship Id="rId6" Target="../tags/tag7.xml" Type="http://schemas.openxmlformats.org/officeDocument/2006/relationships/tags"/><Relationship Id="rId7" Target="../media/image15.png" Type="http://schemas.openxmlformats.org/officeDocument/2006/relationships/image"/><Relationship Id="rId8" Target="../tags/tag8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tags/tag9.xml" Type="http://schemas.openxmlformats.org/officeDocument/2006/relationships/tags"/><Relationship Id="rId4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Relationship Id="rId3" Target="../tags/tag10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Relationship Id="rId4" Target="../media/image6.png" Type="http://schemas.openxmlformats.org/officeDocument/2006/relationships/image"/><Relationship Id="rId5" Target="../media/image14.png" Type="http://schemas.openxmlformats.org/officeDocument/2006/relationships/image"/><Relationship Id="rId6" Target="../tags/tag11.xml" Type="http://schemas.openxmlformats.org/officeDocument/2006/relationships/tags"/><Relationship Id="rId7" Target="../media/image15.png" Type="http://schemas.openxmlformats.org/officeDocument/2006/relationships/image"/><Relationship Id="rId8" Target="../tags/tag12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3.xml" Type="http://schemas.openxmlformats.org/officeDocument/2006/relationships/tags"/><Relationship Id="rId3" Target="../media/image20.png" Type="http://schemas.openxmlformats.org/officeDocument/2006/relationships/image"/><Relationship Id="rId4" Target="../tags/tag14.xml" Type="http://schemas.openxmlformats.org/officeDocument/2006/relationships/tags"/><Relationship Id="rId5" Target="../media/image21.png" Type="http://schemas.openxmlformats.org/officeDocument/2006/relationships/image"/><Relationship Id="rId6" Target="../tags/tag15.xml" Type="http://schemas.openxmlformats.org/officeDocument/2006/relationships/tags"/><Relationship Id="rId7" Target="../tags/tag16.xml" Type="http://schemas.openxmlformats.org/officeDocument/2006/relationships/tags"/><Relationship Id="rId8" Target="../tags/tag17.xml" Type="http://schemas.openxmlformats.org/officeDocument/2006/relationships/tags"/><Relationship Id="rId9" Target="../tags/tag1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0.png" Type="http://schemas.openxmlformats.org/officeDocument/2006/relationships/image"/><Relationship Id="rId4" Target="../media/image6.png" Type="http://schemas.openxmlformats.org/officeDocument/2006/relationships/image"/><Relationship Id="rId5" Target="../media/image14.png" Type="http://schemas.openxmlformats.org/officeDocument/2006/relationships/image"/><Relationship Id="rId6" Target="../tags/tag19.xml" Type="http://schemas.openxmlformats.org/officeDocument/2006/relationships/tags"/><Relationship Id="rId7" Target="../media/image15.png" Type="http://schemas.openxmlformats.org/officeDocument/2006/relationships/image"/><Relationship Id="rId8" Target="../tags/tag20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4" id="18" name="图片 17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descr="15" id="15" name="图片 14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descr="16" id="16" name="图片 15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descr="17" id="17" name="图片 16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descr="18" id="11" name="图片 10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265170" y="2383056"/>
            <a:ext cx="726948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pc="600" sz="60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新型冠状病毒</a:t>
            </a:r>
          </a:p>
          <a:p>
            <a:pPr algn="ctr"/>
            <a:r>
              <a:rPr altLang="en-US" kumimoji="1" lang="zh-CN" spc="600" sz="60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感染肺炎预防知识</a:t>
            </a: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297511" y="4952549"/>
              <a:ext cx="25433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kumimoji="1" spc="600" sz="6000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40b0900000000000000" pitchFamily="82" typeface="华康POP2体W9(P)"/>
                  <a:ea charset="-122" panose="040b0900000000000000" pitchFamily="82" typeface="华康POP2体W9(P)"/>
                  <a:cs charset="-122" panose="00000500000000000000" typeface="字魂59号-创粗黑"/>
                </a:defRPr>
              </a:lvl1pPr>
            </a:lstStyle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班主任：某某某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11609" y="4949711"/>
              <a:ext cx="25433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kumimoji="1" spc="600" sz="6000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40b0900000000000000" pitchFamily="82" typeface="华康POP2体W9(P)"/>
                  <a:ea charset="-122" panose="040b0900000000000000" pitchFamily="82" typeface="华康POP2体W9(P)"/>
                  <a:cs charset="-122" panose="00000500000000000000" typeface="字魂59号-创粗黑"/>
                </a:defRPr>
              </a:lvl1pPr>
            </a:lstStyle>
            <a:p>
              <a:r>
                <a:rPr altLang="en-US" lang="zh-CN" sz="1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班级：五三班</a:t>
              </a: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b0503020204020204" pitchFamily="34"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val="37265545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9" uiExpand="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kumimoji="1" lang="zh-CN" spc="300" sz="28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此次疫情的病例特点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36E55-07D6-4531-91F0-E18FE4B6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549" y="2272066"/>
            <a:ext cx="4567451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患者年龄集中在 40~60岁，并有低年龄儿童患者。</a:t>
            </a:r>
          </a:p>
          <a:p>
            <a:pPr>
              <a:lnSpc>
                <a:spcPct val="25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♥高危人群多为老年人、有基础病者及肥胖者。</a:t>
            </a:r>
          </a:p>
          <a:p>
            <a:pPr>
              <a:lnSpc>
                <a:spcPct val="25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♥危重症约占 15%。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FAE55FA3-1AF9-4A92-B5E3-8A5E630A3D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9785" r="9859"/>
          <a:stretch>
            <a:fillRect/>
          </a:stretch>
        </p:blipFill>
        <p:spPr>
          <a:xfrm>
            <a:off x="6632812" y="1151742"/>
            <a:ext cx="4408227" cy="5485871"/>
          </a:xfrm>
          <a:prstGeom prst="rect">
            <a:avLst/>
          </a:prstGeom>
        </p:spPr>
      </p:pic>
    </p:spTree>
    <p:extLst>
      <p:ext uri="{BB962C8B-B14F-4D97-AF65-F5344CB8AC3E}">
        <p14:creationId val="10883012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000" fill="hold" id="13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225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to="" valueType="num">
                                      <p:cBhvr>
                                        <p:cTn decel="50000" dur="225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accel="50000" dur="375" fill="hold" id="17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accel="50000" dur="375" fill="hold" id="18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ecel="50000" dur="225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ccel="50000" dur="375" fill="hold" id="2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decel="50000" dur="75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accel="50000" dur="375" fill="hold" id="22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dur="225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7" id="2" name="图片 1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descr="18" id="3" name="图片 2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0" y="1796678"/>
            <a:ext cx="1427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1" lang="en-US" noProof="0" normalizeH="0" spc="0" strike="noStrike" sz="2800" u="none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PART 04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3352440" y="3110998"/>
            <a:ext cx="842466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umimoji="1" lang="zh-CN" spc="300" sz="48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descr="16" id="8" name="图片 7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descr="图片包含 游戏机, 衬衫  描述已自动生成" id="9" name="PA-1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游戏机, 标志  描述已自动生成" id="10" name="PA-10226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2546" t="1050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0959113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kumimoji="1" lang="zh-CN" spc="300" sz="28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3B4C7F7-9BBE-4D75-9FA4-2EE63AD0A050}"/>
              </a:ext>
            </a:extLst>
          </p:cNvPr>
          <p:cNvGrpSpPr>
            <a:grpSpLocks noChangeAspect="1"/>
          </p:cNvGrpSpPr>
          <p:nvPr/>
        </p:nvGrpSpPr>
        <p:grpSpPr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b="b" l="0" r="r" t="0"/>
              <a:pathLst>
                <a:path h="102" w="73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b="b" l="0" r="r" t="0"/>
              <a:pathLst>
                <a:path h="20" w="26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b="b" l="0" r="r" t="0"/>
              <a:pathLst>
                <a:path h="50" w="5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id="{E5DEE262-48E0-4527-88E1-1A5D9489B334}"/>
              </a:ext>
            </a:extLst>
          </p:cNvPr>
          <p:cNvCxnSpPr/>
          <p:nvPr/>
        </p:nvCxnSpPr>
        <p:spPr>
          <a:xfrm flipH="1" rot="10800000">
            <a:off x="3667296" y="1920304"/>
            <a:ext cx="1097526" cy="1031898"/>
          </a:xfrm>
          <a:prstGeom prst="bentConnector3">
            <a:avLst>
              <a:gd fmla="val 50000" name="adj1"/>
            </a:avLst>
          </a:prstGeom>
          <a:noFill/>
          <a:ln algn="ctr" cap="flat" cmpd="sng" w="19050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id="{5C090E5D-BFFC-4FD5-B766-DD20421F5FE7}"/>
              </a:ext>
            </a:extLst>
          </p:cNvPr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fmla="val 50000" name="adj1"/>
            </a:avLst>
          </a:prstGeom>
          <a:noFill/>
          <a:ln algn="ctr" cap="flat" cmpd="sng" w="19050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id="{0EE0E9C3-6C6F-4E77-8269-E2A2E794C362}"/>
              </a:ext>
            </a:extLst>
          </p:cNvPr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fmla="val 71517" name="adj1"/>
            </a:avLst>
          </a:prstGeom>
          <a:noFill/>
          <a:ln algn="ctr" cap="flat" cmpd="sng" w="19050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id="{C5D7FCA1-428A-44E3-BE23-7F0FB1C772EC}"/>
              </a:ext>
            </a:extLst>
          </p:cNvPr>
          <p:cNvCxnSpPr/>
          <p:nvPr/>
        </p:nvCxnSpPr>
        <p:spPr>
          <a:xfrm flipH="1" rot="10800000">
            <a:off x="3543082" y="2826989"/>
            <a:ext cx="1221740" cy="401687"/>
          </a:xfrm>
          <a:prstGeom prst="bentConnector3">
            <a:avLst>
              <a:gd fmla="val 71517" name="adj1"/>
            </a:avLst>
          </a:prstGeom>
          <a:noFill/>
          <a:ln algn="ctr" cap="flat" cmpd="sng" w="19050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>
            <a:extLst>
              <a:ext uri="{FF2B5EF4-FFF2-40B4-BE49-F238E27FC236}">
                <a16:creationId xmlns:a16="http://schemas.microsoft.com/office/drawing/2014/main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b="b" l="0" r="r" t="0"/>
              <a:pathLst>
                <a:path h="25" w="102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b="b" l="0" r="r" t="0"/>
              <a:pathLst>
                <a:path h="51" w="102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b="b" l="0" r="r" t="0"/>
              <a:pathLst>
                <a:path h="59" w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b="b" l="0" r="r" t="0"/>
              <a:pathLst>
                <a:path h="59" w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0000500000000000000" typeface="字魂59号-创粗黑"/>
                <a:ea charset="-122" panose="00000500000000000000" typeface="字魂59号-创粗黑"/>
                <a:cs charset="-122" panose="00000500000000000000" typeface="字魂59号-创粗黑"/>
              </a:endParaRPr>
            </a:p>
          </p:txBody>
        </p:sp>
      </p:grpSp>
      <p:sp>
        <p:nvSpPr>
          <p:cNvPr id="53" name="PA-矩形 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09397" y="1559038"/>
            <a:ext cx="456745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增强卫生健康意识</a:t>
            </a:r>
          </a:p>
        </p:txBody>
      </p:sp>
      <p:pic>
        <p:nvPicPr>
          <p:cNvPr id="55" name="图形 54">
            <a:extLst>
              <a:ext uri="{FF2B5EF4-FFF2-40B4-BE49-F238E27FC236}">
                <a16:creationId xmlns:a16="http://schemas.microsoft.com/office/drawing/2014/main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>
            <a:extLst>
              <a:ext uri="{FF2B5EF4-FFF2-40B4-BE49-F238E27FC236}">
                <a16:creationId xmlns:a16="http://schemas.microsoft.com/office/drawing/2014/main" id="{BB18DD72-84BE-4309-A3F0-BF89C22364E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09397" y="2436253"/>
            <a:ext cx="1236236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加强锻炼</a:t>
            </a:r>
          </a:p>
        </p:txBody>
      </p:sp>
      <p:pic>
        <p:nvPicPr>
          <p:cNvPr id="58" name="图形 57">
            <a:extLst>
              <a:ext uri="{FF2B5EF4-FFF2-40B4-BE49-F238E27FC236}">
                <a16:creationId xmlns:a16="http://schemas.microsoft.com/office/drawing/2014/main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>
            <a:extLst>
              <a:ext uri="{FF2B5EF4-FFF2-40B4-BE49-F238E27FC236}">
                <a16:creationId xmlns:a16="http://schemas.microsoft.com/office/drawing/2014/main" id="{9AE0515D-A2C1-46FA-93A4-54D16E5DAE8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09397" y="3577260"/>
            <a:ext cx="456745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规律休息</a:t>
            </a:r>
          </a:p>
        </p:txBody>
      </p:sp>
      <p:sp>
        <p:nvSpPr>
          <p:cNvPr id="60" name="PA-矩形 59">
            <a:extLst>
              <a:ext uri="{FF2B5EF4-FFF2-40B4-BE49-F238E27FC236}">
                <a16:creationId xmlns:a16="http://schemas.microsoft.com/office/drawing/2014/main" id="{FE4C883A-66E7-4892-8EFA-B7CE7D54012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809397" y="4564952"/>
            <a:ext cx="2338316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提高自身免疫力</a:t>
            </a:r>
          </a:p>
        </p:txBody>
      </p:sp>
      <p:pic>
        <p:nvPicPr>
          <p:cNvPr id="62" name="图形 61">
            <a:extLst>
              <a:ext uri="{FF2B5EF4-FFF2-40B4-BE49-F238E27FC236}">
                <a16:creationId xmlns:a16="http://schemas.microsoft.com/office/drawing/2014/main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p:sp>
        <p:nvSpPr>
          <p:cNvPr id="63" name="Rectangle 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587" y="5261648"/>
            <a:ext cx="6275676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目前正处于呼吸道传染病高发季节，广大官兵要增强卫生健康意识，加强锻炼，规律休息，提高自身免疫力，避免到疫区出差。</a:t>
            </a:r>
          </a:p>
        </p:txBody>
      </p:sp>
      <p:pic>
        <p:nvPicPr>
          <p:cNvPr id="65" name="PA-图片 64">
            <a:extLst>
              <a:ext uri="{FF2B5EF4-FFF2-40B4-BE49-F238E27FC236}">
                <a16:creationId xmlns:a16="http://schemas.microsoft.com/office/drawing/2014/main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-1" t="21519"/>
          <a:stretch>
            <a:fillRect/>
          </a:stretch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</p:spTree>
    <p:extLst>
      <p:ext uri="{BB962C8B-B14F-4D97-AF65-F5344CB8AC3E}">
        <p14:creationId val="37575123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3"/>
      <p:bldP grpId="0" spid="56"/>
      <p:bldP grpId="0" spid="59"/>
      <p:bldP grpId="0" spid="60"/>
      <p:bldP grpId="0" spid="6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28A670-4351-4889-BF5A-3316485E5768}"/>
              </a:ext>
            </a:extLst>
          </p:cNvPr>
          <p:cNvSpPr/>
          <p:nvPr/>
        </p:nvSpPr>
        <p:spPr>
          <a:xfrm>
            <a:off x="5506017" y="2786581"/>
            <a:ext cx="472980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chemeClr val="bg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注意保持室内空气流通，尽量避免到封闭、空气不流通的公众场合和人员密集地方。部队避免集中组织集会，集中居住人员要做好自身防护。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F5D38A-42ED-4A3E-83F7-99A7ED3F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5349" l="27895" r="21329" t="17148"/>
          <a:stretch>
            <a:fillRect/>
          </a:stretch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</p:spTree>
    <p:extLst>
      <p:ext uri="{BB962C8B-B14F-4D97-AF65-F5344CB8AC3E}">
        <p14:creationId val="292518268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"/>
      <p:bldP grpId="0" spid="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0038"/>
          <a:stretch>
            <a:fillRect/>
          </a:stretch>
        </p:blipFill>
        <p:spPr>
          <a:xfrm>
            <a:off x="-1" y="1801505"/>
            <a:ext cx="7816823" cy="50564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82F3E07-8710-4769-8646-F8ED37F87497}"/>
              </a:ext>
            </a:extLst>
          </p:cNvPr>
          <p:cNvSpPr/>
          <p:nvPr/>
        </p:nvSpPr>
        <p:spPr>
          <a:xfrm>
            <a:off x="6259773" y="1997402"/>
            <a:ext cx="499963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春节探亲途中乘坐交通工具要做好防护工作，春节返营后要加强体温监测，如有发热和其他呼吸道感染症状，特别是持续发热不退，及时到医疗机构就诊。</a:t>
            </a:r>
          </a:p>
        </p:txBody>
      </p:sp>
    </p:spTree>
    <p:extLst>
      <p:ext uri="{BB962C8B-B14F-4D97-AF65-F5344CB8AC3E}">
        <p14:creationId val="234208645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320BCED7-F13B-418A-9FE9-59812C7947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62AA75B-F12E-4412-AE20-7858617AFAAD}"/>
              </a:ext>
            </a:extLst>
          </p:cNvPr>
          <p:cNvSpPr/>
          <p:nvPr/>
        </p:nvSpPr>
        <p:spPr>
          <a:xfrm>
            <a:off x="6096000" y="3276426"/>
            <a:ext cx="4932844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餐前便后、外出回家、接触垃圾、抚摸动物后，要记得洗手。洗手时，要注意流动水和使用肥皂（皂液）洗手，揉搓时间不少于15秒。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59365CB-A7C7-43E9-828A-FB05E5070626}"/>
              </a:ext>
            </a:extLst>
          </p:cNvPr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gdLst>
                <a:gd fmla="*/ 1129309 w 2109706" name="connsiteX0"/>
                <a:gd fmla="*/ 1646317 h 2105544" name="connsiteY0"/>
                <a:gd fmla="*/ 1240594 w 2109706" name="connsiteX1"/>
                <a:gd fmla="*/ 1865537 h 2105544" name="connsiteY1"/>
                <a:gd fmla="*/ 1187323 w 2109706" name="connsiteX2"/>
                <a:gd fmla="*/ 2105544 h 2105544" name="connsiteY2"/>
                <a:gd fmla="*/ 1076038 w 2109706" name="connsiteX3"/>
                <a:gd fmla="*/ 1886325 h 2105544" name="connsiteY3"/>
                <a:gd fmla="*/ 1129309 w 2109706" name="connsiteX4"/>
                <a:gd fmla="*/ 1646317 h 2105544" name="connsiteY4"/>
                <a:gd fmla="*/ 980398 w 2109706" name="connsiteX5"/>
                <a:gd fmla="*/ 1646317 h 2105544" name="connsiteY5"/>
                <a:gd fmla="*/ 1033669 w 2109706" name="connsiteX6"/>
                <a:gd fmla="*/ 1886325 h 2105544" name="connsiteY6"/>
                <a:gd fmla="*/ 922384 w 2109706" name="connsiteX7"/>
                <a:gd fmla="*/ 2105544 h 2105544" name="connsiteY7"/>
                <a:gd fmla="*/ 869113 w 2109706" name="connsiteX8"/>
                <a:gd fmla="*/ 1865537 h 2105544" name="connsiteY8"/>
                <a:gd fmla="*/ 980398 w 2109706" name="connsiteX9"/>
                <a:gd fmla="*/ 1646317 h 2105544" name="connsiteY9"/>
                <a:gd fmla="*/ 1273542 w 2109706" name="connsiteX10"/>
                <a:gd fmla="*/ 1609284 h 2105544" name="connsiteY10"/>
                <a:gd fmla="*/ 1435849 w 2109706" name="connsiteX11"/>
                <a:gd fmla="*/ 1793941 h 2105544" name="connsiteY11"/>
                <a:gd fmla="*/ 1443938 w 2109706" name="connsiteX12"/>
                <a:gd fmla="*/ 2039656 h 2105544" name="connsiteY12"/>
                <a:gd fmla="*/ 1281632 w 2109706" name="connsiteX13"/>
                <a:gd fmla="*/ 1854999 h 2105544" name="connsiteY13"/>
                <a:gd fmla="*/ 1273542 w 2109706" name="connsiteX14"/>
                <a:gd fmla="*/ 1609284 h 2105544" name="connsiteY14"/>
                <a:gd fmla="*/ 836164 w 2109706" name="connsiteX15"/>
                <a:gd fmla="*/ 1609284 h 2105544" name="connsiteY15"/>
                <a:gd fmla="*/ 828074 w 2109706" name="connsiteX16"/>
                <a:gd fmla="*/ 1854999 h 2105544" name="connsiteY16"/>
                <a:gd fmla="*/ 665768 w 2109706" name="connsiteX17"/>
                <a:gd fmla="*/ 2039656 h 2105544" name="connsiteY17"/>
                <a:gd fmla="*/ 673858 w 2109706" name="connsiteX18"/>
                <a:gd fmla="*/ 1793941 h 2105544" name="connsiteY18"/>
                <a:gd fmla="*/ 836164 w 2109706" name="connsiteX19"/>
                <a:gd fmla="*/ 1609284 h 2105544" name="connsiteY19"/>
                <a:gd fmla="*/ 1404034 w 2109706" name="connsiteX20"/>
                <a:gd fmla="*/ 1537545 h 2105544" name="connsiteY20"/>
                <a:gd fmla="*/ 1607164 w 2109706" name="connsiteX21"/>
                <a:gd fmla="*/ 1676037 h 2105544" name="connsiteY21"/>
                <a:gd fmla="*/ 1676106 w 2109706" name="connsiteX22"/>
                <a:gd fmla="*/ 1912020 h 2105544" name="connsiteY22"/>
                <a:gd fmla="*/ 1472977 w 2109706" name="connsiteX23"/>
                <a:gd fmla="*/ 1773529 h 2105544" name="connsiteY23"/>
                <a:gd fmla="*/ 1404034 w 2109706" name="connsiteX24"/>
                <a:gd fmla="*/ 1537545 h 2105544" name="connsiteY24"/>
                <a:gd fmla="*/ 705672 w 2109706" name="connsiteX25"/>
                <a:gd fmla="*/ 1537545 h 2105544" name="connsiteY25"/>
                <a:gd fmla="*/ 636729 w 2109706" name="connsiteX26"/>
                <a:gd fmla="*/ 1773529 h 2105544" name="connsiteY26"/>
                <a:gd fmla="*/ 433600 w 2109706" name="connsiteX27"/>
                <a:gd fmla="*/ 1912020 h 2105544" name="connsiteY27"/>
                <a:gd fmla="*/ 502542 w 2109706" name="connsiteX28"/>
                <a:gd fmla="*/ 1676037 h 2105544" name="connsiteY28"/>
                <a:gd fmla="*/ 705672 w 2109706" name="connsiteX29"/>
                <a:gd fmla="*/ 1537545 h 2105544" name="connsiteY29"/>
                <a:gd fmla="*/ 1512586 w 2109706" name="connsiteX30"/>
                <a:gd fmla="*/ 1435608 h 2105544" name="connsiteY30"/>
                <a:gd fmla="*/ 1743775 w 2109706" name="connsiteX31"/>
                <a:gd fmla="*/ 1519233 h 2105544" name="connsiteY31"/>
                <a:gd fmla="*/ 1869239 w 2109706" name="connsiteX32"/>
                <a:gd fmla="*/ 1730657 h 2105544" name="connsiteY32"/>
                <a:gd fmla="*/ 1638050 w 2109706" name="connsiteX33"/>
                <a:gd fmla="*/ 1647033 h 2105544" name="connsiteY33"/>
                <a:gd fmla="*/ 1512586 w 2109706" name="connsiteX34"/>
                <a:gd fmla="*/ 1435608 h 2105544" name="connsiteY34"/>
                <a:gd fmla="*/ 597120 w 2109706" name="connsiteX35"/>
                <a:gd fmla="*/ 1435608 h 2105544" name="connsiteY35"/>
                <a:gd fmla="*/ 471656 w 2109706" name="connsiteX36"/>
                <a:gd fmla="*/ 1647033 h 2105544" name="connsiteY36"/>
                <a:gd fmla="*/ 240467 w 2109706" name="connsiteX37"/>
                <a:gd fmla="*/ 1730657 h 2105544" name="connsiteY37"/>
                <a:gd fmla="*/ 365931 w 2109706" name="connsiteX38"/>
                <a:gd fmla="*/ 1519233 h 2105544" name="connsiteY38"/>
                <a:gd fmla="*/ 597120 w 2109706" name="connsiteX39"/>
                <a:gd fmla="*/ 1435608 h 2105544" name="connsiteY39"/>
                <a:gd fmla="*/ 1650985 w 2109706" name="connsiteX40"/>
                <a:gd fmla="*/ 1299221 h 2105544" name="connsiteY40"/>
                <a:gd fmla="*/ 1837099 w 2109706" name="connsiteX41"/>
                <a:gd fmla="*/ 1333381 h 2105544" name="connsiteY41"/>
                <a:gd fmla="*/ 2011200 w 2109706" name="connsiteX42"/>
                <a:gd fmla="*/ 1506961 h 2105544" name="connsiteY42"/>
                <a:gd fmla="*/ 1766478 w 2109706" name="connsiteX43"/>
                <a:gd fmla="*/ 1483459 h 2105544" name="connsiteY43"/>
                <a:gd fmla="*/ 1592376 w 2109706" name="connsiteX44"/>
                <a:gd fmla="*/ 1309878 h 2105544" name="connsiteY44"/>
                <a:gd fmla="*/ 1650985 w 2109706" name="connsiteX45"/>
                <a:gd fmla="*/ 1299221 h 2105544" name="connsiteY45"/>
                <a:gd fmla="*/ 458721 w 2109706" name="connsiteX46"/>
                <a:gd fmla="*/ 1299221 h 2105544" name="connsiteY46"/>
                <a:gd fmla="*/ 517330 w 2109706" name="connsiteX47"/>
                <a:gd fmla="*/ 1309878 h 2105544" name="connsiteY47"/>
                <a:gd fmla="*/ 343228 w 2109706" name="connsiteX48"/>
                <a:gd fmla="*/ 1483459 h 2105544" name="connsiteY48"/>
                <a:gd fmla="*/ 98506 w 2109706" name="connsiteX49"/>
                <a:gd fmla="*/ 1506961 h 2105544" name="connsiteY49"/>
                <a:gd fmla="*/ 272607 w 2109706" name="connsiteX50"/>
                <a:gd fmla="*/ 1333381 h 2105544" name="connsiteY50"/>
                <a:gd fmla="*/ 458721 w 2109706" name="connsiteX51"/>
                <a:gd fmla="*/ 1299221 h 2105544" name="connsiteY51"/>
                <a:gd fmla="*/ 1815445 w 2109706" name="connsiteX52"/>
                <a:gd fmla="*/ 1123451 h 2105544" name="connsiteY52"/>
                <a:gd fmla="*/ 1881271 w 2109706" name="connsiteX53"/>
                <a:gd fmla="*/ 1130160 h 2105544" name="connsiteY53"/>
                <a:gd fmla="*/ 2093070 w 2109706" name="connsiteX54"/>
                <a:gd fmla="*/ 1254990 h 2105544" name="connsiteY54"/>
                <a:gd fmla="*/ 1850192 w 2109706" name="connsiteX55"/>
                <a:gd fmla="*/ 1293086 h 2105544" name="connsiteY55"/>
                <a:gd fmla="*/ 1638392 w 2109706" name="connsiteX56"/>
                <a:gd fmla="*/ 1168255 h 2105544" name="connsiteY56"/>
                <a:gd fmla="*/ 1815445 w 2109706" name="connsiteX57"/>
                <a:gd fmla="*/ 1123451 h 2105544" name="connsiteY57"/>
                <a:gd fmla="*/ 294261 w 2109706" name="connsiteX58"/>
                <a:gd fmla="*/ 1123451 h 2105544" name="connsiteY58"/>
                <a:gd fmla="*/ 471314 w 2109706" name="connsiteX59"/>
                <a:gd fmla="*/ 1168256 h 2105544" name="connsiteY59"/>
                <a:gd fmla="*/ 259514 w 2109706" name="connsiteX60"/>
                <a:gd fmla="*/ 1293086 h 2105544" name="connsiteY60"/>
                <a:gd fmla="*/ 16636 w 2109706" name="connsiteX61"/>
                <a:gd fmla="*/ 1254990 h 2105544" name="connsiteY61"/>
                <a:gd fmla="*/ 228435 w 2109706" name="connsiteX62"/>
                <a:gd fmla="*/ 1130160 h 2105544" name="connsiteY62"/>
                <a:gd fmla="*/ 294261 w 2109706" name="connsiteX63"/>
                <a:gd fmla="*/ 1123451 h 2105544" name="connsiteY63"/>
                <a:gd fmla="*/ 1873517 w 2109706" name="connsiteX64"/>
                <a:gd fmla="*/ 922337 h 2105544" name="connsiteY64"/>
                <a:gd fmla="*/ 2109706 w 2109706" name="connsiteX65"/>
                <a:gd fmla="*/ 990574 h 2105544" name="connsiteY65"/>
                <a:gd fmla="*/ 1883932 w 2109706" name="connsiteX66"/>
                <a:gd fmla="*/ 1087874 h 2105544" name="connsiteY66"/>
                <a:gd fmla="*/ 1647742 w 2109706" name="connsiteX67"/>
                <a:gd fmla="*/ 1019638 h 2105544" name="connsiteY67"/>
                <a:gd fmla="*/ 1873517 w 2109706" name="connsiteX68"/>
                <a:gd fmla="*/ 922337 h 2105544" name="connsiteY68"/>
                <a:gd fmla="*/ 236189 w 2109706" name="connsiteX69"/>
                <a:gd fmla="*/ 922337 h 2105544" name="connsiteY69"/>
                <a:gd fmla="*/ 461964 w 2109706" name="connsiteX70"/>
                <a:gd fmla="*/ 1019638 h 2105544" name="connsiteY70"/>
                <a:gd fmla="*/ 225774 w 2109706" name="connsiteX71"/>
                <a:gd fmla="*/ 1087874 h 2105544" name="connsiteY71"/>
                <a:gd fmla="*/ 0 w 2109706" name="connsiteX72"/>
                <a:gd fmla="*/ 990574 h 2105544" name="connsiteY72"/>
                <a:gd fmla="*/ 236189 w 2109706" name="connsiteX73"/>
                <a:gd fmla="*/ 922337 h 2105544" name="connsiteY73"/>
                <a:gd fmla="*/ 1942296 w 2109706" name="connsiteX74"/>
                <a:gd fmla="*/ 704767 h 2105544" name="connsiteY74"/>
                <a:gd fmla="*/ 2060061 w 2109706" name="connsiteX75"/>
                <a:gd fmla="*/ 730327 h 2105544" name="connsiteY75"/>
                <a:gd fmla="*/ 1865578 w 2109706" name="connsiteX76"/>
                <a:gd fmla="*/ 880719 h 2105544" name="connsiteY76"/>
                <a:gd fmla="*/ 1619839 w 2109706" name="connsiteX77"/>
                <a:gd fmla="*/ 873364 h 2105544" name="connsiteY77"/>
                <a:gd fmla="*/ 1814323 w 2109706" name="connsiteX78"/>
                <a:gd fmla="*/ 722973 h 2105544" name="connsiteY78"/>
                <a:gd fmla="*/ 1942296 w 2109706" name="connsiteX79"/>
                <a:gd fmla="*/ 704767 h 2105544" name="connsiteY79"/>
                <a:gd fmla="*/ 167410 w 2109706" name="connsiteX80"/>
                <a:gd fmla="*/ 704767 h 2105544" name="connsiteY80"/>
                <a:gd fmla="*/ 295383 w 2109706" name="connsiteX81"/>
                <a:gd fmla="*/ 722973 h 2105544" name="connsiteY81"/>
                <a:gd fmla="*/ 489867 w 2109706" name="connsiteX82"/>
                <a:gd fmla="*/ 873364 h 2105544" name="connsiteY82"/>
                <a:gd fmla="*/ 244128 w 2109706" name="connsiteX83"/>
                <a:gd fmla="*/ 880719 h 2105544" name="connsiteY83"/>
                <a:gd fmla="*/ 49645 w 2109706" name="connsiteX84"/>
                <a:gd fmla="*/ 730327 h 2105544" name="connsiteY84"/>
                <a:gd fmla="*/ 167410 w 2109706" name="connsiteX85"/>
                <a:gd fmla="*/ 704767 h 2105544" name="connsiteY85"/>
                <a:gd fmla="*/ 1887774 w 2109706" name="connsiteX86"/>
                <a:gd fmla="*/ 487375 h 2105544" name="connsiteY86"/>
                <a:gd fmla="*/ 1947256 w 2109706" name="connsiteX87"/>
                <a:gd fmla="*/ 490603 h 2105544" name="connsiteY87"/>
                <a:gd fmla="*/ 1796284 w 2109706" name="connsiteX88"/>
                <a:gd fmla="*/ 684635 h 2105544" name="connsiteY88"/>
                <a:gd fmla="*/ 1556436 w 2109706" name="connsiteX89"/>
                <a:gd fmla="*/ 738625 h 2105544" name="connsiteY89"/>
                <a:gd fmla="*/ 1707409 w 2109706" name="connsiteX90"/>
                <a:gd fmla="*/ 544592 h 2105544" name="connsiteY90"/>
                <a:gd fmla="*/ 1887774 w 2109706" name="connsiteX91"/>
                <a:gd fmla="*/ 487375 h 2105544" name="connsiteY91"/>
                <a:gd fmla="*/ 221932 w 2109706" name="connsiteX92"/>
                <a:gd fmla="*/ 487375 h 2105544" name="connsiteY92"/>
                <a:gd fmla="*/ 402297 w 2109706" name="connsiteX93"/>
                <a:gd fmla="*/ 544592 h 2105544" name="connsiteY93"/>
                <a:gd fmla="*/ 553270 w 2109706" name="connsiteX94"/>
                <a:gd fmla="*/ 738625 h 2105544" name="connsiteY94"/>
                <a:gd fmla="*/ 313422 w 2109706" name="connsiteX95"/>
                <a:gd fmla="*/ 684635 h 2105544" name="connsiteY95"/>
                <a:gd fmla="*/ 162450 w 2109706" name="connsiteX96"/>
                <a:gd fmla="*/ 490603 h 2105544" name="connsiteY96"/>
                <a:gd fmla="*/ 221932 w 2109706" name="connsiteX97"/>
                <a:gd fmla="*/ 487375 h 2105544" name="connsiteY97"/>
                <a:gd fmla="*/ 1778378 w 2109706" name="connsiteX98"/>
                <a:gd fmla="*/ 286464 h 2105544" name="connsiteY98"/>
                <a:gd fmla="*/ 1680402 w 2109706" name="connsiteX99"/>
                <a:gd fmla="*/ 511946 h 2105544" name="connsiteY99"/>
                <a:gd fmla="*/ 1461517 w 2109706" name="connsiteX100"/>
                <a:gd fmla="*/ 623887 h 2105544" name="connsiteY100"/>
                <a:gd fmla="*/ 1559493 w 2109706" name="connsiteX101"/>
                <a:gd fmla="*/ 398405 h 2105544" name="connsiteY101"/>
                <a:gd fmla="*/ 1778378 w 2109706" name="connsiteX102"/>
                <a:gd fmla="*/ 286464 h 2105544" name="connsiteY102"/>
                <a:gd fmla="*/ 331328 w 2109706" name="connsiteX103"/>
                <a:gd fmla="*/ 286464 h 2105544" name="connsiteY103"/>
                <a:gd fmla="*/ 550213 w 2109706" name="connsiteX104"/>
                <a:gd fmla="*/ 398405 h 2105544" name="connsiteY104"/>
                <a:gd fmla="*/ 648189 w 2109706" name="connsiteX105"/>
                <a:gd fmla="*/ 623887 h 2105544" name="connsiteY105"/>
                <a:gd fmla="*/ 429304 w 2109706" name="connsiteX106"/>
                <a:gd fmla="*/ 511946 h 2105544" name="connsiteY106"/>
                <a:gd fmla="*/ 331328 w 2109706" name="connsiteX107"/>
                <a:gd fmla="*/ 286464 h 2105544" name="connsiteY107"/>
                <a:gd fmla="*/ 1564038 w 2109706" name="connsiteX108"/>
                <a:gd fmla="*/ 130737 h 2105544" name="connsiteY108"/>
                <a:gd fmla="*/ 1525215 w 2109706" name="connsiteX109"/>
                <a:gd fmla="*/ 373500 h 2105544" name="connsiteY109"/>
                <a:gd fmla="*/ 1341045 w 2109706" name="connsiteX110"/>
                <a:gd fmla="*/ 536359 h 2105544" name="connsiteY110"/>
                <a:gd fmla="*/ 1379867 w 2109706" name="connsiteX111"/>
                <a:gd fmla="*/ 293595 h 2105544" name="connsiteY111"/>
                <a:gd fmla="*/ 1564038 w 2109706" name="connsiteX112"/>
                <a:gd fmla="*/ 130737 h 2105544" name="connsiteY112"/>
                <a:gd fmla="*/ 545669 w 2109706" name="connsiteX113"/>
                <a:gd fmla="*/ 130737 h 2105544" name="connsiteY113"/>
                <a:gd fmla="*/ 729839 w 2109706" name="connsiteX114"/>
                <a:gd fmla="*/ 293595 h 2105544" name="connsiteY114"/>
                <a:gd fmla="*/ 768661 w 2109706" name="connsiteX115"/>
                <a:gd fmla="*/ 536359 h 2105544" name="connsiteY115"/>
                <a:gd fmla="*/ 584491 w 2109706" name="connsiteX116"/>
                <a:gd fmla="*/ 373500 h 2105544" name="connsiteY116"/>
                <a:gd fmla="*/ 545669 w 2109706" name="connsiteX117"/>
                <a:gd fmla="*/ 130737 h 2105544" name="connsiteY117"/>
                <a:gd fmla="*/ 1317704 w 2109706" name="connsiteX118"/>
                <a:gd fmla="*/ 33206 h 2105544" name="connsiteY118"/>
                <a:gd fmla="*/ 1340474 w 2109706" name="connsiteX119"/>
                <a:gd fmla="*/ 277998 h 2105544" name="connsiteY119"/>
                <a:gd fmla="*/ 1202591 w 2109706" name="connsiteX120"/>
                <a:gd fmla="*/ 481541 h 2105544" name="connsiteY120"/>
                <a:gd fmla="*/ 1179821 w 2109706" name="connsiteX121"/>
                <a:gd fmla="*/ 236749 h 2105544" name="connsiteY121"/>
                <a:gd fmla="*/ 1317704 w 2109706" name="connsiteX122"/>
                <a:gd fmla="*/ 33206 h 2105544" name="connsiteY122"/>
                <a:gd fmla="*/ 792003 w 2109706" name="connsiteX123"/>
                <a:gd fmla="*/ 33206 h 2105544" name="connsiteY123"/>
                <a:gd fmla="*/ 929886 w 2109706" name="connsiteX124"/>
                <a:gd fmla="*/ 236749 h 2105544" name="connsiteY124"/>
                <a:gd fmla="*/ 907116 w 2109706" name="connsiteX125"/>
                <a:gd fmla="*/ 481541 h 2105544" name="connsiteY125"/>
                <a:gd fmla="*/ 769233 w 2109706" name="connsiteX126"/>
                <a:gd fmla="*/ 277998 h 2105544" name="connsiteY126"/>
                <a:gd fmla="*/ 792003 w 2109706" name="connsiteX127"/>
                <a:gd fmla="*/ 33206 h 2105544" name="connsiteY127"/>
                <a:gd fmla="*/ 1054853 w 2109706" name="connsiteX128"/>
                <a:gd fmla="*/ 0 h 2105544" name="connsiteY128"/>
                <a:gd fmla="*/ 1137785 w 2109706" name="connsiteX129"/>
                <a:gd fmla="*/ 231438 h 2105544" name="connsiteY129"/>
                <a:gd fmla="*/ 1054853 w 2109706" name="connsiteX130"/>
                <a:gd fmla="*/ 462877 h 2105544" name="connsiteY130"/>
                <a:gd fmla="*/ 971921 w 2109706" name="connsiteX131"/>
                <a:gd fmla="*/ 231438 h 2105544" name="connsiteY131"/>
                <a:gd fmla="*/ 1054853 w 2109706" name="connsiteX132"/>
                <a:gd fmla="*/ 0 h 2105544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2105544" w="2109706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a00000000000000" pitchFamily="34" typeface="思源黑体 CN Heavy"/>
                <a:ea charset="-122" panose="020b0a00000000000000" pitchFamily="34" typeface="思源黑体 CN Heavy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cs"/>
                </a:rPr>
                <a:t>1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ACAC57D-555A-4035-A10D-4D9324FCEE5D}"/>
              </a:ext>
            </a:extLst>
          </p:cNvPr>
          <p:cNvSpPr/>
          <p:nvPr/>
        </p:nvSpPr>
        <p:spPr>
          <a:xfrm>
            <a:off x="6677509" y="2359128"/>
            <a:ext cx="5155917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勤洗手，强防护，注意手卫生</a:t>
            </a:r>
          </a:p>
        </p:txBody>
      </p:sp>
    </p:spTree>
    <p:extLst>
      <p:ext uri="{BB962C8B-B14F-4D97-AF65-F5344CB8AC3E}">
        <p14:creationId val="40554986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05247F-0CE4-411B-9B98-EEDEA90278F6}"/>
              </a:ext>
            </a:extLst>
          </p:cNvPr>
          <p:cNvSpPr/>
          <p:nvPr/>
        </p:nvSpPr>
        <p:spPr>
          <a:xfrm>
            <a:off x="947374" y="4630889"/>
            <a:ext cx="203132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双手掌心相对摩擦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4FEE16-4361-4C63-86C7-B2BD624414C7}"/>
              </a:ext>
            </a:extLst>
          </p:cNvPr>
          <p:cNvSpPr/>
          <p:nvPr/>
        </p:nvSpPr>
        <p:spPr>
          <a:xfrm>
            <a:off x="1327640" y="3891855"/>
            <a:ext cx="1644819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第一步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0CD04B-6D01-469B-888F-B77717776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DA3871-F2B4-4A7B-B136-5EB48C2DA8E8}"/>
              </a:ext>
            </a:extLst>
          </p:cNvPr>
          <p:cNvSpPr/>
          <p:nvPr/>
        </p:nvSpPr>
        <p:spPr>
          <a:xfrm>
            <a:off x="4230160" y="4564173"/>
            <a:ext cx="393594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双手掌心向下相叠，十指交叉，摩擦指缝和手背；双手位置交换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07DDD-1501-4BA1-8DA7-4B473EC699C1}"/>
              </a:ext>
            </a:extLst>
          </p:cNvPr>
          <p:cNvSpPr txBox="1"/>
          <p:nvPr/>
        </p:nvSpPr>
        <p:spPr>
          <a:xfrm>
            <a:off x="4373638" y="3891855"/>
            <a:ext cx="289560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defRPr>
            </a:lvl1pPr>
          </a:lstStyle>
          <a:p>
            <a:r>
              <a:rPr altLang="en-US" lang="zh-CN"/>
              <a:t>第二步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97CED-AE07-4292-BD36-92E47C81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3F93F33-1401-4D14-850B-0CA49D8803B3}"/>
              </a:ext>
            </a:extLst>
          </p:cNvPr>
          <p:cNvSpPr/>
          <p:nvPr/>
        </p:nvSpPr>
        <p:spPr>
          <a:xfrm>
            <a:off x="8572500" y="4564173"/>
            <a:ext cx="292100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十指相握，相对摩擦指尖和甲沟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DC4694-C63B-455C-98E4-EAD4DEB8261E}"/>
              </a:ext>
            </a:extLst>
          </p:cNvPr>
          <p:cNvSpPr txBox="1"/>
          <p:nvPr/>
        </p:nvSpPr>
        <p:spPr>
          <a:xfrm>
            <a:off x="9029460" y="3891855"/>
            <a:ext cx="129073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defRPr>
            </a:lvl1pPr>
          </a:lstStyle>
          <a:p>
            <a:r>
              <a:rPr altLang="en-US" lang="zh-CN"/>
              <a:t>第三步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8B8155-27B3-44B4-9547-17A0ABBB7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  <p:extLst>
      <p:ext uri="{BB962C8B-B14F-4D97-AF65-F5344CB8AC3E}">
        <p14:creationId val="4480134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6"/>
      <p:bldP grpId="0" spid="7"/>
      <p:bldP grpId="0" spid="9"/>
      <p:bldP grpId="0" spid="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C86C6C-4250-4497-80EA-57E0235B7E97}"/>
              </a:ext>
            </a:extLst>
          </p:cNvPr>
          <p:cNvSpPr/>
          <p:nvPr/>
        </p:nvSpPr>
        <p:spPr>
          <a:xfrm>
            <a:off x="1050925" y="5018063"/>
            <a:ext cx="2905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一只手握对侧手拇指摩擦，再交换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E7233F-4DA5-4263-BAA0-2191D8A716BD}"/>
              </a:ext>
            </a:extLst>
          </p:cNvPr>
          <p:cNvSpPr txBox="1"/>
          <p:nvPr/>
        </p:nvSpPr>
        <p:spPr>
          <a:xfrm>
            <a:off x="958850" y="4239983"/>
            <a:ext cx="285750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defRPr>
            </a:lvl1pPr>
          </a:lstStyle>
          <a:p>
            <a:r>
              <a:rPr altLang="en-US" lang="zh-CN"/>
              <a:t>第四步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D8DD65-FF9B-4F48-A72E-F0035830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77CF-837C-48E4-B451-526CF1B8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3F1B15F-A500-491F-9912-3ADE1F0E7E10}"/>
              </a:ext>
            </a:extLst>
          </p:cNvPr>
          <p:cNvSpPr/>
          <p:nvPr/>
        </p:nvSpPr>
        <p:spPr>
          <a:xfrm>
            <a:off x="4826000" y="5016759"/>
            <a:ext cx="358102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弯曲手指关节，让指尖合拢后在另一手掌心旋转揉搓，然后换边。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3320BC-342E-4EDC-BB6E-5DA78DFB842E}"/>
              </a:ext>
            </a:extLst>
          </p:cNvPr>
          <p:cNvSpPr txBox="1"/>
          <p:nvPr/>
        </p:nvSpPr>
        <p:spPr>
          <a:xfrm>
            <a:off x="5034870" y="4239983"/>
            <a:ext cx="285750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defRPr>
            </a:lvl1pPr>
          </a:lstStyle>
          <a:p>
            <a:r>
              <a:rPr altLang="en-US" lang="zh-CN"/>
              <a:t>第五步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A37815-525D-41C1-BFA1-D98B077B365E}"/>
              </a:ext>
            </a:extLst>
          </p:cNvPr>
          <p:cNvSpPr/>
          <p:nvPr/>
        </p:nvSpPr>
        <p:spPr>
          <a:xfrm>
            <a:off x="9090024" y="5016759"/>
            <a:ext cx="253786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一只手摩擦对侧手腕，再交换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4FEE61-284B-4E16-BBB4-271569FF7FE0}"/>
              </a:ext>
            </a:extLst>
          </p:cNvPr>
          <p:cNvSpPr txBox="1"/>
          <p:nvPr/>
        </p:nvSpPr>
        <p:spPr>
          <a:xfrm>
            <a:off x="9169399" y="4239983"/>
            <a:ext cx="206375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8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defRPr>
            </a:lvl1pPr>
          </a:lstStyle>
          <a:p>
            <a:r>
              <a:rPr altLang="en-US" lang="zh-CN"/>
              <a:t>第六步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769C8DF-9E4A-42DA-8C01-AC27BF5DC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  <p:extLst>
      <p:ext uri="{BB962C8B-B14F-4D97-AF65-F5344CB8AC3E}">
        <p14:creationId val="40523757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7"/>
      <p:bldP grpId="0" spid="8"/>
      <p:bldP grpId="0" spid="9"/>
      <p:bldP grpId="0" spid="1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8067" r="34078" t="8460"/>
          <a:stretch>
            <a:fillRect/>
          </a:stretch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D79231-4A99-4F52-82E7-CF495AE4C098}"/>
              </a:ext>
            </a:extLst>
          </p:cNvPr>
          <p:cNvSpPr/>
          <p:nvPr/>
        </p:nvSpPr>
        <p:spPr>
          <a:xfrm>
            <a:off x="1808632" y="2909161"/>
            <a:ext cx="4830777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EF6B71-F84E-4F54-9CAB-804AE1B6D285}"/>
              </a:ext>
            </a:extLst>
          </p:cNvPr>
          <p:cNvSpPr/>
          <p:nvPr/>
        </p:nvSpPr>
        <p:spPr>
          <a:xfrm>
            <a:off x="1876869" y="1849162"/>
            <a:ext cx="2079415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正确佩戴口罩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A3B9C94-150E-4238-935F-3895A945B0C2}"/>
              </a:ext>
            </a:extLst>
          </p:cNvPr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gdLst>
                <a:gd fmla="*/ 1129309 w 2109706" name="connsiteX0"/>
                <a:gd fmla="*/ 1646317 h 2105544" name="connsiteY0"/>
                <a:gd fmla="*/ 1240594 w 2109706" name="connsiteX1"/>
                <a:gd fmla="*/ 1865537 h 2105544" name="connsiteY1"/>
                <a:gd fmla="*/ 1187323 w 2109706" name="connsiteX2"/>
                <a:gd fmla="*/ 2105544 h 2105544" name="connsiteY2"/>
                <a:gd fmla="*/ 1076038 w 2109706" name="connsiteX3"/>
                <a:gd fmla="*/ 1886325 h 2105544" name="connsiteY3"/>
                <a:gd fmla="*/ 1129309 w 2109706" name="connsiteX4"/>
                <a:gd fmla="*/ 1646317 h 2105544" name="connsiteY4"/>
                <a:gd fmla="*/ 980398 w 2109706" name="connsiteX5"/>
                <a:gd fmla="*/ 1646317 h 2105544" name="connsiteY5"/>
                <a:gd fmla="*/ 1033669 w 2109706" name="connsiteX6"/>
                <a:gd fmla="*/ 1886325 h 2105544" name="connsiteY6"/>
                <a:gd fmla="*/ 922384 w 2109706" name="connsiteX7"/>
                <a:gd fmla="*/ 2105544 h 2105544" name="connsiteY7"/>
                <a:gd fmla="*/ 869113 w 2109706" name="connsiteX8"/>
                <a:gd fmla="*/ 1865537 h 2105544" name="connsiteY8"/>
                <a:gd fmla="*/ 980398 w 2109706" name="connsiteX9"/>
                <a:gd fmla="*/ 1646317 h 2105544" name="connsiteY9"/>
                <a:gd fmla="*/ 1273542 w 2109706" name="connsiteX10"/>
                <a:gd fmla="*/ 1609284 h 2105544" name="connsiteY10"/>
                <a:gd fmla="*/ 1435849 w 2109706" name="connsiteX11"/>
                <a:gd fmla="*/ 1793941 h 2105544" name="connsiteY11"/>
                <a:gd fmla="*/ 1443938 w 2109706" name="connsiteX12"/>
                <a:gd fmla="*/ 2039656 h 2105544" name="connsiteY12"/>
                <a:gd fmla="*/ 1281632 w 2109706" name="connsiteX13"/>
                <a:gd fmla="*/ 1854999 h 2105544" name="connsiteY13"/>
                <a:gd fmla="*/ 1273542 w 2109706" name="connsiteX14"/>
                <a:gd fmla="*/ 1609284 h 2105544" name="connsiteY14"/>
                <a:gd fmla="*/ 836164 w 2109706" name="connsiteX15"/>
                <a:gd fmla="*/ 1609284 h 2105544" name="connsiteY15"/>
                <a:gd fmla="*/ 828074 w 2109706" name="connsiteX16"/>
                <a:gd fmla="*/ 1854999 h 2105544" name="connsiteY16"/>
                <a:gd fmla="*/ 665768 w 2109706" name="connsiteX17"/>
                <a:gd fmla="*/ 2039656 h 2105544" name="connsiteY17"/>
                <a:gd fmla="*/ 673858 w 2109706" name="connsiteX18"/>
                <a:gd fmla="*/ 1793941 h 2105544" name="connsiteY18"/>
                <a:gd fmla="*/ 836164 w 2109706" name="connsiteX19"/>
                <a:gd fmla="*/ 1609284 h 2105544" name="connsiteY19"/>
                <a:gd fmla="*/ 1404034 w 2109706" name="connsiteX20"/>
                <a:gd fmla="*/ 1537545 h 2105544" name="connsiteY20"/>
                <a:gd fmla="*/ 1607164 w 2109706" name="connsiteX21"/>
                <a:gd fmla="*/ 1676037 h 2105544" name="connsiteY21"/>
                <a:gd fmla="*/ 1676106 w 2109706" name="connsiteX22"/>
                <a:gd fmla="*/ 1912020 h 2105544" name="connsiteY22"/>
                <a:gd fmla="*/ 1472977 w 2109706" name="connsiteX23"/>
                <a:gd fmla="*/ 1773529 h 2105544" name="connsiteY23"/>
                <a:gd fmla="*/ 1404034 w 2109706" name="connsiteX24"/>
                <a:gd fmla="*/ 1537545 h 2105544" name="connsiteY24"/>
                <a:gd fmla="*/ 705672 w 2109706" name="connsiteX25"/>
                <a:gd fmla="*/ 1537545 h 2105544" name="connsiteY25"/>
                <a:gd fmla="*/ 636729 w 2109706" name="connsiteX26"/>
                <a:gd fmla="*/ 1773529 h 2105544" name="connsiteY26"/>
                <a:gd fmla="*/ 433600 w 2109706" name="connsiteX27"/>
                <a:gd fmla="*/ 1912020 h 2105544" name="connsiteY27"/>
                <a:gd fmla="*/ 502542 w 2109706" name="connsiteX28"/>
                <a:gd fmla="*/ 1676037 h 2105544" name="connsiteY28"/>
                <a:gd fmla="*/ 705672 w 2109706" name="connsiteX29"/>
                <a:gd fmla="*/ 1537545 h 2105544" name="connsiteY29"/>
                <a:gd fmla="*/ 1512586 w 2109706" name="connsiteX30"/>
                <a:gd fmla="*/ 1435608 h 2105544" name="connsiteY30"/>
                <a:gd fmla="*/ 1743775 w 2109706" name="connsiteX31"/>
                <a:gd fmla="*/ 1519233 h 2105544" name="connsiteY31"/>
                <a:gd fmla="*/ 1869239 w 2109706" name="connsiteX32"/>
                <a:gd fmla="*/ 1730657 h 2105544" name="connsiteY32"/>
                <a:gd fmla="*/ 1638050 w 2109706" name="connsiteX33"/>
                <a:gd fmla="*/ 1647033 h 2105544" name="connsiteY33"/>
                <a:gd fmla="*/ 1512586 w 2109706" name="connsiteX34"/>
                <a:gd fmla="*/ 1435608 h 2105544" name="connsiteY34"/>
                <a:gd fmla="*/ 597120 w 2109706" name="connsiteX35"/>
                <a:gd fmla="*/ 1435608 h 2105544" name="connsiteY35"/>
                <a:gd fmla="*/ 471656 w 2109706" name="connsiteX36"/>
                <a:gd fmla="*/ 1647033 h 2105544" name="connsiteY36"/>
                <a:gd fmla="*/ 240467 w 2109706" name="connsiteX37"/>
                <a:gd fmla="*/ 1730657 h 2105544" name="connsiteY37"/>
                <a:gd fmla="*/ 365931 w 2109706" name="connsiteX38"/>
                <a:gd fmla="*/ 1519233 h 2105544" name="connsiteY38"/>
                <a:gd fmla="*/ 597120 w 2109706" name="connsiteX39"/>
                <a:gd fmla="*/ 1435608 h 2105544" name="connsiteY39"/>
                <a:gd fmla="*/ 1650985 w 2109706" name="connsiteX40"/>
                <a:gd fmla="*/ 1299221 h 2105544" name="connsiteY40"/>
                <a:gd fmla="*/ 1837099 w 2109706" name="connsiteX41"/>
                <a:gd fmla="*/ 1333381 h 2105544" name="connsiteY41"/>
                <a:gd fmla="*/ 2011200 w 2109706" name="connsiteX42"/>
                <a:gd fmla="*/ 1506961 h 2105544" name="connsiteY42"/>
                <a:gd fmla="*/ 1766478 w 2109706" name="connsiteX43"/>
                <a:gd fmla="*/ 1483459 h 2105544" name="connsiteY43"/>
                <a:gd fmla="*/ 1592376 w 2109706" name="connsiteX44"/>
                <a:gd fmla="*/ 1309878 h 2105544" name="connsiteY44"/>
                <a:gd fmla="*/ 1650985 w 2109706" name="connsiteX45"/>
                <a:gd fmla="*/ 1299221 h 2105544" name="connsiteY45"/>
                <a:gd fmla="*/ 458721 w 2109706" name="connsiteX46"/>
                <a:gd fmla="*/ 1299221 h 2105544" name="connsiteY46"/>
                <a:gd fmla="*/ 517330 w 2109706" name="connsiteX47"/>
                <a:gd fmla="*/ 1309878 h 2105544" name="connsiteY47"/>
                <a:gd fmla="*/ 343228 w 2109706" name="connsiteX48"/>
                <a:gd fmla="*/ 1483459 h 2105544" name="connsiteY48"/>
                <a:gd fmla="*/ 98506 w 2109706" name="connsiteX49"/>
                <a:gd fmla="*/ 1506961 h 2105544" name="connsiteY49"/>
                <a:gd fmla="*/ 272607 w 2109706" name="connsiteX50"/>
                <a:gd fmla="*/ 1333381 h 2105544" name="connsiteY50"/>
                <a:gd fmla="*/ 458721 w 2109706" name="connsiteX51"/>
                <a:gd fmla="*/ 1299221 h 2105544" name="connsiteY51"/>
                <a:gd fmla="*/ 1815445 w 2109706" name="connsiteX52"/>
                <a:gd fmla="*/ 1123451 h 2105544" name="connsiteY52"/>
                <a:gd fmla="*/ 1881271 w 2109706" name="connsiteX53"/>
                <a:gd fmla="*/ 1130160 h 2105544" name="connsiteY53"/>
                <a:gd fmla="*/ 2093070 w 2109706" name="connsiteX54"/>
                <a:gd fmla="*/ 1254990 h 2105544" name="connsiteY54"/>
                <a:gd fmla="*/ 1850192 w 2109706" name="connsiteX55"/>
                <a:gd fmla="*/ 1293086 h 2105544" name="connsiteY55"/>
                <a:gd fmla="*/ 1638392 w 2109706" name="connsiteX56"/>
                <a:gd fmla="*/ 1168255 h 2105544" name="connsiteY56"/>
                <a:gd fmla="*/ 1815445 w 2109706" name="connsiteX57"/>
                <a:gd fmla="*/ 1123451 h 2105544" name="connsiteY57"/>
                <a:gd fmla="*/ 294261 w 2109706" name="connsiteX58"/>
                <a:gd fmla="*/ 1123451 h 2105544" name="connsiteY58"/>
                <a:gd fmla="*/ 471314 w 2109706" name="connsiteX59"/>
                <a:gd fmla="*/ 1168256 h 2105544" name="connsiteY59"/>
                <a:gd fmla="*/ 259514 w 2109706" name="connsiteX60"/>
                <a:gd fmla="*/ 1293086 h 2105544" name="connsiteY60"/>
                <a:gd fmla="*/ 16636 w 2109706" name="connsiteX61"/>
                <a:gd fmla="*/ 1254990 h 2105544" name="connsiteY61"/>
                <a:gd fmla="*/ 228435 w 2109706" name="connsiteX62"/>
                <a:gd fmla="*/ 1130160 h 2105544" name="connsiteY62"/>
                <a:gd fmla="*/ 294261 w 2109706" name="connsiteX63"/>
                <a:gd fmla="*/ 1123451 h 2105544" name="connsiteY63"/>
                <a:gd fmla="*/ 1873517 w 2109706" name="connsiteX64"/>
                <a:gd fmla="*/ 922337 h 2105544" name="connsiteY64"/>
                <a:gd fmla="*/ 2109706 w 2109706" name="connsiteX65"/>
                <a:gd fmla="*/ 990574 h 2105544" name="connsiteY65"/>
                <a:gd fmla="*/ 1883932 w 2109706" name="connsiteX66"/>
                <a:gd fmla="*/ 1087874 h 2105544" name="connsiteY66"/>
                <a:gd fmla="*/ 1647742 w 2109706" name="connsiteX67"/>
                <a:gd fmla="*/ 1019638 h 2105544" name="connsiteY67"/>
                <a:gd fmla="*/ 1873517 w 2109706" name="connsiteX68"/>
                <a:gd fmla="*/ 922337 h 2105544" name="connsiteY68"/>
                <a:gd fmla="*/ 236189 w 2109706" name="connsiteX69"/>
                <a:gd fmla="*/ 922337 h 2105544" name="connsiteY69"/>
                <a:gd fmla="*/ 461964 w 2109706" name="connsiteX70"/>
                <a:gd fmla="*/ 1019638 h 2105544" name="connsiteY70"/>
                <a:gd fmla="*/ 225774 w 2109706" name="connsiteX71"/>
                <a:gd fmla="*/ 1087874 h 2105544" name="connsiteY71"/>
                <a:gd fmla="*/ 0 w 2109706" name="connsiteX72"/>
                <a:gd fmla="*/ 990574 h 2105544" name="connsiteY72"/>
                <a:gd fmla="*/ 236189 w 2109706" name="connsiteX73"/>
                <a:gd fmla="*/ 922337 h 2105544" name="connsiteY73"/>
                <a:gd fmla="*/ 1942296 w 2109706" name="connsiteX74"/>
                <a:gd fmla="*/ 704767 h 2105544" name="connsiteY74"/>
                <a:gd fmla="*/ 2060061 w 2109706" name="connsiteX75"/>
                <a:gd fmla="*/ 730327 h 2105544" name="connsiteY75"/>
                <a:gd fmla="*/ 1865578 w 2109706" name="connsiteX76"/>
                <a:gd fmla="*/ 880719 h 2105544" name="connsiteY76"/>
                <a:gd fmla="*/ 1619839 w 2109706" name="connsiteX77"/>
                <a:gd fmla="*/ 873364 h 2105544" name="connsiteY77"/>
                <a:gd fmla="*/ 1814323 w 2109706" name="connsiteX78"/>
                <a:gd fmla="*/ 722973 h 2105544" name="connsiteY78"/>
                <a:gd fmla="*/ 1942296 w 2109706" name="connsiteX79"/>
                <a:gd fmla="*/ 704767 h 2105544" name="connsiteY79"/>
                <a:gd fmla="*/ 167410 w 2109706" name="connsiteX80"/>
                <a:gd fmla="*/ 704767 h 2105544" name="connsiteY80"/>
                <a:gd fmla="*/ 295383 w 2109706" name="connsiteX81"/>
                <a:gd fmla="*/ 722973 h 2105544" name="connsiteY81"/>
                <a:gd fmla="*/ 489867 w 2109706" name="connsiteX82"/>
                <a:gd fmla="*/ 873364 h 2105544" name="connsiteY82"/>
                <a:gd fmla="*/ 244128 w 2109706" name="connsiteX83"/>
                <a:gd fmla="*/ 880719 h 2105544" name="connsiteY83"/>
                <a:gd fmla="*/ 49645 w 2109706" name="connsiteX84"/>
                <a:gd fmla="*/ 730327 h 2105544" name="connsiteY84"/>
                <a:gd fmla="*/ 167410 w 2109706" name="connsiteX85"/>
                <a:gd fmla="*/ 704767 h 2105544" name="connsiteY85"/>
                <a:gd fmla="*/ 1887774 w 2109706" name="connsiteX86"/>
                <a:gd fmla="*/ 487375 h 2105544" name="connsiteY86"/>
                <a:gd fmla="*/ 1947256 w 2109706" name="connsiteX87"/>
                <a:gd fmla="*/ 490603 h 2105544" name="connsiteY87"/>
                <a:gd fmla="*/ 1796284 w 2109706" name="connsiteX88"/>
                <a:gd fmla="*/ 684635 h 2105544" name="connsiteY88"/>
                <a:gd fmla="*/ 1556436 w 2109706" name="connsiteX89"/>
                <a:gd fmla="*/ 738625 h 2105544" name="connsiteY89"/>
                <a:gd fmla="*/ 1707409 w 2109706" name="connsiteX90"/>
                <a:gd fmla="*/ 544592 h 2105544" name="connsiteY90"/>
                <a:gd fmla="*/ 1887774 w 2109706" name="connsiteX91"/>
                <a:gd fmla="*/ 487375 h 2105544" name="connsiteY91"/>
                <a:gd fmla="*/ 221932 w 2109706" name="connsiteX92"/>
                <a:gd fmla="*/ 487375 h 2105544" name="connsiteY92"/>
                <a:gd fmla="*/ 402297 w 2109706" name="connsiteX93"/>
                <a:gd fmla="*/ 544592 h 2105544" name="connsiteY93"/>
                <a:gd fmla="*/ 553270 w 2109706" name="connsiteX94"/>
                <a:gd fmla="*/ 738625 h 2105544" name="connsiteY94"/>
                <a:gd fmla="*/ 313422 w 2109706" name="connsiteX95"/>
                <a:gd fmla="*/ 684635 h 2105544" name="connsiteY95"/>
                <a:gd fmla="*/ 162450 w 2109706" name="connsiteX96"/>
                <a:gd fmla="*/ 490603 h 2105544" name="connsiteY96"/>
                <a:gd fmla="*/ 221932 w 2109706" name="connsiteX97"/>
                <a:gd fmla="*/ 487375 h 2105544" name="connsiteY97"/>
                <a:gd fmla="*/ 1778378 w 2109706" name="connsiteX98"/>
                <a:gd fmla="*/ 286464 h 2105544" name="connsiteY98"/>
                <a:gd fmla="*/ 1680402 w 2109706" name="connsiteX99"/>
                <a:gd fmla="*/ 511946 h 2105544" name="connsiteY99"/>
                <a:gd fmla="*/ 1461517 w 2109706" name="connsiteX100"/>
                <a:gd fmla="*/ 623887 h 2105544" name="connsiteY100"/>
                <a:gd fmla="*/ 1559493 w 2109706" name="connsiteX101"/>
                <a:gd fmla="*/ 398405 h 2105544" name="connsiteY101"/>
                <a:gd fmla="*/ 1778378 w 2109706" name="connsiteX102"/>
                <a:gd fmla="*/ 286464 h 2105544" name="connsiteY102"/>
                <a:gd fmla="*/ 331328 w 2109706" name="connsiteX103"/>
                <a:gd fmla="*/ 286464 h 2105544" name="connsiteY103"/>
                <a:gd fmla="*/ 550213 w 2109706" name="connsiteX104"/>
                <a:gd fmla="*/ 398405 h 2105544" name="connsiteY104"/>
                <a:gd fmla="*/ 648189 w 2109706" name="connsiteX105"/>
                <a:gd fmla="*/ 623887 h 2105544" name="connsiteY105"/>
                <a:gd fmla="*/ 429304 w 2109706" name="connsiteX106"/>
                <a:gd fmla="*/ 511946 h 2105544" name="connsiteY106"/>
                <a:gd fmla="*/ 331328 w 2109706" name="connsiteX107"/>
                <a:gd fmla="*/ 286464 h 2105544" name="connsiteY107"/>
                <a:gd fmla="*/ 1564038 w 2109706" name="connsiteX108"/>
                <a:gd fmla="*/ 130737 h 2105544" name="connsiteY108"/>
                <a:gd fmla="*/ 1525215 w 2109706" name="connsiteX109"/>
                <a:gd fmla="*/ 373500 h 2105544" name="connsiteY109"/>
                <a:gd fmla="*/ 1341045 w 2109706" name="connsiteX110"/>
                <a:gd fmla="*/ 536359 h 2105544" name="connsiteY110"/>
                <a:gd fmla="*/ 1379867 w 2109706" name="connsiteX111"/>
                <a:gd fmla="*/ 293595 h 2105544" name="connsiteY111"/>
                <a:gd fmla="*/ 1564038 w 2109706" name="connsiteX112"/>
                <a:gd fmla="*/ 130737 h 2105544" name="connsiteY112"/>
                <a:gd fmla="*/ 545669 w 2109706" name="connsiteX113"/>
                <a:gd fmla="*/ 130737 h 2105544" name="connsiteY113"/>
                <a:gd fmla="*/ 729839 w 2109706" name="connsiteX114"/>
                <a:gd fmla="*/ 293595 h 2105544" name="connsiteY114"/>
                <a:gd fmla="*/ 768661 w 2109706" name="connsiteX115"/>
                <a:gd fmla="*/ 536359 h 2105544" name="connsiteY115"/>
                <a:gd fmla="*/ 584491 w 2109706" name="connsiteX116"/>
                <a:gd fmla="*/ 373500 h 2105544" name="connsiteY116"/>
                <a:gd fmla="*/ 545669 w 2109706" name="connsiteX117"/>
                <a:gd fmla="*/ 130737 h 2105544" name="connsiteY117"/>
                <a:gd fmla="*/ 1317704 w 2109706" name="connsiteX118"/>
                <a:gd fmla="*/ 33206 h 2105544" name="connsiteY118"/>
                <a:gd fmla="*/ 1340474 w 2109706" name="connsiteX119"/>
                <a:gd fmla="*/ 277998 h 2105544" name="connsiteY119"/>
                <a:gd fmla="*/ 1202591 w 2109706" name="connsiteX120"/>
                <a:gd fmla="*/ 481541 h 2105544" name="connsiteY120"/>
                <a:gd fmla="*/ 1179821 w 2109706" name="connsiteX121"/>
                <a:gd fmla="*/ 236749 h 2105544" name="connsiteY121"/>
                <a:gd fmla="*/ 1317704 w 2109706" name="connsiteX122"/>
                <a:gd fmla="*/ 33206 h 2105544" name="connsiteY122"/>
                <a:gd fmla="*/ 792003 w 2109706" name="connsiteX123"/>
                <a:gd fmla="*/ 33206 h 2105544" name="connsiteY123"/>
                <a:gd fmla="*/ 929886 w 2109706" name="connsiteX124"/>
                <a:gd fmla="*/ 236749 h 2105544" name="connsiteY124"/>
                <a:gd fmla="*/ 907116 w 2109706" name="connsiteX125"/>
                <a:gd fmla="*/ 481541 h 2105544" name="connsiteY125"/>
                <a:gd fmla="*/ 769233 w 2109706" name="connsiteX126"/>
                <a:gd fmla="*/ 277998 h 2105544" name="connsiteY126"/>
                <a:gd fmla="*/ 792003 w 2109706" name="connsiteX127"/>
                <a:gd fmla="*/ 33206 h 2105544" name="connsiteY127"/>
                <a:gd fmla="*/ 1054853 w 2109706" name="connsiteX128"/>
                <a:gd fmla="*/ 0 h 2105544" name="connsiteY128"/>
                <a:gd fmla="*/ 1137785 w 2109706" name="connsiteX129"/>
                <a:gd fmla="*/ 231438 h 2105544" name="connsiteY129"/>
                <a:gd fmla="*/ 1054853 w 2109706" name="connsiteX130"/>
                <a:gd fmla="*/ 462877 h 2105544" name="connsiteY130"/>
                <a:gd fmla="*/ 971921 w 2109706" name="connsiteX131"/>
                <a:gd fmla="*/ 231438 h 2105544" name="connsiteY131"/>
                <a:gd fmla="*/ 1054853 w 2109706" name="connsiteX132"/>
                <a:gd fmla="*/ 0 h 2105544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2105544" w="2109706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a00000000000000" pitchFamily="34" typeface="思源黑体 CN Heavy"/>
                <a:ea charset="-122" panose="020b0a00000000000000" pitchFamily="34" typeface="思源黑体 CN Heavy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val="42823260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9AD04E-60E2-4955-862D-26D066C19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76D442-0E01-4401-887E-60F7843238EA}"/>
              </a:ext>
            </a:extLst>
          </p:cNvPr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algn="ctr" cap="flat" cmpd="sng" w="25400">
            <a:solidFill>
              <a:srgbClr val="3E95A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00500000000000000" typeface="字魂59号-创粗黑"/>
              <a:ea charset="-122" panose="00000500000000000000" typeface="字魂59号-创粗黑"/>
              <a:cs charset="-122" panose="00000500000000000000" typeface="字魂59号-创粗黑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1CDF4F-A309-46F1-8562-0015C2EE87FA}"/>
              </a:ext>
            </a:extLst>
          </p:cNvPr>
          <p:cNvSpPr/>
          <p:nvPr/>
        </p:nvSpPr>
        <p:spPr>
          <a:xfrm>
            <a:off x="5612736" y="2779427"/>
            <a:ext cx="5307431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9096F3-DBFF-4B4D-B2E9-4FAF58BE6F74}"/>
              </a:ext>
            </a:extLst>
          </p:cNvPr>
          <p:cNvSpPr/>
          <p:nvPr/>
        </p:nvSpPr>
        <p:spPr>
          <a:xfrm>
            <a:off x="6051424" y="2374711"/>
            <a:ext cx="32290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如何正确佩戴口罩</a:t>
            </a:r>
          </a:p>
        </p:txBody>
      </p:sp>
    </p:spTree>
    <p:extLst>
      <p:ext uri="{BB962C8B-B14F-4D97-AF65-F5344CB8AC3E}">
        <p14:creationId val="4547657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  <p:cond delay="0" evt="onBegin">
                          <p:tn val="11"/>
                        </p:cond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8" id="2" name="图片 1">
            <a:extLst>
              <a:ext uri="{FF2B5EF4-FFF2-40B4-BE49-F238E27FC236}">
                <a16:creationId xmlns:a16="http://schemas.microsoft.com/office/drawing/2014/main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descr="14" id="3" name="图片 2">
            <a:extLst>
              <a:ext uri="{FF2B5EF4-FFF2-40B4-BE49-F238E27FC236}">
                <a16:creationId xmlns:a16="http://schemas.microsoft.com/office/drawing/2014/main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E2F5537-FA92-45E7-9BC1-FD8B75B6740A}"/>
              </a:ext>
            </a:extLst>
          </p:cNvPr>
          <p:cNvSpPr txBox="1"/>
          <p:nvPr/>
        </p:nvSpPr>
        <p:spPr>
          <a:xfrm>
            <a:off x="2725666" y="2290522"/>
            <a:ext cx="155702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kumimoji="1" spc="600" sz="60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defRPr>
            </a:lvl1pPr>
          </a:lstStyle>
          <a:p>
            <a:r>
              <a:rPr altLang="en-US" lang="zh-CN"/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8F172F-5F98-4067-A3D0-834C81DCC4A9}"/>
              </a:ext>
            </a:extLst>
          </p:cNvPr>
          <p:cNvSpPr txBox="1"/>
          <p:nvPr/>
        </p:nvSpPr>
        <p:spPr>
          <a:xfrm>
            <a:off x="2495726" y="336397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zh-CN" b="1" kumimoji="1" lang="en-US" sz="24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CONTENTS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ABB530-0B27-4BDE-954F-A1F71F154924}"/>
              </a:ext>
            </a:extLst>
          </p:cNvPr>
          <p:cNvSpPr txBox="1"/>
          <p:nvPr/>
        </p:nvSpPr>
        <p:spPr>
          <a:xfrm>
            <a:off x="5403773" y="1644214"/>
            <a:ext cx="640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zh-CN" b="1" kumimoji="1" lang="en-US" sz="36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A10264-F34F-43A3-A9BA-67D80D706F0D}"/>
              </a:ext>
            </a:extLst>
          </p:cNvPr>
          <p:cNvSpPr txBox="1"/>
          <p:nvPr/>
        </p:nvSpPr>
        <p:spPr>
          <a:xfrm>
            <a:off x="6245670" y="1721881"/>
            <a:ext cx="2938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kumimoji="1" lang="zh-CN" spc="300" sz="2800">
                <a:solidFill>
                  <a:srgbClr val="000000">
                    <a:lumMod val="65000"/>
                    <a:lumOff val="35000"/>
                  </a:srgbClr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什么是冠状病毒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5F3D4-1317-4F30-80FE-4E97C247203B}"/>
              </a:ext>
            </a:extLst>
          </p:cNvPr>
          <p:cNvSpPr txBox="1"/>
          <p:nvPr/>
        </p:nvSpPr>
        <p:spPr>
          <a:xfrm>
            <a:off x="5403773" y="2717641"/>
            <a:ext cx="640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zh-CN" b="1" kumimoji="1" lang="en-US" sz="36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6A1F4B-E624-48EA-9142-555D2FB048EA}"/>
              </a:ext>
            </a:extLst>
          </p:cNvPr>
          <p:cNvSpPr txBox="1"/>
          <p:nvPr/>
        </p:nvSpPr>
        <p:spPr>
          <a:xfrm>
            <a:off x="6261265" y="2798080"/>
            <a:ext cx="37261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kumimoji="1" lang="zh-CN" spc="300" sz="2800">
                <a:solidFill>
                  <a:srgbClr val="000000">
                    <a:lumMod val="65000"/>
                    <a:lumOff val="35000"/>
                  </a:srgbClr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感染患者的临床表现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212183-971D-4493-AF94-A86B5E85C50F}"/>
              </a:ext>
            </a:extLst>
          </p:cNvPr>
          <p:cNvSpPr txBox="1"/>
          <p:nvPr/>
        </p:nvSpPr>
        <p:spPr>
          <a:xfrm>
            <a:off x="5403773" y="3792338"/>
            <a:ext cx="640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zh-CN" b="1" kumimoji="1" lang="en-US" sz="36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CF2700-BFB8-4BBA-9DA8-41FD14C273A6}"/>
              </a:ext>
            </a:extLst>
          </p:cNvPr>
          <p:cNvSpPr txBox="1"/>
          <p:nvPr/>
        </p:nvSpPr>
        <p:spPr>
          <a:xfrm>
            <a:off x="6245669" y="3831542"/>
            <a:ext cx="37261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kumimoji="1" lang="zh-CN" spc="300" sz="2800">
                <a:solidFill>
                  <a:srgbClr val="000000">
                    <a:lumMod val="65000"/>
                    <a:lumOff val="35000"/>
                  </a:srgbClr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此次疫情的病例特点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886220-4CE2-43E0-82DE-04EB136017B6}"/>
              </a:ext>
            </a:extLst>
          </p:cNvPr>
          <p:cNvSpPr txBox="1"/>
          <p:nvPr/>
        </p:nvSpPr>
        <p:spPr>
          <a:xfrm>
            <a:off x="5403773" y="4781945"/>
            <a:ext cx="640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zh-CN" b="1" kumimoji="1" lang="en-US" sz="36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C1359A-D905-47ED-916F-7B60EC793F52}"/>
              </a:ext>
            </a:extLst>
          </p:cNvPr>
          <p:cNvSpPr txBox="1"/>
          <p:nvPr/>
        </p:nvSpPr>
        <p:spPr>
          <a:xfrm>
            <a:off x="6261266" y="4874509"/>
            <a:ext cx="4907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kumimoji="1" lang="zh-CN" spc="300" sz="2800">
                <a:solidFill>
                  <a:srgbClr val="000000">
                    <a:lumMod val="65000"/>
                    <a:lumOff val="35000"/>
                  </a:srgbClr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descr="15" id="18" name="图片 17">
            <a:extLst>
              <a:ext uri="{FF2B5EF4-FFF2-40B4-BE49-F238E27FC236}">
                <a16:creationId xmlns:a16="http://schemas.microsoft.com/office/drawing/2014/main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descr="17" id="21" name="图片 20">
            <a:extLst>
              <a:ext uri="{FF2B5EF4-FFF2-40B4-BE49-F238E27FC236}">
                <a16:creationId xmlns:a16="http://schemas.microsoft.com/office/drawing/2014/main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descr="16" id="20" name="图片 19">
            <a:extLst>
              <a:ext uri="{FF2B5EF4-FFF2-40B4-BE49-F238E27FC236}">
                <a16:creationId xmlns:a16="http://schemas.microsoft.com/office/drawing/2014/main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  <p:extLst>
      <p:ext uri="{BB962C8B-B14F-4D97-AF65-F5344CB8AC3E}">
        <p14:creationId val="24389587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5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7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  <p:cond delay="0" evt="onBegin">
                          <p:tn val="78"/>
                        </p:cond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descr="图片包含 游戏机  描述已自动生成" id="3" name="PA-1022132">
            <a:extLst>
              <a:ext uri="{FF2B5EF4-FFF2-40B4-BE49-F238E27FC236}">
                <a16:creationId xmlns:a16="http://schemas.microsoft.com/office/drawing/2014/main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17DFF2-F4AA-4CA7-AA67-469F7E07A3DE}"/>
              </a:ext>
            </a:extLst>
          </p:cNvPr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algn="ctr" cap="flat" cmpd="sng" w="25400">
            <a:solidFill>
              <a:srgbClr val="3E95A1"/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00500000000000000" typeface="字魂59号-创粗黑"/>
              <a:ea charset="-122" panose="00000500000000000000" typeface="字魂59号-创粗黑"/>
              <a:cs charset="-122" panose="00000500000000000000" typeface="字魂59号-创粗黑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47DA82-D1FD-44EC-A14B-A96B568D2007}"/>
              </a:ext>
            </a:extLst>
          </p:cNvPr>
          <p:cNvSpPr/>
          <p:nvPr/>
        </p:nvSpPr>
        <p:spPr>
          <a:xfrm>
            <a:off x="813537" y="2765779"/>
            <a:ext cx="5307431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如果去人员密集的公众场合，应佩戴医用外科口罩。照顾呼吸道感染患者时，应佩戴N95等医用防护口罩。需要注意的是，不管什么类型的口罩，防护效果都是有限的，需要定期更换。建议4小时更换一次，遇污染或潮湿，应及时更换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554234-A3DB-4E9F-B104-6F5CD18B4518}"/>
              </a:ext>
            </a:extLst>
          </p:cNvPr>
          <p:cNvSpPr/>
          <p:nvPr/>
        </p:nvSpPr>
        <p:spPr>
          <a:xfrm>
            <a:off x="1252224" y="2361063"/>
            <a:ext cx="32290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如何正确佩戴口罩</a:t>
            </a:r>
          </a:p>
        </p:txBody>
      </p:sp>
    </p:spTree>
    <p:extLst>
      <p:ext uri="{BB962C8B-B14F-4D97-AF65-F5344CB8AC3E}">
        <p14:creationId val="55543932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6A772377-C751-4A37-AC7F-B1F31F1901E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7899F75-E8F3-424D-866A-0568E15DD6B9}"/>
              </a:ext>
            </a:extLst>
          </p:cNvPr>
          <p:cNvSpPr/>
          <p:nvPr/>
        </p:nvSpPr>
        <p:spPr>
          <a:xfrm>
            <a:off x="5850342" y="2868799"/>
            <a:ext cx="5561159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（1）保持清洁，熟食品交替处理的过程中注意洗手。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（2）使用器皿储存食物以避免生熟食物相互接触， 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 处理生食和熟食的刀具、砧板要分开，避免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 交叉污染。</a:t>
            </a:r>
          </a:p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（3）生鲜、禽类、肉类、蛋类彻底烧熟煮透。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70029F-AEA1-4EE5-9997-69265AA6EDE2}"/>
              </a:ext>
            </a:extLst>
          </p:cNvPr>
          <p:cNvSpPr/>
          <p:nvPr/>
        </p:nvSpPr>
        <p:spPr>
          <a:xfrm>
            <a:off x="6421575" y="1894909"/>
            <a:ext cx="3937077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避免食源性感染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6E8363-D3D0-43E3-B748-6A022B67BD4C}"/>
              </a:ext>
            </a:extLst>
          </p:cNvPr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gdLst>
                <a:gd fmla="*/ 1129309 w 2109706" name="connsiteX0"/>
                <a:gd fmla="*/ 1646317 h 2105544" name="connsiteY0"/>
                <a:gd fmla="*/ 1240594 w 2109706" name="connsiteX1"/>
                <a:gd fmla="*/ 1865537 h 2105544" name="connsiteY1"/>
                <a:gd fmla="*/ 1187323 w 2109706" name="connsiteX2"/>
                <a:gd fmla="*/ 2105544 h 2105544" name="connsiteY2"/>
                <a:gd fmla="*/ 1076038 w 2109706" name="connsiteX3"/>
                <a:gd fmla="*/ 1886325 h 2105544" name="connsiteY3"/>
                <a:gd fmla="*/ 1129309 w 2109706" name="connsiteX4"/>
                <a:gd fmla="*/ 1646317 h 2105544" name="connsiteY4"/>
                <a:gd fmla="*/ 980398 w 2109706" name="connsiteX5"/>
                <a:gd fmla="*/ 1646317 h 2105544" name="connsiteY5"/>
                <a:gd fmla="*/ 1033669 w 2109706" name="connsiteX6"/>
                <a:gd fmla="*/ 1886325 h 2105544" name="connsiteY6"/>
                <a:gd fmla="*/ 922384 w 2109706" name="connsiteX7"/>
                <a:gd fmla="*/ 2105544 h 2105544" name="connsiteY7"/>
                <a:gd fmla="*/ 869113 w 2109706" name="connsiteX8"/>
                <a:gd fmla="*/ 1865537 h 2105544" name="connsiteY8"/>
                <a:gd fmla="*/ 980398 w 2109706" name="connsiteX9"/>
                <a:gd fmla="*/ 1646317 h 2105544" name="connsiteY9"/>
                <a:gd fmla="*/ 1273542 w 2109706" name="connsiteX10"/>
                <a:gd fmla="*/ 1609284 h 2105544" name="connsiteY10"/>
                <a:gd fmla="*/ 1435849 w 2109706" name="connsiteX11"/>
                <a:gd fmla="*/ 1793941 h 2105544" name="connsiteY11"/>
                <a:gd fmla="*/ 1443938 w 2109706" name="connsiteX12"/>
                <a:gd fmla="*/ 2039656 h 2105544" name="connsiteY12"/>
                <a:gd fmla="*/ 1281632 w 2109706" name="connsiteX13"/>
                <a:gd fmla="*/ 1854999 h 2105544" name="connsiteY13"/>
                <a:gd fmla="*/ 1273542 w 2109706" name="connsiteX14"/>
                <a:gd fmla="*/ 1609284 h 2105544" name="connsiteY14"/>
                <a:gd fmla="*/ 836164 w 2109706" name="connsiteX15"/>
                <a:gd fmla="*/ 1609284 h 2105544" name="connsiteY15"/>
                <a:gd fmla="*/ 828074 w 2109706" name="connsiteX16"/>
                <a:gd fmla="*/ 1854999 h 2105544" name="connsiteY16"/>
                <a:gd fmla="*/ 665768 w 2109706" name="connsiteX17"/>
                <a:gd fmla="*/ 2039656 h 2105544" name="connsiteY17"/>
                <a:gd fmla="*/ 673858 w 2109706" name="connsiteX18"/>
                <a:gd fmla="*/ 1793941 h 2105544" name="connsiteY18"/>
                <a:gd fmla="*/ 836164 w 2109706" name="connsiteX19"/>
                <a:gd fmla="*/ 1609284 h 2105544" name="connsiteY19"/>
                <a:gd fmla="*/ 1404034 w 2109706" name="connsiteX20"/>
                <a:gd fmla="*/ 1537545 h 2105544" name="connsiteY20"/>
                <a:gd fmla="*/ 1607164 w 2109706" name="connsiteX21"/>
                <a:gd fmla="*/ 1676037 h 2105544" name="connsiteY21"/>
                <a:gd fmla="*/ 1676106 w 2109706" name="connsiteX22"/>
                <a:gd fmla="*/ 1912020 h 2105544" name="connsiteY22"/>
                <a:gd fmla="*/ 1472977 w 2109706" name="connsiteX23"/>
                <a:gd fmla="*/ 1773529 h 2105544" name="connsiteY23"/>
                <a:gd fmla="*/ 1404034 w 2109706" name="connsiteX24"/>
                <a:gd fmla="*/ 1537545 h 2105544" name="connsiteY24"/>
                <a:gd fmla="*/ 705672 w 2109706" name="connsiteX25"/>
                <a:gd fmla="*/ 1537545 h 2105544" name="connsiteY25"/>
                <a:gd fmla="*/ 636729 w 2109706" name="connsiteX26"/>
                <a:gd fmla="*/ 1773529 h 2105544" name="connsiteY26"/>
                <a:gd fmla="*/ 433600 w 2109706" name="connsiteX27"/>
                <a:gd fmla="*/ 1912020 h 2105544" name="connsiteY27"/>
                <a:gd fmla="*/ 502542 w 2109706" name="connsiteX28"/>
                <a:gd fmla="*/ 1676037 h 2105544" name="connsiteY28"/>
                <a:gd fmla="*/ 705672 w 2109706" name="connsiteX29"/>
                <a:gd fmla="*/ 1537545 h 2105544" name="connsiteY29"/>
                <a:gd fmla="*/ 1512586 w 2109706" name="connsiteX30"/>
                <a:gd fmla="*/ 1435608 h 2105544" name="connsiteY30"/>
                <a:gd fmla="*/ 1743775 w 2109706" name="connsiteX31"/>
                <a:gd fmla="*/ 1519233 h 2105544" name="connsiteY31"/>
                <a:gd fmla="*/ 1869239 w 2109706" name="connsiteX32"/>
                <a:gd fmla="*/ 1730657 h 2105544" name="connsiteY32"/>
                <a:gd fmla="*/ 1638050 w 2109706" name="connsiteX33"/>
                <a:gd fmla="*/ 1647033 h 2105544" name="connsiteY33"/>
                <a:gd fmla="*/ 1512586 w 2109706" name="connsiteX34"/>
                <a:gd fmla="*/ 1435608 h 2105544" name="connsiteY34"/>
                <a:gd fmla="*/ 597120 w 2109706" name="connsiteX35"/>
                <a:gd fmla="*/ 1435608 h 2105544" name="connsiteY35"/>
                <a:gd fmla="*/ 471656 w 2109706" name="connsiteX36"/>
                <a:gd fmla="*/ 1647033 h 2105544" name="connsiteY36"/>
                <a:gd fmla="*/ 240467 w 2109706" name="connsiteX37"/>
                <a:gd fmla="*/ 1730657 h 2105544" name="connsiteY37"/>
                <a:gd fmla="*/ 365931 w 2109706" name="connsiteX38"/>
                <a:gd fmla="*/ 1519233 h 2105544" name="connsiteY38"/>
                <a:gd fmla="*/ 597120 w 2109706" name="connsiteX39"/>
                <a:gd fmla="*/ 1435608 h 2105544" name="connsiteY39"/>
                <a:gd fmla="*/ 1650985 w 2109706" name="connsiteX40"/>
                <a:gd fmla="*/ 1299221 h 2105544" name="connsiteY40"/>
                <a:gd fmla="*/ 1837099 w 2109706" name="connsiteX41"/>
                <a:gd fmla="*/ 1333381 h 2105544" name="connsiteY41"/>
                <a:gd fmla="*/ 2011200 w 2109706" name="connsiteX42"/>
                <a:gd fmla="*/ 1506961 h 2105544" name="connsiteY42"/>
                <a:gd fmla="*/ 1766478 w 2109706" name="connsiteX43"/>
                <a:gd fmla="*/ 1483459 h 2105544" name="connsiteY43"/>
                <a:gd fmla="*/ 1592376 w 2109706" name="connsiteX44"/>
                <a:gd fmla="*/ 1309878 h 2105544" name="connsiteY44"/>
                <a:gd fmla="*/ 1650985 w 2109706" name="connsiteX45"/>
                <a:gd fmla="*/ 1299221 h 2105544" name="connsiteY45"/>
                <a:gd fmla="*/ 458721 w 2109706" name="connsiteX46"/>
                <a:gd fmla="*/ 1299221 h 2105544" name="connsiteY46"/>
                <a:gd fmla="*/ 517330 w 2109706" name="connsiteX47"/>
                <a:gd fmla="*/ 1309878 h 2105544" name="connsiteY47"/>
                <a:gd fmla="*/ 343228 w 2109706" name="connsiteX48"/>
                <a:gd fmla="*/ 1483459 h 2105544" name="connsiteY48"/>
                <a:gd fmla="*/ 98506 w 2109706" name="connsiteX49"/>
                <a:gd fmla="*/ 1506961 h 2105544" name="connsiteY49"/>
                <a:gd fmla="*/ 272607 w 2109706" name="connsiteX50"/>
                <a:gd fmla="*/ 1333381 h 2105544" name="connsiteY50"/>
                <a:gd fmla="*/ 458721 w 2109706" name="connsiteX51"/>
                <a:gd fmla="*/ 1299221 h 2105544" name="connsiteY51"/>
                <a:gd fmla="*/ 1815445 w 2109706" name="connsiteX52"/>
                <a:gd fmla="*/ 1123451 h 2105544" name="connsiteY52"/>
                <a:gd fmla="*/ 1881271 w 2109706" name="connsiteX53"/>
                <a:gd fmla="*/ 1130160 h 2105544" name="connsiteY53"/>
                <a:gd fmla="*/ 2093070 w 2109706" name="connsiteX54"/>
                <a:gd fmla="*/ 1254990 h 2105544" name="connsiteY54"/>
                <a:gd fmla="*/ 1850192 w 2109706" name="connsiteX55"/>
                <a:gd fmla="*/ 1293086 h 2105544" name="connsiteY55"/>
                <a:gd fmla="*/ 1638392 w 2109706" name="connsiteX56"/>
                <a:gd fmla="*/ 1168255 h 2105544" name="connsiteY56"/>
                <a:gd fmla="*/ 1815445 w 2109706" name="connsiteX57"/>
                <a:gd fmla="*/ 1123451 h 2105544" name="connsiteY57"/>
                <a:gd fmla="*/ 294261 w 2109706" name="connsiteX58"/>
                <a:gd fmla="*/ 1123451 h 2105544" name="connsiteY58"/>
                <a:gd fmla="*/ 471314 w 2109706" name="connsiteX59"/>
                <a:gd fmla="*/ 1168256 h 2105544" name="connsiteY59"/>
                <a:gd fmla="*/ 259514 w 2109706" name="connsiteX60"/>
                <a:gd fmla="*/ 1293086 h 2105544" name="connsiteY60"/>
                <a:gd fmla="*/ 16636 w 2109706" name="connsiteX61"/>
                <a:gd fmla="*/ 1254990 h 2105544" name="connsiteY61"/>
                <a:gd fmla="*/ 228435 w 2109706" name="connsiteX62"/>
                <a:gd fmla="*/ 1130160 h 2105544" name="connsiteY62"/>
                <a:gd fmla="*/ 294261 w 2109706" name="connsiteX63"/>
                <a:gd fmla="*/ 1123451 h 2105544" name="connsiteY63"/>
                <a:gd fmla="*/ 1873517 w 2109706" name="connsiteX64"/>
                <a:gd fmla="*/ 922337 h 2105544" name="connsiteY64"/>
                <a:gd fmla="*/ 2109706 w 2109706" name="connsiteX65"/>
                <a:gd fmla="*/ 990574 h 2105544" name="connsiteY65"/>
                <a:gd fmla="*/ 1883932 w 2109706" name="connsiteX66"/>
                <a:gd fmla="*/ 1087874 h 2105544" name="connsiteY66"/>
                <a:gd fmla="*/ 1647742 w 2109706" name="connsiteX67"/>
                <a:gd fmla="*/ 1019638 h 2105544" name="connsiteY67"/>
                <a:gd fmla="*/ 1873517 w 2109706" name="connsiteX68"/>
                <a:gd fmla="*/ 922337 h 2105544" name="connsiteY68"/>
                <a:gd fmla="*/ 236189 w 2109706" name="connsiteX69"/>
                <a:gd fmla="*/ 922337 h 2105544" name="connsiteY69"/>
                <a:gd fmla="*/ 461964 w 2109706" name="connsiteX70"/>
                <a:gd fmla="*/ 1019638 h 2105544" name="connsiteY70"/>
                <a:gd fmla="*/ 225774 w 2109706" name="connsiteX71"/>
                <a:gd fmla="*/ 1087874 h 2105544" name="connsiteY71"/>
                <a:gd fmla="*/ 0 w 2109706" name="connsiteX72"/>
                <a:gd fmla="*/ 990574 h 2105544" name="connsiteY72"/>
                <a:gd fmla="*/ 236189 w 2109706" name="connsiteX73"/>
                <a:gd fmla="*/ 922337 h 2105544" name="connsiteY73"/>
                <a:gd fmla="*/ 1942296 w 2109706" name="connsiteX74"/>
                <a:gd fmla="*/ 704767 h 2105544" name="connsiteY74"/>
                <a:gd fmla="*/ 2060061 w 2109706" name="connsiteX75"/>
                <a:gd fmla="*/ 730327 h 2105544" name="connsiteY75"/>
                <a:gd fmla="*/ 1865578 w 2109706" name="connsiteX76"/>
                <a:gd fmla="*/ 880719 h 2105544" name="connsiteY76"/>
                <a:gd fmla="*/ 1619839 w 2109706" name="connsiteX77"/>
                <a:gd fmla="*/ 873364 h 2105544" name="connsiteY77"/>
                <a:gd fmla="*/ 1814323 w 2109706" name="connsiteX78"/>
                <a:gd fmla="*/ 722973 h 2105544" name="connsiteY78"/>
                <a:gd fmla="*/ 1942296 w 2109706" name="connsiteX79"/>
                <a:gd fmla="*/ 704767 h 2105544" name="connsiteY79"/>
                <a:gd fmla="*/ 167410 w 2109706" name="connsiteX80"/>
                <a:gd fmla="*/ 704767 h 2105544" name="connsiteY80"/>
                <a:gd fmla="*/ 295383 w 2109706" name="connsiteX81"/>
                <a:gd fmla="*/ 722973 h 2105544" name="connsiteY81"/>
                <a:gd fmla="*/ 489867 w 2109706" name="connsiteX82"/>
                <a:gd fmla="*/ 873364 h 2105544" name="connsiteY82"/>
                <a:gd fmla="*/ 244128 w 2109706" name="connsiteX83"/>
                <a:gd fmla="*/ 880719 h 2105544" name="connsiteY83"/>
                <a:gd fmla="*/ 49645 w 2109706" name="connsiteX84"/>
                <a:gd fmla="*/ 730327 h 2105544" name="connsiteY84"/>
                <a:gd fmla="*/ 167410 w 2109706" name="connsiteX85"/>
                <a:gd fmla="*/ 704767 h 2105544" name="connsiteY85"/>
                <a:gd fmla="*/ 1887774 w 2109706" name="connsiteX86"/>
                <a:gd fmla="*/ 487375 h 2105544" name="connsiteY86"/>
                <a:gd fmla="*/ 1947256 w 2109706" name="connsiteX87"/>
                <a:gd fmla="*/ 490603 h 2105544" name="connsiteY87"/>
                <a:gd fmla="*/ 1796284 w 2109706" name="connsiteX88"/>
                <a:gd fmla="*/ 684635 h 2105544" name="connsiteY88"/>
                <a:gd fmla="*/ 1556436 w 2109706" name="connsiteX89"/>
                <a:gd fmla="*/ 738625 h 2105544" name="connsiteY89"/>
                <a:gd fmla="*/ 1707409 w 2109706" name="connsiteX90"/>
                <a:gd fmla="*/ 544592 h 2105544" name="connsiteY90"/>
                <a:gd fmla="*/ 1887774 w 2109706" name="connsiteX91"/>
                <a:gd fmla="*/ 487375 h 2105544" name="connsiteY91"/>
                <a:gd fmla="*/ 221932 w 2109706" name="connsiteX92"/>
                <a:gd fmla="*/ 487375 h 2105544" name="connsiteY92"/>
                <a:gd fmla="*/ 402297 w 2109706" name="connsiteX93"/>
                <a:gd fmla="*/ 544592 h 2105544" name="connsiteY93"/>
                <a:gd fmla="*/ 553270 w 2109706" name="connsiteX94"/>
                <a:gd fmla="*/ 738625 h 2105544" name="connsiteY94"/>
                <a:gd fmla="*/ 313422 w 2109706" name="connsiteX95"/>
                <a:gd fmla="*/ 684635 h 2105544" name="connsiteY95"/>
                <a:gd fmla="*/ 162450 w 2109706" name="connsiteX96"/>
                <a:gd fmla="*/ 490603 h 2105544" name="connsiteY96"/>
                <a:gd fmla="*/ 221932 w 2109706" name="connsiteX97"/>
                <a:gd fmla="*/ 487375 h 2105544" name="connsiteY97"/>
                <a:gd fmla="*/ 1778378 w 2109706" name="connsiteX98"/>
                <a:gd fmla="*/ 286464 h 2105544" name="connsiteY98"/>
                <a:gd fmla="*/ 1680402 w 2109706" name="connsiteX99"/>
                <a:gd fmla="*/ 511946 h 2105544" name="connsiteY99"/>
                <a:gd fmla="*/ 1461517 w 2109706" name="connsiteX100"/>
                <a:gd fmla="*/ 623887 h 2105544" name="connsiteY100"/>
                <a:gd fmla="*/ 1559493 w 2109706" name="connsiteX101"/>
                <a:gd fmla="*/ 398405 h 2105544" name="connsiteY101"/>
                <a:gd fmla="*/ 1778378 w 2109706" name="connsiteX102"/>
                <a:gd fmla="*/ 286464 h 2105544" name="connsiteY102"/>
                <a:gd fmla="*/ 331328 w 2109706" name="connsiteX103"/>
                <a:gd fmla="*/ 286464 h 2105544" name="connsiteY103"/>
                <a:gd fmla="*/ 550213 w 2109706" name="connsiteX104"/>
                <a:gd fmla="*/ 398405 h 2105544" name="connsiteY104"/>
                <a:gd fmla="*/ 648189 w 2109706" name="connsiteX105"/>
                <a:gd fmla="*/ 623887 h 2105544" name="connsiteY105"/>
                <a:gd fmla="*/ 429304 w 2109706" name="connsiteX106"/>
                <a:gd fmla="*/ 511946 h 2105544" name="connsiteY106"/>
                <a:gd fmla="*/ 331328 w 2109706" name="connsiteX107"/>
                <a:gd fmla="*/ 286464 h 2105544" name="connsiteY107"/>
                <a:gd fmla="*/ 1564038 w 2109706" name="connsiteX108"/>
                <a:gd fmla="*/ 130737 h 2105544" name="connsiteY108"/>
                <a:gd fmla="*/ 1525215 w 2109706" name="connsiteX109"/>
                <a:gd fmla="*/ 373500 h 2105544" name="connsiteY109"/>
                <a:gd fmla="*/ 1341045 w 2109706" name="connsiteX110"/>
                <a:gd fmla="*/ 536359 h 2105544" name="connsiteY110"/>
                <a:gd fmla="*/ 1379867 w 2109706" name="connsiteX111"/>
                <a:gd fmla="*/ 293595 h 2105544" name="connsiteY111"/>
                <a:gd fmla="*/ 1564038 w 2109706" name="connsiteX112"/>
                <a:gd fmla="*/ 130737 h 2105544" name="connsiteY112"/>
                <a:gd fmla="*/ 545669 w 2109706" name="connsiteX113"/>
                <a:gd fmla="*/ 130737 h 2105544" name="connsiteY113"/>
                <a:gd fmla="*/ 729839 w 2109706" name="connsiteX114"/>
                <a:gd fmla="*/ 293595 h 2105544" name="connsiteY114"/>
                <a:gd fmla="*/ 768661 w 2109706" name="connsiteX115"/>
                <a:gd fmla="*/ 536359 h 2105544" name="connsiteY115"/>
                <a:gd fmla="*/ 584491 w 2109706" name="connsiteX116"/>
                <a:gd fmla="*/ 373500 h 2105544" name="connsiteY116"/>
                <a:gd fmla="*/ 545669 w 2109706" name="connsiteX117"/>
                <a:gd fmla="*/ 130737 h 2105544" name="connsiteY117"/>
                <a:gd fmla="*/ 1317704 w 2109706" name="connsiteX118"/>
                <a:gd fmla="*/ 33206 h 2105544" name="connsiteY118"/>
                <a:gd fmla="*/ 1340474 w 2109706" name="connsiteX119"/>
                <a:gd fmla="*/ 277998 h 2105544" name="connsiteY119"/>
                <a:gd fmla="*/ 1202591 w 2109706" name="connsiteX120"/>
                <a:gd fmla="*/ 481541 h 2105544" name="connsiteY120"/>
                <a:gd fmla="*/ 1179821 w 2109706" name="connsiteX121"/>
                <a:gd fmla="*/ 236749 h 2105544" name="connsiteY121"/>
                <a:gd fmla="*/ 1317704 w 2109706" name="connsiteX122"/>
                <a:gd fmla="*/ 33206 h 2105544" name="connsiteY122"/>
                <a:gd fmla="*/ 792003 w 2109706" name="connsiteX123"/>
                <a:gd fmla="*/ 33206 h 2105544" name="connsiteY123"/>
                <a:gd fmla="*/ 929886 w 2109706" name="connsiteX124"/>
                <a:gd fmla="*/ 236749 h 2105544" name="connsiteY124"/>
                <a:gd fmla="*/ 907116 w 2109706" name="connsiteX125"/>
                <a:gd fmla="*/ 481541 h 2105544" name="connsiteY125"/>
                <a:gd fmla="*/ 769233 w 2109706" name="connsiteX126"/>
                <a:gd fmla="*/ 277998 h 2105544" name="connsiteY126"/>
                <a:gd fmla="*/ 792003 w 2109706" name="connsiteX127"/>
                <a:gd fmla="*/ 33206 h 2105544" name="connsiteY127"/>
                <a:gd fmla="*/ 1054853 w 2109706" name="connsiteX128"/>
                <a:gd fmla="*/ 0 h 2105544" name="connsiteY128"/>
                <a:gd fmla="*/ 1137785 w 2109706" name="connsiteX129"/>
                <a:gd fmla="*/ 231438 h 2105544" name="connsiteY129"/>
                <a:gd fmla="*/ 1054853 w 2109706" name="connsiteX130"/>
                <a:gd fmla="*/ 462877 h 2105544" name="connsiteY130"/>
                <a:gd fmla="*/ 971921 w 2109706" name="connsiteX131"/>
                <a:gd fmla="*/ 231438 h 2105544" name="connsiteY131"/>
                <a:gd fmla="*/ 1054853 w 2109706" name="connsiteX132"/>
                <a:gd fmla="*/ 0 h 2105544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2105544" w="2109706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a00000000000000" pitchFamily="34" typeface="思源黑体 CN Heavy"/>
                <a:ea charset="-122" panose="020b0a00000000000000" pitchFamily="34" typeface="思源黑体 CN Heavy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val="10730056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entr" presetID="0" presetSubtype="0" spd="120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25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25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25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333" fill="hold" id="14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333" fill="hold" id="1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333" fill="hold" id="16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417" fill="hold" id="17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417" fill="hold" id="18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417" fill="hold" id="19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ABD99A-BE42-4C87-B881-5E8C058E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1806" r="22908"/>
          <a:stretch>
            <a:fillRect/>
          </a:stretch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1C96F58-00ED-47D3-955E-7AC4931978B9}"/>
              </a:ext>
            </a:extLst>
          </p:cNvPr>
          <p:cNvSpPr/>
          <p:nvPr/>
        </p:nvSpPr>
        <p:spPr>
          <a:xfrm>
            <a:off x="1572232" y="2185663"/>
            <a:ext cx="6971267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（4）如何保持食物的安全温度</a:t>
            </a:r>
          </a:p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绝大多数微生物喜欢室温环境。熟食在室温下不得存放2小时以上；所有熟食和易腐烂的食物应及时冷藏（最好在5℃以下）。冰箱并不是保险箱，即使在冰箱中也不能过久储存食物。</a:t>
            </a:r>
          </a:p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（5）不吃过期变质食品</a:t>
            </a:r>
          </a:p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注意生产日期和保质期，并在规定时间内食用。打开时应注意有无腐败，变质。发现食品感官异常，请立即停止食用。</a:t>
            </a:r>
          </a:p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到生鲜市场采购接触动物和动物产品后，用肥皂和清水洗手。避免触摸眼、鼻、口；避免与生病的动物和变质的肉接触；避免与市场里的流动动物、垃圾废水接触。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51BAE-4124-45B3-A224-0E41AA13780D}"/>
              </a:ext>
            </a:extLst>
          </p:cNvPr>
          <p:cNvSpPr/>
          <p:nvPr/>
        </p:nvSpPr>
        <p:spPr>
          <a:xfrm>
            <a:off x="1707259" y="1389942"/>
            <a:ext cx="3937077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避免食源性感染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BD562E4-5175-425C-BE5F-B1930FAE7BF0}"/>
              </a:ext>
            </a:extLst>
          </p:cNvPr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33F20F25-0B04-4853-9E8A-A9886E18D467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gdLst>
                <a:gd fmla="*/ 1129309 w 2109706" name="connsiteX0"/>
                <a:gd fmla="*/ 1646317 h 2105544" name="connsiteY0"/>
                <a:gd fmla="*/ 1240594 w 2109706" name="connsiteX1"/>
                <a:gd fmla="*/ 1865537 h 2105544" name="connsiteY1"/>
                <a:gd fmla="*/ 1187323 w 2109706" name="connsiteX2"/>
                <a:gd fmla="*/ 2105544 h 2105544" name="connsiteY2"/>
                <a:gd fmla="*/ 1076038 w 2109706" name="connsiteX3"/>
                <a:gd fmla="*/ 1886325 h 2105544" name="connsiteY3"/>
                <a:gd fmla="*/ 1129309 w 2109706" name="connsiteX4"/>
                <a:gd fmla="*/ 1646317 h 2105544" name="connsiteY4"/>
                <a:gd fmla="*/ 980398 w 2109706" name="connsiteX5"/>
                <a:gd fmla="*/ 1646317 h 2105544" name="connsiteY5"/>
                <a:gd fmla="*/ 1033669 w 2109706" name="connsiteX6"/>
                <a:gd fmla="*/ 1886325 h 2105544" name="connsiteY6"/>
                <a:gd fmla="*/ 922384 w 2109706" name="connsiteX7"/>
                <a:gd fmla="*/ 2105544 h 2105544" name="connsiteY7"/>
                <a:gd fmla="*/ 869113 w 2109706" name="connsiteX8"/>
                <a:gd fmla="*/ 1865537 h 2105544" name="connsiteY8"/>
                <a:gd fmla="*/ 980398 w 2109706" name="connsiteX9"/>
                <a:gd fmla="*/ 1646317 h 2105544" name="connsiteY9"/>
                <a:gd fmla="*/ 1273542 w 2109706" name="connsiteX10"/>
                <a:gd fmla="*/ 1609284 h 2105544" name="connsiteY10"/>
                <a:gd fmla="*/ 1435849 w 2109706" name="connsiteX11"/>
                <a:gd fmla="*/ 1793941 h 2105544" name="connsiteY11"/>
                <a:gd fmla="*/ 1443938 w 2109706" name="connsiteX12"/>
                <a:gd fmla="*/ 2039656 h 2105544" name="connsiteY12"/>
                <a:gd fmla="*/ 1281632 w 2109706" name="connsiteX13"/>
                <a:gd fmla="*/ 1854999 h 2105544" name="connsiteY13"/>
                <a:gd fmla="*/ 1273542 w 2109706" name="connsiteX14"/>
                <a:gd fmla="*/ 1609284 h 2105544" name="connsiteY14"/>
                <a:gd fmla="*/ 836164 w 2109706" name="connsiteX15"/>
                <a:gd fmla="*/ 1609284 h 2105544" name="connsiteY15"/>
                <a:gd fmla="*/ 828074 w 2109706" name="connsiteX16"/>
                <a:gd fmla="*/ 1854999 h 2105544" name="connsiteY16"/>
                <a:gd fmla="*/ 665768 w 2109706" name="connsiteX17"/>
                <a:gd fmla="*/ 2039656 h 2105544" name="connsiteY17"/>
                <a:gd fmla="*/ 673858 w 2109706" name="connsiteX18"/>
                <a:gd fmla="*/ 1793941 h 2105544" name="connsiteY18"/>
                <a:gd fmla="*/ 836164 w 2109706" name="connsiteX19"/>
                <a:gd fmla="*/ 1609284 h 2105544" name="connsiteY19"/>
                <a:gd fmla="*/ 1404034 w 2109706" name="connsiteX20"/>
                <a:gd fmla="*/ 1537545 h 2105544" name="connsiteY20"/>
                <a:gd fmla="*/ 1607164 w 2109706" name="connsiteX21"/>
                <a:gd fmla="*/ 1676037 h 2105544" name="connsiteY21"/>
                <a:gd fmla="*/ 1676106 w 2109706" name="connsiteX22"/>
                <a:gd fmla="*/ 1912020 h 2105544" name="connsiteY22"/>
                <a:gd fmla="*/ 1472977 w 2109706" name="connsiteX23"/>
                <a:gd fmla="*/ 1773529 h 2105544" name="connsiteY23"/>
                <a:gd fmla="*/ 1404034 w 2109706" name="connsiteX24"/>
                <a:gd fmla="*/ 1537545 h 2105544" name="connsiteY24"/>
                <a:gd fmla="*/ 705672 w 2109706" name="connsiteX25"/>
                <a:gd fmla="*/ 1537545 h 2105544" name="connsiteY25"/>
                <a:gd fmla="*/ 636729 w 2109706" name="connsiteX26"/>
                <a:gd fmla="*/ 1773529 h 2105544" name="connsiteY26"/>
                <a:gd fmla="*/ 433600 w 2109706" name="connsiteX27"/>
                <a:gd fmla="*/ 1912020 h 2105544" name="connsiteY27"/>
                <a:gd fmla="*/ 502542 w 2109706" name="connsiteX28"/>
                <a:gd fmla="*/ 1676037 h 2105544" name="connsiteY28"/>
                <a:gd fmla="*/ 705672 w 2109706" name="connsiteX29"/>
                <a:gd fmla="*/ 1537545 h 2105544" name="connsiteY29"/>
                <a:gd fmla="*/ 1512586 w 2109706" name="connsiteX30"/>
                <a:gd fmla="*/ 1435608 h 2105544" name="connsiteY30"/>
                <a:gd fmla="*/ 1743775 w 2109706" name="connsiteX31"/>
                <a:gd fmla="*/ 1519233 h 2105544" name="connsiteY31"/>
                <a:gd fmla="*/ 1869239 w 2109706" name="connsiteX32"/>
                <a:gd fmla="*/ 1730657 h 2105544" name="connsiteY32"/>
                <a:gd fmla="*/ 1638050 w 2109706" name="connsiteX33"/>
                <a:gd fmla="*/ 1647033 h 2105544" name="connsiteY33"/>
                <a:gd fmla="*/ 1512586 w 2109706" name="connsiteX34"/>
                <a:gd fmla="*/ 1435608 h 2105544" name="connsiteY34"/>
                <a:gd fmla="*/ 597120 w 2109706" name="connsiteX35"/>
                <a:gd fmla="*/ 1435608 h 2105544" name="connsiteY35"/>
                <a:gd fmla="*/ 471656 w 2109706" name="connsiteX36"/>
                <a:gd fmla="*/ 1647033 h 2105544" name="connsiteY36"/>
                <a:gd fmla="*/ 240467 w 2109706" name="connsiteX37"/>
                <a:gd fmla="*/ 1730657 h 2105544" name="connsiteY37"/>
                <a:gd fmla="*/ 365931 w 2109706" name="connsiteX38"/>
                <a:gd fmla="*/ 1519233 h 2105544" name="connsiteY38"/>
                <a:gd fmla="*/ 597120 w 2109706" name="connsiteX39"/>
                <a:gd fmla="*/ 1435608 h 2105544" name="connsiteY39"/>
                <a:gd fmla="*/ 1650985 w 2109706" name="connsiteX40"/>
                <a:gd fmla="*/ 1299221 h 2105544" name="connsiteY40"/>
                <a:gd fmla="*/ 1837099 w 2109706" name="connsiteX41"/>
                <a:gd fmla="*/ 1333381 h 2105544" name="connsiteY41"/>
                <a:gd fmla="*/ 2011200 w 2109706" name="connsiteX42"/>
                <a:gd fmla="*/ 1506961 h 2105544" name="connsiteY42"/>
                <a:gd fmla="*/ 1766478 w 2109706" name="connsiteX43"/>
                <a:gd fmla="*/ 1483459 h 2105544" name="connsiteY43"/>
                <a:gd fmla="*/ 1592376 w 2109706" name="connsiteX44"/>
                <a:gd fmla="*/ 1309878 h 2105544" name="connsiteY44"/>
                <a:gd fmla="*/ 1650985 w 2109706" name="connsiteX45"/>
                <a:gd fmla="*/ 1299221 h 2105544" name="connsiteY45"/>
                <a:gd fmla="*/ 458721 w 2109706" name="connsiteX46"/>
                <a:gd fmla="*/ 1299221 h 2105544" name="connsiteY46"/>
                <a:gd fmla="*/ 517330 w 2109706" name="connsiteX47"/>
                <a:gd fmla="*/ 1309878 h 2105544" name="connsiteY47"/>
                <a:gd fmla="*/ 343228 w 2109706" name="connsiteX48"/>
                <a:gd fmla="*/ 1483459 h 2105544" name="connsiteY48"/>
                <a:gd fmla="*/ 98506 w 2109706" name="connsiteX49"/>
                <a:gd fmla="*/ 1506961 h 2105544" name="connsiteY49"/>
                <a:gd fmla="*/ 272607 w 2109706" name="connsiteX50"/>
                <a:gd fmla="*/ 1333381 h 2105544" name="connsiteY50"/>
                <a:gd fmla="*/ 458721 w 2109706" name="connsiteX51"/>
                <a:gd fmla="*/ 1299221 h 2105544" name="connsiteY51"/>
                <a:gd fmla="*/ 1815445 w 2109706" name="connsiteX52"/>
                <a:gd fmla="*/ 1123451 h 2105544" name="connsiteY52"/>
                <a:gd fmla="*/ 1881271 w 2109706" name="connsiteX53"/>
                <a:gd fmla="*/ 1130160 h 2105544" name="connsiteY53"/>
                <a:gd fmla="*/ 2093070 w 2109706" name="connsiteX54"/>
                <a:gd fmla="*/ 1254990 h 2105544" name="connsiteY54"/>
                <a:gd fmla="*/ 1850192 w 2109706" name="connsiteX55"/>
                <a:gd fmla="*/ 1293086 h 2105544" name="connsiteY55"/>
                <a:gd fmla="*/ 1638392 w 2109706" name="connsiteX56"/>
                <a:gd fmla="*/ 1168255 h 2105544" name="connsiteY56"/>
                <a:gd fmla="*/ 1815445 w 2109706" name="connsiteX57"/>
                <a:gd fmla="*/ 1123451 h 2105544" name="connsiteY57"/>
                <a:gd fmla="*/ 294261 w 2109706" name="connsiteX58"/>
                <a:gd fmla="*/ 1123451 h 2105544" name="connsiteY58"/>
                <a:gd fmla="*/ 471314 w 2109706" name="connsiteX59"/>
                <a:gd fmla="*/ 1168256 h 2105544" name="connsiteY59"/>
                <a:gd fmla="*/ 259514 w 2109706" name="connsiteX60"/>
                <a:gd fmla="*/ 1293086 h 2105544" name="connsiteY60"/>
                <a:gd fmla="*/ 16636 w 2109706" name="connsiteX61"/>
                <a:gd fmla="*/ 1254990 h 2105544" name="connsiteY61"/>
                <a:gd fmla="*/ 228435 w 2109706" name="connsiteX62"/>
                <a:gd fmla="*/ 1130160 h 2105544" name="connsiteY62"/>
                <a:gd fmla="*/ 294261 w 2109706" name="connsiteX63"/>
                <a:gd fmla="*/ 1123451 h 2105544" name="connsiteY63"/>
                <a:gd fmla="*/ 1873517 w 2109706" name="connsiteX64"/>
                <a:gd fmla="*/ 922337 h 2105544" name="connsiteY64"/>
                <a:gd fmla="*/ 2109706 w 2109706" name="connsiteX65"/>
                <a:gd fmla="*/ 990574 h 2105544" name="connsiteY65"/>
                <a:gd fmla="*/ 1883932 w 2109706" name="connsiteX66"/>
                <a:gd fmla="*/ 1087874 h 2105544" name="connsiteY66"/>
                <a:gd fmla="*/ 1647742 w 2109706" name="connsiteX67"/>
                <a:gd fmla="*/ 1019638 h 2105544" name="connsiteY67"/>
                <a:gd fmla="*/ 1873517 w 2109706" name="connsiteX68"/>
                <a:gd fmla="*/ 922337 h 2105544" name="connsiteY68"/>
                <a:gd fmla="*/ 236189 w 2109706" name="connsiteX69"/>
                <a:gd fmla="*/ 922337 h 2105544" name="connsiteY69"/>
                <a:gd fmla="*/ 461964 w 2109706" name="connsiteX70"/>
                <a:gd fmla="*/ 1019638 h 2105544" name="connsiteY70"/>
                <a:gd fmla="*/ 225774 w 2109706" name="connsiteX71"/>
                <a:gd fmla="*/ 1087874 h 2105544" name="connsiteY71"/>
                <a:gd fmla="*/ 0 w 2109706" name="connsiteX72"/>
                <a:gd fmla="*/ 990574 h 2105544" name="connsiteY72"/>
                <a:gd fmla="*/ 236189 w 2109706" name="connsiteX73"/>
                <a:gd fmla="*/ 922337 h 2105544" name="connsiteY73"/>
                <a:gd fmla="*/ 1942296 w 2109706" name="connsiteX74"/>
                <a:gd fmla="*/ 704767 h 2105544" name="connsiteY74"/>
                <a:gd fmla="*/ 2060061 w 2109706" name="connsiteX75"/>
                <a:gd fmla="*/ 730327 h 2105544" name="connsiteY75"/>
                <a:gd fmla="*/ 1865578 w 2109706" name="connsiteX76"/>
                <a:gd fmla="*/ 880719 h 2105544" name="connsiteY76"/>
                <a:gd fmla="*/ 1619839 w 2109706" name="connsiteX77"/>
                <a:gd fmla="*/ 873364 h 2105544" name="connsiteY77"/>
                <a:gd fmla="*/ 1814323 w 2109706" name="connsiteX78"/>
                <a:gd fmla="*/ 722973 h 2105544" name="connsiteY78"/>
                <a:gd fmla="*/ 1942296 w 2109706" name="connsiteX79"/>
                <a:gd fmla="*/ 704767 h 2105544" name="connsiteY79"/>
                <a:gd fmla="*/ 167410 w 2109706" name="connsiteX80"/>
                <a:gd fmla="*/ 704767 h 2105544" name="connsiteY80"/>
                <a:gd fmla="*/ 295383 w 2109706" name="connsiteX81"/>
                <a:gd fmla="*/ 722973 h 2105544" name="connsiteY81"/>
                <a:gd fmla="*/ 489867 w 2109706" name="connsiteX82"/>
                <a:gd fmla="*/ 873364 h 2105544" name="connsiteY82"/>
                <a:gd fmla="*/ 244128 w 2109706" name="connsiteX83"/>
                <a:gd fmla="*/ 880719 h 2105544" name="connsiteY83"/>
                <a:gd fmla="*/ 49645 w 2109706" name="connsiteX84"/>
                <a:gd fmla="*/ 730327 h 2105544" name="connsiteY84"/>
                <a:gd fmla="*/ 167410 w 2109706" name="connsiteX85"/>
                <a:gd fmla="*/ 704767 h 2105544" name="connsiteY85"/>
                <a:gd fmla="*/ 1887774 w 2109706" name="connsiteX86"/>
                <a:gd fmla="*/ 487375 h 2105544" name="connsiteY86"/>
                <a:gd fmla="*/ 1947256 w 2109706" name="connsiteX87"/>
                <a:gd fmla="*/ 490603 h 2105544" name="connsiteY87"/>
                <a:gd fmla="*/ 1796284 w 2109706" name="connsiteX88"/>
                <a:gd fmla="*/ 684635 h 2105544" name="connsiteY88"/>
                <a:gd fmla="*/ 1556436 w 2109706" name="connsiteX89"/>
                <a:gd fmla="*/ 738625 h 2105544" name="connsiteY89"/>
                <a:gd fmla="*/ 1707409 w 2109706" name="connsiteX90"/>
                <a:gd fmla="*/ 544592 h 2105544" name="connsiteY90"/>
                <a:gd fmla="*/ 1887774 w 2109706" name="connsiteX91"/>
                <a:gd fmla="*/ 487375 h 2105544" name="connsiteY91"/>
                <a:gd fmla="*/ 221932 w 2109706" name="connsiteX92"/>
                <a:gd fmla="*/ 487375 h 2105544" name="connsiteY92"/>
                <a:gd fmla="*/ 402297 w 2109706" name="connsiteX93"/>
                <a:gd fmla="*/ 544592 h 2105544" name="connsiteY93"/>
                <a:gd fmla="*/ 553270 w 2109706" name="connsiteX94"/>
                <a:gd fmla="*/ 738625 h 2105544" name="connsiteY94"/>
                <a:gd fmla="*/ 313422 w 2109706" name="connsiteX95"/>
                <a:gd fmla="*/ 684635 h 2105544" name="connsiteY95"/>
                <a:gd fmla="*/ 162450 w 2109706" name="connsiteX96"/>
                <a:gd fmla="*/ 490603 h 2105544" name="connsiteY96"/>
                <a:gd fmla="*/ 221932 w 2109706" name="connsiteX97"/>
                <a:gd fmla="*/ 487375 h 2105544" name="connsiteY97"/>
                <a:gd fmla="*/ 1778378 w 2109706" name="connsiteX98"/>
                <a:gd fmla="*/ 286464 h 2105544" name="connsiteY98"/>
                <a:gd fmla="*/ 1680402 w 2109706" name="connsiteX99"/>
                <a:gd fmla="*/ 511946 h 2105544" name="connsiteY99"/>
                <a:gd fmla="*/ 1461517 w 2109706" name="connsiteX100"/>
                <a:gd fmla="*/ 623887 h 2105544" name="connsiteY100"/>
                <a:gd fmla="*/ 1559493 w 2109706" name="connsiteX101"/>
                <a:gd fmla="*/ 398405 h 2105544" name="connsiteY101"/>
                <a:gd fmla="*/ 1778378 w 2109706" name="connsiteX102"/>
                <a:gd fmla="*/ 286464 h 2105544" name="connsiteY102"/>
                <a:gd fmla="*/ 331328 w 2109706" name="connsiteX103"/>
                <a:gd fmla="*/ 286464 h 2105544" name="connsiteY103"/>
                <a:gd fmla="*/ 550213 w 2109706" name="connsiteX104"/>
                <a:gd fmla="*/ 398405 h 2105544" name="connsiteY104"/>
                <a:gd fmla="*/ 648189 w 2109706" name="connsiteX105"/>
                <a:gd fmla="*/ 623887 h 2105544" name="connsiteY105"/>
                <a:gd fmla="*/ 429304 w 2109706" name="connsiteX106"/>
                <a:gd fmla="*/ 511946 h 2105544" name="connsiteY106"/>
                <a:gd fmla="*/ 331328 w 2109706" name="connsiteX107"/>
                <a:gd fmla="*/ 286464 h 2105544" name="connsiteY107"/>
                <a:gd fmla="*/ 1564038 w 2109706" name="connsiteX108"/>
                <a:gd fmla="*/ 130737 h 2105544" name="connsiteY108"/>
                <a:gd fmla="*/ 1525215 w 2109706" name="connsiteX109"/>
                <a:gd fmla="*/ 373500 h 2105544" name="connsiteY109"/>
                <a:gd fmla="*/ 1341045 w 2109706" name="connsiteX110"/>
                <a:gd fmla="*/ 536359 h 2105544" name="connsiteY110"/>
                <a:gd fmla="*/ 1379867 w 2109706" name="connsiteX111"/>
                <a:gd fmla="*/ 293595 h 2105544" name="connsiteY111"/>
                <a:gd fmla="*/ 1564038 w 2109706" name="connsiteX112"/>
                <a:gd fmla="*/ 130737 h 2105544" name="connsiteY112"/>
                <a:gd fmla="*/ 545669 w 2109706" name="connsiteX113"/>
                <a:gd fmla="*/ 130737 h 2105544" name="connsiteY113"/>
                <a:gd fmla="*/ 729839 w 2109706" name="connsiteX114"/>
                <a:gd fmla="*/ 293595 h 2105544" name="connsiteY114"/>
                <a:gd fmla="*/ 768661 w 2109706" name="connsiteX115"/>
                <a:gd fmla="*/ 536359 h 2105544" name="connsiteY115"/>
                <a:gd fmla="*/ 584491 w 2109706" name="connsiteX116"/>
                <a:gd fmla="*/ 373500 h 2105544" name="connsiteY116"/>
                <a:gd fmla="*/ 545669 w 2109706" name="connsiteX117"/>
                <a:gd fmla="*/ 130737 h 2105544" name="connsiteY117"/>
                <a:gd fmla="*/ 1317704 w 2109706" name="connsiteX118"/>
                <a:gd fmla="*/ 33206 h 2105544" name="connsiteY118"/>
                <a:gd fmla="*/ 1340474 w 2109706" name="connsiteX119"/>
                <a:gd fmla="*/ 277998 h 2105544" name="connsiteY119"/>
                <a:gd fmla="*/ 1202591 w 2109706" name="connsiteX120"/>
                <a:gd fmla="*/ 481541 h 2105544" name="connsiteY120"/>
                <a:gd fmla="*/ 1179821 w 2109706" name="connsiteX121"/>
                <a:gd fmla="*/ 236749 h 2105544" name="connsiteY121"/>
                <a:gd fmla="*/ 1317704 w 2109706" name="connsiteX122"/>
                <a:gd fmla="*/ 33206 h 2105544" name="connsiteY122"/>
                <a:gd fmla="*/ 792003 w 2109706" name="connsiteX123"/>
                <a:gd fmla="*/ 33206 h 2105544" name="connsiteY123"/>
                <a:gd fmla="*/ 929886 w 2109706" name="connsiteX124"/>
                <a:gd fmla="*/ 236749 h 2105544" name="connsiteY124"/>
                <a:gd fmla="*/ 907116 w 2109706" name="connsiteX125"/>
                <a:gd fmla="*/ 481541 h 2105544" name="connsiteY125"/>
                <a:gd fmla="*/ 769233 w 2109706" name="connsiteX126"/>
                <a:gd fmla="*/ 277998 h 2105544" name="connsiteY126"/>
                <a:gd fmla="*/ 792003 w 2109706" name="connsiteX127"/>
                <a:gd fmla="*/ 33206 h 2105544" name="connsiteY127"/>
                <a:gd fmla="*/ 1054853 w 2109706" name="connsiteX128"/>
                <a:gd fmla="*/ 0 h 2105544" name="connsiteY128"/>
                <a:gd fmla="*/ 1137785 w 2109706" name="connsiteX129"/>
                <a:gd fmla="*/ 231438 h 2105544" name="connsiteY129"/>
                <a:gd fmla="*/ 1054853 w 2109706" name="connsiteX130"/>
                <a:gd fmla="*/ 462877 h 2105544" name="connsiteY130"/>
                <a:gd fmla="*/ 971921 w 2109706" name="connsiteX131"/>
                <a:gd fmla="*/ 231438 h 2105544" name="connsiteY131"/>
                <a:gd fmla="*/ 1054853 w 2109706" name="connsiteX132"/>
                <a:gd fmla="*/ 0 h 2105544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2105544" w="2109706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a00000000000000" pitchFamily="34" typeface="思源黑体 CN Heavy"/>
                <a:ea charset="-122" panose="020b0a00000000000000" pitchFamily="34" typeface="思源黑体 CN Heavy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262546D-86E4-4A3C-8893-F6876BC6F20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val="16077225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5314B3F-D637-4D9C-849E-71A7ACD3B30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6999" r="29997"/>
          <a:stretch>
            <a:fillRect/>
          </a:stretch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D787CB-4A03-4CE0-8351-5FAF3034D499}"/>
              </a:ext>
            </a:extLst>
          </p:cNvPr>
          <p:cNvSpPr/>
          <p:nvPr/>
        </p:nvSpPr>
        <p:spPr>
          <a:xfrm>
            <a:off x="1707259" y="2916581"/>
            <a:ext cx="5510955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1．集中居住官兵的隔离：</a:t>
            </a:r>
          </a:p>
          <a:p>
            <a:pPr>
              <a:lnSpc>
                <a:spcPct val="200000"/>
              </a:lnSpc>
            </a:pPr>
            <a:r>
              <a:rPr altLang="zh-CN" b="1" lang="en-US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集中居住的官兵中出现发热、咳嗽等急性呼吸道症状时，采取单间隔离，日常用品专用，加强居室通风，环境表面清洁消毒。隔离期间限制人员探视，接触人员应佩戴N95口罩，以免通过呼吸飞沫传播。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0DC985-98CC-46B1-B516-64AF56527E27}"/>
              </a:ext>
            </a:extLst>
          </p:cNvPr>
          <p:cNvSpPr/>
          <p:nvPr/>
        </p:nvSpPr>
        <p:spPr>
          <a:xfrm>
            <a:off x="1707259" y="1995248"/>
            <a:ext cx="5985372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身边出现患者后，该采取何种措施？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9FBC47-DF4B-4F3E-A065-EFFC7FBD3184}"/>
              </a:ext>
            </a:extLst>
          </p:cNvPr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gdLst>
                <a:gd fmla="*/ 1129309 w 2109706" name="connsiteX0"/>
                <a:gd fmla="*/ 1646317 h 2105544" name="connsiteY0"/>
                <a:gd fmla="*/ 1240594 w 2109706" name="connsiteX1"/>
                <a:gd fmla="*/ 1865537 h 2105544" name="connsiteY1"/>
                <a:gd fmla="*/ 1187323 w 2109706" name="connsiteX2"/>
                <a:gd fmla="*/ 2105544 h 2105544" name="connsiteY2"/>
                <a:gd fmla="*/ 1076038 w 2109706" name="connsiteX3"/>
                <a:gd fmla="*/ 1886325 h 2105544" name="connsiteY3"/>
                <a:gd fmla="*/ 1129309 w 2109706" name="connsiteX4"/>
                <a:gd fmla="*/ 1646317 h 2105544" name="connsiteY4"/>
                <a:gd fmla="*/ 980398 w 2109706" name="connsiteX5"/>
                <a:gd fmla="*/ 1646317 h 2105544" name="connsiteY5"/>
                <a:gd fmla="*/ 1033669 w 2109706" name="connsiteX6"/>
                <a:gd fmla="*/ 1886325 h 2105544" name="connsiteY6"/>
                <a:gd fmla="*/ 922384 w 2109706" name="connsiteX7"/>
                <a:gd fmla="*/ 2105544 h 2105544" name="connsiteY7"/>
                <a:gd fmla="*/ 869113 w 2109706" name="connsiteX8"/>
                <a:gd fmla="*/ 1865537 h 2105544" name="connsiteY8"/>
                <a:gd fmla="*/ 980398 w 2109706" name="connsiteX9"/>
                <a:gd fmla="*/ 1646317 h 2105544" name="connsiteY9"/>
                <a:gd fmla="*/ 1273542 w 2109706" name="connsiteX10"/>
                <a:gd fmla="*/ 1609284 h 2105544" name="connsiteY10"/>
                <a:gd fmla="*/ 1435849 w 2109706" name="connsiteX11"/>
                <a:gd fmla="*/ 1793941 h 2105544" name="connsiteY11"/>
                <a:gd fmla="*/ 1443938 w 2109706" name="connsiteX12"/>
                <a:gd fmla="*/ 2039656 h 2105544" name="connsiteY12"/>
                <a:gd fmla="*/ 1281632 w 2109706" name="connsiteX13"/>
                <a:gd fmla="*/ 1854999 h 2105544" name="connsiteY13"/>
                <a:gd fmla="*/ 1273542 w 2109706" name="connsiteX14"/>
                <a:gd fmla="*/ 1609284 h 2105544" name="connsiteY14"/>
                <a:gd fmla="*/ 836164 w 2109706" name="connsiteX15"/>
                <a:gd fmla="*/ 1609284 h 2105544" name="connsiteY15"/>
                <a:gd fmla="*/ 828074 w 2109706" name="connsiteX16"/>
                <a:gd fmla="*/ 1854999 h 2105544" name="connsiteY16"/>
                <a:gd fmla="*/ 665768 w 2109706" name="connsiteX17"/>
                <a:gd fmla="*/ 2039656 h 2105544" name="connsiteY17"/>
                <a:gd fmla="*/ 673858 w 2109706" name="connsiteX18"/>
                <a:gd fmla="*/ 1793941 h 2105544" name="connsiteY18"/>
                <a:gd fmla="*/ 836164 w 2109706" name="connsiteX19"/>
                <a:gd fmla="*/ 1609284 h 2105544" name="connsiteY19"/>
                <a:gd fmla="*/ 1404034 w 2109706" name="connsiteX20"/>
                <a:gd fmla="*/ 1537545 h 2105544" name="connsiteY20"/>
                <a:gd fmla="*/ 1607164 w 2109706" name="connsiteX21"/>
                <a:gd fmla="*/ 1676037 h 2105544" name="connsiteY21"/>
                <a:gd fmla="*/ 1676106 w 2109706" name="connsiteX22"/>
                <a:gd fmla="*/ 1912020 h 2105544" name="connsiteY22"/>
                <a:gd fmla="*/ 1472977 w 2109706" name="connsiteX23"/>
                <a:gd fmla="*/ 1773529 h 2105544" name="connsiteY23"/>
                <a:gd fmla="*/ 1404034 w 2109706" name="connsiteX24"/>
                <a:gd fmla="*/ 1537545 h 2105544" name="connsiteY24"/>
                <a:gd fmla="*/ 705672 w 2109706" name="connsiteX25"/>
                <a:gd fmla="*/ 1537545 h 2105544" name="connsiteY25"/>
                <a:gd fmla="*/ 636729 w 2109706" name="connsiteX26"/>
                <a:gd fmla="*/ 1773529 h 2105544" name="connsiteY26"/>
                <a:gd fmla="*/ 433600 w 2109706" name="connsiteX27"/>
                <a:gd fmla="*/ 1912020 h 2105544" name="connsiteY27"/>
                <a:gd fmla="*/ 502542 w 2109706" name="connsiteX28"/>
                <a:gd fmla="*/ 1676037 h 2105544" name="connsiteY28"/>
                <a:gd fmla="*/ 705672 w 2109706" name="connsiteX29"/>
                <a:gd fmla="*/ 1537545 h 2105544" name="connsiteY29"/>
                <a:gd fmla="*/ 1512586 w 2109706" name="connsiteX30"/>
                <a:gd fmla="*/ 1435608 h 2105544" name="connsiteY30"/>
                <a:gd fmla="*/ 1743775 w 2109706" name="connsiteX31"/>
                <a:gd fmla="*/ 1519233 h 2105544" name="connsiteY31"/>
                <a:gd fmla="*/ 1869239 w 2109706" name="connsiteX32"/>
                <a:gd fmla="*/ 1730657 h 2105544" name="connsiteY32"/>
                <a:gd fmla="*/ 1638050 w 2109706" name="connsiteX33"/>
                <a:gd fmla="*/ 1647033 h 2105544" name="connsiteY33"/>
                <a:gd fmla="*/ 1512586 w 2109706" name="connsiteX34"/>
                <a:gd fmla="*/ 1435608 h 2105544" name="connsiteY34"/>
                <a:gd fmla="*/ 597120 w 2109706" name="connsiteX35"/>
                <a:gd fmla="*/ 1435608 h 2105544" name="connsiteY35"/>
                <a:gd fmla="*/ 471656 w 2109706" name="connsiteX36"/>
                <a:gd fmla="*/ 1647033 h 2105544" name="connsiteY36"/>
                <a:gd fmla="*/ 240467 w 2109706" name="connsiteX37"/>
                <a:gd fmla="*/ 1730657 h 2105544" name="connsiteY37"/>
                <a:gd fmla="*/ 365931 w 2109706" name="connsiteX38"/>
                <a:gd fmla="*/ 1519233 h 2105544" name="connsiteY38"/>
                <a:gd fmla="*/ 597120 w 2109706" name="connsiteX39"/>
                <a:gd fmla="*/ 1435608 h 2105544" name="connsiteY39"/>
                <a:gd fmla="*/ 1650985 w 2109706" name="connsiteX40"/>
                <a:gd fmla="*/ 1299221 h 2105544" name="connsiteY40"/>
                <a:gd fmla="*/ 1837099 w 2109706" name="connsiteX41"/>
                <a:gd fmla="*/ 1333381 h 2105544" name="connsiteY41"/>
                <a:gd fmla="*/ 2011200 w 2109706" name="connsiteX42"/>
                <a:gd fmla="*/ 1506961 h 2105544" name="connsiteY42"/>
                <a:gd fmla="*/ 1766478 w 2109706" name="connsiteX43"/>
                <a:gd fmla="*/ 1483459 h 2105544" name="connsiteY43"/>
                <a:gd fmla="*/ 1592376 w 2109706" name="connsiteX44"/>
                <a:gd fmla="*/ 1309878 h 2105544" name="connsiteY44"/>
                <a:gd fmla="*/ 1650985 w 2109706" name="connsiteX45"/>
                <a:gd fmla="*/ 1299221 h 2105544" name="connsiteY45"/>
                <a:gd fmla="*/ 458721 w 2109706" name="connsiteX46"/>
                <a:gd fmla="*/ 1299221 h 2105544" name="connsiteY46"/>
                <a:gd fmla="*/ 517330 w 2109706" name="connsiteX47"/>
                <a:gd fmla="*/ 1309878 h 2105544" name="connsiteY47"/>
                <a:gd fmla="*/ 343228 w 2109706" name="connsiteX48"/>
                <a:gd fmla="*/ 1483459 h 2105544" name="connsiteY48"/>
                <a:gd fmla="*/ 98506 w 2109706" name="connsiteX49"/>
                <a:gd fmla="*/ 1506961 h 2105544" name="connsiteY49"/>
                <a:gd fmla="*/ 272607 w 2109706" name="connsiteX50"/>
                <a:gd fmla="*/ 1333381 h 2105544" name="connsiteY50"/>
                <a:gd fmla="*/ 458721 w 2109706" name="connsiteX51"/>
                <a:gd fmla="*/ 1299221 h 2105544" name="connsiteY51"/>
                <a:gd fmla="*/ 1815445 w 2109706" name="connsiteX52"/>
                <a:gd fmla="*/ 1123451 h 2105544" name="connsiteY52"/>
                <a:gd fmla="*/ 1881271 w 2109706" name="connsiteX53"/>
                <a:gd fmla="*/ 1130160 h 2105544" name="connsiteY53"/>
                <a:gd fmla="*/ 2093070 w 2109706" name="connsiteX54"/>
                <a:gd fmla="*/ 1254990 h 2105544" name="connsiteY54"/>
                <a:gd fmla="*/ 1850192 w 2109706" name="connsiteX55"/>
                <a:gd fmla="*/ 1293086 h 2105544" name="connsiteY55"/>
                <a:gd fmla="*/ 1638392 w 2109706" name="connsiteX56"/>
                <a:gd fmla="*/ 1168255 h 2105544" name="connsiteY56"/>
                <a:gd fmla="*/ 1815445 w 2109706" name="connsiteX57"/>
                <a:gd fmla="*/ 1123451 h 2105544" name="connsiteY57"/>
                <a:gd fmla="*/ 294261 w 2109706" name="connsiteX58"/>
                <a:gd fmla="*/ 1123451 h 2105544" name="connsiteY58"/>
                <a:gd fmla="*/ 471314 w 2109706" name="connsiteX59"/>
                <a:gd fmla="*/ 1168256 h 2105544" name="connsiteY59"/>
                <a:gd fmla="*/ 259514 w 2109706" name="connsiteX60"/>
                <a:gd fmla="*/ 1293086 h 2105544" name="connsiteY60"/>
                <a:gd fmla="*/ 16636 w 2109706" name="connsiteX61"/>
                <a:gd fmla="*/ 1254990 h 2105544" name="connsiteY61"/>
                <a:gd fmla="*/ 228435 w 2109706" name="connsiteX62"/>
                <a:gd fmla="*/ 1130160 h 2105544" name="connsiteY62"/>
                <a:gd fmla="*/ 294261 w 2109706" name="connsiteX63"/>
                <a:gd fmla="*/ 1123451 h 2105544" name="connsiteY63"/>
                <a:gd fmla="*/ 1873517 w 2109706" name="connsiteX64"/>
                <a:gd fmla="*/ 922337 h 2105544" name="connsiteY64"/>
                <a:gd fmla="*/ 2109706 w 2109706" name="connsiteX65"/>
                <a:gd fmla="*/ 990574 h 2105544" name="connsiteY65"/>
                <a:gd fmla="*/ 1883932 w 2109706" name="connsiteX66"/>
                <a:gd fmla="*/ 1087874 h 2105544" name="connsiteY66"/>
                <a:gd fmla="*/ 1647742 w 2109706" name="connsiteX67"/>
                <a:gd fmla="*/ 1019638 h 2105544" name="connsiteY67"/>
                <a:gd fmla="*/ 1873517 w 2109706" name="connsiteX68"/>
                <a:gd fmla="*/ 922337 h 2105544" name="connsiteY68"/>
                <a:gd fmla="*/ 236189 w 2109706" name="connsiteX69"/>
                <a:gd fmla="*/ 922337 h 2105544" name="connsiteY69"/>
                <a:gd fmla="*/ 461964 w 2109706" name="connsiteX70"/>
                <a:gd fmla="*/ 1019638 h 2105544" name="connsiteY70"/>
                <a:gd fmla="*/ 225774 w 2109706" name="connsiteX71"/>
                <a:gd fmla="*/ 1087874 h 2105544" name="connsiteY71"/>
                <a:gd fmla="*/ 0 w 2109706" name="connsiteX72"/>
                <a:gd fmla="*/ 990574 h 2105544" name="connsiteY72"/>
                <a:gd fmla="*/ 236189 w 2109706" name="connsiteX73"/>
                <a:gd fmla="*/ 922337 h 2105544" name="connsiteY73"/>
                <a:gd fmla="*/ 1942296 w 2109706" name="connsiteX74"/>
                <a:gd fmla="*/ 704767 h 2105544" name="connsiteY74"/>
                <a:gd fmla="*/ 2060061 w 2109706" name="connsiteX75"/>
                <a:gd fmla="*/ 730327 h 2105544" name="connsiteY75"/>
                <a:gd fmla="*/ 1865578 w 2109706" name="connsiteX76"/>
                <a:gd fmla="*/ 880719 h 2105544" name="connsiteY76"/>
                <a:gd fmla="*/ 1619839 w 2109706" name="connsiteX77"/>
                <a:gd fmla="*/ 873364 h 2105544" name="connsiteY77"/>
                <a:gd fmla="*/ 1814323 w 2109706" name="connsiteX78"/>
                <a:gd fmla="*/ 722973 h 2105544" name="connsiteY78"/>
                <a:gd fmla="*/ 1942296 w 2109706" name="connsiteX79"/>
                <a:gd fmla="*/ 704767 h 2105544" name="connsiteY79"/>
                <a:gd fmla="*/ 167410 w 2109706" name="connsiteX80"/>
                <a:gd fmla="*/ 704767 h 2105544" name="connsiteY80"/>
                <a:gd fmla="*/ 295383 w 2109706" name="connsiteX81"/>
                <a:gd fmla="*/ 722973 h 2105544" name="connsiteY81"/>
                <a:gd fmla="*/ 489867 w 2109706" name="connsiteX82"/>
                <a:gd fmla="*/ 873364 h 2105544" name="connsiteY82"/>
                <a:gd fmla="*/ 244128 w 2109706" name="connsiteX83"/>
                <a:gd fmla="*/ 880719 h 2105544" name="connsiteY83"/>
                <a:gd fmla="*/ 49645 w 2109706" name="connsiteX84"/>
                <a:gd fmla="*/ 730327 h 2105544" name="connsiteY84"/>
                <a:gd fmla="*/ 167410 w 2109706" name="connsiteX85"/>
                <a:gd fmla="*/ 704767 h 2105544" name="connsiteY85"/>
                <a:gd fmla="*/ 1887774 w 2109706" name="connsiteX86"/>
                <a:gd fmla="*/ 487375 h 2105544" name="connsiteY86"/>
                <a:gd fmla="*/ 1947256 w 2109706" name="connsiteX87"/>
                <a:gd fmla="*/ 490603 h 2105544" name="connsiteY87"/>
                <a:gd fmla="*/ 1796284 w 2109706" name="connsiteX88"/>
                <a:gd fmla="*/ 684635 h 2105544" name="connsiteY88"/>
                <a:gd fmla="*/ 1556436 w 2109706" name="connsiteX89"/>
                <a:gd fmla="*/ 738625 h 2105544" name="connsiteY89"/>
                <a:gd fmla="*/ 1707409 w 2109706" name="connsiteX90"/>
                <a:gd fmla="*/ 544592 h 2105544" name="connsiteY90"/>
                <a:gd fmla="*/ 1887774 w 2109706" name="connsiteX91"/>
                <a:gd fmla="*/ 487375 h 2105544" name="connsiteY91"/>
                <a:gd fmla="*/ 221932 w 2109706" name="connsiteX92"/>
                <a:gd fmla="*/ 487375 h 2105544" name="connsiteY92"/>
                <a:gd fmla="*/ 402297 w 2109706" name="connsiteX93"/>
                <a:gd fmla="*/ 544592 h 2105544" name="connsiteY93"/>
                <a:gd fmla="*/ 553270 w 2109706" name="connsiteX94"/>
                <a:gd fmla="*/ 738625 h 2105544" name="connsiteY94"/>
                <a:gd fmla="*/ 313422 w 2109706" name="connsiteX95"/>
                <a:gd fmla="*/ 684635 h 2105544" name="connsiteY95"/>
                <a:gd fmla="*/ 162450 w 2109706" name="connsiteX96"/>
                <a:gd fmla="*/ 490603 h 2105544" name="connsiteY96"/>
                <a:gd fmla="*/ 221932 w 2109706" name="connsiteX97"/>
                <a:gd fmla="*/ 487375 h 2105544" name="connsiteY97"/>
                <a:gd fmla="*/ 1778378 w 2109706" name="connsiteX98"/>
                <a:gd fmla="*/ 286464 h 2105544" name="connsiteY98"/>
                <a:gd fmla="*/ 1680402 w 2109706" name="connsiteX99"/>
                <a:gd fmla="*/ 511946 h 2105544" name="connsiteY99"/>
                <a:gd fmla="*/ 1461517 w 2109706" name="connsiteX100"/>
                <a:gd fmla="*/ 623887 h 2105544" name="connsiteY100"/>
                <a:gd fmla="*/ 1559493 w 2109706" name="connsiteX101"/>
                <a:gd fmla="*/ 398405 h 2105544" name="connsiteY101"/>
                <a:gd fmla="*/ 1778378 w 2109706" name="connsiteX102"/>
                <a:gd fmla="*/ 286464 h 2105544" name="connsiteY102"/>
                <a:gd fmla="*/ 331328 w 2109706" name="connsiteX103"/>
                <a:gd fmla="*/ 286464 h 2105544" name="connsiteY103"/>
                <a:gd fmla="*/ 550213 w 2109706" name="connsiteX104"/>
                <a:gd fmla="*/ 398405 h 2105544" name="connsiteY104"/>
                <a:gd fmla="*/ 648189 w 2109706" name="connsiteX105"/>
                <a:gd fmla="*/ 623887 h 2105544" name="connsiteY105"/>
                <a:gd fmla="*/ 429304 w 2109706" name="connsiteX106"/>
                <a:gd fmla="*/ 511946 h 2105544" name="connsiteY106"/>
                <a:gd fmla="*/ 331328 w 2109706" name="connsiteX107"/>
                <a:gd fmla="*/ 286464 h 2105544" name="connsiteY107"/>
                <a:gd fmla="*/ 1564038 w 2109706" name="connsiteX108"/>
                <a:gd fmla="*/ 130737 h 2105544" name="connsiteY108"/>
                <a:gd fmla="*/ 1525215 w 2109706" name="connsiteX109"/>
                <a:gd fmla="*/ 373500 h 2105544" name="connsiteY109"/>
                <a:gd fmla="*/ 1341045 w 2109706" name="connsiteX110"/>
                <a:gd fmla="*/ 536359 h 2105544" name="connsiteY110"/>
                <a:gd fmla="*/ 1379867 w 2109706" name="connsiteX111"/>
                <a:gd fmla="*/ 293595 h 2105544" name="connsiteY111"/>
                <a:gd fmla="*/ 1564038 w 2109706" name="connsiteX112"/>
                <a:gd fmla="*/ 130737 h 2105544" name="connsiteY112"/>
                <a:gd fmla="*/ 545669 w 2109706" name="connsiteX113"/>
                <a:gd fmla="*/ 130737 h 2105544" name="connsiteY113"/>
                <a:gd fmla="*/ 729839 w 2109706" name="connsiteX114"/>
                <a:gd fmla="*/ 293595 h 2105544" name="connsiteY114"/>
                <a:gd fmla="*/ 768661 w 2109706" name="connsiteX115"/>
                <a:gd fmla="*/ 536359 h 2105544" name="connsiteY115"/>
                <a:gd fmla="*/ 584491 w 2109706" name="connsiteX116"/>
                <a:gd fmla="*/ 373500 h 2105544" name="connsiteY116"/>
                <a:gd fmla="*/ 545669 w 2109706" name="connsiteX117"/>
                <a:gd fmla="*/ 130737 h 2105544" name="connsiteY117"/>
                <a:gd fmla="*/ 1317704 w 2109706" name="connsiteX118"/>
                <a:gd fmla="*/ 33206 h 2105544" name="connsiteY118"/>
                <a:gd fmla="*/ 1340474 w 2109706" name="connsiteX119"/>
                <a:gd fmla="*/ 277998 h 2105544" name="connsiteY119"/>
                <a:gd fmla="*/ 1202591 w 2109706" name="connsiteX120"/>
                <a:gd fmla="*/ 481541 h 2105544" name="connsiteY120"/>
                <a:gd fmla="*/ 1179821 w 2109706" name="connsiteX121"/>
                <a:gd fmla="*/ 236749 h 2105544" name="connsiteY121"/>
                <a:gd fmla="*/ 1317704 w 2109706" name="connsiteX122"/>
                <a:gd fmla="*/ 33206 h 2105544" name="connsiteY122"/>
                <a:gd fmla="*/ 792003 w 2109706" name="connsiteX123"/>
                <a:gd fmla="*/ 33206 h 2105544" name="connsiteY123"/>
                <a:gd fmla="*/ 929886 w 2109706" name="connsiteX124"/>
                <a:gd fmla="*/ 236749 h 2105544" name="connsiteY124"/>
                <a:gd fmla="*/ 907116 w 2109706" name="connsiteX125"/>
                <a:gd fmla="*/ 481541 h 2105544" name="connsiteY125"/>
                <a:gd fmla="*/ 769233 w 2109706" name="connsiteX126"/>
                <a:gd fmla="*/ 277998 h 2105544" name="connsiteY126"/>
                <a:gd fmla="*/ 792003 w 2109706" name="connsiteX127"/>
                <a:gd fmla="*/ 33206 h 2105544" name="connsiteY127"/>
                <a:gd fmla="*/ 1054853 w 2109706" name="connsiteX128"/>
                <a:gd fmla="*/ 0 h 2105544" name="connsiteY128"/>
                <a:gd fmla="*/ 1137785 w 2109706" name="connsiteX129"/>
                <a:gd fmla="*/ 231438 h 2105544" name="connsiteY129"/>
                <a:gd fmla="*/ 1054853 w 2109706" name="connsiteX130"/>
                <a:gd fmla="*/ 462877 h 2105544" name="connsiteY130"/>
                <a:gd fmla="*/ 971921 w 2109706" name="connsiteX131"/>
                <a:gd fmla="*/ 231438 h 2105544" name="connsiteY131"/>
                <a:gd fmla="*/ 1054853 w 2109706" name="connsiteX132"/>
                <a:gd fmla="*/ 0 h 2105544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2105544" w="2109706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a00000000000000" pitchFamily="34" typeface="思源黑体 CN Heavy"/>
                <a:ea charset="-122" panose="020b0a00000000000000" pitchFamily="34" typeface="思源黑体 CN Heavy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val="9048030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B0FF2-B48D-4B40-8B37-55A889E7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753" l="24667" r="3555" t="20358"/>
          <a:stretch>
            <a:fillRect/>
          </a:stretch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3BB6B2-B368-4A2C-A24B-29713BB76829}"/>
              </a:ext>
            </a:extLst>
          </p:cNvPr>
          <p:cNvSpPr/>
          <p:nvPr/>
        </p:nvSpPr>
        <p:spPr>
          <a:xfrm>
            <a:off x="5528632" y="2501792"/>
            <a:ext cx="5880896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b="1" lang="en-US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2.家庭成员的隔离：</a:t>
            </a:r>
          </a:p>
          <a:p>
            <a:pPr>
              <a:lnSpc>
                <a:spcPct val="200000"/>
              </a:lnSpc>
            </a:pPr>
            <a:r>
              <a:rPr altLang="zh-CN" b="1" lang="en-US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家庭成员中出现发热、咳嗽等急性呼吸道症状时，加强居室开窗通风，对其采取家庭隔离，隔离以分开吃、分开用、分开住、分开洗为重点，餐具每天洗刷后煮沸消毒，其他物品能煮沸的也可以进行消毒，煮沸时间为30分钟，不能煮沸消毒的，采取日光暴晒6小时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473536-3E39-4F90-BC0A-0C4905369646}"/>
              </a:ext>
            </a:extLst>
          </p:cNvPr>
          <p:cNvSpPr/>
          <p:nvPr/>
        </p:nvSpPr>
        <p:spPr>
          <a:xfrm>
            <a:off x="5528633" y="1680032"/>
            <a:ext cx="5985372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身边出现患者后，该采取何种措施？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AB8158C-AA17-49D8-A536-CD5B9C0ED7FC}"/>
              </a:ext>
            </a:extLst>
          </p:cNvPr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gdLst>
                <a:gd fmla="*/ 1129309 w 2109706" name="connsiteX0"/>
                <a:gd fmla="*/ 1646317 h 2105544" name="connsiteY0"/>
                <a:gd fmla="*/ 1240594 w 2109706" name="connsiteX1"/>
                <a:gd fmla="*/ 1865537 h 2105544" name="connsiteY1"/>
                <a:gd fmla="*/ 1187323 w 2109706" name="connsiteX2"/>
                <a:gd fmla="*/ 2105544 h 2105544" name="connsiteY2"/>
                <a:gd fmla="*/ 1076038 w 2109706" name="connsiteX3"/>
                <a:gd fmla="*/ 1886325 h 2105544" name="connsiteY3"/>
                <a:gd fmla="*/ 1129309 w 2109706" name="connsiteX4"/>
                <a:gd fmla="*/ 1646317 h 2105544" name="connsiteY4"/>
                <a:gd fmla="*/ 980398 w 2109706" name="connsiteX5"/>
                <a:gd fmla="*/ 1646317 h 2105544" name="connsiteY5"/>
                <a:gd fmla="*/ 1033669 w 2109706" name="connsiteX6"/>
                <a:gd fmla="*/ 1886325 h 2105544" name="connsiteY6"/>
                <a:gd fmla="*/ 922384 w 2109706" name="connsiteX7"/>
                <a:gd fmla="*/ 2105544 h 2105544" name="connsiteY7"/>
                <a:gd fmla="*/ 869113 w 2109706" name="connsiteX8"/>
                <a:gd fmla="*/ 1865537 h 2105544" name="connsiteY8"/>
                <a:gd fmla="*/ 980398 w 2109706" name="connsiteX9"/>
                <a:gd fmla="*/ 1646317 h 2105544" name="connsiteY9"/>
                <a:gd fmla="*/ 1273542 w 2109706" name="connsiteX10"/>
                <a:gd fmla="*/ 1609284 h 2105544" name="connsiteY10"/>
                <a:gd fmla="*/ 1435849 w 2109706" name="connsiteX11"/>
                <a:gd fmla="*/ 1793941 h 2105544" name="connsiteY11"/>
                <a:gd fmla="*/ 1443938 w 2109706" name="connsiteX12"/>
                <a:gd fmla="*/ 2039656 h 2105544" name="connsiteY12"/>
                <a:gd fmla="*/ 1281632 w 2109706" name="connsiteX13"/>
                <a:gd fmla="*/ 1854999 h 2105544" name="connsiteY13"/>
                <a:gd fmla="*/ 1273542 w 2109706" name="connsiteX14"/>
                <a:gd fmla="*/ 1609284 h 2105544" name="connsiteY14"/>
                <a:gd fmla="*/ 836164 w 2109706" name="connsiteX15"/>
                <a:gd fmla="*/ 1609284 h 2105544" name="connsiteY15"/>
                <a:gd fmla="*/ 828074 w 2109706" name="connsiteX16"/>
                <a:gd fmla="*/ 1854999 h 2105544" name="connsiteY16"/>
                <a:gd fmla="*/ 665768 w 2109706" name="connsiteX17"/>
                <a:gd fmla="*/ 2039656 h 2105544" name="connsiteY17"/>
                <a:gd fmla="*/ 673858 w 2109706" name="connsiteX18"/>
                <a:gd fmla="*/ 1793941 h 2105544" name="connsiteY18"/>
                <a:gd fmla="*/ 836164 w 2109706" name="connsiteX19"/>
                <a:gd fmla="*/ 1609284 h 2105544" name="connsiteY19"/>
                <a:gd fmla="*/ 1404034 w 2109706" name="connsiteX20"/>
                <a:gd fmla="*/ 1537545 h 2105544" name="connsiteY20"/>
                <a:gd fmla="*/ 1607164 w 2109706" name="connsiteX21"/>
                <a:gd fmla="*/ 1676037 h 2105544" name="connsiteY21"/>
                <a:gd fmla="*/ 1676106 w 2109706" name="connsiteX22"/>
                <a:gd fmla="*/ 1912020 h 2105544" name="connsiteY22"/>
                <a:gd fmla="*/ 1472977 w 2109706" name="connsiteX23"/>
                <a:gd fmla="*/ 1773529 h 2105544" name="connsiteY23"/>
                <a:gd fmla="*/ 1404034 w 2109706" name="connsiteX24"/>
                <a:gd fmla="*/ 1537545 h 2105544" name="connsiteY24"/>
                <a:gd fmla="*/ 705672 w 2109706" name="connsiteX25"/>
                <a:gd fmla="*/ 1537545 h 2105544" name="connsiteY25"/>
                <a:gd fmla="*/ 636729 w 2109706" name="connsiteX26"/>
                <a:gd fmla="*/ 1773529 h 2105544" name="connsiteY26"/>
                <a:gd fmla="*/ 433600 w 2109706" name="connsiteX27"/>
                <a:gd fmla="*/ 1912020 h 2105544" name="connsiteY27"/>
                <a:gd fmla="*/ 502542 w 2109706" name="connsiteX28"/>
                <a:gd fmla="*/ 1676037 h 2105544" name="connsiteY28"/>
                <a:gd fmla="*/ 705672 w 2109706" name="connsiteX29"/>
                <a:gd fmla="*/ 1537545 h 2105544" name="connsiteY29"/>
                <a:gd fmla="*/ 1512586 w 2109706" name="connsiteX30"/>
                <a:gd fmla="*/ 1435608 h 2105544" name="connsiteY30"/>
                <a:gd fmla="*/ 1743775 w 2109706" name="connsiteX31"/>
                <a:gd fmla="*/ 1519233 h 2105544" name="connsiteY31"/>
                <a:gd fmla="*/ 1869239 w 2109706" name="connsiteX32"/>
                <a:gd fmla="*/ 1730657 h 2105544" name="connsiteY32"/>
                <a:gd fmla="*/ 1638050 w 2109706" name="connsiteX33"/>
                <a:gd fmla="*/ 1647033 h 2105544" name="connsiteY33"/>
                <a:gd fmla="*/ 1512586 w 2109706" name="connsiteX34"/>
                <a:gd fmla="*/ 1435608 h 2105544" name="connsiteY34"/>
                <a:gd fmla="*/ 597120 w 2109706" name="connsiteX35"/>
                <a:gd fmla="*/ 1435608 h 2105544" name="connsiteY35"/>
                <a:gd fmla="*/ 471656 w 2109706" name="connsiteX36"/>
                <a:gd fmla="*/ 1647033 h 2105544" name="connsiteY36"/>
                <a:gd fmla="*/ 240467 w 2109706" name="connsiteX37"/>
                <a:gd fmla="*/ 1730657 h 2105544" name="connsiteY37"/>
                <a:gd fmla="*/ 365931 w 2109706" name="connsiteX38"/>
                <a:gd fmla="*/ 1519233 h 2105544" name="connsiteY38"/>
                <a:gd fmla="*/ 597120 w 2109706" name="connsiteX39"/>
                <a:gd fmla="*/ 1435608 h 2105544" name="connsiteY39"/>
                <a:gd fmla="*/ 1650985 w 2109706" name="connsiteX40"/>
                <a:gd fmla="*/ 1299221 h 2105544" name="connsiteY40"/>
                <a:gd fmla="*/ 1837099 w 2109706" name="connsiteX41"/>
                <a:gd fmla="*/ 1333381 h 2105544" name="connsiteY41"/>
                <a:gd fmla="*/ 2011200 w 2109706" name="connsiteX42"/>
                <a:gd fmla="*/ 1506961 h 2105544" name="connsiteY42"/>
                <a:gd fmla="*/ 1766478 w 2109706" name="connsiteX43"/>
                <a:gd fmla="*/ 1483459 h 2105544" name="connsiteY43"/>
                <a:gd fmla="*/ 1592376 w 2109706" name="connsiteX44"/>
                <a:gd fmla="*/ 1309878 h 2105544" name="connsiteY44"/>
                <a:gd fmla="*/ 1650985 w 2109706" name="connsiteX45"/>
                <a:gd fmla="*/ 1299221 h 2105544" name="connsiteY45"/>
                <a:gd fmla="*/ 458721 w 2109706" name="connsiteX46"/>
                <a:gd fmla="*/ 1299221 h 2105544" name="connsiteY46"/>
                <a:gd fmla="*/ 517330 w 2109706" name="connsiteX47"/>
                <a:gd fmla="*/ 1309878 h 2105544" name="connsiteY47"/>
                <a:gd fmla="*/ 343228 w 2109706" name="connsiteX48"/>
                <a:gd fmla="*/ 1483459 h 2105544" name="connsiteY48"/>
                <a:gd fmla="*/ 98506 w 2109706" name="connsiteX49"/>
                <a:gd fmla="*/ 1506961 h 2105544" name="connsiteY49"/>
                <a:gd fmla="*/ 272607 w 2109706" name="connsiteX50"/>
                <a:gd fmla="*/ 1333381 h 2105544" name="connsiteY50"/>
                <a:gd fmla="*/ 458721 w 2109706" name="connsiteX51"/>
                <a:gd fmla="*/ 1299221 h 2105544" name="connsiteY51"/>
                <a:gd fmla="*/ 1815445 w 2109706" name="connsiteX52"/>
                <a:gd fmla="*/ 1123451 h 2105544" name="connsiteY52"/>
                <a:gd fmla="*/ 1881271 w 2109706" name="connsiteX53"/>
                <a:gd fmla="*/ 1130160 h 2105544" name="connsiteY53"/>
                <a:gd fmla="*/ 2093070 w 2109706" name="connsiteX54"/>
                <a:gd fmla="*/ 1254990 h 2105544" name="connsiteY54"/>
                <a:gd fmla="*/ 1850192 w 2109706" name="connsiteX55"/>
                <a:gd fmla="*/ 1293086 h 2105544" name="connsiteY55"/>
                <a:gd fmla="*/ 1638392 w 2109706" name="connsiteX56"/>
                <a:gd fmla="*/ 1168255 h 2105544" name="connsiteY56"/>
                <a:gd fmla="*/ 1815445 w 2109706" name="connsiteX57"/>
                <a:gd fmla="*/ 1123451 h 2105544" name="connsiteY57"/>
                <a:gd fmla="*/ 294261 w 2109706" name="connsiteX58"/>
                <a:gd fmla="*/ 1123451 h 2105544" name="connsiteY58"/>
                <a:gd fmla="*/ 471314 w 2109706" name="connsiteX59"/>
                <a:gd fmla="*/ 1168256 h 2105544" name="connsiteY59"/>
                <a:gd fmla="*/ 259514 w 2109706" name="connsiteX60"/>
                <a:gd fmla="*/ 1293086 h 2105544" name="connsiteY60"/>
                <a:gd fmla="*/ 16636 w 2109706" name="connsiteX61"/>
                <a:gd fmla="*/ 1254990 h 2105544" name="connsiteY61"/>
                <a:gd fmla="*/ 228435 w 2109706" name="connsiteX62"/>
                <a:gd fmla="*/ 1130160 h 2105544" name="connsiteY62"/>
                <a:gd fmla="*/ 294261 w 2109706" name="connsiteX63"/>
                <a:gd fmla="*/ 1123451 h 2105544" name="connsiteY63"/>
                <a:gd fmla="*/ 1873517 w 2109706" name="connsiteX64"/>
                <a:gd fmla="*/ 922337 h 2105544" name="connsiteY64"/>
                <a:gd fmla="*/ 2109706 w 2109706" name="connsiteX65"/>
                <a:gd fmla="*/ 990574 h 2105544" name="connsiteY65"/>
                <a:gd fmla="*/ 1883932 w 2109706" name="connsiteX66"/>
                <a:gd fmla="*/ 1087874 h 2105544" name="connsiteY66"/>
                <a:gd fmla="*/ 1647742 w 2109706" name="connsiteX67"/>
                <a:gd fmla="*/ 1019638 h 2105544" name="connsiteY67"/>
                <a:gd fmla="*/ 1873517 w 2109706" name="connsiteX68"/>
                <a:gd fmla="*/ 922337 h 2105544" name="connsiteY68"/>
                <a:gd fmla="*/ 236189 w 2109706" name="connsiteX69"/>
                <a:gd fmla="*/ 922337 h 2105544" name="connsiteY69"/>
                <a:gd fmla="*/ 461964 w 2109706" name="connsiteX70"/>
                <a:gd fmla="*/ 1019638 h 2105544" name="connsiteY70"/>
                <a:gd fmla="*/ 225774 w 2109706" name="connsiteX71"/>
                <a:gd fmla="*/ 1087874 h 2105544" name="connsiteY71"/>
                <a:gd fmla="*/ 0 w 2109706" name="connsiteX72"/>
                <a:gd fmla="*/ 990574 h 2105544" name="connsiteY72"/>
                <a:gd fmla="*/ 236189 w 2109706" name="connsiteX73"/>
                <a:gd fmla="*/ 922337 h 2105544" name="connsiteY73"/>
                <a:gd fmla="*/ 1942296 w 2109706" name="connsiteX74"/>
                <a:gd fmla="*/ 704767 h 2105544" name="connsiteY74"/>
                <a:gd fmla="*/ 2060061 w 2109706" name="connsiteX75"/>
                <a:gd fmla="*/ 730327 h 2105544" name="connsiteY75"/>
                <a:gd fmla="*/ 1865578 w 2109706" name="connsiteX76"/>
                <a:gd fmla="*/ 880719 h 2105544" name="connsiteY76"/>
                <a:gd fmla="*/ 1619839 w 2109706" name="connsiteX77"/>
                <a:gd fmla="*/ 873364 h 2105544" name="connsiteY77"/>
                <a:gd fmla="*/ 1814323 w 2109706" name="connsiteX78"/>
                <a:gd fmla="*/ 722973 h 2105544" name="connsiteY78"/>
                <a:gd fmla="*/ 1942296 w 2109706" name="connsiteX79"/>
                <a:gd fmla="*/ 704767 h 2105544" name="connsiteY79"/>
                <a:gd fmla="*/ 167410 w 2109706" name="connsiteX80"/>
                <a:gd fmla="*/ 704767 h 2105544" name="connsiteY80"/>
                <a:gd fmla="*/ 295383 w 2109706" name="connsiteX81"/>
                <a:gd fmla="*/ 722973 h 2105544" name="connsiteY81"/>
                <a:gd fmla="*/ 489867 w 2109706" name="connsiteX82"/>
                <a:gd fmla="*/ 873364 h 2105544" name="connsiteY82"/>
                <a:gd fmla="*/ 244128 w 2109706" name="connsiteX83"/>
                <a:gd fmla="*/ 880719 h 2105544" name="connsiteY83"/>
                <a:gd fmla="*/ 49645 w 2109706" name="connsiteX84"/>
                <a:gd fmla="*/ 730327 h 2105544" name="connsiteY84"/>
                <a:gd fmla="*/ 167410 w 2109706" name="connsiteX85"/>
                <a:gd fmla="*/ 704767 h 2105544" name="connsiteY85"/>
                <a:gd fmla="*/ 1887774 w 2109706" name="connsiteX86"/>
                <a:gd fmla="*/ 487375 h 2105544" name="connsiteY86"/>
                <a:gd fmla="*/ 1947256 w 2109706" name="connsiteX87"/>
                <a:gd fmla="*/ 490603 h 2105544" name="connsiteY87"/>
                <a:gd fmla="*/ 1796284 w 2109706" name="connsiteX88"/>
                <a:gd fmla="*/ 684635 h 2105544" name="connsiteY88"/>
                <a:gd fmla="*/ 1556436 w 2109706" name="connsiteX89"/>
                <a:gd fmla="*/ 738625 h 2105544" name="connsiteY89"/>
                <a:gd fmla="*/ 1707409 w 2109706" name="connsiteX90"/>
                <a:gd fmla="*/ 544592 h 2105544" name="connsiteY90"/>
                <a:gd fmla="*/ 1887774 w 2109706" name="connsiteX91"/>
                <a:gd fmla="*/ 487375 h 2105544" name="connsiteY91"/>
                <a:gd fmla="*/ 221932 w 2109706" name="connsiteX92"/>
                <a:gd fmla="*/ 487375 h 2105544" name="connsiteY92"/>
                <a:gd fmla="*/ 402297 w 2109706" name="connsiteX93"/>
                <a:gd fmla="*/ 544592 h 2105544" name="connsiteY93"/>
                <a:gd fmla="*/ 553270 w 2109706" name="connsiteX94"/>
                <a:gd fmla="*/ 738625 h 2105544" name="connsiteY94"/>
                <a:gd fmla="*/ 313422 w 2109706" name="connsiteX95"/>
                <a:gd fmla="*/ 684635 h 2105544" name="connsiteY95"/>
                <a:gd fmla="*/ 162450 w 2109706" name="connsiteX96"/>
                <a:gd fmla="*/ 490603 h 2105544" name="connsiteY96"/>
                <a:gd fmla="*/ 221932 w 2109706" name="connsiteX97"/>
                <a:gd fmla="*/ 487375 h 2105544" name="connsiteY97"/>
                <a:gd fmla="*/ 1778378 w 2109706" name="connsiteX98"/>
                <a:gd fmla="*/ 286464 h 2105544" name="connsiteY98"/>
                <a:gd fmla="*/ 1680402 w 2109706" name="connsiteX99"/>
                <a:gd fmla="*/ 511946 h 2105544" name="connsiteY99"/>
                <a:gd fmla="*/ 1461517 w 2109706" name="connsiteX100"/>
                <a:gd fmla="*/ 623887 h 2105544" name="connsiteY100"/>
                <a:gd fmla="*/ 1559493 w 2109706" name="connsiteX101"/>
                <a:gd fmla="*/ 398405 h 2105544" name="connsiteY101"/>
                <a:gd fmla="*/ 1778378 w 2109706" name="connsiteX102"/>
                <a:gd fmla="*/ 286464 h 2105544" name="connsiteY102"/>
                <a:gd fmla="*/ 331328 w 2109706" name="connsiteX103"/>
                <a:gd fmla="*/ 286464 h 2105544" name="connsiteY103"/>
                <a:gd fmla="*/ 550213 w 2109706" name="connsiteX104"/>
                <a:gd fmla="*/ 398405 h 2105544" name="connsiteY104"/>
                <a:gd fmla="*/ 648189 w 2109706" name="connsiteX105"/>
                <a:gd fmla="*/ 623887 h 2105544" name="connsiteY105"/>
                <a:gd fmla="*/ 429304 w 2109706" name="connsiteX106"/>
                <a:gd fmla="*/ 511946 h 2105544" name="connsiteY106"/>
                <a:gd fmla="*/ 331328 w 2109706" name="connsiteX107"/>
                <a:gd fmla="*/ 286464 h 2105544" name="connsiteY107"/>
                <a:gd fmla="*/ 1564038 w 2109706" name="connsiteX108"/>
                <a:gd fmla="*/ 130737 h 2105544" name="connsiteY108"/>
                <a:gd fmla="*/ 1525215 w 2109706" name="connsiteX109"/>
                <a:gd fmla="*/ 373500 h 2105544" name="connsiteY109"/>
                <a:gd fmla="*/ 1341045 w 2109706" name="connsiteX110"/>
                <a:gd fmla="*/ 536359 h 2105544" name="connsiteY110"/>
                <a:gd fmla="*/ 1379867 w 2109706" name="connsiteX111"/>
                <a:gd fmla="*/ 293595 h 2105544" name="connsiteY111"/>
                <a:gd fmla="*/ 1564038 w 2109706" name="connsiteX112"/>
                <a:gd fmla="*/ 130737 h 2105544" name="connsiteY112"/>
                <a:gd fmla="*/ 545669 w 2109706" name="connsiteX113"/>
                <a:gd fmla="*/ 130737 h 2105544" name="connsiteY113"/>
                <a:gd fmla="*/ 729839 w 2109706" name="connsiteX114"/>
                <a:gd fmla="*/ 293595 h 2105544" name="connsiteY114"/>
                <a:gd fmla="*/ 768661 w 2109706" name="connsiteX115"/>
                <a:gd fmla="*/ 536359 h 2105544" name="connsiteY115"/>
                <a:gd fmla="*/ 584491 w 2109706" name="connsiteX116"/>
                <a:gd fmla="*/ 373500 h 2105544" name="connsiteY116"/>
                <a:gd fmla="*/ 545669 w 2109706" name="connsiteX117"/>
                <a:gd fmla="*/ 130737 h 2105544" name="connsiteY117"/>
                <a:gd fmla="*/ 1317704 w 2109706" name="connsiteX118"/>
                <a:gd fmla="*/ 33206 h 2105544" name="connsiteY118"/>
                <a:gd fmla="*/ 1340474 w 2109706" name="connsiteX119"/>
                <a:gd fmla="*/ 277998 h 2105544" name="connsiteY119"/>
                <a:gd fmla="*/ 1202591 w 2109706" name="connsiteX120"/>
                <a:gd fmla="*/ 481541 h 2105544" name="connsiteY120"/>
                <a:gd fmla="*/ 1179821 w 2109706" name="connsiteX121"/>
                <a:gd fmla="*/ 236749 h 2105544" name="connsiteY121"/>
                <a:gd fmla="*/ 1317704 w 2109706" name="connsiteX122"/>
                <a:gd fmla="*/ 33206 h 2105544" name="connsiteY122"/>
                <a:gd fmla="*/ 792003 w 2109706" name="connsiteX123"/>
                <a:gd fmla="*/ 33206 h 2105544" name="connsiteY123"/>
                <a:gd fmla="*/ 929886 w 2109706" name="connsiteX124"/>
                <a:gd fmla="*/ 236749 h 2105544" name="connsiteY124"/>
                <a:gd fmla="*/ 907116 w 2109706" name="connsiteX125"/>
                <a:gd fmla="*/ 481541 h 2105544" name="connsiteY125"/>
                <a:gd fmla="*/ 769233 w 2109706" name="connsiteX126"/>
                <a:gd fmla="*/ 277998 h 2105544" name="connsiteY126"/>
                <a:gd fmla="*/ 792003 w 2109706" name="connsiteX127"/>
                <a:gd fmla="*/ 33206 h 2105544" name="connsiteY127"/>
                <a:gd fmla="*/ 1054853 w 2109706" name="connsiteX128"/>
                <a:gd fmla="*/ 0 h 2105544" name="connsiteY128"/>
                <a:gd fmla="*/ 1137785 w 2109706" name="connsiteX129"/>
                <a:gd fmla="*/ 231438 h 2105544" name="connsiteY129"/>
                <a:gd fmla="*/ 1054853 w 2109706" name="connsiteX130"/>
                <a:gd fmla="*/ 462877 h 2105544" name="connsiteY130"/>
                <a:gd fmla="*/ 971921 w 2109706" name="connsiteX131"/>
                <a:gd fmla="*/ 231438 h 2105544" name="connsiteY131"/>
                <a:gd fmla="*/ 1054853 w 2109706" name="connsiteX132"/>
                <a:gd fmla="*/ 0 h 2105544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2105544" w="2109706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a00000000000000" pitchFamily="34" typeface="思源黑体 CN Heavy"/>
                <a:ea charset="-122" panose="020b0a00000000000000" pitchFamily="34" typeface="思源黑体 CN Heavy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val="41752832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如何预防新型冠状病毒感染</a:t>
            </a:r>
          </a:p>
        </p:txBody>
      </p:sp>
      <p:grpSp>
        <p:nvGrpSpPr>
          <p:cNvPr id="12" name="PA-组合 11">
            <a:extLst>
              <a:ext uri="{FF2B5EF4-FFF2-40B4-BE49-F238E27FC236}">
                <a16:creationId xmlns:a16="http://schemas.microsoft.com/office/drawing/2014/main" id="{85C9DECE-4F52-4A53-BEA5-3ACC160075B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392231" y="1163374"/>
            <a:ext cx="5121422" cy="5196482"/>
            <a:chOff x="6392231" y="1163374"/>
            <a:chExt cx="5121422" cy="519648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38C5A85C-A8C0-4099-96AD-F2311669FDD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937" l="16269" r="15671" t="17481"/>
            <a:stretch>
              <a:fillRect/>
            </a:stretch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F18BBC53-4568-4EC5-BA27-F67266E58CF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AFB404E-34E5-4A24-8A3F-59B0DA15FF6A}"/>
              </a:ext>
            </a:extLst>
          </p:cNvPr>
          <p:cNvSpPr/>
          <p:nvPr/>
        </p:nvSpPr>
        <p:spPr>
          <a:xfrm>
            <a:off x="1650848" y="3001924"/>
            <a:ext cx="389560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出现发热（腋下体温≧ 37.3℃）、乏力、咳嗽（以干咳为主）等急性呼吸道感染症状，发病前2周内有武汉出行史。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C7F0EA-8617-4A45-A085-0323FE9E69DB}"/>
              </a:ext>
            </a:extLst>
          </p:cNvPr>
          <p:cNvSpPr/>
          <p:nvPr/>
        </p:nvSpPr>
        <p:spPr>
          <a:xfrm>
            <a:off x="1659032" y="2033398"/>
            <a:ext cx="4148921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4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什么情况下需要就诊？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34F89EC-0BAD-4B61-B9C0-14E9EAD55F12}"/>
              </a:ext>
            </a:extLst>
          </p:cNvPr>
          <p:cNvGrpSpPr/>
          <p:nvPr/>
        </p:nvGrpSpPr>
        <p:grpSpPr>
          <a:xfrm>
            <a:off x="823944" y="2107187"/>
            <a:ext cx="700061" cy="698895"/>
            <a:chOff x="2065866" y="2013358"/>
            <a:chExt cx="1515535" cy="1513009"/>
          </a:xfrm>
        </p:grpSpPr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3D7723A5-6E07-4109-A041-6937AD3580E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gdLst>
                <a:gd fmla="*/ 1129309 w 2109706" name="connsiteX0"/>
                <a:gd fmla="*/ 1646317 h 2105544" name="connsiteY0"/>
                <a:gd fmla="*/ 1240594 w 2109706" name="connsiteX1"/>
                <a:gd fmla="*/ 1865537 h 2105544" name="connsiteY1"/>
                <a:gd fmla="*/ 1187323 w 2109706" name="connsiteX2"/>
                <a:gd fmla="*/ 2105544 h 2105544" name="connsiteY2"/>
                <a:gd fmla="*/ 1076038 w 2109706" name="connsiteX3"/>
                <a:gd fmla="*/ 1886325 h 2105544" name="connsiteY3"/>
                <a:gd fmla="*/ 1129309 w 2109706" name="connsiteX4"/>
                <a:gd fmla="*/ 1646317 h 2105544" name="connsiteY4"/>
                <a:gd fmla="*/ 980398 w 2109706" name="connsiteX5"/>
                <a:gd fmla="*/ 1646317 h 2105544" name="connsiteY5"/>
                <a:gd fmla="*/ 1033669 w 2109706" name="connsiteX6"/>
                <a:gd fmla="*/ 1886325 h 2105544" name="connsiteY6"/>
                <a:gd fmla="*/ 922384 w 2109706" name="connsiteX7"/>
                <a:gd fmla="*/ 2105544 h 2105544" name="connsiteY7"/>
                <a:gd fmla="*/ 869113 w 2109706" name="connsiteX8"/>
                <a:gd fmla="*/ 1865537 h 2105544" name="connsiteY8"/>
                <a:gd fmla="*/ 980398 w 2109706" name="connsiteX9"/>
                <a:gd fmla="*/ 1646317 h 2105544" name="connsiteY9"/>
                <a:gd fmla="*/ 1273542 w 2109706" name="connsiteX10"/>
                <a:gd fmla="*/ 1609284 h 2105544" name="connsiteY10"/>
                <a:gd fmla="*/ 1435849 w 2109706" name="connsiteX11"/>
                <a:gd fmla="*/ 1793941 h 2105544" name="connsiteY11"/>
                <a:gd fmla="*/ 1443938 w 2109706" name="connsiteX12"/>
                <a:gd fmla="*/ 2039656 h 2105544" name="connsiteY12"/>
                <a:gd fmla="*/ 1281632 w 2109706" name="connsiteX13"/>
                <a:gd fmla="*/ 1854999 h 2105544" name="connsiteY13"/>
                <a:gd fmla="*/ 1273542 w 2109706" name="connsiteX14"/>
                <a:gd fmla="*/ 1609284 h 2105544" name="connsiteY14"/>
                <a:gd fmla="*/ 836164 w 2109706" name="connsiteX15"/>
                <a:gd fmla="*/ 1609284 h 2105544" name="connsiteY15"/>
                <a:gd fmla="*/ 828074 w 2109706" name="connsiteX16"/>
                <a:gd fmla="*/ 1854999 h 2105544" name="connsiteY16"/>
                <a:gd fmla="*/ 665768 w 2109706" name="connsiteX17"/>
                <a:gd fmla="*/ 2039656 h 2105544" name="connsiteY17"/>
                <a:gd fmla="*/ 673858 w 2109706" name="connsiteX18"/>
                <a:gd fmla="*/ 1793941 h 2105544" name="connsiteY18"/>
                <a:gd fmla="*/ 836164 w 2109706" name="connsiteX19"/>
                <a:gd fmla="*/ 1609284 h 2105544" name="connsiteY19"/>
                <a:gd fmla="*/ 1404034 w 2109706" name="connsiteX20"/>
                <a:gd fmla="*/ 1537545 h 2105544" name="connsiteY20"/>
                <a:gd fmla="*/ 1607164 w 2109706" name="connsiteX21"/>
                <a:gd fmla="*/ 1676037 h 2105544" name="connsiteY21"/>
                <a:gd fmla="*/ 1676106 w 2109706" name="connsiteX22"/>
                <a:gd fmla="*/ 1912020 h 2105544" name="connsiteY22"/>
                <a:gd fmla="*/ 1472977 w 2109706" name="connsiteX23"/>
                <a:gd fmla="*/ 1773529 h 2105544" name="connsiteY23"/>
                <a:gd fmla="*/ 1404034 w 2109706" name="connsiteX24"/>
                <a:gd fmla="*/ 1537545 h 2105544" name="connsiteY24"/>
                <a:gd fmla="*/ 705672 w 2109706" name="connsiteX25"/>
                <a:gd fmla="*/ 1537545 h 2105544" name="connsiteY25"/>
                <a:gd fmla="*/ 636729 w 2109706" name="connsiteX26"/>
                <a:gd fmla="*/ 1773529 h 2105544" name="connsiteY26"/>
                <a:gd fmla="*/ 433600 w 2109706" name="connsiteX27"/>
                <a:gd fmla="*/ 1912020 h 2105544" name="connsiteY27"/>
                <a:gd fmla="*/ 502542 w 2109706" name="connsiteX28"/>
                <a:gd fmla="*/ 1676037 h 2105544" name="connsiteY28"/>
                <a:gd fmla="*/ 705672 w 2109706" name="connsiteX29"/>
                <a:gd fmla="*/ 1537545 h 2105544" name="connsiteY29"/>
                <a:gd fmla="*/ 1512586 w 2109706" name="connsiteX30"/>
                <a:gd fmla="*/ 1435608 h 2105544" name="connsiteY30"/>
                <a:gd fmla="*/ 1743775 w 2109706" name="connsiteX31"/>
                <a:gd fmla="*/ 1519233 h 2105544" name="connsiteY31"/>
                <a:gd fmla="*/ 1869239 w 2109706" name="connsiteX32"/>
                <a:gd fmla="*/ 1730657 h 2105544" name="connsiteY32"/>
                <a:gd fmla="*/ 1638050 w 2109706" name="connsiteX33"/>
                <a:gd fmla="*/ 1647033 h 2105544" name="connsiteY33"/>
                <a:gd fmla="*/ 1512586 w 2109706" name="connsiteX34"/>
                <a:gd fmla="*/ 1435608 h 2105544" name="connsiteY34"/>
                <a:gd fmla="*/ 597120 w 2109706" name="connsiteX35"/>
                <a:gd fmla="*/ 1435608 h 2105544" name="connsiteY35"/>
                <a:gd fmla="*/ 471656 w 2109706" name="connsiteX36"/>
                <a:gd fmla="*/ 1647033 h 2105544" name="connsiteY36"/>
                <a:gd fmla="*/ 240467 w 2109706" name="connsiteX37"/>
                <a:gd fmla="*/ 1730657 h 2105544" name="connsiteY37"/>
                <a:gd fmla="*/ 365931 w 2109706" name="connsiteX38"/>
                <a:gd fmla="*/ 1519233 h 2105544" name="connsiteY38"/>
                <a:gd fmla="*/ 597120 w 2109706" name="connsiteX39"/>
                <a:gd fmla="*/ 1435608 h 2105544" name="connsiteY39"/>
                <a:gd fmla="*/ 1650985 w 2109706" name="connsiteX40"/>
                <a:gd fmla="*/ 1299221 h 2105544" name="connsiteY40"/>
                <a:gd fmla="*/ 1837099 w 2109706" name="connsiteX41"/>
                <a:gd fmla="*/ 1333381 h 2105544" name="connsiteY41"/>
                <a:gd fmla="*/ 2011200 w 2109706" name="connsiteX42"/>
                <a:gd fmla="*/ 1506961 h 2105544" name="connsiteY42"/>
                <a:gd fmla="*/ 1766478 w 2109706" name="connsiteX43"/>
                <a:gd fmla="*/ 1483459 h 2105544" name="connsiteY43"/>
                <a:gd fmla="*/ 1592376 w 2109706" name="connsiteX44"/>
                <a:gd fmla="*/ 1309878 h 2105544" name="connsiteY44"/>
                <a:gd fmla="*/ 1650985 w 2109706" name="connsiteX45"/>
                <a:gd fmla="*/ 1299221 h 2105544" name="connsiteY45"/>
                <a:gd fmla="*/ 458721 w 2109706" name="connsiteX46"/>
                <a:gd fmla="*/ 1299221 h 2105544" name="connsiteY46"/>
                <a:gd fmla="*/ 517330 w 2109706" name="connsiteX47"/>
                <a:gd fmla="*/ 1309878 h 2105544" name="connsiteY47"/>
                <a:gd fmla="*/ 343228 w 2109706" name="connsiteX48"/>
                <a:gd fmla="*/ 1483459 h 2105544" name="connsiteY48"/>
                <a:gd fmla="*/ 98506 w 2109706" name="connsiteX49"/>
                <a:gd fmla="*/ 1506961 h 2105544" name="connsiteY49"/>
                <a:gd fmla="*/ 272607 w 2109706" name="connsiteX50"/>
                <a:gd fmla="*/ 1333381 h 2105544" name="connsiteY50"/>
                <a:gd fmla="*/ 458721 w 2109706" name="connsiteX51"/>
                <a:gd fmla="*/ 1299221 h 2105544" name="connsiteY51"/>
                <a:gd fmla="*/ 1815445 w 2109706" name="connsiteX52"/>
                <a:gd fmla="*/ 1123451 h 2105544" name="connsiteY52"/>
                <a:gd fmla="*/ 1881271 w 2109706" name="connsiteX53"/>
                <a:gd fmla="*/ 1130160 h 2105544" name="connsiteY53"/>
                <a:gd fmla="*/ 2093070 w 2109706" name="connsiteX54"/>
                <a:gd fmla="*/ 1254990 h 2105544" name="connsiteY54"/>
                <a:gd fmla="*/ 1850192 w 2109706" name="connsiteX55"/>
                <a:gd fmla="*/ 1293086 h 2105544" name="connsiteY55"/>
                <a:gd fmla="*/ 1638392 w 2109706" name="connsiteX56"/>
                <a:gd fmla="*/ 1168255 h 2105544" name="connsiteY56"/>
                <a:gd fmla="*/ 1815445 w 2109706" name="connsiteX57"/>
                <a:gd fmla="*/ 1123451 h 2105544" name="connsiteY57"/>
                <a:gd fmla="*/ 294261 w 2109706" name="connsiteX58"/>
                <a:gd fmla="*/ 1123451 h 2105544" name="connsiteY58"/>
                <a:gd fmla="*/ 471314 w 2109706" name="connsiteX59"/>
                <a:gd fmla="*/ 1168256 h 2105544" name="connsiteY59"/>
                <a:gd fmla="*/ 259514 w 2109706" name="connsiteX60"/>
                <a:gd fmla="*/ 1293086 h 2105544" name="connsiteY60"/>
                <a:gd fmla="*/ 16636 w 2109706" name="connsiteX61"/>
                <a:gd fmla="*/ 1254990 h 2105544" name="connsiteY61"/>
                <a:gd fmla="*/ 228435 w 2109706" name="connsiteX62"/>
                <a:gd fmla="*/ 1130160 h 2105544" name="connsiteY62"/>
                <a:gd fmla="*/ 294261 w 2109706" name="connsiteX63"/>
                <a:gd fmla="*/ 1123451 h 2105544" name="connsiteY63"/>
                <a:gd fmla="*/ 1873517 w 2109706" name="connsiteX64"/>
                <a:gd fmla="*/ 922337 h 2105544" name="connsiteY64"/>
                <a:gd fmla="*/ 2109706 w 2109706" name="connsiteX65"/>
                <a:gd fmla="*/ 990574 h 2105544" name="connsiteY65"/>
                <a:gd fmla="*/ 1883932 w 2109706" name="connsiteX66"/>
                <a:gd fmla="*/ 1087874 h 2105544" name="connsiteY66"/>
                <a:gd fmla="*/ 1647742 w 2109706" name="connsiteX67"/>
                <a:gd fmla="*/ 1019638 h 2105544" name="connsiteY67"/>
                <a:gd fmla="*/ 1873517 w 2109706" name="connsiteX68"/>
                <a:gd fmla="*/ 922337 h 2105544" name="connsiteY68"/>
                <a:gd fmla="*/ 236189 w 2109706" name="connsiteX69"/>
                <a:gd fmla="*/ 922337 h 2105544" name="connsiteY69"/>
                <a:gd fmla="*/ 461964 w 2109706" name="connsiteX70"/>
                <a:gd fmla="*/ 1019638 h 2105544" name="connsiteY70"/>
                <a:gd fmla="*/ 225774 w 2109706" name="connsiteX71"/>
                <a:gd fmla="*/ 1087874 h 2105544" name="connsiteY71"/>
                <a:gd fmla="*/ 0 w 2109706" name="connsiteX72"/>
                <a:gd fmla="*/ 990574 h 2105544" name="connsiteY72"/>
                <a:gd fmla="*/ 236189 w 2109706" name="connsiteX73"/>
                <a:gd fmla="*/ 922337 h 2105544" name="connsiteY73"/>
                <a:gd fmla="*/ 1942296 w 2109706" name="connsiteX74"/>
                <a:gd fmla="*/ 704767 h 2105544" name="connsiteY74"/>
                <a:gd fmla="*/ 2060061 w 2109706" name="connsiteX75"/>
                <a:gd fmla="*/ 730327 h 2105544" name="connsiteY75"/>
                <a:gd fmla="*/ 1865578 w 2109706" name="connsiteX76"/>
                <a:gd fmla="*/ 880719 h 2105544" name="connsiteY76"/>
                <a:gd fmla="*/ 1619839 w 2109706" name="connsiteX77"/>
                <a:gd fmla="*/ 873364 h 2105544" name="connsiteY77"/>
                <a:gd fmla="*/ 1814323 w 2109706" name="connsiteX78"/>
                <a:gd fmla="*/ 722973 h 2105544" name="connsiteY78"/>
                <a:gd fmla="*/ 1942296 w 2109706" name="connsiteX79"/>
                <a:gd fmla="*/ 704767 h 2105544" name="connsiteY79"/>
                <a:gd fmla="*/ 167410 w 2109706" name="connsiteX80"/>
                <a:gd fmla="*/ 704767 h 2105544" name="connsiteY80"/>
                <a:gd fmla="*/ 295383 w 2109706" name="connsiteX81"/>
                <a:gd fmla="*/ 722973 h 2105544" name="connsiteY81"/>
                <a:gd fmla="*/ 489867 w 2109706" name="connsiteX82"/>
                <a:gd fmla="*/ 873364 h 2105544" name="connsiteY82"/>
                <a:gd fmla="*/ 244128 w 2109706" name="connsiteX83"/>
                <a:gd fmla="*/ 880719 h 2105544" name="connsiteY83"/>
                <a:gd fmla="*/ 49645 w 2109706" name="connsiteX84"/>
                <a:gd fmla="*/ 730327 h 2105544" name="connsiteY84"/>
                <a:gd fmla="*/ 167410 w 2109706" name="connsiteX85"/>
                <a:gd fmla="*/ 704767 h 2105544" name="connsiteY85"/>
                <a:gd fmla="*/ 1887774 w 2109706" name="connsiteX86"/>
                <a:gd fmla="*/ 487375 h 2105544" name="connsiteY86"/>
                <a:gd fmla="*/ 1947256 w 2109706" name="connsiteX87"/>
                <a:gd fmla="*/ 490603 h 2105544" name="connsiteY87"/>
                <a:gd fmla="*/ 1796284 w 2109706" name="connsiteX88"/>
                <a:gd fmla="*/ 684635 h 2105544" name="connsiteY88"/>
                <a:gd fmla="*/ 1556436 w 2109706" name="connsiteX89"/>
                <a:gd fmla="*/ 738625 h 2105544" name="connsiteY89"/>
                <a:gd fmla="*/ 1707409 w 2109706" name="connsiteX90"/>
                <a:gd fmla="*/ 544592 h 2105544" name="connsiteY90"/>
                <a:gd fmla="*/ 1887774 w 2109706" name="connsiteX91"/>
                <a:gd fmla="*/ 487375 h 2105544" name="connsiteY91"/>
                <a:gd fmla="*/ 221932 w 2109706" name="connsiteX92"/>
                <a:gd fmla="*/ 487375 h 2105544" name="connsiteY92"/>
                <a:gd fmla="*/ 402297 w 2109706" name="connsiteX93"/>
                <a:gd fmla="*/ 544592 h 2105544" name="connsiteY93"/>
                <a:gd fmla="*/ 553270 w 2109706" name="connsiteX94"/>
                <a:gd fmla="*/ 738625 h 2105544" name="connsiteY94"/>
                <a:gd fmla="*/ 313422 w 2109706" name="connsiteX95"/>
                <a:gd fmla="*/ 684635 h 2105544" name="connsiteY95"/>
                <a:gd fmla="*/ 162450 w 2109706" name="connsiteX96"/>
                <a:gd fmla="*/ 490603 h 2105544" name="connsiteY96"/>
                <a:gd fmla="*/ 221932 w 2109706" name="connsiteX97"/>
                <a:gd fmla="*/ 487375 h 2105544" name="connsiteY97"/>
                <a:gd fmla="*/ 1778378 w 2109706" name="connsiteX98"/>
                <a:gd fmla="*/ 286464 h 2105544" name="connsiteY98"/>
                <a:gd fmla="*/ 1680402 w 2109706" name="connsiteX99"/>
                <a:gd fmla="*/ 511946 h 2105544" name="connsiteY99"/>
                <a:gd fmla="*/ 1461517 w 2109706" name="connsiteX100"/>
                <a:gd fmla="*/ 623887 h 2105544" name="connsiteY100"/>
                <a:gd fmla="*/ 1559493 w 2109706" name="connsiteX101"/>
                <a:gd fmla="*/ 398405 h 2105544" name="connsiteY101"/>
                <a:gd fmla="*/ 1778378 w 2109706" name="connsiteX102"/>
                <a:gd fmla="*/ 286464 h 2105544" name="connsiteY102"/>
                <a:gd fmla="*/ 331328 w 2109706" name="connsiteX103"/>
                <a:gd fmla="*/ 286464 h 2105544" name="connsiteY103"/>
                <a:gd fmla="*/ 550213 w 2109706" name="connsiteX104"/>
                <a:gd fmla="*/ 398405 h 2105544" name="connsiteY104"/>
                <a:gd fmla="*/ 648189 w 2109706" name="connsiteX105"/>
                <a:gd fmla="*/ 623887 h 2105544" name="connsiteY105"/>
                <a:gd fmla="*/ 429304 w 2109706" name="connsiteX106"/>
                <a:gd fmla="*/ 511946 h 2105544" name="connsiteY106"/>
                <a:gd fmla="*/ 331328 w 2109706" name="connsiteX107"/>
                <a:gd fmla="*/ 286464 h 2105544" name="connsiteY107"/>
                <a:gd fmla="*/ 1564038 w 2109706" name="connsiteX108"/>
                <a:gd fmla="*/ 130737 h 2105544" name="connsiteY108"/>
                <a:gd fmla="*/ 1525215 w 2109706" name="connsiteX109"/>
                <a:gd fmla="*/ 373500 h 2105544" name="connsiteY109"/>
                <a:gd fmla="*/ 1341045 w 2109706" name="connsiteX110"/>
                <a:gd fmla="*/ 536359 h 2105544" name="connsiteY110"/>
                <a:gd fmla="*/ 1379867 w 2109706" name="connsiteX111"/>
                <a:gd fmla="*/ 293595 h 2105544" name="connsiteY111"/>
                <a:gd fmla="*/ 1564038 w 2109706" name="connsiteX112"/>
                <a:gd fmla="*/ 130737 h 2105544" name="connsiteY112"/>
                <a:gd fmla="*/ 545669 w 2109706" name="connsiteX113"/>
                <a:gd fmla="*/ 130737 h 2105544" name="connsiteY113"/>
                <a:gd fmla="*/ 729839 w 2109706" name="connsiteX114"/>
                <a:gd fmla="*/ 293595 h 2105544" name="connsiteY114"/>
                <a:gd fmla="*/ 768661 w 2109706" name="connsiteX115"/>
                <a:gd fmla="*/ 536359 h 2105544" name="connsiteY115"/>
                <a:gd fmla="*/ 584491 w 2109706" name="connsiteX116"/>
                <a:gd fmla="*/ 373500 h 2105544" name="connsiteY116"/>
                <a:gd fmla="*/ 545669 w 2109706" name="connsiteX117"/>
                <a:gd fmla="*/ 130737 h 2105544" name="connsiteY117"/>
                <a:gd fmla="*/ 1317704 w 2109706" name="connsiteX118"/>
                <a:gd fmla="*/ 33206 h 2105544" name="connsiteY118"/>
                <a:gd fmla="*/ 1340474 w 2109706" name="connsiteX119"/>
                <a:gd fmla="*/ 277998 h 2105544" name="connsiteY119"/>
                <a:gd fmla="*/ 1202591 w 2109706" name="connsiteX120"/>
                <a:gd fmla="*/ 481541 h 2105544" name="connsiteY120"/>
                <a:gd fmla="*/ 1179821 w 2109706" name="connsiteX121"/>
                <a:gd fmla="*/ 236749 h 2105544" name="connsiteY121"/>
                <a:gd fmla="*/ 1317704 w 2109706" name="connsiteX122"/>
                <a:gd fmla="*/ 33206 h 2105544" name="connsiteY122"/>
                <a:gd fmla="*/ 792003 w 2109706" name="connsiteX123"/>
                <a:gd fmla="*/ 33206 h 2105544" name="connsiteY123"/>
                <a:gd fmla="*/ 929886 w 2109706" name="connsiteX124"/>
                <a:gd fmla="*/ 236749 h 2105544" name="connsiteY124"/>
                <a:gd fmla="*/ 907116 w 2109706" name="connsiteX125"/>
                <a:gd fmla="*/ 481541 h 2105544" name="connsiteY125"/>
                <a:gd fmla="*/ 769233 w 2109706" name="connsiteX126"/>
                <a:gd fmla="*/ 277998 h 2105544" name="connsiteY126"/>
                <a:gd fmla="*/ 792003 w 2109706" name="connsiteX127"/>
                <a:gd fmla="*/ 33206 h 2105544" name="connsiteY127"/>
                <a:gd fmla="*/ 1054853 w 2109706" name="connsiteX128"/>
                <a:gd fmla="*/ 0 h 2105544" name="connsiteY128"/>
                <a:gd fmla="*/ 1137785 w 2109706" name="connsiteX129"/>
                <a:gd fmla="*/ 231438 h 2105544" name="connsiteY129"/>
                <a:gd fmla="*/ 1054853 w 2109706" name="connsiteX130"/>
                <a:gd fmla="*/ 462877 h 2105544" name="connsiteY130"/>
                <a:gd fmla="*/ 971921 w 2109706" name="connsiteX131"/>
                <a:gd fmla="*/ 231438 h 2105544" name="connsiteY131"/>
                <a:gd fmla="*/ 1054853 w 2109706" name="connsiteX132"/>
                <a:gd fmla="*/ 0 h 2105544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2105544" w="2109706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a00000000000000" pitchFamily="34" typeface="思源黑体 CN Heavy"/>
                <a:ea charset="-122" panose="020b0a00000000000000" pitchFamily="34" typeface="思源黑体 CN Heavy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F914F32-5416-4E1D-9072-C9024C62002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a00000000000000" pitchFamily="34" typeface="思源黑体 CN Heavy"/>
                  <a:ea charset="-122" panose="020b0a00000000000000" pitchFamily="34" typeface="思源黑体 CN Heavy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val="8348012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4" id="18" name="图片 17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descr="15" id="15" name="图片 14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descr="16" id="16" name="图片 15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descr="17" id="17" name="图片 16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descr="18" id="11" name="图片 10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679037" y="2620981"/>
            <a:ext cx="644174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1" lang="zh-CN" noProof="0" normalizeH="0" spc="600" strike="noStrike" sz="8000" u="none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感谢观看</a:t>
            </a: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297511" y="4952549"/>
              <a:ext cx="25433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kumimoji="1" spc="600" sz="6000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40b0900000000000000" pitchFamily="82" typeface="华康POP2体W9(P)"/>
                  <a:ea charset="-122" panose="040b0900000000000000" pitchFamily="82" typeface="华康POP2体W9(P)"/>
                  <a:cs charset="-122" panose="00000500000000000000" typeface="字魂59号-创粗黑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1" lang="zh-CN" noProof="0" normalizeH="0" spc="600" strike="noStrike" sz="18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40b0900000000000000" pitchFamily="82" typeface="华康POP2体W9(P)"/>
                  <a:ea charset="-122" panose="040b0900000000000000" pitchFamily="82" typeface="华康POP2体W9(P)"/>
                </a:rPr>
                <a:t>班主任：某某某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11609" y="4949711"/>
              <a:ext cx="25433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kumimoji="1" spc="600" sz="6000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40b0900000000000000" pitchFamily="82" typeface="华康POP2体W9(P)"/>
                  <a:ea charset="-122" panose="040b0900000000000000" pitchFamily="82" typeface="华康POP2体W9(P)"/>
                  <a:cs charset="-122" panose="00000500000000000000" typeface="字魂59号-创粗黑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1" lang="zh-CN" noProof="0" normalizeH="0" spc="600" strike="noStrike" sz="1800" u="none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charset="-122" panose="040b0900000000000000" pitchFamily="82" typeface="华康POP2体W9(P)"/>
                  <a:ea charset="-122" panose="040b0900000000000000" pitchFamily="82" typeface="华康POP2体W9(P)"/>
                </a:rPr>
                <a:t>班级：五三班</a:t>
              </a: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b0503020204020204" pitchFamily="34"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val="6007382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9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43768466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7" id="2" name="图片 1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descr="18" id="3" name="图片 2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0" y="1796678"/>
            <a:ext cx="1427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1" lang="en-US" noProof="0" normalizeH="0" spc="0" strike="noStrike" sz="2800" u="none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PART 01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5000160" y="3195597"/>
            <a:ext cx="598537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umimoji="1" lang="zh-CN" spc="300" sz="54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什么是冠状病毒</a:t>
            </a:r>
          </a:p>
        </p:txBody>
      </p:sp>
      <p:pic>
        <p:nvPicPr>
          <p:cNvPr descr="16" id="8" name="图片 7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descr="图片包含 游戏机, 衬衫  描述已自动生成" id="9" name="PA-1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游戏机, 标志  描述已自动生成" id="10" name="PA-10226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2546" t="1050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3262589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kumimoji="1" lang="zh-CN" spc="300" sz="28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什么是冠状病毒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846" l="28375" r="29237" t="15920"/>
          <a:stretch>
            <a:fillRect/>
          </a:stretch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650A70-067A-40A1-A32A-C266637A9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31" y="2208705"/>
            <a:ext cx="4163901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</a:p>
        </p:txBody>
      </p:sp>
    </p:spTree>
    <p:extLst>
      <p:ext uri="{BB962C8B-B14F-4D97-AF65-F5344CB8AC3E}">
        <p14:creationId val="17583742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什么是冠状病毒</a:t>
            </a:r>
          </a:p>
        </p:txBody>
      </p:sp>
      <p:pic>
        <p:nvPicPr>
          <p:cNvPr descr="图片包含 室内, 电视, 桌子, 屏幕  描述已自动生成" id="7" name="PA-102215">
            <a:extLst>
              <a:ext uri="{FF2B5EF4-FFF2-40B4-BE49-F238E27FC236}">
                <a16:creationId xmlns:a16="http://schemas.microsoft.com/office/drawing/2014/main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599" l="21753" r="17663" t="13241"/>
          <a:stretch>
            <a:fillRect/>
          </a:stretch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19" y="2354513"/>
            <a:ext cx="4863153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   除本次发现的新型冠状病毒（WHO已命名为“2019-nCOV”，即2019新型冠状病毒）外，已知感染人的还有6种。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其中4种致病性较低，另外两种是我们熟知的SARS冠状病毒和MERS冠状病毒。</a:t>
            </a:r>
          </a:p>
        </p:txBody>
      </p:sp>
    </p:spTree>
    <p:extLst>
      <p:ext uri="{BB962C8B-B14F-4D97-AF65-F5344CB8AC3E}">
        <p14:creationId val="3547181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000" fill="hold" id="9" nodeType="with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300" fill="hold" id="1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dur="200" fill="hold" id="17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dur="300" fill="hold" id="18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300" strike="noStrike" sz="2800" u="none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什么是冠状病毒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09C3CF-81CF-43CD-B19E-3F982545F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555" t="11531"/>
          <a:stretch>
            <a:fillRect/>
          </a:stretch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5D245E1-FF78-4A42-B49B-D1E8DF34BFAE}"/>
              </a:ext>
            </a:extLst>
          </p:cNvPr>
          <p:cNvSpPr/>
          <p:nvPr/>
        </p:nvSpPr>
        <p:spPr>
          <a:xfrm>
            <a:off x="1133293" y="1897039"/>
            <a:ext cx="4962707" cy="3411940"/>
          </a:xfrm>
          <a:prstGeom prst="wedgeRoundRectCallout">
            <a:avLst>
              <a:gd fmla="val 63869" name="adj1"/>
              <a:gd fmla="val -29678" name="adj2"/>
              <a:gd fmla="val 16667" name="adj3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196" y="2064927"/>
            <a:ext cx="4406900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但这次发现的新型冠状病毒与SARS冠病毒和MERS冠状病毒有很大不同。新型冠状病毒虽然是SARS近亲，但还未表现出SARS那么可怕的特性，因此，不必为此感到恐慌。</a:t>
            </a:r>
          </a:p>
        </p:txBody>
      </p:sp>
    </p:spTree>
    <p:extLst>
      <p:ext uri="{BB962C8B-B14F-4D97-AF65-F5344CB8AC3E}">
        <p14:creationId val="25734448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7" id="2" name="图片 1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descr="18" id="3" name="图片 2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0" y="1796678"/>
            <a:ext cx="1427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1" lang="en-US" noProof="0" normalizeH="0" spc="0" strike="noStrike" sz="2800" u="none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PART 02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umimoji="1" lang="zh-CN" spc="300" sz="54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感染患者的临床表现</a:t>
            </a:r>
          </a:p>
        </p:txBody>
      </p:sp>
      <p:pic>
        <p:nvPicPr>
          <p:cNvPr descr="16" id="8" name="图片 7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descr="图片包含 游戏机, 衬衫  描述已自动生成" id="9" name="PA-1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游戏机, 标志  描述已自动生成" id="10" name="PA-10226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2546" t="1050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40113376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kumimoji="1" lang="zh-CN" spc="300" sz="28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感染患者的临床表现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D8DEE089-551B-4352-B68A-0634744885B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6816" t="24278"/>
            <a:stretch>
              <a:fillRect/>
            </a:stretch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5712" l="16424" r="17654" t="4807"/>
            <a:stretch>
              <a:fillRect/>
            </a:stretch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>
              <a:extLst>
                <a:ext uri="{FF2B5EF4-FFF2-40B4-BE49-F238E27FC236}">
                  <a16:creationId xmlns:a16="http://schemas.microsoft.com/office/drawing/2014/main" id="{00699248-17D3-48F5-97FD-A321C29C7F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PA-矩形 2">
              <a:extLst>
                <a:ext uri="{FF2B5EF4-FFF2-40B4-BE49-F238E27FC236}">
                  <a16:creationId xmlns:a16="http://schemas.microsoft.com/office/drawing/2014/main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09470" y="2128817"/>
              <a:ext cx="2627621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3200">
                  <a:solidFill>
                    <a:srgbClr val="3E95A1"/>
                  </a:solidFill>
                  <a:latin charset="-122" panose="040f0509000000000000" pitchFamily="81" typeface="华康少女"/>
                  <a:ea charset="-122" panose="040f0509000000000000" pitchFamily="81" typeface="华康少女"/>
                  <a:cs charset="-122" panose="040f0509000000000000" pitchFamily="81" typeface="华康少女"/>
                </a:rPr>
                <a:t>发热</a:t>
              </a:r>
            </a:p>
            <a:p>
              <a:pPr algn="ctr">
                <a:lnSpc>
                  <a:spcPct val="150000"/>
                </a:lnSpc>
              </a:pPr>
              <a:r>
                <a:rPr altLang="en-US" b="1" lang="zh-CN" sz="3200">
                  <a:solidFill>
                    <a:srgbClr val="3E95A1"/>
                  </a:solidFill>
                  <a:latin charset="-122" panose="040f0509000000000000" pitchFamily="81" typeface="华康少女"/>
                  <a:ea charset="-122" panose="040f0509000000000000" pitchFamily="81" typeface="华康少女"/>
                  <a:cs charset="-122" panose="040f0509000000000000" pitchFamily="81" typeface="华康少女"/>
                </a:rPr>
                <a:t>乏力</a:t>
              </a:r>
            </a:p>
            <a:p>
              <a:pPr algn="ctr">
                <a:lnSpc>
                  <a:spcPct val="150000"/>
                </a:lnSpc>
              </a:pPr>
              <a:r>
                <a:rPr altLang="en-US" b="1" lang="zh-CN" sz="3200">
                  <a:solidFill>
                    <a:srgbClr val="3E95A1"/>
                  </a:solidFill>
                  <a:latin charset="-122" panose="040f0509000000000000" pitchFamily="81" typeface="华康少女"/>
                  <a:ea charset="-122" panose="040f0509000000000000" pitchFamily="81" typeface="华康少女"/>
                  <a:cs charset="-122" panose="040f0509000000000000" pitchFamily="81" typeface="华康少女"/>
                </a:rPr>
                <a:t>干咳</a:t>
              </a:r>
            </a:p>
          </p:txBody>
        </p:sp>
      </p:grpSp>
      <p:sp>
        <p:nvSpPr>
          <p:cNvPr id="9" name="PA-矩形 7">
            <a:extLst>
              <a:ext uri="{FF2B5EF4-FFF2-40B4-BE49-F238E27FC236}">
                <a16:creationId xmlns:a16="http://schemas.microsoft.com/office/drawing/2014/main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1918" y="4997908"/>
            <a:ext cx="10408163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rgbClr val="3E95A1"/>
                </a:solidFill>
                <a:latin charset="-122" panose="040f0509000000000000" pitchFamily="81" typeface="华康少女"/>
                <a:ea charset="-122" panose="040f0509000000000000" pitchFamily="81" typeface="华康少女"/>
                <a:cs charset="-122" panose="040f0509000000000000" pitchFamily="81" typeface="华康少女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</a:p>
        </p:txBody>
      </p:sp>
    </p:spTree>
    <p:extLst>
      <p:ext uri="{BB962C8B-B14F-4D97-AF65-F5344CB8AC3E}">
        <p14:creationId val="3645164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#ppt_h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7" id="2" name="图片 1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descr="18" id="3" name="图片 2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0" y="1796678"/>
            <a:ext cx="1427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1" lang="en-US" noProof="0" normalizeH="0" spc="0" strike="noStrike" sz="2800" u="none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charset="-122" panose="040b0900000000000000" pitchFamily="82" typeface="华康POP2体W9(P)"/>
                <a:ea charset="-122" panose="040b0900000000000000" pitchFamily="82" typeface="华康POP2体W9(P)"/>
                <a:cs charset="0" panose="020b0604020202020204" pitchFamily="34" typeface="Arial"/>
              </a:rPr>
              <a:t>PART 03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umimoji="1" lang="zh-CN" spc="300" sz="5400">
                <a:solidFill>
                  <a:srgbClr val="3E95A1"/>
                </a:solidFill>
                <a:latin charset="-122" panose="040b0900000000000000" pitchFamily="82" typeface="华康POP2体W9(P)"/>
                <a:ea charset="-122" panose="040b0900000000000000" pitchFamily="82" typeface="华康POP2体W9(P)"/>
                <a:cs charset="-122" panose="00000500000000000000" typeface="字魂59号-创粗黑"/>
              </a:rPr>
              <a:t>此次疫情的病例特点</a:t>
            </a:r>
          </a:p>
        </p:txBody>
      </p:sp>
      <p:pic>
        <p:nvPicPr>
          <p:cNvPr descr="16" id="8" name="图片 7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descr="图片包含 游戏机, 衬衫  描述已自动生成" id="9" name="PA-10227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图片包含 游戏机, 标志  描述已自动生成" id="10" name="PA-10226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2546" t="1050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5414501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tags/tag1.xml><?xml version="1.0" encoding="utf-8"?>
<p:tagLst xmlns:p="http://schemas.openxmlformats.org/presentationml/2006/main">
  <p:tag name="PA" val="v5.2.7"/>
  <p:tag name="RESOURCELIBID_ANIM" val="460"/>
</p:tagLst>
</file>

<file path=ppt/tags/tag10.xml><?xml version="1.0" encoding="utf-8"?>
<p:tagLst xmlns:p="http://schemas.openxmlformats.org/presentationml/2006/main">
  <p:tag name="PA" val="v5.2.7"/>
  <p:tag name="RESOURCELIBID_ANIM" val="453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7"/>
  <p:tag name="RESOURCELIBID_ANIM" val="460"/>
</p:tagLst>
</file>

<file path=ppt/tags/tag14.xml><?xml version="1.0" encoding="utf-8"?>
<p:tagLst xmlns:p="http://schemas.openxmlformats.org/presentationml/2006/main">
  <p:tag name="PA" val="v5.2.7"/>
</p:tagLst>
</file>

<file path=ppt/tags/tag15.xml><?xml version="1.0" encoding="utf-8"?>
<p:tagLst xmlns:p="http://schemas.openxmlformats.org/presentationml/2006/main">
  <p:tag name="PA" val="v5.2.7"/>
</p:tagLst>
</file>

<file path=ppt/tags/tag16.xml><?xml version="1.0" encoding="utf-8"?>
<p:tagLst xmlns:p="http://schemas.openxmlformats.org/presentationml/2006/main">
  <p:tag name="PA" val="v5.2.7"/>
</p:tagLst>
</file>

<file path=ppt/tags/tag17.xml><?xml version="1.0" encoding="utf-8"?>
<p:tagLst xmlns:p="http://schemas.openxmlformats.org/presentationml/2006/main">
  <p:tag name="PA" val="v5.2.7"/>
</p:tagLst>
</file>

<file path=ppt/tags/tag18.xml><?xml version="1.0" encoding="utf-8"?>
<p:tagLst xmlns:p="http://schemas.openxmlformats.org/presentationml/2006/main">
  <p:tag name="PA" val="v5.2.7"/>
  <p:tag name="RESOURCELIBID_ANIM" val="438"/>
</p:tagLst>
</file>

<file path=ppt/tags/tag1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7"/>
</p:tagLst>
</file>

<file path=ppt/tags/tag20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7"/>
  <p:tag name="RESOURCELIBID_ANIM" val="449"/>
</p:tagLst>
</file>

<file path=ppt/tags/tag22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7"/>
  <p:tag name="RESOURCELIBID_ANIM" val="460"/>
</p:tagLst>
</file>

<file path=ppt/tags/tag25.xml><?xml version="1.0" encoding="utf-8"?>
<p:tagLst xmlns:p="http://schemas.openxmlformats.org/presentationml/2006/main">
  <p:tag name="PA" val="v5.2.7"/>
  <p:tag name="RESOURCELIBID_ANIM" val="460"/>
</p:tagLst>
</file>

<file path=ppt/tags/tag26.xml><?xml version="1.0" encoding="utf-8"?>
<p:tagLst xmlns:p="http://schemas.openxmlformats.org/presentationml/2006/main">
  <p:tag name="PA" val="v5.2.7"/>
  <p:tag name="RESOURCELIBID_ANIM" val="460"/>
</p:tagLst>
</file>

<file path=ppt/tags/tag27.xml><?xml version="1.0" encoding="utf-8"?>
<p:tagLst xmlns:p="http://schemas.openxmlformats.org/presentationml/2006/main">
  <p:tag name="PA" val="v5.2.7"/>
  <p:tag name="RESOURCELIBID_ANIM" val="460"/>
</p:tagLst>
</file>

<file path=ppt/tags/tag28.xml><?xml version="1.0" encoding="utf-8"?>
<p:tagLst xmlns:p="http://schemas.openxmlformats.org/presentationml/2006/main">
  <p:tag name="PA" val="v5.2.7"/>
  <p:tag name="RESOURCELIBID_ANIM" val="450"/>
</p:tagLst>
</file>

<file path=ppt/tags/tag29.xml><?xml version="1.0" encoding="utf-8"?>
<p:tagLst xmlns:p="http://schemas.openxmlformats.org/presentationml/2006/main">
  <p:tag name="PA" val="v5.2.7"/>
  <p:tag name="RESOURCELIBID_ANIM" val="460"/>
</p:tagLst>
</file>

<file path=ppt/tags/tag3.xml><?xml version="1.0" encoding="utf-8"?>
<p:tagLst xmlns:p="http://schemas.openxmlformats.org/presentationml/2006/main">
  <p:tag name="PA" val="v5.2.7"/>
</p:tagLst>
</file>

<file path=ppt/tags/tag30.xml><?xml version="1.0" encoding="utf-8"?>
<p:tagLst xmlns:p="http://schemas.openxmlformats.org/presentationml/2006/main">
  <p:tag name="PA" val="v5.2.7"/>
  <p:tag name="RESOURCELIBID_ANIM" val="460"/>
</p:tagLst>
</file>

<file path=ppt/tags/tag31.xml><?xml version="1.0" encoding="utf-8"?>
<p:tagLst xmlns:p="http://schemas.openxmlformats.org/presentationml/2006/main">
  <p:tag name="PA" val="v5.2.7"/>
  <p:tag name="RESOURCELIBID_ANIM" val="460"/>
</p:tagLst>
</file>

<file path=ppt/tags/tag32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PA" val="v5.2.7"/>
  <p:tag name="RESOURCELIBID_ANIM" val="458"/>
</p:tagLst>
</file>

<file path=ppt/tags/tag34.xml><?xml version="1.0" encoding="utf-8"?>
<p:tagLst xmlns:p="http://schemas.openxmlformats.org/presentationml/2006/main">
  <p:tag name="PA" val="v5.2.7"/>
  <p:tag name="RESOURCELIBID_ANIM" val="438"/>
</p:tagLst>
</file>

<file path=ppt/tags/tag35.xml><?xml version="1.0" encoding="utf-8"?>
<p:tagLst xmlns:p="http://schemas.openxmlformats.org/presentationml/2006/main">
  <p:tag name="PA" val="v5.2.7"/>
  <p:tag name="RESOURCELIBID_ANIM" val="438"/>
</p:tagLst>
</file>

<file path=ppt/tags/tag36.xml><?xml version="1.0" encoding="utf-8"?>
<p:tagLst xmlns:p="http://schemas.openxmlformats.org/presentationml/2006/main">
  <p:tag name="PA" val="v5.2.7"/>
</p:tagLst>
</file>

<file path=ppt/tags/tag37.xml><?xml version="1.0" encoding="utf-8"?>
<p:tagLst xmlns:p="http://schemas.openxmlformats.org/presentationml/2006/main">
  <p:tag name="PA" val="v5.2.7"/>
</p:tagLst>
</file>

<file path=ppt/tags/tag38.xml><?xml version="1.0" encoding="utf-8"?>
<p:tagLst xmlns:p="http://schemas.openxmlformats.org/presentationml/2006/main">
  <p:tag name="PA" val="v5.2.7"/>
  <p:tag name="RESOURCELIBID_ANIM" val="460"/>
</p:tagLst>
</file>

<file path=ppt/tags/tag39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PA" val="v5.2.7"/>
</p:tagLst>
</file>

<file path=ppt/tags/tag40.xml><?xml version="1.0" encoding="utf-8"?>
<p:tagLst xmlns:p="http://schemas.openxmlformats.org/presentationml/2006/main">
  <p:tag name="PA" val="v5.2.7"/>
</p:tagLst>
</file>

<file path=ppt/tags/tag41.xml><?xml version="1.0" encoding="utf-8"?>
<p:tagLst xmlns:p="http://schemas.openxmlformats.org/presentationml/2006/main">
  <p:tag name="PA" val="v5.2.7"/>
</p:tagLst>
</file>

<file path=ppt/tags/tag42.xml><?xml version="1.0" encoding="utf-8"?>
<p:tagLst xmlns:p="http://schemas.openxmlformats.org/presentationml/2006/main">
  <p:tag name="PA" val="v5.2.7"/>
</p:tagLst>
</file>

<file path=ppt/tags/tag43.xml><?xml version="1.0" encoding="utf-8"?>
<p:tagLst xmlns:p="http://schemas.openxmlformats.org/presentationml/2006/main">
  <p:tag name="PA" val="v5.2.7"/>
</p:tagLst>
</file>

<file path=ppt/tags/tag4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5.xml><?xml version="1.0" encoding="utf-8"?>
<p:tagLst xmlns:p="http://schemas.openxmlformats.org/presentationml/2006/main">
  <p:tag name="PA" val="v5.2.7"/>
</p:tagLst>
</file>

<file path=ppt/tags/tag6.xml><?xml version="1.0" encoding="utf-8"?>
<p:tagLst xmlns:p="http://schemas.openxmlformats.org/presentationml/2006/main">
  <p:tag name="PA" val="v5.2.7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7"/>
  <p:tag name="RESOURCELIBID_ANIM" val="46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115</Paragraphs>
  <Slides>27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1">
      <vt:lpstr>Arial</vt:lpstr>
      <vt:lpstr>等线 Light</vt:lpstr>
      <vt:lpstr>等线</vt:lpstr>
      <vt:lpstr>Calibri Light</vt:lpstr>
      <vt:lpstr>Calibri</vt:lpstr>
      <vt:lpstr>华康POP2体W9(P)</vt:lpstr>
      <vt:lpstr>字魂59号-创粗黑</vt:lpstr>
      <vt:lpstr>微软雅黑</vt:lpstr>
      <vt:lpstr>宋体</vt:lpstr>
      <vt:lpstr>华康少女</vt:lpstr>
      <vt:lpstr>思源黑体 CN Heavy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2022-03-20T11:23:33Z</dcterms:created>
  <cp:lastPrinted>2022-03-20T11:23:33Z</cp:lastPrinted>
  <dcterms:modified xsi:type="dcterms:W3CDTF">2022-03-20T03:32:55Z</dcterms:modified>
  <cp:revision>1</cp:revision>
</cp:coreProperties>
</file>