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06" r:id="rId4"/>
    <p:sldId id="307" r:id="rId5"/>
    <p:sldId id="308" r:id="rId6"/>
    <p:sldId id="274" r:id="rId7"/>
    <p:sldId id="258" r:id="rId8"/>
    <p:sldId id="309" r:id="rId9"/>
    <p:sldId id="259" r:id="rId10"/>
    <p:sldId id="277" r:id="rId11"/>
    <p:sldId id="317" r:id="rId12"/>
    <p:sldId id="267" r:id="rId13"/>
    <p:sldId id="268" r:id="rId14"/>
    <p:sldId id="280" r:id="rId15"/>
    <p:sldId id="311" r:id="rId16"/>
    <p:sldId id="313" r:id="rId17"/>
    <p:sldId id="318" r:id="rId18"/>
    <p:sldId id="314" r:id="rId19"/>
    <p:sldId id="316" r:id="rId20"/>
    <p:sldId id="315" r:id="rId21"/>
    <p:sldId id="319" r:id="rId22"/>
    <p:sldId id="310" r:id="rId23"/>
    <p:sldId id="312" r:id="rId24"/>
    <p:sldId id="289" r:id="rId25"/>
    <p:sldId id="32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735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8" Target="tags/tag2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76" Target="revisionInfo.xml" Type="http://schemas.microsoft.com/office/2015/10/relationships/revisionInfo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498950183391571"/>
          <c:y val="0.051251556724309921"/>
          <c:w val="0.77951246500015259"/>
          <c:h val="0.83310478925704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ACB94">
                <a:alpha val="85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3.2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6-4559-A510-9DE50D39994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6EAA6B"/>
            </a:solidFill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D6-4559-A510-9DE50D399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1036777264"/>
        <c:axId val="1036787056"/>
      </c:barChart>
      <c:catAx>
        <c:axId val="1036777264"/>
        <c:scaling>
          <c:orientation/>
        </c:scaling>
        <c:delete val="0"/>
        <c:axPos val="b"/>
        <c:numFmt formatCode="General" sourceLinked="0"/>
        <c:majorTickMark val="out"/>
        <c:minorTickMark val="none"/>
        <c:crossAx val="1036787056"/>
        <c:crosses val="autoZero"/>
        <c:auto val="0"/>
        <c:lblAlgn val="ctr"/>
        <c:lblOffset/>
        <c:noMultiLvlLbl val="0"/>
      </c:catAx>
      <c:valAx>
        <c:axId val="1036787056"/>
        <c:scaling>
          <c:orientation/>
          <c:max val="5"/>
        </c:scaling>
        <c:delete val="0"/>
        <c:axPos val="l"/>
        <c:majorGridlines>
          <c:spPr>
            <a:ln>
              <a:solidFill>
                <a:srgbClr val="A49B84">
                  <a:alpha val="30000"/>
                </a:srgb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crossAx val="1036777264"/>
        <c:crosses val="autoZero"/>
        <c:crossBetween val="between"/>
      </c:valAx>
    </c:plotArea>
    <c:legend>
      <c:legendPos/>
      <c:layout>
        <c:manualLayout>
          <c:xMode val="edge"/>
          <c:yMode val="edge"/>
          <c:x val="0.86169892549514771"/>
          <c:y val="0.05957069993019104"/>
          <c:w val="0.061122987419366837"/>
          <c:h val="0.25042355060577393"/>
        </c:manualLayout>
      </c:layout>
      <c:overlay val="0"/>
      <c:spPr>
        <a:noFill/>
      </c:spPr>
    </c:legend>
    <c:plotVisOnly val="1"/>
    <c:dispBlanksAs/>
    <c:showDLblsOverMax val="0"/>
  </c:chart>
  <c:txPr>
    <a:bodyPr/>
    <a:p>
      <a:pPr>
        <a:defRPr sz="800" smtId="4294967295">
          <a:solidFill>
            <a:schemeClr val="bg1">
              <a:lumMod val="65000"/>
            </a:schemeClr>
          </a:solidFill>
          <a:latin typeface="阿里巴巴普惠体 2.0 55 Regular" panose="00020600040101010101" pitchFamily="18" charset="-122"/>
          <a:ea typeface="阿里巴巴普惠体 2.0 55 Regular" panose="00020600040101010101" pitchFamily="18" charset="-122"/>
          <a:cs typeface="阿里巴巴普惠体 2.0 55 Regular" panose="00020600040101010101" pitchFamily="18" charset="-122"/>
          <a:sym typeface="阿里巴巴普惠体 2.0 55 Regular" panose="00020600040101010101" pitchFamily="18" charset="-122"/>
        </a:defRPr>
      </a:pPr>
      <a:endParaRPr sz="800" smtId="4294967295">
        <a:solidFill>
          <a:schemeClr val="bg1">
            <a:lumMod val="65000"/>
          </a:schemeClr>
        </a:solidFill>
        <a:latin typeface="阿里巴巴普惠体 2.0 55 Regular" panose="00020600040101010101" pitchFamily="18" charset="-122"/>
        <a:ea typeface="阿里巴巴普惠体 2.0 55 Regular" panose="00020600040101010101" pitchFamily="18" charset="-122"/>
        <a:cs typeface="阿里巴巴普惠体 2.0 55 Regular" panose="00020600040101010101" pitchFamily="18" charset="-122"/>
        <a:sym typeface="阿里巴巴普惠体 2.0 55 Regular" panose="00020600040101010101" pitchFamily="18" charset="-122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DC955-B7F7-4C94-80BE-70CCBD70EB3D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C4AB-6B0F-46CA-8F5D-6CB85C61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6158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99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770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025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4688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7259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3282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7949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6648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40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0115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687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3657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0964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974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900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743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264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087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620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635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748902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AB86E-B361-4D4C-84FB-3A5382FBD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AAC9EE-C067-4E5C-BCCB-C03E48E9A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CF3AC9-A638-4E71-AAEA-97924935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2374FD-D250-44D2-8197-7FC223F4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64CE3A-111C-4F15-858C-40291B40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13577823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9B7509-7D14-4477-B771-537EF3E2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A61244-D536-4844-8924-366D446D9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857F77-4F56-4AD4-B93A-F026D80D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2F8E1D-8CF9-4863-A2A1-AD452060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77F61C-918D-4ED7-BD79-9E6C3246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1399374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0A56E1A-4762-4A6E-A753-082112961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4E83A3-A86C-4D2F-B591-2CB8A61E6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C5D5BC-DA46-4E42-95C3-FB8B901C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1FBD98-8A7B-46FA-BE57-E303BEC9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F38E34-C8CC-4592-80B8-54CCC6C7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3843990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831856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044925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705462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893110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944323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660756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273543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05035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BC2B6-E271-4AC3-9597-19CEA950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30E758-D719-4463-95CC-82FD01AA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DEB7A2-3121-4E35-B3E8-A7D38030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BF3386-F86C-4362-9B48-883159FC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C86D2D-AB91-47E8-A6F0-6BA72F4E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9740022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517420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299390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756089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76E77-B2A8-48A7-ADC9-EA90A224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C7FA90-A584-420A-82AB-7FE23A265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67D9C6-8807-41E9-8E73-11F76C2C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0DC700-4B84-46D9-8AC4-B779FD1C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59FDBB-2104-4171-8363-7B31106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062303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EDC99-FCE4-4854-B90F-73DB6AA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9D5CAE-F467-49BD-9380-9B4ECFC2D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30AC04-0B78-4444-88A3-B51059571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CBCE0E-217F-4B77-9BCA-9A74EE5E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4D6514-35E6-49B6-8CD6-B69DFB48A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669BE7-4CC3-47F7-810F-9A7A02ED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832666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4DF3E7-D03F-4E67-93F2-5AFD4928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90BF42-FCF0-4BA0-BC26-A425858F6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B01062-7641-4C4B-ABC9-59EEE1E52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78343B-137F-4025-A462-C9BF62F22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B50F24-52BE-4106-B887-1D431AFE4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B0455D4-6FC9-4EF4-8B44-60029186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308584-21F5-4108-BD24-19F60258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AAC0E4-29DB-4BCE-A39F-CF9EFD30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65492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E5E9F-960F-494A-AA2E-316F1151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F6EE9E-6DFC-4C2B-8FAB-1C555AC3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6CFDD1-54DB-4823-93DE-A832E667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BC88A6-EE41-4585-8DD2-56BEB890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6216332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9F27F5-6840-4E83-A169-D1EFBCD2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2C18D8-A204-4D5F-B9B9-9B6951DB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B19C69-3441-488A-BF2E-45E5F5CE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743058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C5671-BCAE-4A3A-A91D-300BB1F1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ACA731-A69E-46A6-B8E3-FCA03310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F1C203-D855-4B3C-937A-83E2D205E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5FFCF8-A280-4479-B1C2-35D93419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4AF487-AADC-40E2-BB0A-F8CF1362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36D333-74F0-44EE-8F96-3D17299C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4927100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52582-3AC2-4C59-A2C6-A18728F2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C13E2D5-054F-47C7-95C4-D7226D95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268E3C-43C9-43BF-BC25-25A5B6AC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C1FD78-7658-41D3-8414-23AFF99D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2021/12/8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10F65A-A5F7-4B1B-981C-849D41D4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563BC1-BB88-4DF5-968B-1C71181E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683624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4EF455-73CA-47E6-BC8D-F0501713F068}"/>
              </a:ext>
            </a:extLst>
          </p:cNvPr>
          <p:cNvSpPr/>
          <p:nvPr userDrawn="1"/>
        </p:nvSpPr>
        <p:spPr>
          <a:xfrm>
            <a:off x="276181" y="762000"/>
            <a:ext cx="11677650" cy="584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2.0 55 Regular" panose="00020600040101010101" pitchFamily="18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阿里巴巴普惠体 2.0 55 Regular" panose="00020600040101010101" pitchFamily="18" charset="-122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 rot="20593956">
            <a:off x="327257" y="339331"/>
            <a:ext cx="867849" cy="679794"/>
            <a:chOff x="715735" y="406400"/>
            <a:chExt cx="10666456" cy="647802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阿里巴巴普惠体 2.0 55 Regular" panose="00020600040101010101" pitchFamily="18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6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阿里巴巴普惠体 2.0 55 Regular" panose="00020600040101010101" pitchFamily="18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801713" y="4769215"/>
            <a:ext cx="1390287" cy="2088785"/>
          </a:xfrm>
          <a:prstGeom prst="rect">
            <a:avLst/>
          </a:prstGeom>
        </p:spPr>
      </p:pic>
    </p:spTree>
    <p:extLst>
      <p:ext uri="{BB962C8B-B14F-4D97-AF65-F5344CB8AC3E}">
        <p14:creationId val="185808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47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charts/chart1.xml" Type="http://schemas.openxmlformats.org/officeDocument/2006/relationships/chart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7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1.png" Type="http://schemas.openxmlformats.org/officeDocument/2006/relationships/image"/><Relationship Id="rId4" Target="../media/image22.jpe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tags/tag1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6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68E96F4-C914-42FC-B7EB-D36B16EDE656}"/>
              </a:ext>
            </a:extLst>
          </p:cNvPr>
          <p:cNvSpPr txBox="1"/>
          <p:nvPr/>
        </p:nvSpPr>
        <p:spPr>
          <a:xfrm>
            <a:off x="2379884" y="1801037"/>
            <a:ext cx="4362451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8000">
                <a:solidFill>
                  <a:srgbClr val="6EAA6B"/>
                </a:solidFill>
                <a:latin charset="-122" panose="02020600000000000000" pitchFamily="18" typeface="思源宋体 CN SemiBold"/>
                <a:ea charset="-122" panose="02020600000000000000" pitchFamily="18" typeface="思源宋体 CN SemiBold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简约清新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574195" y="3045422"/>
            <a:ext cx="4168140" cy="158550"/>
            <a:chOff x="4244339" y="2791422"/>
            <a:chExt cx="4168140" cy="158550"/>
          </a:xfrm>
        </p:grpSpPr>
        <p:sp>
          <p:nvSpPr>
            <p:cNvPr id="15" name="矩形 14"/>
            <p:cNvSpPr/>
            <p:nvPr/>
          </p:nvSpPr>
          <p:spPr>
            <a:xfrm rot="2700000">
              <a:off x="6258025" y="2791422"/>
              <a:ext cx="158550" cy="158550"/>
            </a:xfrm>
            <a:prstGeom prst="rect">
              <a:avLst/>
            </a:prstGeom>
            <a:noFill/>
            <a:ln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244339" y="2870697"/>
              <a:ext cx="1851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560819" y="2870697"/>
              <a:ext cx="1851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2425512" y="3229572"/>
            <a:ext cx="448328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/>
              <a:t>根据自己的需要添加适当的文字，此处添加详细文本描述，建议与标题相关尽量简洁... ...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02870" y="4160332"/>
            <a:ext cx="2316480" cy="406400"/>
            <a:chOff x="3301269" y="5444678"/>
            <a:chExt cx="2316480" cy="406400"/>
          </a:xfrm>
        </p:grpSpPr>
        <p:sp>
          <p:nvSpPr>
            <p:cNvPr id="19" name="矩形 18"/>
            <p:cNvSpPr/>
            <p:nvPr/>
          </p:nvSpPr>
          <p:spPr>
            <a:xfrm>
              <a:off x="3301269" y="5444678"/>
              <a:ext cx="2316480" cy="406400"/>
            </a:xfrm>
            <a:prstGeom prst="rect">
              <a:avLst/>
            </a:prstGeom>
            <a:solidFill>
              <a:srgbClr val="6EAA6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B55733-409A-4B46-B698-81E80194431A}"/>
                </a:ext>
              </a:extLst>
            </p:cNvPr>
            <p:cNvSpPr/>
            <p:nvPr/>
          </p:nvSpPr>
          <p:spPr>
            <a:xfrm>
              <a:off x="4019229" y="5493989"/>
              <a:ext cx="857568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en-US" lang="zh-CN" smtClean="0" sz="1400">
                  <a:solidFill>
                    <a:schemeClr val="bg1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优页PPT</a:t>
              </a:r>
            </a:p>
          </p:txBody>
        </p:sp>
      </p:grpSp>
    </p:spTree>
    <p:extLst>
      <p:ext uri="{BB962C8B-B14F-4D97-AF65-F5344CB8AC3E}">
        <p14:creationId val="198318692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1494696" y="2304625"/>
            <a:ext cx="2322286" cy="2322286"/>
            <a:chOff x="5938886" y="1794331"/>
            <a:chExt cx="1885360" cy="1885360"/>
          </a:xfrm>
        </p:grpSpPr>
        <p:sp>
          <p:nvSpPr>
            <p:cNvPr id="32" name="椭圆 31"/>
            <p:cNvSpPr/>
            <p:nvPr/>
          </p:nvSpPr>
          <p:spPr>
            <a:xfrm>
              <a:off x="5938886" y="1794331"/>
              <a:ext cx="1885360" cy="188536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167282" y="2022726"/>
              <a:ext cx="1428570" cy="142857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854147" y="3066716"/>
            <a:ext cx="1603384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  <a:defRPr/>
            </a:pPr>
            <a:r>
              <a:rPr altLang="en-US" lang="zh-CN" sz="1050">
                <a:solidFill>
                  <a:prstClr val="white">
                    <a:lumMod val="6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729744" y="2045237"/>
            <a:ext cx="2967958" cy="2967958"/>
            <a:chOff x="5938887" y="1765744"/>
            <a:chExt cx="1885360" cy="1885360"/>
          </a:xfr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35" name="椭圆 34"/>
            <p:cNvSpPr/>
            <p:nvPr/>
          </p:nvSpPr>
          <p:spPr>
            <a:xfrm>
              <a:off x="6167282" y="2022726"/>
              <a:ext cx="1428570" cy="1428570"/>
            </a:xfrm>
            <a:prstGeom prst="ellipse">
              <a:avLst/>
            </a:prstGeom>
            <a:grpFill/>
            <a:ln w="76200"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800" u="none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938887" y="1765744"/>
              <a:ext cx="1885360" cy="1885360"/>
            </a:xfrm>
            <a:prstGeom prst="ellipse">
              <a:avLst/>
            </a:prstGeom>
            <a:grpFill/>
            <a:ln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800" u="none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394679" y="3407223"/>
            <a:ext cx="160338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  <a:defRPr/>
            </a:pPr>
            <a:r>
              <a:rPr altLang="en-US" lang="zh-CN" sz="800">
                <a:solidFill>
                  <a:prstClr val="white">
                    <a:lumMod val="6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431249" y="2984685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defRPr/>
            </a:pPr>
            <a:r>
              <a:rPr altLang="en-US" lang="zh-CN" sz="2000">
                <a:solidFill>
                  <a:prstClr val="black">
                    <a:lumMod val="75000"/>
                    <a:lumOff val="2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8555896" y="2304625"/>
            <a:ext cx="2322286" cy="2322286"/>
            <a:chOff x="5938886" y="1794331"/>
            <a:chExt cx="1885360" cy="1885360"/>
          </a:xfrm>
        </p:grpSpPr>
        <p:sp>
          <p:nvSpPr>
            <p:cNvPr id="26" name="椭圆 25"/>
            <p:cNvSpPr/>
            <p:nvPr/>
          </p:nvSpPr>
          <p:spPr>
            <a:xfrm>
              <a:off x="5938886" y="1794331"/>
              <a:ext cx="1885360" cy="188536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167282" y="2022726"/>
              <a:ext cx="1428570" cy="142857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8915348" y="3066716"/>
            <a:ext cx="1603384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  <a:defRPr/>
            </a:pPr>
            <a:r>
              <a:rPr altLang="en-US" lang="zh-CN" sz="1050">
                <a:solidFill>
                  <a:prstClr val="white">
                    <a:lumMod val="6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</p:spTree>
    <p:extLst>
      <p:ext uri="{BB962C8B-B14F-4D97-AF65-F5344CB8AC3E}">
        <p14:creationId val="111660345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" name="Chart 137"/>
          <p:cNvGraphicFramePr/>
          <p:nvPr>
            <p:extLst>
              <p:ext uri="{D42A27DB-BD31-4B8C-83A1-F6EECF244321}">
                <p14:modId val="2244010185"/>
              </p:ext>
            </p:extLst>
          </p:nvPr>
        </p:nvGraphicFramePr>
        <p:xfrm>
          <a:off x="1343817" y="1738557"/>
          <a:ext cx="10109564" cy="288885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13446" y="1835305"/>
            <a:ext cx="2565079" cy="248888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03105" y="2070100"/>
            <a:ext cx="1951608" cy="16063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842997" y="1460500"/>
            <a:ext cx="2181194" cy="1911046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1574507" y="5118903"/>
            <a:ext cx="8808035" cy="59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  <a:defRPr/>
            </a:pPr>
            <a:r>
              <a:rPr altLang="en-US" lang="zh-CN" sz="1100">
                <a:solidFill>
                  <a:prstClr val="white">
                    <a:lumMod val="6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</p:spTree>
    <p:extLst>
      <p:ext uri="{BB962C8B-B14F-4D97-AF65-F5344CB8AC3E}">
        <p14:creationId val="76619461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781467" y="1184605"/>
            <a:ext cx="7960935" cy="3731614"/>
            <a:chOff x="1781467" y="524205"/>
            <a:chExt cx="7960935" cy="3731614"/>
          </a:xfrm>
        </p:grpSpPr>
        <p:pic>
          <p:nvPicPr>
            <p:cNvPr id="24" name="淘宝店chenying0907出品 57">
              <a:extLst>
                <a:ext uri="{FF2B5EF4-FFF2-40B4-BE49-F238E27FC236}">
                  <a16:creationId xmlns:a16="http://schemas.microsoft.com/office/drawing/2014/main" id="{A36AD40F-18B7-41CA-9A9F-7CF68FE7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16200000">
              <a:off x="1427328" y="3036702"/>
              <a:ext cx="1573256" cy="864977"/>
            </a:xfrm>
            <a:prstGeom prst="rect">
              <a:avLst/>
            </a:prstGeom>
          </p:spPr>
        </p:pic>
        <p:sp>
          <p:nvSpPr>
            <p:cNvPr id="25" name="圆角淘宝店chenying0907出品 23">
              <a:extLst>
                <a:ext uri="{FF2B5EF4-FFF2-40B4-BE49-F238E27FC236}">
                  <a16:creationId xmlns:a16="http://schemas.microsoft.com/office/drawing/2014/main" id="{91E349FB-7350-457E-AA10-0A1F27281929}"/>
                </a:ext>
              </a:extLst>
            </p:cNvPr>
            <p:cNvSpPr/>
            <p:nvPr/>
          </p:nvSpPr>
          <p:spPr>
            <a:xfrm>
              <a:off x="3305807" y="1754878"/>
              <a:ext cx="300396" cy="2455268"/>
            </a:xfrm>
            <a:prstGeom prst="roundRect">
              <a:avLst>
                <a:gd fmla="val 50000" name="adj"/>
              </a:avLst>
            </a:prstGeom>
            <a:solidFill>
              <a:srgbClr val="82A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6" name="圆角淘宝店chenying0907出品 24">
              <a:extLst>
                <a:ext uri="{FF2B5EF4-FFF2-40B4-BE49-F238E27FC236}">
                  <a16:creationId xmlns:a16="http://schemas.microsoft.com/office/drawing/2014/main" id="{2AAA82F8-DE13-406D-B2A4-6C53D0B2304A}"/>
                </a:ext>
              </a:extLst>
            </p:cNvPr>
            <p:cNvSpPr/>
            <p:nvPr/>
          </p:nvSpPr>
          <p:spPr>
            <a:xfrm>
              <a:off x="2650202" y="964707"/>
              <a:ext cx="300396" cy="3245437"/>
            </a:xfrm>
            <a:prstGeom prst="roundRect">
              <a:avLst>
                <a:gd fmla="val 50000" name="adj"/>
              </a:avLst>
            </a:prstGeom>
            <a:solidFill>
              <a:srgbClr val="A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44" name="圆角淘宝店chenying0907出品 29">
              <a:extLst>
                <a:ext uri="{FF2B5EF4-FFF2-40B4-BE49-F238E27FC236}">
                  <a16:creationId xmlns:a16="http://schemas.microsoft.com/office/drawing/2014/main" id="{661BEE86-CA5D-43D8-8677-32B199AF463B}"/>
                </a:ext>
              </a:extLst>
            </p:cNvPr>
            <p:cNvSpPr/>
            <p:nvPr/>
          </p:nvSpPr>
          <p:spPr>
            <a:xfrm>
              <a:off x="6235357" y="1900020"/>
              <a:ext cx="300396" cy="2310125"/>
            </a:xfrm>
            <a:prstGeom prst="roundRect">
              <a:avLst>
                <a:gd fmla="val 50000" name="adj"/>
              </a:avLst>
            </a:prstGeom>
            <a:solidFill>
              <a:srgbClr val="82A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45" name="圆角淘宝店chenying0907出品 30">
              <a:extLst>
                <a:ext uri="{FF2B5EF4-FFF2-40B4-BE49-F238E27FC236}">
                  <a16:creationId xmlns:a16="http://schemas.microsoft.com/office/drawing/2014/main" id="{0B3CEFF9-F224-451A-8E18-D80F7237FE80}"/>
                </a:ext>
              </a:extLst>
            </p:cNvPr>
            <p:cNvSpPr/>
            <p:nvPr/>
          </p:nvSpPr>
          <p:spPr>
            <a:xfrm>
              <a:off x="5579752" y="1472675"/>
              <a:ext cx="300396" cy="2737470"/>
            </a:xfrm>
            <a:prstGeom prst="roundRect">
              <a:avLst>
                <a:gd fmla="val 50000" name="adj"/>
              </a:avLst>
            </a:prstGeom>
            <a:solidFill>
              <a:srgbClr val="A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46" name="圆角淘宝店chenying0907出品 32">
              <a:extLst>
                <a:ext uri="{FF2B5EF4-FFF2-40B4-BE49-F238E27FC236}">
                  <a16:creationId xmlns:a16="http://schemas.microsoft.com/office/drawing/2014/main" id="{4FB71E5C-A596-4253-ACF9-4B909477E547}"/>
                </a:ext>
              </a:extLst>
            </p:cNvPr>
            <p:cNvSpPr/>
            <p:nvPr/>
          </p:nvSpPr>
          <p:spPr>
            <a:xfrm>
              <a:off x="9121965" y="2274532"/>
              <a:ext cx="300396" cy="1935613"/>
            </a:xfrm>
            <a:prstGeom prst="roundRect">
              <a:avLst>
                <a:gd fmla="val 50000" name="adj"/>
              </a:avLst>
            </a:prstGeom>
            <a:solidFill>
              <a:srgbClr val="82A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47" name="圆角淘宝店chenying0907出品 33">
              <a:extLst>
                <a:ext uri="{FF2B5EF4-FFF2-40B4-BE49-F238E27FC236}">
                  <a16:creationId xmlns:a16="http://schemas.microsoft.com/office/drawing/2014/main" id="{552DD6CB-EAA0-4B40-BBC5-D34DD611C7B1}"/>
                </a:ext>
              </a:extLst>
            </p:cNvPr>
            <p:cNvSpPr/>
            <p:nvPr/>
          </p:nvSpPr>
          <p:spPr>
            <a:xfrm>
              <a:off x="8466360" y="1619160"/>
              <a:ext cx="300396" cy="2595592"/>
            </a:xfrm>
            <a:prstGeom prst="roundRect">
              <a:avLst>
                <a:gd fmla="val 50000" name="adj"/>
              </a:avLst>
            </a:prstGeom>
            <a:solidFill>
              <a:srgbClr val="A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51" name="淘宝店chenying0907出品 40">
              <a:extLst>
                <a:ext uri="{FF2B5EF4-FFF2-40B4-BE49-F238E27FC236}">
                  <a16:creationId xmlns:a16="http://schemas.microsoft.com/office/drawing/2014/main" id="{CA5E07E3-045A-477E-9CCC-CEECAAAA1BD4}"/>
                </a:ext>
              </a:extLst>
            </p:cNvPr>
            <p:cNvSpPr txBox="1"/>
            <p:nvPr/>
          </p:nvSpPr>
          <p:spPr>
            <a:xfrm>
              <a:off x="2520139" y="524205"/>
              <a:ext cx="7416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000" u="none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80％</a:t>
              </a:r>
            </a:p>
          </p:txBody>
        </p:sp>
        <p:sp>
          <p:nvSpPr>
            <p:cNvPr id="52" name="淘宝店chenying0907出品 41">
              <a:extLst>
                <a:ext uri="{FF2B5EF4-FFF2-40B4-BE49-F238E27FC236}">
                  <a16:creationId xmlns:a16="http://schemas.microsoft.com/office/drawing/2014/main" id="{18019135-1B75-42E3-A55A-6DE3D944E053}"/>
                </a:ext>
              </a:extLst>
            </p:cNvPr>
            <p:cNvSpPr txBox="1"/>
            <p:nvPr/>
          </p:nvSpPr>
          <p:spPr>
            <a:xfrm>
              <a:off x="3175743" y="1272620"/>
              <a:ext cx="7416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000" u="none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60％</a:t>
              </a:r>
            </a:p>
          </p:txBody>
        </p:sp>
        <p:sp>
          <p:nvSpPr>
            <p:cNvPr id="53" name="淘宝店chenying0907出品 42">
              <a:extLst>
                <a:ext uri="{FF2B5EF4-FFF2-40B4-BE49-F238E27FC236}">
                  <a16:creationId xmlns:a16="http://schemas.microsoft.com/office/drawing/2014/main" id="{3528D48A-C168-4E1D-A784-6E1ECACA7D19}"/>
                </a:ext>
              </a:extLst>
            </p:cNvPr>
            <p:cNvSpPr txBox="1"/>
            <p:nvPr/>
          </p:nvSpPr>
          <p:spPr>
            <a:xfrm>
              <a:off x="5449689" y="965714"/>
              <a:ext cx="7416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000" u="none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68％</a:t>
              </a:r>
            </a:p>
          </p:txBody>
        </p:sp>
        <p:sp>
          <p:nvSpPr>
            <p:cNvPr id="54" name="淘宝店chenying0907出品 43">
              <a:extLst>
                <a:ext uri="{FF2B5EF4-FFF2-40B4-BE49-F238E27FC236}">
                  <a16:creationId xmlns:a16="http://schemas.microsoft.com/office/drawing/2014/main" id="{1950ABBB-DBDD-41A4-B6E0-F880BBA13AE7}"/>
                </a:ext>
              </a:extLst>
            </p:cNvPr>
            <p:cNvSpPr txBox="1"/>
            <p:nvPr/>
          </p:nvSpPr>
          <p:spPr>
            <a:xfrm>
              <a:off x="6121428" y="1396736"/>
              <a:ext cx="7416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000" u="none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56％</a:t>
              </a:r>
            </a:p>
          </p:txBody>
        </p:sp>
        <p:sp>
          <p:nvSpPr>
            <p:cNvPr id="55" name="淘宝店chenying0907出品 44">
              <a:extLst>
                <a:ext uri="{FF2B5EF4-FFF2-40B4-BE49-F238E27FC236}">
                  <a16:creationId xmlns:a16="http://schemas.microsoft.com/office/drawing/2014/main" id="{D4A256E3-F35E-4284-AD1F-361D9330E62E}"/>
                </a:ext>
              </a:extLst>
            </p:cNvPr>
            <p:cNvSpPr txBox="1"/>
            <p:nvPr/>
          </p:nvSpPr>
          <p:spPr>
            <a:xfrm>
              <a:off x="8334554" y="1140369"/>
              <a:ext cx="7416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000" u="none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64％</a:t>
              </a:r>
            </a:p>
          </p:txBody>
        </p:sp>
        <p:sp>
          <p:nvSpPr>
            <p:cNvPr id="56" name="淘宝店chenying0907出品 45">
              <a:extLst>
                <a:ext uri="{FF2B5EF4-FFF2-40B4-BE49-F238E27FC236}">
                  <a16:creationId xmlns:a16="http://schemas.microsoft.com/office/drawing/2014/main" id="{19219CE8-96CF-4F45-B224-7FE9772AEFB3}"/>
                </a:ext>
              </a:extLst>
            </p:cNvPr>
            <p:cNvSpPr txBox="1"/>
            <p:nvPr/>
          </p:nvSpPr>
          <p:spPr>
            <a:xfrm>
              <a:off x="8991901" y="1813998"/>
              <a:ext cx="7416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000" u="none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45％</a:t>
              </a:r>
            </a:p>
          </p:txBody>
        </p:sp>
        <p:pic>
          <p:nvPicPr>
            <p:cNvPr id="59" name="淘宝店chenying0907出品 58">
              <a:extLst>
                <a:ext uri="{FF2B5EF4-FFF2-40B4-BE49-F238E27FC236}">
                  <a16:creationId xmlns:a16="http://schemas.microsoft.com/office/drawing/2014/main" id="{0668801E-F5DE-47AB-BBC1-5DDB7B5CB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V="1" rot="16200000">
              <a:off x="2718682" y="2867055"/>
              <a:ext cx="1237849" cy="1081784"/>
            </a:xfrm>
            <a:prstGeom prst="rect">
              <a:avLst/>
            </a:prstGeom>
          </p:spPr>
        </p:pic>
        <p:pic>
          <p:nvPicPr>
            <p:cNvPr id="60" name="淘宝店chenying0907出品 66">
              <a:extLst>
                <a:ext uri="{FF2B5EF4-FFF2-40B4-BE49-F238E27FC236}">
                  <a16:creationId xmlns:a16="http://schemas.microsoft.com/office/drawing/2014/main" id="{E7B39CDE-2215-4540-9E6E-74F6A328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10800000">
              <a:off x="5217091" y="2366487"/>
              <a:ext cx="551707" cy="1765464"/>
            </a:xfrm>
            <a:prstGeom prst="rect">
              <a:avLst/>
            </a:prstGeom>
          </p:spPr>
        </p:pic>
        <p:pic>
          <p:nvPicPr>
            <p:cNvPr id="61" name="淘宝店chenying0907出品 67">
              <a:extLst>
                <a:ext uri="{FF2B5EF4-FFF2-40B4-BE49-F238E27FC236}">
                  <a16:creationId xmlns:a16="http://schemas.microsoft.com/office/drawing/2014/main" id="{6485D4BC-1257-4BEF-96C5-F4F94794C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V="1" rot="16200000">
              <a:off x="5698282" y="2990838"/>
              <a:ext cx="1172009" cy="1024245"/>
            </a:xfrm>
            <a:prstGeom prst="rect">
              <a:avLst/>
            </a:prstGeom>
          </p:spPr>
        </p:pic>
        <p:pic>
          <p:nvPicPr>
            <p:cNvPr id="62" name="淘宝店chenying0907出品 68">
              <a:extLst>
                <a:ext uri="{FF2B5EF4-FFF2-40B4-BE49-F238E27FC236}">
                  <a16:creationId xmlns:a16="http://schemas.microsoft.com/office/drawing/2014/main" id="{C407C086-6488-411B-85DA-F851B878F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16200000">
              <a:off x="7012592" y="2660074"/>
              <a:ext cx="1839377" cy="1068159"/>
            </a:xfrm>
            <a:prstGeom prst="rect">
              <a:avLst/>
            </a:prstGeom>
          </p:spPr>
        </p:pic>
        <p:pic>
          <p:nvPicPr>
            <p:cNvPr id="63" name="淘宝店chenying0907出品 69">
              <a:extLst>
                <a:ext uri="{FF2B5EF4-FFF2-40B4-BE49-F238E27FC236}">
                  <a16:creationId xmlns:a16="http://schemas.microsoft.com/office/drawing/2014/main" id="{AA710DEA-6D68-4CF5-98BA-281AE2108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V="1" rot="16200000">
              <a:off x="8374315" y="2695366"/>
              <a:ext cx="1460132" cy="1276042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1743084" y="5447123"/>
            <a:ext cx="2536816" cy="59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  <a:defRPr/>
            </a:pPr>
            <a:r>
              <a:rPr altLang="en-US" lang="zh-CN" sz="1100">
                <a:solidFill>
                  <a:prstClr val="white">
                    <a:lumMod val="6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415816" y="509092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defRPr/>
            </a:pPr>
            <a:r>
              <a:rPr altLang="en-US" lang="zh-CN" sz="2000">
                <a:solidFill>
                  <a:prstClr val="black">
                    <a:lumMod val="75000"/>
                    <a:lumOff val="2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4782152" y="5447123"/>
            <a:ext cx="2536816" cy="59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  <a:defRPr/>
            </a:pPr>
            <a:r>
              <a:rPr altLang="en-US" lang="zh-CN" sz="1100">
                <a:solidFill>
                  <a:prstClr val="white">
                    <a:lumMod val="6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54883" y="509092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defRPr/>
            </a:pPr>
            <a:r>
              <a:rPr altLang="en-US" lang="zh-CN" sz="2000">
                <a:solidFill>
                  <a:prstClr val="black">
                    <a:lumMod val="75000"/>
                    <a:lumOff val="2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7667018" y="5447123"/>
            <a:ext cx="2536816" cy="59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  <a:defRPr/>
            </a:pPr>
            <a:r>
              <a:rPr altLang="en-US" lang="zh-CN" sz="1100">
                <a:solidFill>
                  <a:prstClr val="white">
                    <a:lumMod val="6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339750" y="509092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defRPr/>
            </a:pPr>
            <a:r>
              <a:rPr altLang="en-US" lang="zh-CN" sz="2000">
                <a:solidFill>
                  <a:prstClr val="black">
                    <a:lumMod val="75000"/>
                    <a:lumOff val="2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</p:spTree>
    <p:extLst>
      <p:ext uri="{BB962C8B-B14F-4D97-AF65-F5344CB8AC3E}">
        <p14:creationId val="277780914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矩形 33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  <p:sp>
        <p:nvSpPr>
          <p:cNvPr id="36" name="Oval 9"/>
          <p:cNvSpPr/>
          <p:nvPr/>
        </p:nvSpPr>
        <p:spPr>
          <a:xfrm>
            <a:off x="1456596" y="1500528"/>
            <a:ext cx="2794042" cy="2794042"/>
          </a:xfrm>
          <a:prstGeom prst="ellipse">
            <a:avLst/>
          </a:prstGeom>
          <a:solidFill>
            <a:srgbClr val="FFFFFF">
              <a:alpha val="17000"/>
            </a:srgbClr>
          </a:solidFill>
          <a:ln cmpd="sng" w="12700">
            <a:solidFill>
              <a:srgbClr val="B5DDE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/>
            <a:endParaRPr lang="en-US" sz="2000">
              <a:solidFill>
                <a:schemeClr val="tx1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37" name="Arc 8"/>
          <p:cNvSpPr/>
          <p:nvPr/>
        </p:nvSpPr>
        <p:spPr>
          <a:xfrm>
            <a:off x="1794043" y="1837975"/>
            <a:ext cx="2119146" cy="2119146"/>
          </a:xfrm>
          <a:prstGeom prst="arc">
            <a:avLst>
              <a:gd fmla="val 14557271" name="adj1"/>
              <a:gd fmla="val 11144892" name="adj2"/>
            </a:avLst>
          </a:prstGeom>
          <a:noFill/>
          <a:ln cap="rnd" cmpd="sng" w="219075">
            <a:solidFill>
              <a:srgbClr val="AACB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defTabSz="457200"/>
            <a:endParaRPr lang="en-US" sz="20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38" name="Group 44"/>
          <p:cNvGrpSpPr/>
          <p:nvPr/>
        </p:nvGrpSpPr>
        <p:grpSpPr>
          <a:xfrm>
            <a:off x="1950864" y="2126524"/>
            <a:ext cx="1805506" cy="1485488"/>
            <a:chOff x="1870816" y="2494824"/>
            <a:chExt cx="1805506" cy="1485488"/>
          </a:xfrm>
        </p:grpSpPr>
        <p:sp>
          <p:nvSpPr>
            <p:cNvPr id="39" name="Oval 10"/>
            <p:cNvSpPr/>
            <p:nvPr/>
          </p:nvSpPr>
          <p:spPr>
            <a:xfrm>
              <a:off x="2030824" y="2494824"/>
              <a:ext cx="1485488" cy="1485488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cmpd="sng" w="76200">
              <a:solidFill>
                <a:srgbClr val="6EAA6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457200"/>
              <a:endParaRPr lang="en-US" sz="2000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40" name="Rectangle 6"/>
            <p:cNvSpPr/>
            <p:nvPr/>
          </p:nvSpPr>
          <p:spPr>
            <a:xfrm>
              <a:off x="1870816" y="2915330"/>
              <a:ext cx="1805506" cy="701040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defTabSz="457200"/>
              <a:r>
                <a:rPr lang="en-US" smtClean="0" sz="40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80%</a:t>
              </a:r>
            </a:p>
          </p:txBody>
        </p:sp>
      </p:grpSp>
      <p:grpSp>
        <p:nvGrpSpPr>
          <p:cNvPr id="41" name="Group 4"/>
          <p:cNvGrpSpPr/>
          <p:nvPr/>
        </p:nvGrpSpPr>
        <p:grpSpPr>
          <a:xfrm>
            <a:off x="1456596" y="4583119"/>
            <a:ext cx="2794042" cy="1270477"/>
            <a:chOff x="1376548" y="4508941"/>
            <a:chExt cx="2794042" cy="1270477"/>
          </a:xfrm>
        </p:grpSpPr>
        <p:sp>
          <p:nvSpPr>
            <p:cNvPr id="42" name="TextBox 27"/>
            <p:cNvSpPr txBox="1"/>
            <p:nvPr/>
          </p:nvSpPr>
          <p:spPr>
            <a:xfrm>
              <a:off x="1619981" y="4508941"/>
              <a:ext cx="23071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/>
              <a:r>
                <a:rPr altLang="en-US" b="1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43" name="TextBox 28"/>
            <p:cNvSpPr txBox="1"/>
            <p:nvPr/>
          </p:nvSpPr>
          <p:spPr>
            <a:xfrm>
              <a:off x="1376548" y="4930878"/>
              <a:ext cx="2794042" cy="8467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>
                <a:lnSpc>
                  <a:spcPct val="118000"/>
                </a:lnSpc>
              </a:pPr>
              <a:r>
                <a:rPr altLang="en-US" lang="zh-CN" sz="14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sp>
        <p:nvSpPr>
          <p:cNvPr id="75" name="Oval 9"/>
          <p:cNvSpPr/>
          <p:nvPr/>
        </p:nvSpPr>
        <p:spPr>
          <a:xfrm>
            <a:off x="4758596" y="1500528"/>
            <a:ext cx="2794042" cy="2794042"/>
          </a:xfrm>
          <a:prstGeom prst="ellipse">
            <a:avLst/>
          </a:prstGeom>
          <a:solidFill>
            <a:srgbClr val="FFFFFF">
              <a:alpha val="17000"/>
            </a:srgbClr>
          </a:solidFill>
          <a:ln cmpd="sng" w="12700">
            <a:solidFill>
              <a:srgbClr val="B5DDE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/>
            <a:endParaRPr lang="en-US" sz="2000">
              <a:solidFill>
                <a:schemeClr val="tx1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76" name="Arc 8"/>
          <p:cNvSpPr/>
          <p:nvPr/>
        </p:nvSpPr>
        <p:spPr>
          <a:xfrm>
            <a:off x="5096043" y="1837975"/>
            <a:ext cx="2119146" cy="2119146"/>
          </a:xfrm>
          <a:prstGeom prst="arc">
            <a:avLst>
              <a:gd fmla="val 18761805" name="adj1"/>
              <a:gd fmla="val 11144892" name="adj2"/>
            </a:avLst>
          </a:prstGeom>
          <a:noFill/>
          <a:ln cap="rnd" cmpd="sng" w="219075">
            <a:solidFill>
              <a:srgbClr val="AACB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defTabSz="457200"/>
            <a:endParaRPr lang="en-US" sz="20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77" name="Group 44"/>
          <p:cNvGrpSpPr/>
          <p:nvPr/>
        </p:nvGrpSpPr>
        <p:grpSpPr>
          <a:xfrm>
            <a:off x="5252864" y="2126524"/>
            <a:ext cx="1805506" cy="1485488"/>
            <a:chOff x="1870816" y="2494824"/>
            <a:chExt cx="1805506" cy="1485488"/>
          </a:xfrm>
        </p:grpSpPr>
        <p:sp>
          <p:nvSpPr>
            <p:cNvPr id="78" name="Oval 10"/>
            <p:cNvSpPr/>
            <p:nvPr/>
          </p:nvSpPr>
          <p:spPr>
            <a:xfrm>
              <a:off x="2030824" y="2494824"/>
              <a:ext cx="1485488" cy="1485488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cmpd="sng" w="76200">
              <a:solidFill>
                <a:srgbClr val="6EAA6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457200"/>
              <a:endParaRPr lang="en-US" sz="2000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79" name="Rectangle 6"/>
            <p:cNvSpPr/>
            <p:nvPr/>
          </p:nvSpPr>
          <p:spPr>
            <a:xfrm>
              <a:off x="1870816" y="2915330"/>
              <a:ext cx="1805506" cy="701040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defTabSz="457200"/>
              <a:r>
                <a:rPr lang="en-US" smtClean="0" sz="40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60%</a:t>
              </a:r>
            </a:p>
          </p:txBody>
        </p:sp>
      </p:grpSp>
      <p:grpSp>
        <p:nvGrpSpPr>
          <p:cNvPr id="80" name="Group 4"/>
          <p:cNvGrpSpPr/>
          <p:nvPr/>
        </p:nvGrpSpPr>
        <p:grpSpPr>
          <a:xfrm>
            <a:off x="4758596" y="4583119"/>
            <a:ext cx="2794042" cy="1270477"/>
            <a:chOff x="1376548" y="4508941"/>
            <a:chExt cx="2794042" cy="1270477"/>
          </a:xfrm>
        </p:grpSpPr>
        <p:sp>
          <p:nvSpPr>
            <p:cNvPr id="81" name="TextBox 27"/>
            <p:cNvSpPr txBox="1"/>
            <p:nvPr/>
          </p:nvSpPr>
          <p:spPr>
            <a:xfrm>
              <a:off x="1619981" y="4508941"/>
              <a:ext cx="23071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/>
              <a:r>
                <a:rPr altLang="en-US" b="1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82" name="TextBox 28"/>
            <p:cNvSpPr txBox="1"/>
            <p:nvPr/>
          </p:nvSpPr>
          <p:spPr>
            <a:xfrm>
              <a:off x="1376548" y="4930878"/>
              <a:ext cx="2794042" cy="8467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>
                <a:lnSpc>
                  <a:spcPct val="118000"/>
                </a:lnSpc>
              </a:pPr>
              <a:r>
                <a:rPr altLang="en-US" lang="zh-CN" sz="14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sp>
        <p:nvSpPr>
          <p:cNvPr id="83" name="Oval 9"/>
          <p:cNvSpPr/>
          <p:nvPr/>
        </p:nvSpPr>
        <p:spPr>
          <a:xfrm>
            <a:off x="8060596" y="1500528"/>
            <a:ext cx="2794042" cy="2794042"/>
          </a:xfrm>
          <a:prstGeom prst="ellipse">
            <a:avLst/>
          </a:prstGeom>
          <a:solidFill>
            <a:srgbClr val="FFFFFF">
              <a:alpha val="17000"/>
            </a:srgbClr>
          </a:solidFill>
          <a:ln cmpd="sng" w="12700">
            <a:solidFill>
              <a:srgbClr val="B5DDE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457200"/>
            <a:endParaRPr lang="en-US" sz="2000">
              <a:solidFill>
                <a:schemeClr val="tx1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84" name="Arc 8"/>
          <p:cNvSpPr/>
          <p:nvPr/>
        </p:nvSpPr>
        <p:spPr>
          <a:xfrm>
            <a:off x="8398043" y="1837975"/>
            <a:ext cx="2119146" cy="2119146"/>
          </a:xfrm>
          <a:prstGeom prst="arc">
            <a:avLst>
              <a:gd fmla="val 3821812" name="adj1"/>
              <a:gd fmla="val 11144892" name="adj2"/>
            </a:avLst>
          </a:prstGeom>
          <a:noFill/>
          <a:ln cap="rnd" cmpd="sng" w="219075">
            <a:solidFill>
              <a:srgbClr val="AACB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defTabSz="457200"/>
            <a:endParaRPr lang="en-US" sz="20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85" name="Group 44"/>
          <p:cNvGrpSpPr/>
          <p:nvPr/>
        </p:nvGrpSpPr>
        <p:grpSpPr>
          <a:xfrm>
            <a:off x="8554864" y="2126524"/>
            <a:ext cx="1805506" cy="1485488"/>
            <a:chOff x="1870816" y="2494824"/>
            <a:chExt cx="1805506" cy="1485488"/>
          </a:xfrm>
        </p:grpSpPr>
        <p:sp>
          <p:nvSpPr>
            <p:cNvPr id="86" name="Oval 10"/>
            <p:cNvSpPr/>
            <p:nvPr/>
          </p:nvSpPr>
          <p:spPr>
            <a:xfrm>
              <a:off x="2030824" y="2494824"/>
              <a:ext cx="1485488" cy="1485488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cmpd="sng" w="76200">
              <a:solidFill>
                <a:srgbClr val="6EAA6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457200"/>
              <a:endParaRPr lang="en-US" sz="2000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87" name="Rectangle 6"/>
            <p:cNvSpPr/>
            <p:nvPr/>
          </p:nvSpPr>
          <p:spPr>
            <a:xfrm>
              <a:off x="1870816" y="2915330"/>
              <a:ext cx="1805506" cy="701040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defTabSz="457200"/>
              <a:r>
                <a:rPr lang="en-US" smtClean="0" sz="40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30%</a:t>
              </a:r>
            </a:p>
          </p:txBody>
        </p:sp>
      </p:grpSp>
      <p:grpSp>
        <p:nvGrpSpPr>
          <p:cNvPr id="88" name="Group 4"/>
          <p:cNvGrpSpPr/>
          <p:nvPr/>
        </p:nvGrpSpPr>
        <p:grpSpPr>
          <a:xfrm>
            <a:off x="8060596" y="4583119"/>
            <a:ext cx="2794042" cy="1270477"/>
            <a:chOff x="1376548" y="4508941"/>
            <a:chExt cx="2794042" cy="1270477"/>
          </a:xfrm>
        </p:grpSpPr>
        <p:sp>
          <p:nvSpPr>
            <p:cNvPr id="89" name="TextBox 27"/>
            <p:cNvSpPr txBox="1"/>
            <p:nvPr/>
          </p:nvSpPr>
          <p:spPr>
            <a:xfrm>
              <a:off x="1619981" y="4508941"/>
              <a:ext cx="23071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/>
              <a:r>
                <a:rPr altLang="en-US" b="1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90" name="TextBox 28"/>
            <p:cNvSpPr txBox="1"/>
            <p:nvPr/>
          </p:nvSpPr>
          <p:spPr>
            <a:xfrm>
              <a:off x="1376548" y="4930878"/>
              <a:ext cx="2794042" cy="8467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>
                <a:lnSpc>
                  <a:spcPct val="118000"/>
                </a:lnSpc>
              </a:pPr>
              <a:r>
                <a:rPr altLang="en-US" lang="zh-CN" sz="14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</p:spTree>
    <p:extLst>
      <p:ext uri="{BB962C8B-B14F-4D97-AF65-F5344CB8AC3E}">
        <p14:creationId val="36707378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  <p:sp>
        <p:nvSpPr>
          <p:cNvPr id="10" name="Oval 3"/>
          <p:cNvSpPr/>
          <p:nvPr/>
        </p:nvSpPr>
        <p:spPr>
          <a:xfrm>
            <a:off x="1796579" y="1868446"/>
            <a:ext cx="2150503" cy="215050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792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1" name="Arc 4"/>
          <p:cNvSpPr/>
          <p:nvPr/>
        </p:nvSpPr>
        <p:spPr>
          <a:xfrm>
            <a:off x="1797702" y="1869569"/>
            <a:ext cx="2148257" cy="2148257"/>
          </a:xfrm>
          <a:prstGeom prst="arc">
            <a:avLst>
              <a:gd fmla="val 10766207" name="adj1"/>
              <a:gd fmla="val 0" name="adj2"/>
            </a:avLst>
          </a:prstGeom>
          <a:ln cap="rnd" w="69850">
            <a:solidFill>
              <a:srgbClr val="AA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792" u="none">
              <a:ln>
                <a:noFill/>
              </a:ln>
              <a:solidFill>
                <a:srgbClr val="222222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8" name="Oval 5"/>
          <p:cNvSpPr/>
          <p:nvPr/>
        </p:nvSpPr>
        <p:spPr>
          <a:xfrm>
            <a:off x="3947083" y="1868446"/>
            <a:ext cx="2150503" cy="215050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792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9" name="Arc 6"/>
          <p:cNvSpPr/>
          <p:nvPr/>
        </p:nvSpPr>
        <p:spPr>
          <a:xfrm rot="10800000">
            <a:off x="3948206" y="1869569"/>
            <a:ext cx="2148257" cy="2148257"/>
          </a:xfrm>
          <a:prstGeom prst="arc">
            <a:avLst>
              <a:gd fmla="val 10766207" name="adj1"/>
              <a:gd fmla="val 0" name="adj2"/>
            </a:avLst>
          </a:prstGeom>
          <a:ln cap="rnd" w="69850">
            <a:solidFill>
              <a:srgbClr val="6EA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792" u="none">
              <a:ln>
                <a:noFill/>
              </a:ln>
              <a:solidFill>
                <a:srgbClr val="222222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0" name="Oval 7"/>
          <p:cNvSpPr/>
          <p:nvPr/>
        </p:nvSpPr>
        <p:spPr>
          <a:xfrm>
            <a:off x="6096660" y="1868446"/>
            <a:ext cx="2150503" cy="215050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792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1" name="Arc 8"/>
          <p:cNvSpPr/>
          <p:nvPr/>
        </p:nvSpPr>
        <p:spPr>
          <a:xfrm>
            <a:off x="6097783" y="1869569"/>
            <a:ext cx="2148257" cy="2148257"/>
          </a:xfrm>
          <a:prstGeom prst="arc">
            <a:avLst>
              <a:gd fmla="val 10766207" name="adj1"/>
              <a:gd fmla="val 0" name="adj2"/>
            </a:avLst>
          </a:prstGeom>
          <a:ln cap="rnd" w="69850">
            <a:solidFill>
              <a:srgbClr val="AA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792" u="none">
              <a:ln>
                <a:noFill/>
              </a:ln>
              <a:solidFill>
                <a:srgbClr val="222222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2" name="Oval 9"/>
          <p:cNvSpPr/>
          <p:nvPr/>
        </p:nvSpPr>
        <p:spPr>
          <a:xfrm>
            <a:off x="8247164" y="1868446"/>
            <a:ext cx="2150503" cy="215050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792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3" name="Arc 10"/>
          <p:cNvSpPr/>
          <p:nvPr/>
        </p:nvSpPr>
        <p:spPr>
          <a:xfrm rot="10800000">
            <a:off x="8248287" y="1869569"/>
            <a:ext cx="2148257" cy="2148257"/>
          </a:xfrm>
          <a:prstGeom prst="arc">
            <a:avLst>
              <a:gd fmla="val 10766207" name="adj1"/>
              <a:gd fmla="val 0" name="adj2"/>
            </a:avLst>
          </a:prstGeom>
          <a:ln cap="rnd" w="69850">
            <a:solidFill>
              <a:srgbClr val="6EA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792" u="none">
              <a:ln>
                <a:noFill/>
              </a:ln>
              <a:solidFill>
                <a:srgbClr val="222222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4362532" y="2284206"/>
            <a:ext cx="1318985" cy="13189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254000" dir="5400000" dist="25400" rotWithShape="0">
              <a:prstClr val="black">
                <a:alpha val="15000"/>
              </a:prstClr>
            </a:outerShdw>
          </a:effectLst>
        </p:spPr>
        <p:txBody>
          <a:bodyPr anchor="ctr" anchorCtr="0" bIns="45514" compatLnSpc="1" lIns="91028" numCol="1" rIns="91028" tIns="45514" vert="horz" wrap="square">
            <a:prstTxWarp prst="textNoShape">
              <a:avLst/>
            </a:prstTxWarp>
          </a:bodyPr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mtClean="0" spc="0" strike="noStrike" sz="3186" u="none">
                <a:ln>
                  <a:noFill/>
                </a:ln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W</a:t>
            </a: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6512729" y="2284202"/>
            <a:ext cx="1318985" cy="13189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254000" dir="5400000" dist="25400" rotWithShape="0">
              <a:prstClr val="black">
                <a:alpha val="15000"/>
              </a:prstClr>
            </a:outerShdw>
          </a:effectLst>
        </p:spPr>
        <p:txBody>
          <a:bodyPr anchor="ctr" anchorCtr="0" bIns="45514" compatLnSpc="1" lIns="91028" numCol="1" rIns="91028" tIns="45514" vert="horz" wrap="square">
            <a:prstTxWarp prst="textNoShape">
              <a:avLst/>
            </a:prstTxWarp>
          </a:bodyPr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mtClean="0" spc="0" strike="noStrike" sz="3186" u="none">
                <a:ln>
                  <a:noFill/>
                </a:ln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O</a:t>
            </a: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8662922" y="2284202"/>
            <a:ext cx="1318985" cy="13189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254000" dir="5400000" dist="25400" rotWithShape="0">
              <a:prstClr val="black">
                <a:alpha val="15000"/>
              </a:prstClr>
            </a:outerShdw>
          </a:effectLst>
        </p:spPr>
        <p:txBody>
          <a:bodyPr anchor="ctr" anchorCtr="0" bIns="45514" compatLnSpc="1" lIns="91028" numCol="1" rIns="91028" tIns="45514" vert="horz" wrap="square">
            <a:prstTxWarp prst="textNoShape">
              <a:avLst/>
            </a:prstTxWarp>
          </a:bodyPr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mtClean="0" spc="0" strike="noStrike" sz="3186" u="none">
                <a:ln>
                  <a:noFill/>
                </a:ln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T</a:t>
            </a: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2212341" y="2284205"/>
            <a:ext cx="1318985" cy="13189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254000" dir="5400000" dist="25400" rotWithShape="0">
              <a:prstClr val="black">
                <a:alpha val="15000"/>
              </a:prstClr>
            </a:outerShdw>
          </a:effectLst>
        </p:spPr>
        <p:txBody>
          <a:bodyPr anchor="ctr" anchorCtr="0" bIns="45514" compatLnSpc="1" lIns="91028" numCol="1" rIns="91028" tIns="45514" vert="horz" wrap="square">
            <a:prstTxWarp prst="textNoShape">
              <a:avLst/>
            </a:prstTxWarp>
          </a:bodyPr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mtClean="0" spc="0" strike="noStrike" sz="3186" u="none">
                <a:ln>
                  <a:noFill/>
                </a:ln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S</a:t>
            </a:r>
          </a:p>
        </p:txBody>
      </p:sp>
      <p:grpSp>
        <p:nvGrpSpPr>
          <p:cNvPr id="29" name="Group 24"/>
          <p:cNvGrpSpPr/>
          <p:nvPr/>
        </p:nvGrpSpPr>
        <p:grpSpPr>
          <a:xfrm>
            <a:off x="1152491" y="4417537"/>
            <a:ext cx="2378835" cy="1143086"/>
            <a:chOff x="1130109" y="5072656"/>
            <a:chExt cx="2389605" cy="1148261"/>
          </a:xfrm>
        </p:grpSpPr>
        <p:grpSp>
          <p:nvGrpSpPr>
            <p:cNvPr id="30" name="Group 19"/>
            <p:cNvGrpSpPr/>
            <p:nvPr/>
          </p:nvGrpSpPr>
          <p:grpSpPr>
            <a:xfrm>
              <a:off x="1130109" y="5134744"/>
              <a:ext cx="2389605" cy="1086173"/>
              <a:chOff x="6571442" y="2101176"/>
              <a:chExt cx="2389605" cy="1086173"/>
            </a:xfrm>
          </p:grpSpPr>
          <p:sp>
            <p:nvSpPr>
              <p:cNvPr id="32" name="Rounded Rectangle 20"/>
              <p:cNvSpPr/>
              <p:nvPr/>
            </p:nvSpPr>
            <p:spPr>
              <a:xfrm>
                <a:off x="6571442" y="2101176"/>
                <a:ext cx="2389605" cy="1086173"/>
              </a:xfrm>
              <a:prstGeom prst="roundRect">
                <a:avLst>
                  <a:gd fmla="val 2744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algn="t" blurRad="38100" dir="5400000" dist="127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0338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792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33" name="TextBox 21"/>
              <p:cNvSpPr txBox="1"/>
              <p:nvPr/>
            </p:nvSpPr>
            <p:spPr>
              <a:xfrm>
                <a:off x="6720890" y="2250892"/>
                <a:ext cx="2145694" cy="30526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defTabSz="910338" lvl="0">
                  <a:defRPr/>
                </a:pPr>
                <a:r>
                  <a:rPr altLang="en-US" lang="zh-CN" sz="1394">
                    <a:solidFill>
                      <a:srgbClr val="222222"/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添加标题文本</a:t>
                </a:r>
              </a:p>
            </p:txBody>
          </p:sp>
          <p:sp>
            <p:nvSpPr>
              <p:cNvPr id="34" name="Title 3"/>
              <p:cNvSpPr txBox="1"/>
              <p:nvPr/>
            </p:nvSpPr>
            <p:spPr>
              <a:xfrm>
                <a:off x="6720891" y="2557559"/>
                <a:ext cx="2145694" cy="43100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eaLnBrk="1" hangingPunct="1" latinLnBrk="0" rtl="0">
                  <a:lnSpc>
                    <a:spcPct val="70000"/>
                  </a:lnSpc>
                  <a:spcBef>
                    <a:spcPct val="0"/>
                  </a:spcBef>
                  <a:buNone/>
                  <a:defRPr b="1" i="0" kern="1200" sz="3600">
                    <a:solidFill>
                      <a:schemeClr val="tx1"/>
                    </a:solidFill>
                    <a:latin charset="0" typeface="Roboto Thin"/>
                    <a:ea charset="0" typeface="Roboto Thin"/>
                    <a:cs charset="0" typeface="Roboto Thin"/>
                  </a:defRPr>
                </a:lvl1pPr>
              </a:lstStyle>
              <a:p>
                <a:pPr defTabSz="910338" lvl="0">
                  <a:lnSpc>
                    <a:spcPct val="100000"/>
                  </a:lnSpc>
                  <a:spcBef>
                    <a:spcPts val="1195"/>
                  </a:spcBef>
                  <a:buClr>
                    <a:srgbClr val="2196F3"/>
                  </a:buClr>
                  <a:buSzPct val="150000"/>
                  <a:defRPr/>
                </a:pPr>
                <a:r>
                  <a:rPr altLang="en-US" b="0" lang="zh-CN" sz="996">
                    <a:solidFill>
                      <a:srgbClr val="222222">
                        <a:alpha val="70000"/>
                      </a:srgbClr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此处添加详细文本描述，文字内容建议与标题相关尽量简洁生动……</a:t>
                </a:r>
              </a:p>
            </p:txBody>
          </p:sp>
        </p:grpSp>
        <p:sp>
          <p:nvSpPr>
            <p:cNvPr id="31" name="Oval 23"/>
            <p:cNvSpPr>
              <a:spLocks noChangeAspect="1"/>
            </p:cNvSpPr>
            <p:nvPr/>
          </p:nvSpPr>
          <p:spPr>
            <a:xfrm>
              <a:off x="2263951" y="5072656"/>
              <a:ext cx="121920" cy="121920"/>
            </a:xfrm>
            <a:prstGeom prst="ellipse">
              <a:avLst/>
            </a:prstGeom>
            <a:solidFill>
              <a:srgbClr val="AACB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89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3699158" y="4417537"/>
            <a:ext cx="2378835" cy="1143086"/>
            <a:chOff x="1130109" y="5072656"/>
            <a:chExt cx="2389605" cy="1148261"/>
          </a:xfrm>
        </p:grpSpPr>
        <p:grpSp>
          <p:nvGrpSpPr>
            <p:cNvPr id="36" name="Group 26"/>
            <p:cNvGrpSpPr/>
            <p:nvPr/>
          </p:nvGrpSpPr>
          <p:grpSpPr>
            <a:xfrm>
              <a:off x="1130109" y="5134744"/>
              <a:ext cx="2389605" cy="1086173"/>
              <a:chOff x="6571442" y="2101176"/>
              <a:chExt cx="2389605" cy="1086173"/>
            </a:xfrm>
          </p:grpSpPr>
          <p:sp>
            <p:nvSpPr>
              <p:cNvPr id="38" name="Rounded Rectangle 28"/>
              <p:cNvSpPr/>
              <p:nvPr/>
            </p:nvSpPr>
            <p:spPr>
              <a:xfrm>
                <a:off x="6571442" y="2101176"/>
                <a:ext cx="2389605" cy="1086173"/>
              </a:xfrm>
              <a:prstGeom prst="roundRect">
                <a:avLst>
                  <a:gd fmla="val 2744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algn="t" blurRad="38100" dir="5400000" dist="127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0338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792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39" name="TextBox 29"/>
              <p:cNvSpPr txBox="1"/>
              <p:nvPr/>
            </p:nvSpPr>
            <p:spPr>
              <a:xfrm>
                <a:off x="6720890" y="2250892"/>
                <a:ext cx="2145694" cy="30526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defTabSz="910338" lvl="0">
                  <a:defRPr/>
                </a:pPr>
                <a:r>
                  <a:rPr altLang="en-US" lang="zh-CN" sz="1394">
                    <a:solidFill>
                      <a:srgbClr val="222222"/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添加标题文本</a:t>
                </a:r>
              </a:p>
            </p:txBody>
          </p:sp>
          <p:sp>
            <p:nvSpPr>
              <p:cNvPr id="40" name="Title 3"/>
              <p:cNvSpPr txBox="1"/>
              <p:nvPr/>
            </p:nvSpPr>
            <p:spPr>
              <a:xfrm>
                <a:off x="6720891" y="2557559"/>
                <a:ext cx="2145694" cy="43100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eaLnBrk="1" hangingPunct="1" latinLnBrk="0" rtl="0">
                  <a:lnSpc>
                    <a:spcPct val="70000"/>
                  </a:lnSpc>
                  <a:spcBef>
                    <a:spcPct val="0"/>
                  </a:spcBef>
                  <a:buNone/>
                  <a:defRPr b="1" i="0" kern="1200" sz="3600">
                    <a:solidFill>
                      <a:schemeClr val="tx1"/>
                    </a:solidFill>
                    <a:latin charset="0" typeface="Roboto Thin"/>
                    <a:ea charset="0" typeface="Roboto Thin"/>
                    <a:cs charset="0" typeface="Roboto Thin"/>
                  </a:defRPr>
                </a:lvl1pPr>
              </a:lstStyle>
              <a:p>
                <a:pPr defTabSz="910338" lvl="0">
                  <a:lnSpc>
                    <a:spcPct val="100000"/>
                  </a:lnSpc>
                  <a:spcBef>
                    <a:spcPts val="1195"/>
                  </a:spcBef>
                  <a:buClr>
                    <a:srgbClr val="2196F3"/>
                  </a:buClr>
                  <a:buSzPct val="150000"/>
                  <a:defRPr/>
                </a:pPr>
                <a:r>
                  <a:rPr altLang="en-US" b="0" lang="zh-CN" sz="996">
                    <a:solidFill>
                      <a:srgbClr val="222222">
                        <a:alpha val="70000"/>
                      </a:srgbClr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此处添加详细文本描述，文字内容建议与标题相关尽量简洁生动……</a:t>
                </a:r>
              </a:p>
            </p:txBody>
          </p:sp>
        </p:grpSp>
        <p:sp>
          <p:nvSpPr>
            <p:cNvPr id="37" name="Oval 27"/>
            <p:cNvSpPr>
              <a:spLocks noChangeAspect="1"/>
            </p:cNvSpPr>
            <p:nvPr/>
          </p:nvSpPr>
          <p:spPr>
            <a:xfrm>
              <a:off x="2263951" y="5072656"/>
              <a:ext cx="121920" cy="121920"/>
            </a:xfrm>
            <a:prstGeom prst="ellipse">
              <a:avLst/>
            </a:prstGeom>
            <a:solidFill>
              <a:srgbClr val="6EAA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89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41" name="Group 31"/>
          <p:cNvGrpSpPr/>
          <p:nvPr/>
        </p:nvGrpSpPr>
        <p:grpSpPr>
          <a:xfrm>
            <a:off x="6245824" y="4417537"/>
            <a:ext cx="2378835" cy="1143086"/>
            <a:chOff x="1130109" y="5072656"/>
            <a:chExt cx="2389605" cy="1148261"/>
          </a:xfrm>
        </p:grpSpPr>
        <p:grpSp>
          <p:nvGrpSpPr>
            <p:cNvPr id="42" name="Group 32"/>
            <p:cNvGrpSpPr/>
            <p:nvPr/>
          </p:nvGrpSpPr>
          <p:grpSpPr>
            <a:xfrm>
              <a:off x="1130109" y="5134744"/>
              <a:ext cx="2389605" cy="1086173"/>
              <a:chOff x="6571442" y="2101176"/>
              <a:chExt cx="2389605" cy="1086173"/>
            </a:xfrm>
          </p:grpSpPr>
          <p:sp>
            <p:nvSpPr>
              <p:cNvPr id="44" name="Rounded Rectangle 34"/>
              <p:cNvSpPr/>
              <p:nvPr/>
            </p:nvSpPr>
            <p:spPr>
              <a:xfrm>
                <a:off x="6571442" y="2101176"/>
                <a:ext cx="2389605" cy="1086173"/>
              </a:xfrm>
              <a:prstGeom prst="roundRect">
                <a:avLst>
                  <a:gd fmla="val 2744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algn="t" blurRad="38100" dir="5400000" dist="127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0338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792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45" name="TextBox 35"/>
              <p:cNvSpPr txBox="1"/>
              <p:nvPr/>
            </p:nvSpPr>
            <p:spPr>
              <a:xfrm>
                <a:off x="6720890" y="2250892"/>
                <a:ext cx="2145694" cy="30526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defTabSz="910338" lvl="0">
                  <a:defRPr/>
                </a:pPr>
                <a:r>
                  <a:rPr altLang="en-US" lang="zh-CN" sz="1394">
                    <a:solidFill>
                      <a:srgbClr val="222222"/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添加标题文本</a:t>
                </a:r>
              </a:p>
            </p:txBody>
          </p:sp>
          <p:sp>
            <p:nvSpPr>
              <p:cNvPr id="46" name="Title 3"/>
              <p:cNvSpPr txBox="1"/>
              <p:nvPr/>
            </p:nvSpPr>
            <p:spPr>
              <a:xfrm>
                <a:off x="6720891" y="2557559"/>
                <a:ext cx="2145694" cy="43100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eaLnBrk="1" hangingPunct="1" latinLnBrk="0" rtl="0">
                  <a:lnSpc>
                    <a:spcPct val="70000"/>
                  </a:lnSpc>
                  <a:spcBef>
                    <a:spcPct val="0"/>
                  </a:spcBef>
                  <a:buNone/>
                  <a:defRPr b="1" i="0" kern="1200" sz="3600">
                    <a:solidFill>
                      <a:schemeClr val="tx1"/>
                    </a:solidFill>
                    <a:latin charset="0" typeface="Roboto Thin"/>
                    <a:ea charset="0" typeface="Roboto Thin"/>
                    <a:cs charset="0" typeface="Roboto Thin"/>
                  </a:defRPr>
                </a:lvl1pPr>
              </a:lstStyle>
              <a:p>
                <a:pPr defTabSz="910338" lvl="0">
                  <a:lnSpc>
                    <a:spcPct val="100000"/>
                  </a:lnSpc>
                  <a:spcBef>
                    <a:spcPts val="1195"/>
                  </a:spcBef>
                  <a:buClr>
                    <a:srgbClr val="2196F3"/>
                  </a:buClr>
                  <a:buSzPct val="150000"/>
                  <a:defRPr/>
                </a:pPr>
                <a:r>
                  <a:rPr altLang="en-US" b="0" lang="zh-CN" sz="996">
                    <a:solidFill>
                      <a:srgbClr val="222222">
                        <a:alpha val="70000"/>
                      </a:srgbClr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此处添加详细文本描述，文字内容建议与标题相关尽量简洁生动……</a:t>
                </a:r>
              </a:p>
            </p:txBody>
          </p:sp>
        </p:grpSp>
        <p:sp>
          <p:nvSpPr>
            <p:cNvPr id="43" name="Oval 33"/>
            <p:cNvSpPr>
              <a:spLocks noChangeAspect="1"/>
            </p:cNvSpPr>
            <p:nvPr/>
          </p:nvSpPr>
          <p:spPr>
            <a:xfrm>
              <a:off x="2263951" y="5072656"/>
              <a:ext cx="121920" cy="121920"/>
            </a:xfrm>
            <a:prstGeom prst="ellipse">
              <a:avLst/>
            </a:prstGeom>
            <a:solidFill>
              <a:srgbClr val="AACB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89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47" name="Group 37"/>
          <p:cNvGrpSpPr/>
          <p:nvPr/>
        </p:nvGrpSpPr>
        <p:grpSpPr>
          <a:xfrm>
            <a:off x="8792489" y="4417537"/>
            <a:ext cx="2378835" cy="1143086"/>
            <a:chOff x="1130109" y="5072656"/>
            <a:chExt cx="2389605" cy="1148261"/>
          </a:xfrm>
        </p:grpSpPr>
        <p:grpSp>
          <p:nvGrpSpPr>
            <p:cNvPr id="48" name="Group 38"/>
            <p:cNvGrpSpPr/>
            <p:nvPr/>
          </p:nvGrpSpPr>
          <p:grpSpPr>
            <a:xfrm>
              <a:off x="1130109" y="5134744"/>
              <a:ext cx="2389605" cy="1086173"/>
              <a:chOff x="6571442" y="2101176"/>
              <a:chExt cx="2389605" cy="1086173"/>
            </a:xfrm>
          </p:grpSpPr>
          <p:sp>
            <p:nvSpPr>
              <p:cNvPr id="50" name="Rounded Rectangle 40"/>
              <p:cNvSpPr/>
              <p:nvPr/>
            </p:nvSpPr>
            <p:spPr>
              <a:xfrm>
                <a:off x="6571442" y="2101176"/>
                <a:ext cx="2389605" cy="1086173"/>
              </a:xfrm>
              <a:prstGeom prst="roundRect">
                <a:avLst>
                  <a:gd fmla="val 2744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algn="t" blurRad="38100" dir="5400000" dist="127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0338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792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51" name="TextBox 41"/>
              <p:cNvSpPr txBox="1"/>
              <p:nvPr/>
            </p:nvSpPr>
            <p:spPr>
              <a:xfrm>
                <a:off x="6720891" y="2250892"/>
                <a:ext cx="2145694" cy="30526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defTabSz="910338" lvl="0">
                  <a:defRPr/>
                </a:pPr>
                <a:r>
                  <a:rPr altLang="en-US" lang="zh-CN" sz="1394">
                    <a:solidFill>
                      <a:srgbClr val="222222"/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添加标题文本</a:t>
                </a:r>
              </a:p>
            </p:txBody>
          </p:sp>
          <p:sp>
            <p:nvSpPr>
              <p:cNvPr id="52" name="Title 3"/>
              <p:cNvSpPr txBox="1"/>
              <p:nvPr/>
            </p:nvSpPr>
            <p:spPr>
              <a:xfrm>
                <a:off x="6720891" y="2557559"/>
                <a:ext cx="2145694" cy="43100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eaLnBrk="1" hangingPunct="1" latinLnBrk="0" rtl="0">
                  <a:lnSpc>
                    <a:spcPct val="70000"/>
                  </a:lnSpc>
                  <a:spcBef>
                    <a:spcPct val="0"/>
                  </a:spcBef>
                  <a:buNone/>
                  <a:defRPr b="1" i="0" kern="1200" sz="3600">
                    <a:solidFill>
                      <a:schemeClr val="tx1"/>
                    </a:solidFill>
                    <a:latin charset="0" typeface="Roboto Thin"/>
                    <a:ea charset="0" typeface="Roboto Thin"/>
                    <a:cs charset="0" typeface="Roboto Thin"/>
                  </a:defRPr>
                </a:lvl1pPr>
              </a:lstStyle>
              <a:p>
                <a:pPr defTabSz="910338" lvl="0">
                  <a:lnSpc>
                    <a:spcPct val="100000"/>
                  </a:lnSpc>
                  <a:spcBef>
                    <a:spcPts val="1195"/>
                  </a:spcBef>
                  <a:buClr>
                    <a:srgbClr val="2196F3"/>
                  </a:buClr>
                  <a:buSzPct val="150000"/>
                  <a:defRPr/>
                </a:pPr>
                <a:r>
                  <a:rPr altLang="en-US" b="0" lang="zh-CN" sz="996">
                    <a:solidFill>
                      <a:srgbClr val="222222">
                        <a:alpha val="70000"/>
                      </a:srgbClr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此处添加详细文本描述，文字内容建议与标题相关尽量简洁生动……</a:t>
                </a:r>
              </a:p>
            </p:txBody>
          </p:sp>
        </p:grpSp>
        <p:sp>
          <p:nvSpPr>
            <p:cNvPr id="49" name="Oval 39"/>
            <p:cNvSpPr>
              <a:spLocks noChangeAspect="1"/>
            </p:cNvSpPr>
            <p:nvPr/>
          </p:nvSpPr>
          <p:spPr>
            <a:xfrm>
              <a:off x="2263951" y="5072656"/>
              <a:ext cx="121920" cy="121920"/>
            </a:xfrm>
            <a:prstGeom prst="ellipse">
              <a:avLst/>
            </a:prstGeom>
            <a:solidFill>
              <a:srgbClr val="6EAA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89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</p:spTree>
    <p:extLst>
      <p:ext uri="{BB962C8B-B14F-4D97-AF65-F5344CB8AC3E}">
        <p14:creationId val="176864875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6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132023" y="3234349"/>
            <a:ext cx="42471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32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2782773" y="3983779"/>
            <a:ext cx="49456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207608" y="4071553"/>
            <a:ext cx="6096000" cy="822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545049" y="1870756"/>
            <a:ext cx="1237901" cy="1046425"/>
            <a:chOff x="3294848" y="-1361265"/>
            <a:chExt cx="1237901" cy="1046425"/>
          </a:xfrm>
        </p:grpSpPr>
        <p:grpSp>
          <p:nvGrpSpPr>
            <p:cNvPr id="57" name="组合 56"/>
            <p:cNvGrpSpPr/>
            <p:nvPr/>
          </p:nvGrpSpPr>
          <p:grpSpPr>
            <a:xfrm rot="187545">
              <a:off x="3294848" y="-1361265"/>
              <a:ext cx="1237901" cy="1046425"/>
              <a:chOff x="532660" y="169116"/>
              <a:chExt cx="10894439" cy="6558482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583333">
                <a:off x="1081985" y="406397"/>
                <a:ext cx="10300205" cy="6134602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6">
                <a:off x="532660" y="169116"/>
                <a:ext cx="10894439" cy="6558482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3473614" y="-1209968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8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03</a:t>
              </a:r>
            </a:p>
          </p:txBody>
        </p:sp>
      </p:grpSp>
    </p:spTree>
    <p:extLst>
      <p:ext uri="{BB962C8B-B14F-4D97-AF65-F5344CB8AC3E}">
        <p14:creationId val="183768888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B9A828DD-EBD2-4BED-B11D-D9F2294F32C8}"/>
              </a:ext>
            </a:extLst>
          </p:cNvPr>
          <p:cNvGrpSpPr/>
          <p:nvPr/>
        </p:nvGrpSpPr>
        <p:grpSpPr>
          <a:xfrm>
            <a:off x="6524540" y="1416665"/>
            <a:ext cx="3406466" cy="1360402"/>
            <a:chOff x="8139770" y="3049430"/>
            <a:chExt cx="3406466" cy="1360402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A4C6580-BAEE-47DD-BD60-84586C483F6A}"/>
                </a:ext>
              </a:extLst>
            </p:cNvPr>
            <p:cNvSpPr/>
            <p:nvPr/>
          </p:nvSpPr>
          <p:spPr>
            <a:xfrm>
              <a:off x="8139770" y="3049430"/>
              <a:ext cx="3406466" cy="1360402"/>
            </a:xfrm>
            <a:custGeom>
              <a:gdLst>
                <a:gd fmla="*/ 152939 w 3406466" name="connsiteX0"/>
                <a:gd fmla="*/ 0 h 1653744" name="connsiteY0"/>
                <a:gd fmla="*/ 3386108 w 3406466" name="connsiteX1"/>
                <a:gd fmla="*/ 0 h 1653744" name="connsiteY1"/>
                <a:gd fmla="*/ 3406466 w 3406466" name="connsiteX2"/>
                <a:gd fmla="*/ 20358 h 1653744" name="connsiteY2"/>
                <a:gd fmla="*/ 3406466 w 3406466" name="connsiteX3"/>
                <a:gd fmla="*/ 1633386 h 1653744" name="connsiteY3"/>
                <a:gd fmla="*/ 3386108 w 3406466" name="connsiteX4"/>
                <a:gd fmla="*/ 1653744 h 1653744" name="connsiteY4"/>
                <a:gd fmla="*/ 152939 w 3406466" name="connsiteX5"/>
                <a:gd fmla="*/ 1653744 h 1653744" name="connsiteY5"/>
                <a:gd fmla="*/ 132581 w 3406466" name="connsiteX6"/>
                <a:gd fmla="*/ 1633386 h 1653744" name="connsiteY6"/>
                <a:gd fmla="*/ 132581 w 3406466" name="connsiteX7"/>
                <a:gd fmla="*/ 957741 h 1653744" name="connsiteY7"/>
                <a:gd fmla="*/ 0 w 3406466" name="connsiteX8"/>
                <a:gd fmla="*/ 825160 h 1653744" name="connsiteY8"/>
                <a:gd fmla="*/ 132581 w 3406466" name="connsiteX9"/>
                <a:gd fmla="*/ 692579 h 1653744" name="connsiteY9"/>
                <a:gd fmla="*/ 132581 w 3406466" name="connsiteX10"/>
                <a:gd fmla="*/ 20358 h 1653744" name="connsiteY10"/>
                <a:gd fmla="*/ 152939 w 3406466" name="connsiteX11"/>
                <a:gd fmla="*/ 0 h 1653744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653744" w="3406466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38100" dir="5400000" dist="254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F6AC763E-9927-4116-B073-3DB14C809F55}"/>
                </a:ext>
              </a:extLst>
            </p:cNvPr>
            <p:cNvGrpSpPr/>
            <p:nvPr/>
          </p:nvGrpSpPr>
          <p:grpSpPr>
            <a:xfrm>
              <a:off x="8533977" y="3277771"/>
              <a:ext cx="2900026" cy="877436"/>
              <a:chOff x="1410393" y="1817966"/>
              <a:chExt cx="2900026" cy="877436"/>
            </a:xfrm>
          </p:grpSpPr>
          <p:sp>
            <p:nvSpPr>
              <p:cNvPr id="8" name="Title 3">
                <a:extLst>
                  <a:ext uri="{FF2B5EF4-FFF2-40B4-BE49-F238E27FC236}">
                    <a16:creationId xmlns:a16="http://schemas.microsoft.com/office/drawing/2014/main" id="{3398F831-9581-4BD8-9DEB-8D48A5FAA80B}"/>
                  </a:ext>
                </a:extLst>
              </p:cNvPr>
              <p:cNvSpPr txBox="1"/>
              <p:nvPr/>
            </p:nvSpPr>
            <p:spPr>
              <a:xfrm>
                <a:off x="1742479" y="1828436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eaLnBrk="1" hangingPunct="1" latinLnBrk="0" rtl="0">
                  <a:lnSpc>
                    <a:spcPct val="70000"/>
                  </a:lnSpc>
                  <a:spcBef>
                    <a:spcPct val="0"/>
                  </a:spcBef>
                  <a:buNone/>
                  <a:defRPr b="1" i="0" kern="1200" sz="3600">
                    <a:solidFill>
                      <a:schemeClr val="tx1"/>
                    </a:solidFill>
                    <a:latin charset="0" typeface="Roboto Thin"/>
                    <a:ea charset="0" typeface="Roboto Thin"/>
                    <a:cs charset="0" typeface="Roboto Thin"/>
                  </a:defRPr>
                </a:lvl1pPr>
              </a:lstStyle>
              <a:p>
                <a:pPr lvl="0">
                  <a:lnSpc>
                    <a:spcPct val="80000"/>
                  </a:lnSpc>
                  <a:defRPr/>
                </a:pPr>
                <a:r>
                  <a:rPr altLang="en-US" b="0" lang="zh-CN" sz="2000">
                    <a:solidFill>
                      <a:srgbClr val="222222"/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添加标题文本</a:t>
                </a:r>
              </a:p>
            </p:txBody>
          </p:sp>
          <p:sp>
            <p:nvSpPr>
              <p:cNvPr id="9" name="Title 3">
                <a:extLst>
                  <a:ext uri="{FF2B5EF4-FFF2-40B4-BE49-F238E27FC236}">
                    <a16:creationId xmlns:a16="http://schemas.microsoft.com/office/drawing/2014/main" id="{BFD56833-294D-4161-921F-76622356B91F}"/>
                  </a:ext>
                </a:extLst>
              </p:cNvPr>
              <p:cNvSpPr txBox="1"/>
              <p:nvPr/>
            </p:nvSpPr>
            <p:spPr>
              <a:xfrm>
                <a:off x="1410393" y="2149819"/>
                <a:ext cx="2803467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eaLnBrk="1" hangingPunct="1" latinLnBrk="0" rtl="0">
                  <a:lnSpc>
                    <a:spcPct val="70000"/>
                  </a:lnSpc>
                  <a:spcBef>
                    <a:spcPct val="0"/>
                  </a:spcBef>
                  <a:buNone/>
                  <a:defRPr b="1" i="0" kern="1200" sz="3600">
                    <a:solidFill>
                      <a:schemeClr val="tx1"/>
                    </a:solidFill>
                    <a:latin charset="0" typeface="Roboto Thin"/>
                    <a:ea charset="0" typeface="Roboto Thin"/>
                    <a:cs charset="0" typeface="Roboto Thin"/>
                  </a:defRPr>
                </a:lvl1pPr>
              </a:lstStyle>
              <a:p>
                <a:pPr lvl="0">
                  <a:lnSpc>
                    <a:spcPct val="100000"/>
                  </a:lnSpc>
                  <a:defRPr/>
                </a:pPr>
                <a:r>
                  <a:rPr altLang="en-US" b="0" lang="zh-CN" sz="1200">
                    <a:solidFill>
                      <a:srgbClr val="222222">
                        <a:alpha val="70000"/>
                      </a:srgbClr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根据自己的需要添加适当的文字，此处添加详细文本描述，建议与标题相关尽量简洁... ...</a:t>
                </a:r>
              </a:p>
            </p:txBody>
          </p:sp>
          <p:sp>
            <p:nvSpPr>
              <p:cNvPr id="10" name="Oval 11">
                <a:extLst>
                  <a:ext uri="{FF2B5EF4-FFF2-40B4-BE49-F238E27FC236}">
                    <a16:creationId xmlns:a16="http://schemas.microsoft.com/office/drawing/2014/main" id="{FBD99214-D3D3-4009-96DD-D25958F3DBA3}"/>
                  </a:ext>
                </a:extLst>
              </p:cNvPr>
              <p:cNvSpPr/>
              <p:nvPr/>
            </p:nvSpPr>
            <p:spPr>
              <a:xfrm>
                <a:off x="1506952" y="1817966"/>
                <a:ext cx="235527" cy="235527"/>
              </a:xfrm>
              <a:prstGeom prst="ellipse">
                <a:avLst/>
              </a:prstGeom>
              <a:solidFill>
                <a:srgbClr val="6EAA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b="0" baseline="0" cap="none" i="0" kern="1200" kumimoji="0" lang="en-US" noProof="0" normalizeH="0" spc="0" strike="noStrike" sz="105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1</a:t>
                </a:r>
              </a:p>
            </p:txBody>
          </p:sp>
        </p:grpSp>
      </p:grpSp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id="{2979A4D9-8B2A-4321-B84B-85DFF354A5AC}"/>
              </a:ext>
            </a:extLst>
          </p:cNvPr>
          <p:cNvCxnSpPr>
            <a:endCxn id="29" idx="4"/>
          </p:cNvCxnSpPr>
          <p:nvPr/>
        </p:nvCxnSpPr>
        <p:spPr>
          <a:xfrm>
            <a:off x="6219252" y="2112362"/>
            <a:ext cx="64" cy="310870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32">
            <a:extLst>
              <a:ext uri="{FF2B5EF4-FFF2-40B4-BE49-F238E27FC236}">
                <a16:creationId xmlns:a16="http://schemas.microsoft.com/office/drawing/2014/main" id="{329031B2-C4CF-446B-8E03-01F628953F2D}"/>
              </a:ext>
            </a:extLst>
          </p:cNvPr>
          <p:cNvSpPr>
            <a:spLocks noChangeAspect="1"/>
          </p:cNvSpPr>
          <p:nvPr/>
        </p:nvSpPr>
        <p:spPr>
          <a:xfrm>
            <a:off x="6170794" y="3610444"/>
            <a:ext cx="97043" cy="97043"/>
          </a:xfrm>
          <a:prstGeom prst="ellipse">
            <a:avLst/>
          </a:prstGeom>
          <a:solidFill>
            <a:srgbClr val="AACB94"/>
          </a:solidFill>
          <a:ln w="12700">
            <a:noFill/>
          </a:ln>
          <a:effectLst>
            <a:outerShdw algn="t" blurRad="88900" dir="5400000" dist="38100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04F81DDD-98C9-42A0-A75A-EC2914A70821}"/>
              </a:ext>
            </a:extLst>
          </p:cNvPr>
          <p:cNvSpPr>
            <a:spLocks noChangeAspect="1"/>
          </p:cNvSpPr>
          <p:nvPr/>
        </p:nvSpPr>
        <p:spPr>
          <a:xfrm>
            <a:off x="6170794" y="5124023"/>
            <a:ext cx="97043" cy="97043"/>
          </a:xfrm>
          <a:prstGeom prst="ellipse">
            <a:avLst/>
          </a:prstGeom>
          <a:solidFill>
            <a:srgbClr val="6EAA6B"/>
          </a:solidFill>
          <a:ln w="12700">
            <a:noFill/>
          </a:ln>
          <a:effectLst>
            <a:outerShdw algn="t" blurRad="88900" dir="5400000" dist="38100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id="{9C5E5A4C-A1BB-48F0-9EEE-777CD80D1D32}"/>
              </a:ext>
            </a:extLst>
          </p:cNvPr>
          <p:cNvSpPr>
            <a:spLocks noChangeAspect="1"/>
          </p:cNvSpPr>
          <p:nvPr/>
        </p:nvSpPr>
        <p:spPr>
          <a:xfrm>
            <a:off x="6170794" y="2054064"/>
            <a:ext cx="97043" cy="97043"/>
          </a:xfrm>
          <a:prstGeom prst="ellipse">
            <a:avLst/>
          </a:prstGeom>
          <a:solidFill>
            <a:srgbClr val="6EAA6B"/>
          </a:solidFill>
          <a:ln w="12700">
            <a:noFill/>
          </a:ln>
          <a:effectLst>
            <a:outerShdw algn="t" blurRad="88900" dir="5400000" dist="38100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38" name="Group 5">
            <a:extLst>
              <a:ext uri="{FF2B5EF4-FFF2-40B4-BE49-F238E27FC236}">
                <a16:creationId xmlns:a16="http://schemas.microsoft.com/office/drawing/2014/main" id="{B9A828DD-EBD2-4BED-B11D-D9F2294F32C8}"/>
              </a:ext>
            </a:extLst>
          </p:cNvPr>
          <p:cNvGrpSpPr/>
          <p:nvPr/>
        </p:nvGrpSpPr>
        <p:grpSpPr>
          <a:xfrm>
            <a:off x="6524540" y="2978765"/>
            <a:ext cx="3406466" cy="1360402"/>
            <a:chOff x="8139770" y="3049430"/>
            <a:chExt cx="3406466" cy="1360402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CA4C6580-BAEE-47DD-BD60-84586C483F6A}"/>
                </a:ext>
              </a:extLst>
            </p:cNvPr>
            <p:cNvSpPr/>
            <p:nvPr/>
          </p:nvSpPr>
          <p:spPr>
            <a:xfrm>
              <a:off x="8139770" y="3049430"/>
              <a:ext cx="3406466" cy="1360402"/>
            </a:xfrm>
            <a:custGeom>
              <a:gdLst>
                <a:gd fmla="*/ 152939 w 3406466" name="connsiteX0"/>
                <a:gd fmla="*/ 0 h 1653744" name="connsiteY0"/>
                <a:gd fmla="*/ 3386108 w 3406466" name="connsiteX1"/>
                <a:gd fmla="*/ 0 h 1653744" name="connsiteY1"/>
                <a:gd fmla="*/ 3406466 w 3406466" name="connsiteX2"/>
                <a:gd fmla="*/ 20358 h 1653744" name="connsiteY2"/>
                <a:gd fmla="*/ 3406466 w 3406466" name="connsiteX3"/>
                <a:gd fmla="*/ 1633386 h 1653744" name="connsiteY3"/>
                <a:gd fmla="*/ 3386108 w 3406466" name="connsiteX4"/>
                <a:gd fmla="*/ 1653744 h 1653744" name="connsiteY4"/>
                <a:gd fmla="*/ 152939 w 3406466" name="connsiteX5"/>
                <a:gd fmla="*/ 1653744 h 1653744" name="connsiteY5"/>
                <a:gd fmla="*/ 132581 w 3406466" name="connsiteX6"/>
                <a:gd fmla="*/ 1633386 h 1653744" name="connsiteY6"/>
                <a:gd fmla="*/ 132581 w 3406466" name="connsiteX7"/>
                <a:gd fmla="*/ 957741 h 1653744" name="connsiteY7"/>
                <a:gd fmla="*/ 0 w 3406466" name="connsiteX8"/>
                <a:gd fmla="*/ 825160 h 1653744" name="connsiteY8"/>
                <a:gd fmla="*/ 132581 w 3406466" name="connsiteX9"/>
                <a:gd fmla="*/ 692579 h 1653744" name="connsiteY9"/>
                <a:gd fmla="*/ 132581 w 3406466" name="connsiteX10"/>
                <a:gd fmla="*/ 20358 h 1653744" name="connsiteY10"/>
                <a:gd fmla="*/ 152939 w 3406466" name="connsiteX11"/>
                <a:gd fmla="*/ 0 h 1653744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653744" w="3406466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38100" dir="5400000" dist="254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id="{F6AC763E-9927-4116-B073-3DB14C809F55}"/>
                </a:ext>
              </a:extLst>
            </p:cNvPr>
            <p:cNvGrpSpPr/>
            <p:nvPr/>
          </p:nvGrpSpPr>
          <p:grpSpPr>
            <a:xfrm>
              <a:off x="8533977" y="3277771"/>
              <a:ext cx="2900026" cy="877436"/>
              <a:chOff x="1410393" y="1817966"/>
              <a:chExt cx="2900026" cy="877436"/>
            </a:xfrm>
          </p:grpSpPr>
          <p:sp>
            <p:nvSpPr>
              <p:cNvPr id="41" name="Title 3">
                <a:extLst>
                  <a:ext uri="{FF2B5EF4-FFF2-40B4-BE49-F238E27FC236}">
                    <a16:creationId xmlns:a16="http://schemas.microsoft.com/office/drawing/2014/main" id="{3398F831-9581-4BD8-9DEB-8D48A5FAA80B}"/>
                  </a:ext>
                </a:extLst>
              </p:cNvPr>
              <p:cNvSpPr txBox="1"/>
              <p:nvPr/>
            </p:nvSpPr>
            <p:spPr>
              <a:xfrm>
                <a:off x="1742479" y="1828436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eaLnBrk="1" hangingPunct="1" latinLnBrk="0" rtl="0">
                  <a:lnSpc>
                    <a:spcPct val="70000"/>
                  </a:lnSpc>
                  <a:spcBef>
                    <a:spcPct val="0"/>
                  </a:spcBef>
                  <a:buNone/>
                  <a:defRPr b="1" i="0" kern="1200" sz="3600">
                    <a:solidFill>
                      <a:schemeClr val="tx1"/>
                    </a:solidFill>
                    <a:latin charset="0" typeface="Roboto Thin"/>
                    <a:ea charset="0" typeface="Roboto Thin"/>
                    <a:cs charset="0" typeface="Roboto Thin"/>
                  </a:defRPr>
                </a:lvl1pPr>
              </a:lstStyle>
              <a:p>
                <a:pPr lvl="0">
                  <a:lnSpc>
                    <a:spcPct val="80000"/>
                  </a:lnSpc>
                  <a:defRPr/>
                </a:pPr>
                <a:r>
                  <a:rPr altLang="en-US" b="0" lang="zh-CN" sz="2000">
                    <a:solidFill>
                      <a:srgbClr val="222222"/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添加标题文本</a:t>
                </a:r>
              </a:p>
            </p:txBody>
          </p:sp>
          <p:sp>
            <p:nvSpPr>
              <p:cNvPr id="42" name="Title 3">
                <a:extLst>
                  <a:ext uri="{FF2B5EF4-FFF2-40B4-BE49-F238E27FC236}">
                    <a16:creationId xmlns:a16="http://schemas.microsoft.com/office/drawing/2014/main" id="{BFD56833-294D-4161-921F-76622356B91F}"/>
                  </a:ext>
                </a:extLst>
              </p:cNvPr>
              <p:cNvSpPr txBox="1"/>
              <p:nvPr/>
            </p:nvSpPr>
            <p:spPr>
              <a:xfrm>
                <a:off x="1410393" y="2149819"/>
                <a:ext cx="2803467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eaLnBrk="1" hangingPunct="1" latinLnBrk="0" rtl="0">
                  <a:lnSpc>
                    <a:spcPct val="70000"/>
                  </a:lnSpc>
                  <a:spcBef>
                    <a:spcPct val="0"/>
                  </a:spcBef>
                  <a:buNone/>
                  <a:defRPr b="1" i="0" kern="1200" sz="3600">
                    <a:solidFill>
                      <a:schemeClr val="tx1"/>
                    </a:solidFill>
                    <a:latin charset="0" typeface="Roboto Thin"/>
                    <a:ea charset="0" typeface="Roboto Thin"/>
                    <a:cs charset="0" typeface="Roboto Thin"/>
                  </a:defRPr>
                </a:lvl1pPr>
              </a:lstStyle>
              <a:p>
                <a:pPr lvl="0">
                  <a:lnSpc>
                    <a:spcPct val="100000"/>
                  </a:lnSpc>
                  <a:defRPr/>
                </a:pPr>
                <a:r>
                  <a:rPr altLang="en-US" b="0" lang="zh-CN" sz="1200">
                    <a:solidFill>
                      <a:srgbClr val="222222">
                        <a:alpha val="70000"/>
                      </a:srgbClr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根据自己的需要添加适当的文字，此处添加详细文本描述，建议与标题相关尽量简洁... ...</a:t>
                </a:r>
              </a:p>
            </p:txBody>
          </p:sp>
          <p:sp>
            <p:nvSpPr>
              <p:cNvPr id="43" name="Oval 11">
                <a:extLst>
                  <a:ext uri="{FF2B5EF4-FFF2-40B4-BE49-F238E27FC236}">
                    <a16:creationId xmlns:a16="http://schemas.microsoft.com/office/drawing/2014/main" id="{FBD99214-D3D3-4009-96DD-D25958F3DBA3}"/>
                  </a:ext>
                </a:extLst>
              </p:cNvPr>
              <p:cNvSpPr/>
              <p:nvPr/>
            </p:nvSpPr>
            <p:spPr>
              <a:xfrm>
                <a:off x="1506952" y="1817966"/>
                <a:ext cx="235527" cy="235527"/>
              </a:xfrm>
              <a:prstGeom prst="ellipse">
                <a:avLst/>
              </a:prstGeom>
              <a:solidFill>
                <a:srgbClr val="AACB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b="0" baseline="0" cap="none" i="0" kern="1200" kumimoji="0" lang="en-US" noProof="0" normalizeH="0" spc="0" strike="noStrike" sz="105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1</a:t>
                </a:r>
              </a:p>
            </p:txBody>
          </p:sp>
        </p:grpSp>
      </p:grpSp>
      <p:grpSp>
        <p:nvGrpSpPr>
          <p:cNvPr id="44" name="Group 5">
            <a:extLst>
              <a:ext uri="{FF2B5EF4-FFF2-40B4-BE49-F238E27FC236}">
                <a16:creationId xmlns:a16="http://schemas.microsoft.com/office/drawing/2014/main" id="{B9A828DD-EBD2-4BED-B11D-D9F2294F32C8}"/>
              </a:ext>
            </a:extLst>
          </p:cNvPr>
          <p:cNvGrpSpPr/>
          <p:nvPr/>
        </p:nvGrpSpPr>
        <p:grpSpPr>
          <a:xfrm>
            <a:off x="6524540" y="4540865"/>
            <a:ext cx="3406466" cy="1360402"/>
            <a:chOff x="8139770" y="3049430"/>
            <a:chExt cx="3406466" cy="1360402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A4C6580-BAEE-47DD-BD60-84586C483F6A}"/>
                </a:ext>
              </a:extLst>
            </p:cNvPr>
            <p:cNvSpPr/>
            <p:nvPr/>
          </p:nvSpPr>
          <p:spPr>
            <a:xfrm>
              <a:off x="8139770" y="3049430"/>
              <a:ext cx="3406466" cy="1360402"/>
            </a:xfrm>
            <a:custGeom>
              <a:gdLst>
                <a:gd fmla="*/ 152939 w 3406466" name="connsiteX0"/>
                <a:gd fmla="*/ 0 h 1653744" name="connsiteY0"/>
                <a:gd fmla="*/ 3386108 w 3406466" name="connsiteX1"/>
                <a:gd fmla="*/ 0 h 1653744" name="connsiteY1"/>
                <a:gd fmla="*/ 3406466 w 3406466" name="connsiteX2"/>
                <a:gd fmla="*/ 20358 h 1653744" name="connsiteY2"/>
                <a:gd fmla="*/ 3406466 w 3406466" name="connsiteX3"/>
                <a:gd fmla="*/ 1633386 h 1653744" name="connsiteY3"/>
                <a:gd fmla="*/ 3386108 w 3406466" name="connsiteX4"/>
                <a:gd fmla="*/ 1653744 h 1653744" name="connsiteY4"/>
                <a:gd fmla="*/ 152939 w 3406466" name="connsiteX5"/>
                <a:gd fmla="*/ 1653744 h 1653744" name="connsiteY5"/>
                <a:gd fmla="*/ 132581 w 3406466" name="connsiteX6"/>
                <a:gd fmla="*/ 1633386 h 1653744" name="connsiteY6"/>
                <a:gd fmla="*/ 132581 w 3406466" name="connsiteX7"/>
                <a:gd fmla="*/ 957741 h 1653744" name="connsiteY7"/>
                <a:gd fmla="*/ 0 w 3406466" name="connsiteX8"/>
                <a:gd fmla="*/ 825160 h 1653744" name="connsiteY8"/>
                <a:gd fmla="*/ 132581 w 3406466" name="connsiteX9"/>
                <a:gd fmla="*/ 692579 h 1653744" name="connsiteY9"/>
                <a:gd fmla="*/ 132581 w 3406466" name="connsiteX10"/>
                <a:gd fmla="*/ 20358 h 1653744" name="connsiteY10"/>
                <a:gd fmla="*/ 152939 w 3406466" name="connsiteX11"/>
                <a:gd fmla="*/ 0 h 1653744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653744" w="3406466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38100" dir="5400000" dist="254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F6AC763E-9927-4116-B073-3DB14C809F55}"/>
                </a:ext>
              </a:extLst>
            </p:cNvPr>
            <p:cNvGrpSpPr/>
            <p:nvPr/>
          </p:nvGrpSpPr>
          <p:grpSpPr>
            <a:xfrm>
              <a:off x="8533977" y="3277771"/>
              <a:ext cx="2900026" cy="877436"/>
              <a:chOff x="1410393" y="1817966"/>
              <a:chExt cx="2900026" cy="877436"/>
            </a:xfrm>
          </p:grpSpPr>
          <p:sp>
            <p:nvSpPr>
              <p:cNvPr id="47" name="Title 3">
                <a:extLst>
                  <a:ext uri="{FF2B5EF4-FFF2-40B4-BE49-F238E27FC236}">
                    <a16:creationId xmlns:a16="http://schemas.microsoft.com/office/drawing/2014/main" id="{3398F831-9581-4BD8-9DEB-8D48A5FAA80B}"/>
                  </a:ext>
                </a:extLst>
              </p:cNvPr>
              <p:cNvSpPr txBox="1"/>
              <p:nvPr/>
            </p:nvSpPr>
            <p:spPr>
              <a:xfrm>
                <a:off x="1742479" y="1828436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eaLnBrk="1" hangingPunct="1" latinLnBrk="0" rtl="0">
                  <a:lnSpc>
                    <a:spcPct val="70000"/>
                  </a:lnSpc>
                  <a:spcBef>
                    <a:spcPct val="0"/>
                  </a:spcBef>
                  <a:buNone/>
                  <a:defRPr b="1" i="0" kern="1200" sz="3600">
                    <a:solidFill>
                      <a:schemeClr val="tx1"/>
                    </a:solidFill>
                    <a:latin charset="0" typeface="Roboto Thin"/>
                    <a:ea charset="0" typeface="Roboto Thin"/>
                    <a:cs charset="0" typeface="Roboto Thin"/>
                  </a:defRPr>
                </a:lvl1pPr>
              </a:lstStyle>
              <a:p>
                <a:pPr lvl="0">
                  <a:lnSpc>
                    <a:spcPct val="80000"/>
                  </a:lnSpc>
                  <a:defRPr/>
                </a:pPr>
                <a:r>
                  <a:rPr altLang="en-US" b="0" lang="zh-CN" sz="2000">
                    <a:solidFill>
                      <a:srgbClr val="222222"/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添加标题文本</a:t>
                </a:r>
              </a:p>
            </p:txBody>
          </p:sp>
          <p:sp>
            <p:nvSpPr>
              <p:cNvPr id="48" name="Title 3">
                <a:extLst>
                  <a:ext uri="{FF2B5EF4-FFF2-40B4-BE49-F238E27FC236}">
                    <a16:creationId xmlns:a16="http://schemas.microsoft.com/office/drawing/2014/main" id="{BFD56833-294D-4161-921F-76622356B91F}"/>
                  </a:ext>
                </a:extLst>
              </p:cNvPr>
              <p:cNvSpPr txBox="1"/>
              <p:nvPr/>
            </p:nvSpPr>
            <p:spPr>
              <a:xfrm>
                <a:off x="1410393" y="2149819"/>
                <a:ext cx="2803467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eaLnBrk="1" hangingPunct="1" latinLnBrk="0" rtl="0">
                  <a:lnSpc>
                    <a:spcPct val="70000"/>
                  </a:lnSpc>
                  <a:spcBef>
                    <a:spcPct val="0"/>
                  </a:spcBef>
                  <a:buNone/>
                  <a:defRPr b="1" i="0" kern="1200" sz="3600">
                    <a:solidFill>
                      <a:schemeClr val="tx1"/>
                    </a:solidFill>
                    <a:latin charset="0" typeface="Roboto Thin"/>
                    <a:ea charset="0" typeface="Roboto Thin"/>
                    <a:cs charset="0" typeface="Roboto Thin"/>
                  </a:defRPr>
                </a:lvl1pPr>
              </a:lstStyle>
              <a:p>
                <a:pPr lvl="0">
                  <a:lnSpc>
                    <a:spcPct val="100000"/>
                  </a:lnSpc>
                  <a:defRPr/>
                </a:pPr>
                <a:r>
                  <a:rPr altLang="en-US" b="0" lang="zh-CN" sz="1200">
                    <a:solidFill>
                      <a:srgbClr val="222222">
                        <a:alpha val="70000"/>
                      </a:srgbClr>
                    </a:solidFill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根据自己的需要添加适当的文字，此处添加详细文本描述，建议与标题相关尽量简洁... ...</a:t>
                </a:r>
              </a:p>
            </p:txBody>
          </p:sp>
          <p:sp>
            <p:nvSpPr>
              <p:cNvPr id="49" name="Oval 11">
                <a:extLst>
                  <a:ext uri="{FF2B5EF4-FFF2-40B4-BE49-F238E27FC236}">
                    <a16:creationId xmlns:a16="http://schemas.microsoft.com/office/drawing/2014/main" id="{FBD99214-D3D3-4009-96DD-D25958F3DBA3}"/>
                  </a:ext>
                </a:extLst>
              </p:cNvPr>
              <p:cNvSpPr/>
              <p:nvPr/>
            </p:nvSpPr>
            <p:spPr>
              <a:xfrm>
                <a:off x="1506952" y="1817966"/>
                <a:ext cx="235527" cy="235527"/>
              </a:xfrm>
              <a:prstGeom prst="ellipse">
                <a:avLst/>
              </a:prstGeom>
              <a:solidFill>
                <a:srgbClr val="6EAA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b="0" baseline="0" cap="none" i="0" kern="1200" kumimoji="0" lang="en-US" noProof="0" normalizeH="0" spc="0" strike="noStrike" sz="105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0020600040101010101" pitchFamily="18" typeface="阿里巴巴普惠体 2.0 55 Regular"/>
                    <a:ea charset="-122" panose="00020600040101010101" pitchFamily="18" typeface="阿里巴巴普惠体 2.0 55 Regular"/>
                    <a:cs charset="-122" panose="00020600040101010101" pitchFamily="18" typeface="阿里巴巴普惠体 2.0 55 Regular"/>
                    <a:sym charset="-122" panose="00020600040101010101" pitchFamily="18" typeface="阿里巴巴普惠体 2.0 55 Regular"/>
                  </a:rPr>
                  <a:t>1</a:t>
                </a: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676879" y="1762769"/>
            <a:ext cx="3954030" cy="3534432"/>
            <a:chOff x="2356792" y="2275608"/>
            <a:chExt cx="2721488" cy="2432685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356792" y="2275608"/>
              <a:ext cx="2721488" cy="2432685"/>
            </a:xfrm>
            <a:custGeom>
              <a:gdLst>
                <a:gd fmla="*/ 435945 w 2721488" name="connsiteX0"/>
                <a:gd fmla="*/ 0 h 2432685" name="connsiteY0"/>
                <a:gd fmla="*/ 2721488 w 2721488" name="connsiteX1"/>
                <a:gd fmla="*/ 521276 h 2432685" name="connsiteY1"/>
                <a:gd fmla="*/ 2285543 w 2721488" name="connsiteX2"/>
                <a:gd fmla="*/ 2432685 h 2432685" name="connsiteY2"/>
                <a:gd fmla="*/ 0 w 2721488" name="connsiteX3"/>
                <a:gd fmla="*/ 1911410 h 2432685" name="connsiteY3"/>
                <a:gd fmla="*/ 435945 w 2721488" name="connsiteX4"/>
                <a:gd fmla="*/ 0 h 243268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432685" w="2721488">
                  <a:moveTo>
                    <a:pt x="435945" y="0"/>
                  </a:moveTo>
                  <a:lnTo>
                    <a:pt x="2721488" y="521276"/>
                  </a:lnTo>
                  <a:lnTo>
                    <a:pt x="2285543" y="2432685"/>
                  </a:lnTo>
                  <a:lnTo>
                    <a:pt x="0" y="1911410"/>
                  </a:lnTo>
                  <a:lnTo>
                    <a:pt x="435945" y="0"/>
                  </a:lnTo>
                  <a:close/>
                </a:path>
              </a:pathLst>
            </a:custGeom>
            <a:ln w="12700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8940">
              <a:off x="2420925" y="2432755"/>
              <a:ext cx="2479476" cy="2095956"/>
            </a:xfrm>
            <a:prstGeom prst="rect">
              <a:avLst/>
            </a:prstGeom>
            <a:noFill/>
            <a:ln w="127000"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</p:spTree>
    <p:extLst>
      <p:ext uri="{BB962C8B-B14F-4D97-AF65-F5344CB8AC3E}">
        <p14:creationId val="248085460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  <p:sp>
        <p:nvSpPr>
          <p:cNvPr id="12" name="Diamond 4">
            <a:extLst>
              <a:ext uri="{FF2B5EF4-FFF2-40B4-BE49-F238E27FC236}">
                <a16:creationId xmlns:a16="http://schemas.microsoft.com/office/drawing/2014/main" id="{7B394410-2C4C-4A76-B2A1-02D17A3B5E1A}"/>
              </a:ext>
            </a:extLst>
          </p:cNvPr>
          <p:cNvSpPr/>
          <p:nvPr/>
        </p:nvSpPr>
        <p:spPr>
          <a:xfrm>
            <a:off x="2319338" y="1790700"/>
            <a:ext cx="3581400" cy="3581400"/>
          </a:xfrm>
          <a:prstGeom prst="diamon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3" name="Diamond 5">
            <a:extLst>
              <a:ext uri="{FF2B5EF4-FFF2-40B4-BE49-F238E27FC236}">
                <a16:creationId xmlns:a16="http://schemas.microsoft.com/office/drawing/2014/main" id="{E5674A4E-BCD4-43C4-A20F-B268A20D0E90}"/>
              </a:ext>
            </a:extLst>
          </p:cNvPr>
          <p:cNvSpPr/>
          <p:nvPr/>
        </p:nvSpPr>
        <p:spPr>
          <a:xfrm>
            <a:off x="5900738" y="1790700"/>
            <a:ext cx="3581400" cy="3581400"/>
          </a:xfrm>
          <a:prstGeom prst="diamon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7" name="Diamond 5">
            <a:extLst>
              <a:ext uri="{FF2B5EF4-FFF2-40B4-BE49-F238E27FC236}">
                <a16:creationId xmlns:a16="http://schemas.microsoft.com/office/drawing/2014/main" id="{E5674A4E-BCD4-43C4-A20F-B268A20D0E90}"/>
              </a:ext>
            </a:extLst>
          </p:cNvPr>
          <p:cNvSpPr/>
          <p:nvPr/>
        </p:nvSpPr>
        <p:spPr>
          <a:xfrm>
            <a:off x="3406776" y="1087438"/>
            <a:ext cx="4987924" cy="4987924"/>
          </a:xfrm>
          <a:prstGeom prst="diamond">
            <a:avLst/>
          </a:prstGeom>
          <a:blipFill dpi="0" rotWithShape="1">
            <a:blip r:embed="rId3"/>
            <a:tile algn="tl" flip="none" sx="100000" sy="100000" tx="0" ty="0"/>
          </a:blipFill>
          <a:ln>
            <a:solidFill>
              <a:srgbClr val="6EAA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72804" y="4518020"/>
            <a:ext cx="2279396" cy="1087116"/>
            <a:chOff x="8972804" y="4645555"/>
            <a:chExt cx="2279396" cy="1087116"/>
          </a:xfrm>
        </p:grpSpPr>
        <p:sp>
          <p:nvSpPr>
            <p:cNvPr id="18" name="Title 3"/>
            <p:cNvSpPr txBox="1"/>
            <p:nvPr/>
          </p:nvSpPr>
          <p:spPr>
            <a:xfrm>
              <a:off x="8972804" y="4645555"/>
              <a:ext cx="2038096" cy="339072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80000"/>
                </a:lnSpc>
                <a:defRPr/>
              </a:pPr>
              <a:r>
                <a:rPr altLang="en-US" b="0" lang="zh-CN" sz="1800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19" name="TextBox 7"/>
            <p:cNvSpPr txBox="1"/>
            <p:nvPr/>
          </p:nvSpPr>
          <p:spPr>
            <a:xfrm>
              <a:off x="8972803" y="4878591"/>
              <a:ext cx="2279395" cy="8430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1100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72804" y="1620856"/>
            <a:ext cx="2279396" cy="1087116"/>
            <a:chOff x="8972804" y="4645555"/>
            <a:chExt cx="2279396" cy="1087116"/>
          </a:xfrm>
        </p:grpSpPr>
        <p:sp>
          <p:nvSpPr>
            <p:cNvPr id="21" name="Title 3"/>
            <p:cNvSpPr txBox="1"/>
            <p:nvPr/>
          </p:nvSpPr>
          <p:spPr>
            <a:xfrm>
              <a:off x="8972804" y="4645555"/>
              <a:ext cx="2038096" cy="339072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80000"/>
                </a:lnSpc>
                <a:defRPr/>
              </a:pPr>
              <a:r>
                <a:rPr altLang="en-US" b="0" lang="zh-CN" sz="1800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22" name="TextBox 7"/>
            <p:cNvSpPr txBox="1"/>
            <p:nvPr/>
          </p:nvSpPr>
          <p:spPr>
            <a:xfrm>
              <a:off x="8972803" y="4878591"/>
              <a:ext cx="2279395" cy="8430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1100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20097" y="4518020"/>
            <a:ext cx="2279396" cy="1087116"/>
            <a:chOff x="8972804" y="4645555"/>
            <a:chExt cx="2279396" cy="1087116"/>
          </a:xfrm>
        </p:grpSpPr>
        <p:sp>
          <p:nvSpPr>
            <p:cNvPr id="24" name="Title 3"/>
            <p:cNvSpPr txBox="1"/>
            <p:nvPr/>
          </p:nvSpPr>
          <p:spPr>
            <a:xfrm>
              <a:off x="8972804" y="4645555"/>
              <a:ext cx="2038096" cy="339072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80000"/>
                </a:lnSpc>
                <a:defRPr/>
              </a:pPr>
              <a:r>
                <a:rPr altLang="en-US" b="0" lang="zh-CN" sz="1800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8972804" y="4878591"/>
              <a:ext cx="2279395" cy="8430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1100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20097" y="1620856"/>
            <a:ext cx="2279396" cy="1087116"/>
            <a:chOff x="8972804" y="4645555"/>
            <a:chExt cx="2279396" cy="1087116"/>
          </a:xfrm>
        </p:grpSpPr>
        <p:sp>
          <p:nvSpPr>
            <p:cNvPr id="27" name="Title 3"/>
            <p:cNvSpPr txBox="1"/>
            <p:nvPr/>
          </p:nvSpPr>
          <p:spPr>
            <a:xfrm>
              <a:off x="8972804" y="4645555"/>
              <a:ext cx="2038096" cy="339072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80000"/>
                </a:lnSpc>
                <a:defRPr/>
              </a:pPr>
              <a:r>
                <a:rPr altLang="en-US" b="0" lang="zh-CN" sz="1800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8972804" y="4878591"/>
              <a:ext cx="2279395" cy="8430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1100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</p:spTree>
    <p:extLst>
      <p:ext uri="{BB962C8B-B14F-4D97-AF65-F5344CB8AC3E}">
        <p14:creationId val="301475848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占位符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43104" y="1669038"/>
            <a:ext cx="4384675" cy="292836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1870697" y="4810170"/>
            <a:ext cx="2853148" cy="869505"/>
            <a:chOff x="1477496" y="3017520"/>
            <a:chExt cx="2866066" cy="873442"/>
          </a:xfrm>
        </p:grpSpPr>
        <p:sp>
          <p:nvSpPr>
            <p:cNvPr id="5" name="Title 3"/>
            <p:cNvSpPr txBox="1"/>
            <p:nvPr/>
          </p:nvSpPr>
          <p:spPr>
            <a:xfrm>
              <a:off x="1542189" y="3167631"/>
              <a:ext cx="2801373" cy="34060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80000"/>
                </a:lnSpc>
                <a:defRPr/>
              </a:pPr>
              <a:r>
                <a:rPr altLang="en-US" b="0" lang="zh-CN" sz="1593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1542189" y="3368722"/>
              <a:ext cx="2801373" cy="264042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150000"/>
                </a:lnSpc>
                <a:defRPr/>
              </a:pPr>
              <a:r>
                <a:rPr altLang="en-US" b="0" lang="zh-CN" sz="1050">
                  <a:solidFill>
                    <a:srgbClr val="222222">
                      <a:alpha val="5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cxnSp>
          <p:nvCxnSpPr>
            <p:cNvPr id="7" name="Straight Connector 8"/>
            <p:cNvCxnSpPr/>
            <p:nvPr/>
          </p:nvCxnSpPr>
          <p:spPr>
            <a:xfrm flipH="1">
              <a:off x="1477496" y="3017520"/>
              <a:ext cx="0" cy="873442"/>
            </a:xfrm>
            <a:prstGeom prst="line">
              <a:avLst/>
            </a:prstGeom>
            <a:ln w="76200">
              <a:solidFill>
                <a:srgbClr val="6EAA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占位符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52005" y="1669038"/>
            <a:ext cx="4384675" cy="2923116"/>
          </a:xfrm>
          <a:prstGeom prst="rect">
            <a:avLst/>
          </a:prstGeom>
        </p:spPr>
      </p:pic>
      <p:grpSp>
        <p:nvGrpSpPr>
          <p:cNvPr id="14" name="Group 5"/>
          <p:cNvGrpSpPr/>
          <p:nvPr/>
        </p:nvGrpSpPr>
        <p:grpSpPr>
          <a:xfrm>
            <a:off x="6861797" y="4810170"/>
            <a:ext cx="2853148" cy="869505"/>
            <a:chOff x="1477496" y="3017520"/>
            <a:chExt cx="2866066" cy="873442"/>
          </a:xfrm>
        </p:grpSpPr>
        <p:sp>
          <p:nvSpPr>
            <p:cNvPr id="17" name="Title 3"/>
            <p:cNvSpPr txBox="1"/>
            <p:nvPr/>
          </p:nvSpPr>
          <p:spPr>
            <a:xfrm>
              <a:off x="1542189" y="3167631"/>
              <a:ext cx="2801373" cy="34060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80000"/>
                </a:lnSpc>
                <a:defRPr/>
              </a:pPr>
              <a:r>
                <a:rPr altLang="en-US" b="0" lang="zh-CN" sz="1593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18" name="Title 3"/>
            <p:cNvSpPr txBox="1"/>
            <p:nvPr/>
          </p:nvSpPr>
          <p:spPr>
            <a:xfrm>
              <a:off x="1542189" y="3368722"/>
              <a:ext cx="2801373" cy="264042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150000"/>
                </a:lnSpc>
                <a:defRPr/>
              </a:pPr>
              <a:r>
                <a:rPr altLang="en-US" b="0" lang="zh-CN" sz="1050">
                  <a:solidFill>
                    <a:srgbClr val="222222">
                      <a:alpha val="5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cxnSp>
          <p:nvCxnSpPr>
            <p:cNvPr id="19" name="Straight Connector 8"/>
            <p:cNvCxnSpPr/>
            <p:nvPr/>
          </p:nvCxnSpPr>
          <p:spPr>
            <a:xfrm flipH="1">
              <a:off x="1477496" y="3017520"/>
              <a:ext cx="0" cy="873442"/>
            </a:xfrm>
            <a:prstGeom prst="line">
              <a:avLst/>
            </a:prstGeom>
            <a:ln w="76200">
              <a:solidFill>
                <a:srgbClr val="AAC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25102507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6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132023" y="3234349"/>
            <a:ext cx="42471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32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2782773" y="3983779"/>
            <a:ext cx="49456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207608" y="4071553"/>
            <a:ext cx="6096000" cy="822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545049" y="1870756"/>
            <a:ext cx="1237901" cy="1046425"/>
            <a:chOff x="3294848" y="-1361265"/>
            <a:chExt cx="1237901" cy="1046425"/>
          </a:xfrm>
        </p:grpSpPr>
        <p:grpSp>
          <p:nvGrpSpPr>
            <p:cNvPr id="57" name="组合 56"/>
            <p:cNvGrpSpPr/>
            <p:nvPr/>
          </p:nvGrpSpPr>
          <p:grpSpPr>
            <a:xfrm rot="187545">
              <a:off x="3294848" y="-1361265"/>
              <a:ext cx="1237901" cy="1046425"/>
              <a:chOff x="532660" y="169116"/>
              <a:chExt cx="10894439" cy="6558482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583333">
                <a:off x="1081985" y="406397"/>
                <a:ext cx="10300205" cy="6134602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6">
                <a:off x="532660" y="169116"/>
                <a:ext cx="10894439" cy="6558482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3473614" y="-1209968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8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04</a:t>
              </a:r>
            </a:p>
          </p:txBody>
        </p:sp>
      </p:grpSp>
    </p:spTree>
    <p:extLst>
      <p:ext uri="{BB962C8B-B14F-4D97-AF65-F5344CB8AC3E}">
        <p14:creationId val="272099182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6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52712" y="393696"/>
            <a:ext cx="1740170" cy="673996"/>
            <a:chOff x="3301269" y="5444678"/>
            <a:chExt cx="1740170" cy="673996"/>
          </a:xfrm>
        </p:grpSpPr>
        <p:sp>
          <p:nvSpPr>
            <p:cNvPr id="19" name="矩形 18"/>
            <p:cNvSpPr/>
            <p:nvPr/>
          </p:nvSpPr>
          <p:spPr>
            <a:xfrm>
              <a:off x="3301269" y="5444678"/>
              <a:ext cx="1740170" cy="673996"/>
            </a:xfrm>
            <a:prstGeom prst="rect">
              <a:avLst/>
            </a:prstGeom>
            <a:solidFill>
              <a:srgbClr val="6EAA6B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B55733-409A-4B46-B698-81E80194431A}"/>
                </a:ext>
              </a:extLst>
            </p:cNvPr>
            <p:cNvSpPr/>
            <p:nvPr/>
          </p:nvSpPr>
          <p:spPr>
            <a:xfrm>
              <a:off x="3671963" y="5489288"/>
              <a:ext cx="995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en-US" lang="zh-CN" sz="3200">
                  <a:solidFill>
                    <a:schemeClr val="bg1"/>
                  </a:solidFill>
                  <a:latin charset="-122" panose="02020600000000000000" pitchFamily="18" typeface="思源宋体 CN SemiBold"/>
                  <a:ea charset="-122" panose="02020600000000000000" pitchFamily="18" typeface="思源宋体 CN SemiBold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目录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63456" y="1892465"/>
            <a:ext cx="5919982" cy="553363"/>
            <a:chOff x="1903218" y="1469178"/>
            <a:chExt cx="5919982" cy="553363"/>
          </a:xfrm>
        </p:grpSpPr>
        <p:sp>
          <p:nvSpPr>
            <p:cNvPr id="3" name="矩形 2"/>
            <p:cNvSpPr/>
            <p:nvPr/>
          </p:nvSpPr>
          <p:spPr>
            <a:xfrm>
              <a:off x="3226780" y="1490407"/>
              <a:ext cx="424716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24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单击此处添加标题文本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 rot="187545">
              <a:off x="1903218" y="1469178"/>
              <a:ext cx="645931" cy="550850"/>
              <a:chOff x="715735" y="406400"/>
              <a:chExt cx="10666456" cy="6478023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>
                <a:off x="1081984" y="406400"/>
                <a:ext cx="10300207" cy="6134600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6">
                <a:off x="715735" y="522790"/>
                <a:ext cx="10567451" cy="6361633"/>
              </a:xfrm>
              <a:prstGeom prst="rect">
                <a:avLst/>
              </a:prstGeom>
              <a:noFill/>
              <a:ln w="127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972595" y="1518547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01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877530" y="2022541"/>
              <a:ext cx="49456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2263456" y="2794165"/>
            <a:ext cx="5919982" cy="553363"/>
            <a:chOff x="1903218" y="1469178"/>
            <a:chExt cx="5919982" cy="553363"/>
          </a:xfrm>
        </p:grpSpPr>
        <p:sp>
          <p:nvSpPr>
            <p:cNvPr id="28" name="矩形 27"/>
            <p:cNvSpPr/>
            <p:nvPr/>
          </p:nvSpPr>
          <p:spPr>
            <a:xfrm>
              <a:off x="3226780" y="1490407"/>
              <a:ext cx="424716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24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单击此处添加标题文本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 rot="187545">
              <a:off x="1903218" y="1469178"/>
              <a:ext cx="645931" cy="550850"/>
              <a:chOff x="715735" y="406400"/>
              <a:chExt cx="10666456" cy="6478023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>
                <a:off x="1081984" y="406400"/>
                <a:ext cx="10300207" cy="6134600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6">
                <a:off x="715735" y="522790"/>
                <a:ext cx="10567451" cy="6361633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972595" y="1518547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02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877530" y="2022541"/>
              <a:ext cx="49456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263456" y="3695865"/>
            <a:ext cx="5919982" cy="553363"/>
            <a:chOff x="1903218" y="1469178"/>
            <a:chExt cx="5919982" cy="553363"/>
          </a:xfrm>
        </p:grpSpPr>
        <p:sp>
          <p:nvSpPr>
            <p:cNvPr id="35" name="矩形 34"/>
            <p:cNvSpPr/>
            <p:nvPr/>
          </p:nvSpPr>
          <p:spPr>
            <a:xfrm>
              <a:off x="3226780" y="1490407"/>
              <a:ext cx="424716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24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单击此处添加标题文本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 rot="187545">
              <a:off x="1903218" y="1469178"/>
              <a:ext cx="645931" cy="550850"/>
              <a:chOff x="715735" y="406400"/>
              <a:chExt cx="10666456" cy="6478023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>
                <a:off x="1081984" y="406400"/>
                <a:ext cx="10300207" cy="6134600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6">
                <a:off x="715735" y="522790"/>
                <a:ext cx="10567451" cy="6361633"/>
              </a:xfrm>
              <a:prstGeom prst="rect">
                <a:avLst/>
              </a:prstGeom>
              <a:noFill/>
              <a:ln w="127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972595" y="1518547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03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877530" y="2022541"/>
              <a:ext cx="49456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2263456" y="4597565"/>
            <a:ext cx="5919982" cy="553363"/>
            <a:chOff x="1903218" y="1469178"/>
            <a:chExt cx="5919982" cy="553363"/>
          </a:xfrm>
        </p:grpSpPr>
        <p:sp>
          <p:nvSpPr>
            <p:cNvPr id="42" name="矩形 41"/>
            <p:cNvSpPr/>
            <p:nvPr/>
          </p:nvSpPr>
          <p:spPr>
            <a:xfrm>
              <a:off x="3226780" y="1490407"/>
              <a:ext cx="424716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24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单击此处添加标题文本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 rot="187545">
              <a:off x="1903218" y="1469178"/>
              <a:ext cx="645931" cy="550850"/>
              <a:chOff x="715735" y="406400"/>
              <a:chExt cx="10666456" cy="6478023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>
                <a:off x="1081984" y="406400"/>
                <a:ext cx="10300207" cy="6134600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6">
                <a:off x="715735" y="522790"/>
                <a:ext cx="10567451" cy="6361633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972595" y="1518547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04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2877530" y="2022541"/>
              <a:ext cx="49456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8183438" y="186431"/>
            <a:ext cx="198149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F2F2F2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93095638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BA3252C-F383-4384-8785-4592FD0B9ED1}"/>
              </a:ext>
            </a:extLst>
          </p:cNvPr>
          <p:cNvSpPr/>
          <p:nvPr/>
        </p:nvSpPr>
        <p:spPr>
          <a:xfrm>
            <a:off x="6742113" y="3397891"/>
            <a:ext cx="369043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lnSpc>
                <a:spcPct val="150000"/>
              </a:lnSpc>
              <a:defRPr/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997DA3E-06CD-442B-917F-A2E198C4C597}"/>
              </a:ext>
            </a:extLst>
          </p:cNvPr>
          <p:cNvSpPr txBox="1"/>
          <p:nvPr/>
        </p:nvSpPr>
        <p:spPr>
          <a:xfrm>
            <a:off x="6742114" y="2044700"/>
            <a:ext cx="292608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altLang="en-US" lang="zh-CN" sz="3600">
                <a:solidFill>
                  <a:prstClr val="black">
                    <a:lumMod val="75000"/>
                    <a:lumOff val="2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</a:t>
            </a:r>
          </a:p>
          <a:p>
            <a:pPr lvl="0">
              <a:defRPr/>
            </a:pPr>
            <a:r>
              <a:rPr altLang="en-US" lang="zh-CN" sz="3600">
                <a:solidFill>
                  <a:prstClr val="black">
                    <a:lumMod val="75000"/>
                    <a:lumOff val="2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添加标题文本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86135DAE-1944-47FB-B25F-907358AC24D8}"/>
              </a:ext>
            </a:extLst>
          </p:cNvPr>
          <p:cNvSpPr txBox="1"/>
          <p:nvPr/>
        </p:nvSpPr>
        <p:spPr>
          <a:xfrm rot="16200000">
            <a:off x="-123727" y="3712357"/>
            <a:ext cx="3111205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lvl="0">
              <a:defRPr/>
            </a:pPr>
            <a:r>
              <a:rPr altLang="en-US" lang="zh-CN" sz="1600">
                <a:solidFill>
                  <a:prstClr val="black">
                    <a:lumMod val="75000"/>
                    <a:lumOff val="2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  <p:pic>
        <p:nvPicPr>
          <p:cNvPr id="9" name="图片占位符 2">
            <a:extLst>
              <a:ext uri="{FF2B5EF4-FFF2-40B4-BE49-F238E27FC236}">
                <a16:creationId xmlns:a16="http://schemas.microsoft.com/office/drawing/2014/main" id="{F7A5B0E9-C616-4CF7-A107-B7E81B621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84387" y="1286682"/>
            <a:ext cx="4176713" cy="5571318"/>
          </a:xfrm>
          <a:custGeom>
            <a:gdLst>
              <a:gd fmla="*/ 0 w 3516086" name="T0"/>
              <a:gd fmla="*/ 0 h 6858000" name="T1"/>
              <a:gd fmla="*/ 3516086 w 3516086" name="T2"/>
              <a:gd fmla="*/ 0 h 6858000" name="T3"/>
              <a:gd fmla="*/ 3516086 w 3516086" name="T4"/>
              <a:gd fmla="*/ 6858000 h 6858000" name="T5"/>
              <a:gd fmla="*/ 0 w 3516086" name="T6"/>
              <a:gd fmla="*/ 6858000 h 68580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858000" w="3516086">
                <a:moveTo>
                  <a:pt x="0" y="0"/>
                </a:moveTo>
                <a:lnTo>
                  <a:pt x="3516086" y="0"/>
                </a:lnTo>
                <a:lnTo>
                  <a:pt x="35160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264965899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3327035"/>
            <a:ext cx="12192000" cy="354743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  <p:grpSp>
        <p:nvGrpSpPr>
          <p:cNvPr id="12" name="Group 9"/>
          <p:cNvGrpSpPr/>
          <p:nvPr/>
        </p:nvGrpSpPr>
        <p:grpSpPr>
          <a:xfrm>
            <a:off x="1333600" y="2064504"/>
            <a:ext cx="9612351" cy="2883330"/>
            <a:chOff x="1333600" y="3207504"/>
            <a:chExt cx="9612351" cy="2883330"/>
          </a:xfrm>
        </p:grpSpPr>
        <p:sp>
          <p:nvSpPr>
            <p:cNvPr id="13" name="Rounded Rectangle 4"/>
            <p:cNvSpPr/>
            <p:nvPr/>
          </p:nvSpPr>
          <p:spPr>
            <a:xfrm>
              <a:off x="1333600" y="3207504"/>
              <a:ext cx="9612350" cy="2883330"/>
            </a:xfrm>
            <a:prstGeom prst="roundRect">
              <a:avLst>
                <a:gd fmla="val 1231" name="adj"/>
              </a:avLst>
            </a:prstGeom>
            <a:solidFill>
              <a:schemeClr val="bg1"/>
            </a:solidFill>
            <a:ln w="38100">
              <a:solidFill>
                <a:srgbClr val="AACB94"/>
              </a:solidFill>
            </a:ln>
            <a:effectLst>
              <a:outerShdw algn="t" blurRad="38100" dir="5400000" dist="127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4" name="Title 1"/>
            <p:cNvSpPr txBox="1"/>
            <p:nvPr/>
          </p:nvSpPr>
          <p:spPr>
            <a:xfrm>
              <a:off x="1333600" y="4106195"/>
              <a:ext cx="9612351" cy="592175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lvl="0">
                <a:defRPr/>
              </a:pPr>
              <a:r>
                <a:rPr altLang="en-US" b="0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单击此处添加标题文本</a:t>
              </a:r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1916770" y="4649169"/>
              <a:ext cx="8598830" cy="67665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lvl="0">
                <a:lnSpc>
                  <a:spcPct val="120000"/>
                </a:lnSpc>
                <a:defRPr/>
              </a:pPr>
              <a:r>
                <a:rPr altLang="en-US" lang="zh-CN" sz="1600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sp>
        <p:nvSpPr>
          <p:cNvPr id="24" name="Rounded Rectangle 8"/>
          <p:cNvSpPr/>
          <p:nvPr/>
        </p:nvSpPr>
        <p:spPr>
          <a:xfrm>
            <a:off x="4811948" y="1823193"/>
            <a:ext cx="2655652" cy="516470"/>
          </a:xfrm>
          <a:prstGeom prst="roundRect">
            <a:avLst>
              <a:gd fmla="val 50000" name="adj"/>
            </a:avLst>
          </a:prstGeom>
          <a:solidFill>
            <a:srgbClr val="6EAA6B"/>
          </a:solidFill>
          <a:ln>
            <a:noFill/>
          </a:ln>
          <a:effectLst>
            <a:outerShdw algn="t" blurRad="342900" dir="5400000" dist="190500" rotWithShape="0" sx="78000" sy="7800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>
              <a:defRPr/>
            </a:pPr>
            <a:r>
              <a:rPr altLang="en-US" lang="zh-CN" sz="2400">
                <a:solidFill>
                  <a:srgbClr val="FFFFFF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添加标题文本</a:t>
            </a:r>
          </a:p>
        </p:txBody>
      </p:sp>
    </p:spTree>
    <p:extLst>
      <p:ext uri="{BB962C8B-B14F-4D97-AF65-F5344CB8AC3E}">
        <p14:creationId val="159661886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Group 19">
            <a:extLst>
              <a:ext uri="{FF2B5EF4-FFF2-40B4-BE49-F238E27FC236}">
                <a16:creationId xmlns:a16="http://schemas.microsoft.com/office/drawing/2014/main" id="{E9A17290-2BA2-491C-B432-E89B904D5984}"/>
              </a:ext>
            </a:extLst>
          </p:cNvPr>
          <p:cNvGrpSpPr>
            <a:grpSpLocks noChangeAspect="1"/>
          </p:cNvGrpSpPr>
          <p:nvPr/>
        </p:nvGrpSpPr>
        <p:grpSpPr>
          <a:xfrm>
            <a:off x="535375" y="1072498"/>
            <a:ext cx="7122978" cy="5543655"/>
            <a:chOff x="2101597" y="594889"/>
            <a:chExt cx="4994398" cy="3886016"/>
          </a:xfrm>
        </p:grpSpPr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477FB3A4-D6B7-41AB-BFF4-BD3F1A107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1597" y="594889"/>
              <a:ext cx="4994398" cy="3886016"/>
            </a:xfrm>
            <a:prstGeom prst="rect">
              <a:avLst/>
            </a:prstGeom>
          </p:spPr>
        </p:pic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3B8F87E3-68F6-4B93-9C83-ADF0158FFD00}"/>
                </a:ext>
              </a:extLst>
            </p:cNvPr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85593" y="2101303"/>
            <a:ext cx="4720883" cy="297308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135B5A2-6A7A-47F5-A827-204D8B6B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58471" y="1072498"/>
            <a:ext cx="2855904" cy="235073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  <p:sp>
        <p:nvSpPr>
          <p:cNvPr id="18" name="Title 3"/>
          <p:cNvSpPr txBox="1"/>
          <p:nvPr/>
        </p:nvSpPr>
        <p:spPr>
          <a:xfrm>
            <a:off x="7658352" y="2101303"/>
            <a:ext cx="3219196" cy="339072"/>
          </a:xfrm>
          <a:prstGeom prst="rect">
            <a:avLst/>
          </a:prstGeom>
        </p:spPr>
        <p:txBody>
          <a:bodyPr/>
          <a:lstStyle>
            <a:lvl1pPr algn="l" defTabSz="914400" eaLnBrk="1" hangingPunct="1" latinLnBrk="0" rtl="0">
              <a:lnSpc>
                <a:spcPct val="70000"/>
              </a:lnSpc>
              <a:spcBef>
                <a:spcPct val="0"/>
              </a:spcBef>
              <a:buNone/>
              <a:defRPr b="1" i="0" kern="1200" sz="3600">
                <a:solidFill>
                  <a:schemeClr val="tx1"/>
                </a:solidFill>
                <a:latin charset="0" typeface="Roboto Thin"/>
                <a:ea charset="0" typeface="Roboto Thin"/>
                <a:cs charset="0" typeface="Roboto Thin"/>
              </a:defRPr>
            </a:lvl1pPr>
          </a:lstStyle>
          <a:p>
            <a:pPr defTabSz="910338" lvl="0">
              <a:lnSpc>
                <a:spcPct val="80000"/>
              </a:lnSpc>
              <a:defRPr/>
            </a:pPr>
            <a:r>
              <a:rPr altLang="en-US" b="0" lang="zh-CN" sz="2800">
                <a:solidFill>
                  <a:srgbClr val="222222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添加标题文本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7658352" y="2617991"/>
            <a:ext cx="321919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0338" lvl="0">
              <a:lnSpc>
                <a:spcPct val="150000"/>
              </a:lnSpc>
              <a:defRPr/>
            </a:pPr>
            <a:r>
              <a:rPr altLang="en-US" lang="zh-CN" sz="2000">
                <a:solidFill>
                  <a:srgbClr val="222222">
                    <a:alpha val="70000"/>
                  </a:srgb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0" name="TextBox 7"/>
          <p:cNvSpPr txBox="1"/>
          <p:nvPr/>
        </p:nvSpPr>
        <p:spPr>
          <a:xfrm>
            <a:off x="7658352" y="4723157"/>
            <a:ext cx="321919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0338" lvl="0">
              <a:lnSpc>
                <a:spcPct val="150000"/>
              </a:lnSpc>
              <a:defRPr/>
            </a:pPr>
            <a:r>
              <a:rPr altLang="en-US" lang="zh-CN" sz="1200">
                <a:solidFill>
                  <a:srgbClr val="222222">
                    <a:alpha val="70000"/>
                  </a:srgb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</p:spTree>
    <p:extLst>
      <p:ext uri="{BB962C8B-B14F-4D97-AF65-F5344CB8AC3E}">
        <p14:creationId val="188930703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6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68E96F4-C914-42FC-B7EB-D36B16EDE656}"/>
              </a:ext>
            </a:extLst>
          </p:cNvPr>
          <p:cNvSpPr txBox="1"/>
          <p:nvPr/>
        </p:nvSpPr>
        <p:spPr>
          <a:xfrm>
            <a:off x="2379884" y="1801037"/>
            <a:ext cx="4362451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8000">
                <a:solidFill>
                  <a:srgbClr val="6EAA6B"/>
                </a:solidFill>
                <a:latin charset="-122" panose="02020600000000000000" pitchFamily="18" typeface="思源宋体 CN SemiBold"/>
                <a:ea charset="-122" panose="02020600000000000000" pitchFamily="18" typeface="思源宋体 CN SemiBold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谢谢观看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574195" y="3045422"/>
            <a:ext cx="4168140" cy="158550"/>
            <a:chOff x="4244339" y="2791422"/>
            <a:chExt cx="4168140" cy="158550"/>
          </a:xfrm>
        </p:grpSpPr>
        <p:sp>
          <p:nvSpPr>
            <p:cNvPr id="15" name="矩形 14"/>
            <p:cNvSpPr/>
            <p:nvPr/>
          </p:nvSpPr>
          <p:spPr>
            <a:xfrm rot="2700000">
              <a:off x="6258025" y="2791422"/>
              <a:ext cx="158550" cy="158550"/>
            </a:xfrm>
            <a:prstGeom prst="rect">
              <a:avLst/>
            </a:prstGeom>
            <a:noFill/>
            <a:ln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244339" y="2870697"/>
              <a:ext cx="1851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560819" y="2870697"/>
              <a:ext cx="1851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2425512" y="3229572"/>
            <a:ext cx="448328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/>
              <a:t>根据自己的需要添加适当的文字，此处添加详细文本描述，建议与标题相关尽量简洁... ...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02870" y="4160332"/>
            <a:ext cx="2316480" cy="406400"/>
            <a:chOff x="3301269" y="5444678"/>
            <a:chExt cx="2316480" cy="406400"/>
          </a:xfrm>
        </p:grpSpPr>
        <p:sp>
          <p:nvSpPr>
            <p:cNvPr id="19" name="矩形 18"/>
            <p:cNvSpPr/>
            <p:nvPr/>
          </p:nvSpPr>
          <p:spPr>
            <a:xfrm>
              <a:off x="3301269" y="5444678"/>
              <a:ext cx="2316480" cy="406400"/>
            </a:xfrm>
            <a:prstGeom prst="rect">
              <a:avLst/>
            </a:prstGeom>
            <a:solidFill>
              <a:srgbClr val="6EAA6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B55733-409A-4B46-B698-81E80194431A}"/>
                </a:ext>
              </a:extLst>
            </p:cNvPr>
            <p:cNvSpPr/>
            <p:nvPr/>
          </p:nvSpPr>
          <p:spPr>
            <a:xfrm>
              <a:off x="4017788" y="5503713"/>
              <a:ext cx="857568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en-US" lang="zh-CN" smtClean="0" sz="1400">
                  <a:solidFill>
                    <a:schemeClr val="bg1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优页PPT</a:t>
              </a:r>
            </a:p>
          </p:txBody>
        </p:sp>
      </p:grpSp>
    </p:spTree>
    <p:extLst>
      <p:ext uri="{BB962C8B-B14F-4D97-AF65-F5344CB8AC3E}">
        <p14:creationId val="137134732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391830837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6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132023" y="3234349"/>
            <a:ext cx="42471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32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2782773" y="3983779"/>
            <a:ext cx="49456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207608" y="4071553"/>
            <a:ext cx="6096000" cy="822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545049" y="1870756"/>
            <a:ext cx="1237901" cy="1046425"/>
            <a:chOff x="3294848" y="-1361265"/>
            <a:chExt cx="1237901" cy="1046425"/>
          </a:xfrm>
        </p:grpSpPr>
        <p:grpSp>
          <p:nvGrpSpPr>
            <p:cNvPr id="57" name="组合 56"/>
            <p:cNvGrpSpPr/>
            <p:nvPr/>
          </p:nvGrpSpPr>
          <p:grpSpPr>
            <a:xfrm rot="187545">
              <a:off x="3294848" y="-1361265"/>
              <a:ext cx="1237901" cy="1046425"/>
              <a:chOff x="532660" y="169116"/>
              <a:chExt cx="10894439" cy="6558482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583333">
                <a:off x="1081985" y="406397"/>
                <a:ext cx="10300205" cy="6134602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6">
                <a:off x="532660" y="169116"/>
                <a:ext cx="10894439" cy="6558482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3473614" y="-1209968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8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01</a:t>
              </a:r>
            </a:p>
          </p:txBody>
        </p:sp>
      </p:grpSp>
    </p:spTree>
    <p:extLst>
      <p:ext uri="{BB962C8B-B14F-4D97-AF65-F5344CB8AC3E}">
        <p14:creationId val="171443546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Group 30"/>
          <p:cNvGrpSpPr/>
          <p:nvPr/>
        </p:nvGrpSpPr>
        <p:grpSpPr>
          <a:xfrm>
            <a:off x="5055796" y="1526588"/>
            <a:ext cx="3785764" cy="3785774"/>
            <a:chOff x="5234926" y="2507827"/>
            <a:chExt cx="2115811" cy="2115817"/>
          </a:xfrm>
        </p:grpSpPr>
        <p:sp>
          <p:nvSpPr>
            <p:cNvPr id="34" name="Rounded Rectangle 7"/>
            <p:cNvSpPr/>
            <p:nvPr/>
          </p:nvSpPr>
          <p:spPr>
            <a:xfrm rot="2700000">
              <a:off x="5234923" y="2507830"/>
              <a:ext cx="2115817" cy="2115811"/>
            </a:xfrm>
            <a:prstGeom prst="roundRect">
              <a:avLst>
                <a:gd fmla="val 34663" name="adj"/>
              </a:avLst>
            </a:prstGeom>
            <a:blipFill dpi="0" rotWithShape="1">
              <a:blip r:embed="rId3"/>
              <a:tile algn="tl" flip="none" sx="100000" sy="100000" tx="0" ty="0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046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37" name="Title 3"/>
            <p:cNvSpPr txBox="1"/>
            <p:nvPr/>
          </p:nvSpPr>
          <p:spPr>
            <a:xfrm>
              <a:off x="5903434" y="2875767"/>
              <a:ext cx="778790" cy="562710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 eaLnBrk="1" fontAlgn="auto" hangingPunct="1" indent="0" latinLnBrk="0" lvl="0" marL="0" marR="0" rtl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394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64797" y="1446495"/>
            <a:ext cx="3161459" cy="109362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0338" lvl="0">
              <a:lnSpc>
                <a:spcPct val="150000"/>
              </a:lnSpc>
              <a:defRPr/>
            </a:pPr>
            <a:r>
              <a:rPr altLang="en-US" lang="zh-CN" sz="1096">
                <a:solidFill>
                  <a:srgbClr val="222222">
                    <a:alpha val="70000"/>
                  </a:srgb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78157" y="2295146"/>
            <a:ext cx="2106275" cy="2106281"/>
            <a:chOff x="5234926" y="2507827"/>
            <a:chExt cx="2115811" cy="2115817"/>
          </a:xfrm>
        </p:grpSpPr>
        <p:sp>
          <p:nvSpPr>
            <p:cNvPr id="8" name="Rounded Rectangle 7"/>
            <p:cNvSpPr/>
            <p:nvPr/>
          </p:nvSpPr>
          <p:spPr>
            <a:xfrm rot="2700000">
              <a:off x="5234923" y="2507830"/>
              <a:ext cx="2115817" cy="2115811"/>
            </a:xfrm>
            <a:prstGeom prst="roundRect">
              <a:avLst>
                <a:gd fmla="val 34663" name="adj"/>
              </a:avLst>
            </a:prstGeom>
            <a:solidFill>
              <a:srgbClr val="A5BEC5"/>
            </a:solidFill>
            <a:ln>
              <a:noFill/>
            </a:ln>
            <a:effectLst>
              <a:outerShdw algn="t" blurRad="254000" dir="5400000" dist="127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046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3" name="Title 3"/>
            <p:cNvSpPr txBox="1"/>
            <p:nvPr/>
          </p:nvSpPr>
          <p:spPr>
            <a:xfrm>
              <a:off x="5346145" y="3100302"/>
              <a:ext cx="1810168" cy="274764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 eaLnBrk="1" fontAlgn="auto" hangingPunct="1" indent="0" latinLnBrk="0" lvl="0" marL="0" marR="0" rtl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4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标题</a:t>
              </a:r>
            </a:p>
          </p:txBody>
        </p:sp>
        <p:sp>
          <p:nvSpPr>
            <p:cNvPr id="15" name="Title 3"/>
            <p:cNvSpPr txBox="1"/>
            <p:nvPr/>
          </p:nvSpPr>
          <p:spPr>
            <a:xfrm>
              <a:off x="5405210" y="3656567"/>
              <a:ext cx="1810167" cy="50199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 lvl="0">
                <a:lnSpc>
                  <a:spcPct val="100000"/>
                </a:lnSpc>
                <a:spcBef>
                  <a:spcPts val="1195"/>
                </a:spcBef>
                <a:buClr>
                  <a:srgbClr val="2196F3"/>
                </a:buClr>
                <a:buSzPct val="150000"/>
                <a:defRPr/>
              </a:pPr>
              <a:r>
                <a:rPr altLang="en-US" b="0" lang="zh-CN" sz="996">
                  <a:solidFill>
                    <a:srgbClr val="FFFFFF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6" name="Title 3"/>
            <p:cNvSpPr txBox="1"/>
            <p:nvPr/>
          </p:nvSpPr>
          <p:spPr>
            <a:xfrm>
              <a:off x="5903434" y="2875767"/>
              <a:ext cx="778790" cy="562710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 eaLnBrk="1" fontAlgn="auto" hangingPunct="1" indent="0" latinLnBrk="0" lvl="0" marL="0" marR="0" rtl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394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21370" y="496007"/>
            <a:ext cx="2136602" cy="2136606"/>
            <a:chOff x="8618999" y="836555"/>
            <a:chExt cx="2360903" cy="2360907"/>
          </a:xfrm>
        </p:grpSpPr>
        <p:sp>
          <p:nvSpPr>
            <p:cNvPr id="9" name="Rounded Rectangle 8"/>
            <p:cNvSpPr/>
            <p:nvPr/>
          </p:nvSpPr>
          <p:spPr>
            <a:xfrm rot="2700000">
              <a:off x="8618997" y="836557"/>
              <a:ext cx="2360907" cy="2360903"/>
            </a:xfrm>
            <a:prstGeom prst="roundRect">
              <a:avLst>
                <a:gd fmla="val 34663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1016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046" u="none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8" name="Title 3"/>
            <p:cNvSpPr txBox="1"/>
            <p:nvPr/>
          </p:nvSpPr>
          <p:spPr>
            <a:xfrm>
              <a:off x="8877615" y="2083152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 lvl="0">
                <a:lnSpc>
                  <a:spcPct val="100000"/>
                </a:lnSpc>
                <a:spcBef>
                  <a:spcPts val="1195"/>
                </a:spcBef>
                <a:buClr>
                  <a:srgbClr val="2196F3"/>
                </a:buClr>
                <a:buSzPct val="150000"/>
                <a:defRPr/>
              </a:pPr>
              <a:r>
                <a:rPr altLang="en-US" b="0" lang="zh-CN" sz="996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9" name="Title 3"/>
            <p:cNvSpPr txBox="1"/>
            <p:nvPr/>
          </p:nvSpPr>
          <p:spPr>
            <a:xfrm>
              <a:off x="9191254" y="1637832"/>
              <a:ext cx="1216389" cy="618981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 eaLnBrk="1" fontAlgn="auto" hangingPunct="1" indent="0" latinLnBrk="0" lvl="0" marL="0" marR="0" rtl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2800" u="none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标题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82069" y="4023678"/>
            <a:ext cx="2215205" cy="2136606"/>
            <a:chOff x="8575570" y="3902930"/>
            <a:chExt cx="2447758" cy="2360907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8618995" y="3902932"/>
              <a:ext cx="2360907" cy="2360903"/>
            </a:xfrm>
            <a:prstGeom prst="roundRect">
              <a:avLst>
                <a:gd fmla="val 34663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1016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046" u="none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0" name="Title 3"/>
            <p:cNvSpPr txBox="1"/>
            <p:nvPr/>
          </p:nvSpPr>
          <p:spPr>
            <a:xfrm>
              <a:off x="8575570" y="4619472"/>
              <a:ext cx="2447758" cy="302240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 lvl="0">
                <a:lnSpc>
                  <a:spcPct val="80000"/>
                </a:lnSpc>
                <a:defRPr/>
              </a:pPr>
              <a:r>
                <a:rPr altLang="en-US" lang="zh-CN" smtClean="0" sz="2800">
                  <a:solidFill>
                    <a:srgbClr val="384053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标题</a:t>
              </a:r>
            </a:p>
          </p:txBody>
        </p:sp>
        <p:sp>
          <p:nvSpPr>
            <p:cNvPr id="21" name="Title 3"/>
            <p:cNvSpPr txBox="1"/>
            <p:nvPr/>
          </p:nvSpPr>
          <p:spPr>
            <a:xfrm>
              <a:off x="8824308" y="5102689"/>
              <a:ext cx="1991185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 lvl="0">
                <a:lnSpc>
                  <a:spcPct val="100000"/>
                </a:lnSpc>
                <a:spcBef>
                  <a:spcPts val="1195"/>
                </a:spcBef>
                <a:buClr>
                  <a:srgbClr val="2196F3"/>
                </a:buClr>
                <a:buSzPct val="150000"/>
                <a:defRPr/>
              </a:pPr>
              <a:r>
                <a:rPr altLang="en-US" b="0" lang="zh-CN" sz="996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46191" y="2184072"/>
            <a:ext cx="2136602" cy="2136606"/>
            <a:chOff x="8618997" y="3902930"/>
            <a:chExt cx="2360903" cy="2360907"/>
          </a:xfrm>
        </p:grpSpPr>
        <p:sp>
          <p:nvSpPr>
            <p:cNvPr id="26" name="Rounded Rectangle 25"/>
            <p:cNvSpPr/>
            <p:nvPr/>
          </p:nvSpPr>
          <p:spPr>
            <a:xfrm rot="2700000">
              <a:off x="8618995" y="3902932"/>
              <a:ext cx="2360907" cy="2360903"/>
            </a:xfrm>
            <a:prstGeom prst="roundRect">
              <a:avLst>
                <a:gd fmla="val 34663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1016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046" u="none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7" name="Title 3"/>
            <p:cNvSpPr txBox="1"/>
            <p:nvPr/>
          </p:nvSpPr>
          <p:spPr>
            <a:xfrm>
              <a:off x="8694442" y="4625433"/>
              <a:ext cx="2265239" cy="302240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 eaLnBrk="1" fontAlgn="auto" hangingPunct="1" indent="0" latinLnBrk="0" lvl="0" marL="0" marR="0" rtl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2800" u="none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标题</a:t>
              </a:r>
            </a:p>
          </p:txBody>
        </p:sp>
        <p:sp>
          <p:nvSpPr>
            <p:cNvPr id="28" name="Title 3"/>
            <p:cNvSpPr txBox="1"/>
            <p:nvPr/>
          </p:nvSpPr>
          <p:spPr>
            <a:xfrm>
              <a:off x="8831468" y="5107209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 lvl="0">
                <a:lnSpc>
                  <a:spcPct val="100000"/>
                </a:lnSpc>
                <a:spcBef>
                  <a:spcPts val="1195"/>
                </a:spcBef>
                <a:buClr>
                  <a:srgbClr val="2196F3"/>
                </a:buClr>
                <a:buSzPct val="150000"/>
                <a:defRPr/>
              </a:pPr>
              <a:r>
                <a:rPr altLang="en-US" b="0" lang="zh-CN" sz="996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38" name="Group 30"/>
          <p:cNvGrpSpPr/>
          <p:nvPr/>
        </p:nvGrpSpPr>
        <p:grpSpPr>
          <a:xfrm>
            <a:off x="665865" y="4057475"/>
            <a:ext cx="5688864" cy="5688880"/>
            <a:chOff x="5234926" y="2507827"/>
            <a:chExt cx="2115811" cy="2115817"/>
          </a:xfrm>
          <a:blipFill>
            <a:blip r:embed="rId4"/>
            <a:stretch>
              <a:fillRect/>
            </a:stretch>
          </a:blipFill>
        </p:grpSpPr>
        <p:sp>
          <p:nvSpPr>
            <p:cNvPr id="39" name="Rounded Rectangle 7"/>
            <p:cNvSpPr/>
            <p:nvPr/>
          </p:nvSpPr>
          <p:spPr>
            <a:xfrm rot="2700000">
              <a:off x="5234923" y="2507830"/>
              <a:ext cx="2115817" cy="2115811"/>
            </a:xfrm>
            <a:prstGeom prst="roundRect">
              <a:avLst>
                <a:gd fmla="val 34663" name="adj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046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40" name="Title 3"/>
            <p:cNvSpPr txBox="1"/>
            <p:nvPr/>
          </p:nvSpPr>
          <p:spPr>
            <a:xfrm>
              <a:off x="5903434" y="2875767"/>
              <a:ext cx="778790" cy="562710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 eaLnBrk="1" fontAlgn="auto" hangingPunct="1" indent="0" latinLnBrk="0" lvl="0" marL="0" marR="0" rtl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394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469181" y="17031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</p:spTree>
    <p:extLst>
      <p:ext uri="{BB962C8B-B14F-4D97-AF65-F5344CB8AC3E}">
        <p14:creationId val="106785453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3BF9863E-9730-4DAE-9494-28BDFDBC5944}"/>
              </a:ext>
            </a:extLst>
          </p:cNvPr>
          <p:cNvGrpSpPr/>
          <p:nvPr/>
        </p:nvGrpSpPr>
        <p:grpSpPr>
          <a:xfrm>
            <a:off x="2467985" y="1440374"/>
            <a:ext cx="7059180" cy="4288402"/>
            <a:chOff x="3064330" y="1806708"/>
            <a:chExt cx="7059180" cy="4288402"/>
          </a:xfrm>
        </p:grpSpPr>
        <p:sp>
          <p:nvSpPr>
            <p:cNvPr id="106" name="空心弧 105">
              <a:extLst>
                <a:ext uri="{FF2B5EF4-FFF2-40B4-BE49-F238E27FC236}">
                  <a16:creationId xmlns:a16="http://schemas.microsoft.com/office/drawing/2014/main" id="{FDE00D30-DAF9-4B6E-9FE4-608772EA9727}"/>
                </a:ext>
              </a:extLst>
            </p:cNvPr>
            <p:cNvSpPr/>
            <p:nvPr/>
          </p:nvSpPr>
          <p:spPr>
            <a:xfrm>
              <a:off x="4811135" y="2300488"/>
              <a:ext cx="3300841" cy="3300841"/>
            </a:xfrm>
            <a:prstGeom prst="blockArc">
              <a:avLst>
                <a:gd fmla="val 10800000" name="adj1"/>
                <a:gd fmla="val 16200000" name="adj2"/>
                <a:gd fmla="val 4643" name="adj3"/>
              </a:avLst>
            </a:prstGeom>
            <a:solidFill>
              <a:srgbClr val="6EAA6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7" name="空心弧 106">
              <a:extLst>
                <a:ext uri="{FF2B5EF4-FFF2-40B4-BE49-F238E27FC236}">
                  <a16:creationId xmlns:a16="http://schemas.microsoft.com/office/drawing/2014/main" id="{B1D13FF0-C044-4F82-9CFE-1E5EFC86324E}"/>
                </a:ext>
              </a:extLst>
            </p:cNvPr>
            <p:cNvSpPr/>
            <p:nvPr/>
          </p:nvSpPr>
          <p:spPr>
            <a:xfrm>
              <a:off x="4811135" y="2300488"/>
              <a:ext cx="3300841" cy="3300841"/>
            </a:xfrm>
            <a:prstGeom prst="blockArc">
              <a:avLst>
                <a:gd fmla="val 5400000" name="adj1"/>
                <a:gd fmla="val 10800000" name="adj2"/>
                <a:gd fmla="val 4643" name="adj3"/>
              </a:avLst>
            </a:prstGeom>
            <a:solidFill>
              <a:srgbClr val="AACB9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8" name="空心弧 107">
              <a:extLst>
                <a:ext uri="{FF2B5EF4-FFF2-40B4-BE49-F238E27FC236}">
                  <a16:creationId xmlns:a16="http://schemas.microsoft.com/office/drawing/2014/main" id="{8192B1B3-D28D-4E7D-A926-F1997AE7C76B}"/>
                </a:ext>
              </a:extLst>
            </p:cNvPr>
            <p:cNvSpPr/>
            <p:nvPr/>
          </p:nvSpPr>
          <p:spPr>
            <a:xfrm>
              <a:off x="4811135" y="2300488"/>
              <a:ext cx="3300841" cy="3300841"/>
            </a:xfrm>
            <a:prstGeom prst="blockArc">
              <a:avLst>
                <a:gd fmla="val 0" name="adj1"/>
                <a:gd fmla="val 5400000" name="adj2"/>
                <a:gd fmla="val 4643" name="adj3"/>
              </a:avLst>
            </a:prstGeom>
            <a:solidFill>
              <a:srgbClr val="6EAA6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9" name="空心弧 108">
              <a:extLst>
                <a:ext uri="{FF2B5EF4-FFF2-40B4-BE49-F238E27FC236}">
                  <a16:creationId xmlns:a16="http://schemas.microsoft.com/office/drawing/2014/main" id="{EA55A67B-0156-40A8-94E8-122BED197425}"/>
                </a:ext>
              </a:extLst>
            </p:cNvPr>
            <p:cNvSpPr/>
            <p:nvPr/>
          </p:nvSpPr>
          <p:spPr>
            <a:xfrm>
              <a:off x="4811135" y="2300488"/>
              <a:ext cx="3300841" cy="3300841"/>
            </a:xfrm>
            <a:prstGeom prst="blockArc">
              <a:avLst>
                <a:gd fmla="val 16200000" name="adj1"/>
                <a:gd fmla="val 0" name="adj2"/>
                <a:gd fmla="val 4643" name="adj3"/>
              </a:avLst>
            </a:prstGeom>
            <a:solidFill>
              <a:srgbClr val="AACB9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10" name="任意多边形 9">
              <a:extLst>
                <a:ext uri="{FF2B5EF4-FFF2-40B4-BE49-F238E27FC236}">
                  <a16:creationId xmlns:a16="http://schemas.microsoft.com/office/drawing/2014/main" id="{E36EA01A-C1FC-47CD-A423-44048873331C}"/>
                </a:ext>
              </a:extLst>
            </p:cNvPr>
            <p:cNvSpPr/>
            <p:nvPr/>
          </p:nvSpPr>
          <p:spPr>
            <a:xfrm>
              <a:off x="5701425" y="3190778"/>
              <a:ext cx="1520261" cy="1520261"/>
            </a:xfrm>
            <a:custGeom>
              <a:gdLst>
                <a:gd fmla="*/ 0 w 1520261" name="connsiteX0"/>
                <a:gd fmla="*/ 760131 h 1520261" name="connsiteY0"/>
                <a:gd fmla="*/ 760131 w 1520261" name="connsiteX1"/>
                <a:gd fmla="*/ 0 h 1520261" name="connsiteY1"/>
                <a:gd fmla="*/ 1520262 w 1520261" name="connsiteX2"/>
                <a:gd fmla="*/ 760131 h 1520261" name="connsiteY2"/>
                <a:gd fmla="*/ 760131 w 1520261" name="connsiteX3"/>
                <a:gd fmla="*/ 1520262 h 1520261" name="connsiteY3"/>
                <a:gd fmla="*/ 0 w 1520261" name="connsiteX4"/>
                <a:gd fmla="*/ 760131 h 152026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20261" w="1520261">
                  <a:moveTo>
                    <a:pt x="0" y="760131"/>
                  </a:moveTo>
                  <a:cubicBezTo>
                    <a:pt x="0" y="340322"/>
                    <a:pt x="340322" y="0"/>
                    <a:pt x="760131" y="0"/>
                  </a:cubicBezTo>
                  <a:cubicBezTo>
                    <a:pt x="1179940" y="0"/>
                    <a:pt x="1520262" y="340322"/>
                    <a:pt x="1520262" y="760131"/>
                  </a:cubicBezTo>
                  <a:cubicBezTo>
                    <a:pt x="1520262" y="1179940"/>
                    <a:pt x="1179940" y="1520262"/>
                    <a:pt x="760131" y="1520262"/>
                  </a:cubicBezTo>
                  <a:cubicBezTo>
                    <a:pt x="340322" y="1520262"/>
                    <a:pt x="0" y="1179940"/>
                    <a:pt x="0" y="760131"/>
                  </a:cubicBezTo>
                  <a:close/>
                </a:path>
              </a:pathLst>
            </a:custGeom>
            <a:solidFill>
              <a:srgbClr val="6EAA6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63277" lIns="263277" numCol="1" rIns="263277" spcCol="1270" spcFirstLastPara="0" tIns="263277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200">
                <a:solidFill>
                  <a:schemeClr val="bg1">
                    <a:lumMod val="85000"/>
                  </a:scheme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 useBgFill="1">
          <p:nvSpPr>
            <p:cNvPr id="111" name="任意多边形 10">
              <a:extLst>
                <a:ext uri="{FF2B5EF4-FFF2-40B4-BE49-F238E27FC236}">
                  <a16:creationId xmlns:a16="http://schemas.microsoft.com/office/drawing/2014/main" id="{C52DF755-791C-4862-9B73-283FC481DDB5}"/>
                </a:ext>
              </a:extLst>
            </p:cNvPr>
            <p:cNvSpPr/>
            <p:nvPr/>
          </p:nvSpPr>
          <p:spPr>
            <a:xfrm>
              <a:off x="5929464" y="1806708"/>
              <a:ext cx="1064182" cy="1064182"/>
            </a:xfrm>
            <a:custGeom>
              <a:gdLst>
                <a:gd fmla="*/ 0 w 1064182" name="connsiteX0"/>
                <a:gd fmla="*/ 532091 h 1064182" name="connsiteY0"/>
                <a:gd fmla="*/ 532091 w 1064182" name="connsiteX1"/>
                <a:gd fmla="*/ 0 h 1064182" name="connsiteY1"/>
                <a:gd fmla="*/ 1064182 w 1064182" name="connsiteX2"/>
                <a:gd fmla="*/ 532091 h 1064182" name="connsiteY2"/>
                <a:gd fmla="*/ 532091 w 1064182" name="connsiteX3"/>
                <a:gd fmla="*/ 1064182 h 1064182" name="connsiteY3"/>
                <a:gd fmla="*/ 0 w 1064182" name="connsiteX4"/>
                <a:gd fmla="*/ 532091 h 106418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64182" w="1064182">
                  <a:moveTo>
                    <a:pt x="0" y="532091"/>
                  </a:moveTo>
                  <a:cubicBezTo>
                    <a:pt x="0" y="238225"/>
                    <a:pt x="238225" y="0"/>
                    <a:pt x="532091" y="0"/>
                  </a:cubicBezTo>
                  <a:cubicBezTo>
                    <a:pt x="825957" y="0"/>
                    <a:pt x="1064182" y="238225"/>
                    <a:pt x="1064182" y="532091"/>
                  </a:cubicBezTo>
                  <a:cubicBezTo>
                    <a:pt x="1064182" y="825957"/>
                    <a:pt x="825957" y="1064182"/>
                    <a:pt x="532091" y="1064182"/>
                  </a:cubicBezTo>
                  <a:cubicBezTo>
                    <a:pt x="238225" y="1064182"/>
                    <a:pt x="0" y="825957"/>
                    <a:pt x="0" y="532091"/>
                  </a:cubicBezTo>
                  <a:close/>
                </a:path>
              </a:pathLst>
            </a:custGeom>
            <a:ln>
              <a:solidFill>
                <a:srgbClr val="AACB9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85056" lIns="185056" numCol="1" rIns="185056" spcCol="1270" spcFirstLastPara="0" tIns="185056" vert="horz" wrap="square">
              <a:noAutofit/>
            </a:bodyPr>
            <a:lstStyle/>
            <a:p>
              <a:pPr algn="ctr" defTabSz="10223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300">
                <a:solidFill>
                  <a:schemeClr val="bg1">
                    <a:lumMod val="85000"/>
                  </a:scheme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 useBgFill="1">
          <p:nvSpPr>
            <p:cNvPr id="112" name="任意多边形 11">
              <a:extLst>
                <a:ext uri="{FF2B5EF4-FFF2-40B4-BE49-F238E27FC236}">
                  <a16:creationId xmlns:a16="http://schemas.microsoft.com/office/drawing/2014/main" id="{52227900-6206-4F7A-86EF-E3497F5ADD34}"/>
                </a:ext>
              </a:extLst>
            </p:cNvPr>
            <p:cNvSpPr/>
            <p:nvPr/>
          </p:nvSpPr>
          <p:spPr>
            <a:xfrm>
              <a:off x="7541574" y="3418818"/>
              <a:ext cx="1064182" cy="1064182"/>
            </a:xfrm>
            <a:custGeom>
              <a:gdLst>
                <a:gd fmla="*/ 0 w 1064182" name="connsiteX0"/>
                <a:gd fmla="*/ 532091 h 1064182" name="connsiteY0"/>
                <a:gd fmla="*/ 532091 w 1064182" name="connsiteX1"/>
                <a:gd fmla="*/ 0 h 1064182" name="connsiteY1"/>
                <a:gd fmla="*/ 1064182 w 1064182" name="connsiteX2"/>
                <a:gd fmla="*/ 532091 h 1064182" name="connsiteY2"/>
                <a:gd fmla="*/ 532091 w 1064182" name="connsiteX3"/>
                <a:gd fmla="*/ 1064182 h 1064182" name="connsiteY3"/>
                <a:gd fmla="*/ 0 w 1064182" name="connsiteX4"/>
                <a:gd fmla="*/ 532091 h 106418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64182" w="1064182">
                  <a:moveTo>
                    <a:pt x="0" y="532091"/>
                  </a:moveTo>
                  <a:cubicBezTo>
                    <a:pt x="0" y="238225"/>
                    <a:pt x="238225" y="0"/>
                    <a:pt x="532091" y="0"/>
                  </a:cubicBezTo>
                  <a:cubicBezTo>
                    <a:pt x="825957" y="0"/>
                    <a:pt x="1064182" y="238225"/>
                    <a:pt x="1064182" y="532091"/>
                  </a:cubicBezTo>
                  <a:cubicBezTo>
                    <a:pt x="1064182" y="825957"/>
                    <a:pt x="825957" y="1064182"/>
                    <a:pt x="532091" y="1064182"/>
                  </a:cubicBezTo>
                  <a:cubicBezTo>
                    <a:pt x="238225" y="1064182"/>
                    <a:pt x="0" y="825957"/>
                    <a:pt x="0" y="532091"/>
                  </a:cubicBezTo>
                  <a:close/>
                </a:path>
              </a:pathLst>
            </a:custGeom>
            <a:ln>
              <a:solidFill>
                <a:srgbClr val="AACB9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82516" lIns="182516" numCol="1" rIns="182516" spcCol="1270" spcFirstLastPara="0" tIns="182516" vert="horz" wrap="square">
              <a:noAutofit/>
            </a:bodyPr>
            <a:lstStyle/>
            <a:p>
              <a:pPr algn="ctr" defTabSz="9334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100">
                <a:solidFill>
                  <a:schemeClr val="bg1">
                    <a:lumMod val="85000"/>
                  </a:scheme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 useBgFill="1">
          <p:nvSpPr>
            <p:cNvPr id="113" name="任意多边形 12">
              <a:extLst>
                <a:ext uri="{FF2B5EF4-FFF2-40B4-BE49-F238E27FC236}">
                  <a16:creationId xmlns:a16="http://schemas.microsoft.com/office/drawing/2014/main" id="{3D814FAC-2D56-426C-8432-258F37790943}"/>
                </a:ext>
              </a:extLst>
            </p:cNvPr>
            <p:cNvSpPr/>
            <p:nvPr/>
          </p:nvSpPr>
          <p:spPr>
            <a:xfrm>
              <a:off x="5929464" y="5030928"/>
              <a:ext cx="1064182" cy="1064182"/>
            </a:xfrm>
            <a:custGeom>
              <a:gdLst>
                <a:gd fmla="*/ 0 w 1064182" name="connsiteX0"/>
                <a:gd fmla="*/ 532091 h 1064182" name="connsiteY0"/>
                <a:gd fmla="*/ 532091 w 1064182" name="connsiteX1"/>
                <a:gd fmla="*/ 0 h 1064182" name="connsiteY1"/>
                <a:gd fmla="*/ 1064182 w 1064182" name="connsiteX2"/>
                <a:gd fmla="*/ 532091 h 1064182" name="connsiteY2"/>
                <a:gd fmla="*/ 532091 w 1064182" name="connsiteX3"/>
                <a:gd fmla="*/ 1064182 h 1064182" name="connsiteY3"/>
                <a:gd fmla="*/ 0 w 1064182" name="connsiteX4"/>
                <a:gd fmla="*/ 532091 h 106418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64182" w="1064182">
                  <a:moveTo>
                    <a:pt x="0" y="532091"/>
                  </a:moveTo>
                  <a:cubicBezTo>
                    <a:pt x="0" y="238225"/>
                    <a:pt x="238225" y="0"/>
                    <a:pt x="532091" y="0"/>
                  </a:cubicBezTo>
                  <a:cubicBezTo>
                    <a:pt x="825957" y="0"/>
                    <a:pt x="1064182" y="238225"/>
                    <a:pt x="1064182" y="532091"/>
                  </a:cubicBezTo>
                  <a:cubicBezTo>
                    <a:pt x="1064182" y="825957"/>
                    <a:pt x="825957" y="1064182"/>
                    <a:pt x="532091" y="1064182"/>
                  </a:cubicBezTo>
                  <a:cubicBezTo>
                    <a:pt x="238225" y="1064182"/>
                    <a:pt x="0" y="825957"/>
                    <a:pt x="0" y="532091"/>
                  </a:cubicBezTo>
                  <a:close/>
                </a:path>
              </a:pathLst>
            </a:custGeom>
            <a:ln>
              <a:solidFill>
                <a:srgbClr val="AACB9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85056" lIns="185056" numCol="1" rIns="185056" spcCol="1270" spcFirstLastPara="0" tIns="185056" vert="horz" wrap="square">
              <a:noAutofit/>
            </a:bodyPr>
            <a:lstStyle/>
            <a:p>
              <a:pPr algn="ctr" defTabSz="10223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300">
                <a:solidFill>
                  <a:schemeClr val="bg1">
                    <a:lumMod val="85000"/>
                  </a:scheme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 useBgFill="1">
          <p:nvSpPr>
            <p:cNvPr id="114" name="任意多边形 13">
              <a:extLst>
                <a:ext uri="{FF2B5EF4-FFF2-40B4-BE49-F238E27FC236}">
                  <a16:creationId xmlns:a16="http://schemas.microsoft.com/office/drawing/2014/main" id="{F57D4A28-7AFF-4CA1-800C-F782F7A6E388}"/>
                </a:ext>
              </a:extLst>
            </p:cNvPr>
            <p:cNvSpPr/>
            <p:nvPr/>
          </p:nvSpPr>
          <p:spPr>
            <a:xfrm>
              <a:off x="4317354" y="3418818"/>
              <a:ext cx="1064182" cy="1064182"/>
            </a:xfrm>
            <a:custGeom>
              <a:gdLst>
                <a:gd fmla="*/ 0 w 1064182" name="connsiteX0"/>
                <a:gd fmla="*/ 532091 h 1064182" name="connsiteY0"/>
                <a:gd fmla="*/ 532091 w 1064182" name="connsiteX1"/>
                <a:gd fmla="*/ 0 h 1064182" name="connsiteY1"/>
                <a:gd fmla="*/ 1064182 w 1064182" name="connsiteX2"/>
                <a:gd fmla="*/ 532091 h 1064182" name="connsiteY2"/>
                <a:gd fmla="*/ 532091 w 1064182" name="connsiteX3"/>
                <a:gd fmla="*/ 1064182 h 1064182" name="connsiteY3"/>
                <a:gd fmla="*/ 0 w 1064182" name="connsiteX4"/>
                <a:gd fmla="*/ 532091 h 106418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64182" w="1064182">
                  <a:moveTo>
                    <a:pt x="0" y="532091"/>
                  </a:moveTo>
                  <a:cubicBezTo>
                    <a:pt x="0" y="238225"/>
                    <a:pt x="238225" y="0"/>
                    <a:pt x="532091" y="0"/>
                  </a:cubicBezTo>
                  <a:cubicBezTo>
                    <a:pt x="825957" y="0"/>
                    <a:pt x="1064182" y="238225"/>
                    <a:pt x="1064182" y="532091"/>
                  </a:cubicBezTo>
                  <a:cubicBezTo>
                    <a:pt x="1064182" y="825957"/>
                    <a:pt x="825957" y="1064182"/>
                    <a:pt x="532091" y="1064182"/>
                  </a:cubicBezTo>
                  <a:cubicBezTo>
                    <a:pt x="238225" y="1064182"/>
                    <a:pt x="0" y="825957"/>
                    <a:pt x="0" y="532091"/>
                  </a:cubicBezTo>
                  <a:close/>
                </a:path>
              </a:pathLst>
            </a:custGeom>
            <a:ln>
              <a:solidFill>
                <a:srgbClr val="AACB9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85056" lIns="185056" numCol="1" rIns="185056" spcCol="1270" spcFirstLastPara="0" tIns="185056" vert="horz" wrap="square">
              <a:noAutofit/>
            </a:bodyPr>
            <a:lstStyle/>
            <a:p>
              <a:pPr algn="ctr" defTabSz="10223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300">
                <a:solidFill>
                  <a:schemeClr val="bg1">
                    <a:lumMod val="85000"/>
                  </a:scheme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20b0503020204020204" pitchFamily="34" typeface="微软雅黑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8626B8B5-CCA7-4EB0-8857-FF425CA0AD94}"/>
                </a:ext>
              </a:extLst>
            </p:cNvPr>
            <p:cNvSpPr/>
            <p:nvPr/>
          </p:nvSpPr>
          <p:spPr>
            <a:xfrm>
              <a:off x="3143500" y="2249273"/>
              <a:ext cx="1944216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2F9E4287-7AEA-495E-A3F6-E3A5209033A4}"/>
                </a:ext>
              </a:extLst>
            </p:cNvPr>
            <p:cNvSpPr/>
            <p:nvPr/>
          </p:nvSpPr>
          <p:spPr>
            <a:xfrm>
              <a:off x="3064330" y="4970111"/>
              <a:ext cx="1944216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5ECFDC90-A1BD-4A37-A4F8-F0C4493388BA}"/>
                </a:ext>
              </a:extLst>
            </p:cNvPr>
            <p:cNvSpPr/>
            <p:nvPr/>
          </p:nvSpPr>
          <p:spPr>
            <a:xfrm>
              <a:off x="8111975" y="2249272"/>
              <a:ext cx="1944216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D210B1F5-FB26-4274-92E2-A23B91B20647}"/>
                </a:ext>
              </a:extLst>
            </p:cNvPr>
            <p:cNvSpPr/>
            <p:nvPr/>
          </p:nvSpPr>
          <p:spPr>
            <a:xfrm>
              <a:off x="8179295" y="5030928"/>
              <a:ext cx="1944216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119" name="Freeform 617">
              <a:extLst>
                <a:ext uri="{FF2B5EF4-FFF2-40B4-BE49-F238E27FC236}">
                  <a16:creationId xmlns:a16="http://schemas.microsoft.com/office/drawing/2014/main" id="{875DC346-8C00-481C-871F-EB689F8ED9BF}"/>
                </a:ext>
              </a:extLst>
            </p:cNvPr>
            <p:cNvSpPr/>
            <p:nvPr/>
          </p:nvSpPr>
          <p:spPr bwMode="auto">
            <a:xfrm>
              <a:off x="4633179" y="3819632"/>
              <a:ext cx="350352" cy="350352"/>
            </a:xfrm>
            <a:custGeom>
              <a:gdLst>
                <a:gd fmla="*/ 58 w 64" name="T0"/>
                <a:gd fmla="*/ 0 h 64" name="T1"/>
                <a:gd fmla="*/ 6 w 64" name="T2"/>
                <a:gd fmla="*/ 0 h 64" name="T3"/>
                <a:gd fmla="*/ 0 w 64" name="T4"/>
                <a:gd fmla="*/ 6 h 64" name="T5"/>
                <a:gd fmla="*/ 0 w 64" name="T6"/>
                <a:gd fmla="*/ 58 h 64" name="T7"/>
                <a:gd fmla="*/ 6 w 64" name="T8"/>
                <a:gd fmla="*/ 64 h 64" name="T9"/>
                <a:gd fmla="*/ 32 w 64" name="T10"/>
                <a:gd fmla="*/ 64 h 64" name="T11"/>
                <a:gd fmla="*/ 32 w 64" name="T12"/>
                <a:gd fmla="*/ 36 h 64" name="T13"/>
                <a:gd fmla="*/ 24 w 64" name="T14"/>
                <a:gd fmla="*/ 36 h 64" name="T15"/>
                <a:gd fmla="*/ 24 w 64" name="T16"/>
                <a:gd fmla="*/ 28 h 64" name="T17"/>
                <a:gd fmla="*/ 32 w 64" name="T18"/>
                <a:gd fmla="*/ 28 h 64" name="T19"/>
                <a:gd fmla="*/ 32 w 64" name="T20"/>
                <a:gd fmla="*/ 24 h 64" name="T21"/>
                <a:gd fmla="*/ 44 w 64" name="T22"/>
                <a:gd fmla="*/ 12 h 64" name="T23"/>
                <a:gd fmla="*/ 52 w 64" name="T24"/>
                <a:gd fmla="*/ 12 h 64" name="T25"/>
                <a:gd fmla="*/ 52 w 64" name="T26"/>
                <a:gd fmla="*/ 20 h 64" name="T27"/>
                <a:gd fmla="*/ 44 w 64" name="T28"/>
                <a:gd fmla="*/ 20 h 64" name="T29"/>
                <a:gd fmla="*/ 40 w 64" name="T30"/>
                <a:gd fmla="*/ 24 h 64" name="T31"/>
                <a:gd fmla="*/ 40 w 64" name="T32"/>
                <a:gd fmla="*/ 28 h 64" name="T33"/>
                <a:gd fmla="*/ 52 w 64" name="T34"/>
                <a:gd fmla="*/ 28 h 64" name="T35"/>
                <a:gd fmla="*/ 50 w 64" name="T36"/>
                <a:gd fmla="*/ 36 h 64" name="T37"/>
                <a:gd fmla="*/ 40 w 64" name="T38"/>
                <a:gd fmla="*/ 36 h 64" name="T39"/>
                <a:gd fmla="*/ 40 w 64" name="T40"/>
                <a:gd fmla="*/ 64 h 64" name="T41"/>
                <a:gd fmla="*/ 58 w 64" name="T42"/>
                <a:gd fmla="*/ 64 h 64" name="T43"/>
                <a:gd fmla="*/ 64 w 64" name="T44"/>
                <a:gd fmla="*/ 58 h 64" name="T45"/>
                <a:gd fmla="*/ 64 w 64" name="T46"/>
                <a:gd fmla="*/ 6 h 64" name="T47"/>
                <a:gd fmla="*/ 58 w 64" name="T48"/>
                <a:gd fmla="*/ 0 h 6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4" w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7"/>
                    <a:pt x="37" y="12"/>
                    <a:pt x="44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20"/>
                    <a:pt x="40" y="22"/>
                    <a:pt x="40" y="24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AACB9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85000"/>
                  </a:scheme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20" name="Freeform 619">
              <a:extLst>
                <a:ext uri="{FF2B5EF4-FFF2-40B4-BE49-F238E27FC236}">
                  <a16:creationId xmlns:a16="http://schemas.microsoft.com/office/drawing/2014/main" id="{5706E3F1-A207-4754-A37C-76EDFD149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7053" y="5385698"/>
              <a:ext cx="354641" cy="354641"/>
            </a:xfrm>
            <a:custGeom>
              <a:gdLst>
                <a:gd fmla="*/ 55 w 64" name="T0"/>
                <a:gd fmla="*/ 9 h 64" name="T1"/>
                <a:gd fmla="*/ 32 w 64" name="T2"/>
                <a:gd fmla="*/ 0 h 64" name="T3"/>
                <a:gd fmla="*/ 0 w 64" name="T4"/>
                <a:gd fmla="*/ 32 h 64" name="T5"/>
                <a:gd fmla="*/ 5 w 64" name="T6"/>
                <a:gd fmla="*/ 48 h 64" name="T7"/>
                <a:gd fmla="*/ 0 w 64" name="T8"/>
                <a:gd fmla="*/ 64 h 64" name="T9"/>
                <a:gd fmla="*/ 17 w 64" name="T10"/>
                <a:gd fmla="*/ 60 h 64" name="T11"/>
                <a:gd fmla="*/ 32 w 64" name="T12"/>
                <a:gd fmla="*/ 63 h 64" name="T13"/>
                <a:gd fmla="*/ 32 w 64" name="T14"/>
                <a:gd fmla="*/ 63 h 64" name="T15"/>
                <a:gd fmla="*/ 32 w 64" name="T16"/>
                <a:gd fmla="*/ 63 h 64" name="T17"/>
                <a:gd fmla="*/ 64 w 64" name="T18"/>
                <a:gd fmla="*/ 32 h 64" name="T19"/>
                <a:gd fmla="*/ 55 w 64" name="T20"/>
                <a:gd fmla="*/ 9 h 64" name="T21"/>
                <a:gd fmla="*/ 32 w 64" name="T22"/>
                <a:gd fmla="*/ 58 h 64" name="T23"/>
                <a:gd fmla="*/ 32 w 64" name="T24"/>
                <a:gd fmla="*/ 58 h 64" name="T25"/>
                <a:gd fmla="*/ 19 w 64" name="T26"/>
                <a:gd fmla="*/ 54 h 64" name="T27"/>
                <a:gd fmla="*/ 18 w 64" name="T28"/>
                <a:gd fmla="*/ 54 h 64" name="T29"/>
                <a:gd fmla="*/ 8 w 64" name="T30"/>
                <a:gd fmla="*/ 56 h 64" name="T31"/>
                <a:gd fmla="*/ 10 w 64" name="T32"/>
                <a:gd fmla="*/ 47 h 64" name="T33"/>
                <a:gd fmla="*/ 10 w 64" name="T34"/>
                <a:gd fmla="*/ 46 h 64" name="T35"/>
                <a:gd fmla="*/ 6 w 64" name="T36"/>
                <a:gd fmla="*/ 32 h 64" name="T37"/>
                <a:gd fmla="*/ 32 w 64" name="T38"/>
                <a:gd fmla="*/ 5 h 64" name="T39"/>
                <a:gd fmla="*/ 51 w 64" name="T40"/>
                <a:gd fmla="*/ 13 h 64" name="T41"/>
                <a:gd fmla="*/ 59 w 64" name="T42"/>
                <a:gd fmla="*/ 32 h 64" name="T43"/>
                <a:gd fmla="*/ 32 w 64" name="T44"/>
                <a:gd fmla="*/ 58 h 64" name="T45"/>
                <a:gd fmla="*/ 47 w 64" name="T46"/>
                <a:gd fmla="*/ 38 h 64" name="T47"/>
                <a:gd fmla="*/ 41 w 64" name="T48"/>
                <a:gd fmla="*/ 36 h 64" name="T49"/>
                <a:gd fmla="*/ 39 w 64" name="T50"/>
                <a:gd fmla="*/ 36 h 64" name="T51"/>
                <a:gd fmla="*/ 37 w 64" name="T52"/>
                <a:gd fmla="*/ 39 h 64" name="T53"/>
                <a:gd fmla="*/ 35 w 64" name="T54"/>
                <a:gd fmla="*/ 39 h 64" name="T55"/>
                <a:gd fmla="*/ 29 w 64" name="T56"/>
                <a:gd fmla="*/ 36 h 64" name="T57"/>
                <a:gd fmla="*/ 24 w 64" name="T58"/>
                <a:gd fmla="*/ 30 h 64" name="T59"/>
                <a:gd fmla="*/ 25 w 64" name="T60"/>
                <a:gd fmla="*/ 28 h 64" name="T61"/>
                <a:gd fmla="*/ 26 w 64" name="T62"/>
                <a:gd fmla="*/ 27 h 64" name="T63"/>
                <a:gd fmla="*/ 27 w 64" name="T64"/>
                <a:gd fmla="*/ 26 h 64" name="T65"/>
                <a:gd fmla="*/ 27 w 64" name="T66"/>
                <a:gd fmla="*/ 24 h 64" name="T67"/>
                <a:gd fmla="*/ 24 w 64" name="T68"/>
                <a:gd fmla="*/ 18 h 64" name="T69"/>
                <a:gd fmla="*/ 22 w 64" name="T70"/>
                <a:gd fmla="*/ 17 h 64" name="T71"/>
                <a:gd fmla="*/ 21 w 64" name="T72"/>
                <a:gd fmla="*/ 17 h 64" name="T73"/>
                <a:gd fmla="*/ 19 w 64" name="T74"/>
                <a:gd fmla="*/ 18 h 64" name="T75"/>
                <a:gd fmla="*/ 16 w 64" name="T76"/>
                <a:gd fmla="*/ 25 h 64" name="T77"/>
                <a:gd fmla="*/ 19 w 64" name="T78"/>
                <a:gd fmla="*/ 33 h 64" name="T79"/>
                <a:gd fmla="*/ 33 w 64" name="T80"/>
                <a:gd fmla="*/ 45 h 64" name="T81"/>
                <a:gd fmla="*/ 37 w 64" name="T82"/>
                <a:gd fmla="*/ 47 h 64" name="T83"/>
                <a:gd fmla="*/ 42 w 64" name="T84"/>
                <a:gd fmla="*/ 47 h 64" name="T85"/>
                <a:gd fmla="*/ 48 w 64" name="T86"/>
                <a:gd fmla="*/ 43 h 64" name="T87"/>
                <a:gd fmla="*/ 48 w 64" name="T88"/>
                <a:gd fmla="*/ 39 h 64" name="T89"/>
                <a:gd fmla="*/ 47 w 64" name="T90"/>
                <a:gd fmla="*/ 38 h 6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64" w="64">
                  <a:moveTo>
                    <a:pt x="55" y="9"/>
                  </a:moveTo>
                  <a:cubicBezTo>
                    <a:pt x="49" y="3"/>
                    <a:pt x="41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37"/>
                    <a:pt x="2" y="43"/>
                    <a:pt x="5" y="4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2" y="62"/>
                    <a:pt x="27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50" y="63"/>
                    <a:pt x="64" y="49"/>
                    <a:pt x="64" y="32"/>
                  </a:cubicBezTo>
                  <a:cubicBezTo>
                    <a:pt x="64" y="23"/>
                    <a:pt x="61" y="15"/>
                    <a:pt x="55" y="9"/>
                  </a:cubicBezTo>
                  <a:close/>
                  <a:moveTo>
                    <a:pt x="32" y="58"/>
                  </a:moveTo>
                  <a:cubicBezTo>
                    <a:pt x="32" y="58"/>
                    <a:pt x="32" y="58"/>
                    <a:pt x="32" y="58"/>
                  </a:cubicBezTo>
                  <a:cubicBezTo>
                    <a:pt x="27" y="58"/>
                    <a:pt x="23" y="57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2"/>
                    <a:pt x="6" y="37"/>
                    <a:pt x="6" y="32"/>
                  </a:cubicBezTo>
                  <a:cubicBezTo>
                    <a:pt x="6" y="17"/>
                    <a:pt x="18" y="5"/>
                    <a:pt x="32" y="5"/>
                  </a:cubicBezTo>
                  <a:cubicBezTo>
                    <a:pt x="39" y="5"/>
                    <a:pt x="46" y="8"/>
                    <a:pt x="51" y="13"/>
                  </a:cubicBezTo>
                  <a:cubicBezTo>
                    <a:pt x="56" y="18"/>
                    <a:pt x="59" y="25"/>
                    <a:pt x="59" y="32"/>
                  </a:cubicBezTo>
                  <a:cubicBezTo>
                    <a:pt x="58" y="46"/>
                    <a:pt x="47" y="58"/>
                    <a:pt x="32" y="58"/>
                  </a:cubicBezTo>
                  <a:close/>
                  <a:moveTo>
                    <a:pt x="47" y="38"/>
                  </a:moveTo>
                  <a:cubicBezTo>
                    <a:pt x="46" y="38"/>
                    <a:pt x="42" y="36"/>
                    <a:pt x="41" y="36"/>
                  </a:cubicBezTo>
                  <a:cubicBezTo>
                    <a:pt x="40" y="36"/>
                    <a:pt x="40" y="35"/>
                    <a:pt x="39" y="36"/>
                  </a:cubicBezTo>
                  <a:cubicBezTo>
                    <a:pt x="39" y="37"/>
                    <a:pt x="37" y="39"/>
                    <a:pt x="37" y="39"/>
                  </a:cubicBezTo>
                  <a:cubicBezTo>
                    <a:pt x="36" y="40"/>
                    <a:pt x="36" y="40"/>
                    <a:pt x="35" y="39"/>
                  </a:cubicBezTo>
                  <a:cubicBezTo>
                    <a:pt x="34" y="39"/>
                    <a:pt x="32" y="38"/>
                    <a:pt x="29" y="36"/>
                  </a:cubicBezTo>
                  <a:cubicBezTo>
                    <a:pt x="26" y="33"/>
                    <a:pt x="25" y="31"/>
                    <a:pt x="24" y="30"/>
                  </a:cubicBezTo>
                  <a:cubicBezTo>
                    <a:pt x="24" y="29"/>
                    <a:pt x="24" y="29"/>
                    <a:pt x="25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6" y="27"/>
                    <a:pt x="26" y="26"/>
                    <a:pt x="27" y="26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6" y="24"/>
                    <a:pt x="25" y="20"/>
                    <a:pt x="24" y="18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2" y="17"/>
                    <a:pt x="21" y="17"/>
                    <a:pt x="21" y="17"/>
                  </a:cubicBezTo>
                  <a:cubicBezTo>
                    <a:pt x="20" y="17"/>
                    <a:pt x="20" y="17"/>
                    <a:pt x="19" y="18"/>
                  </a:cubicBezTo>
                  <a:cubicBezTo>
                    <a:pt x="18" y="19"/>
                    <a:pt x="16" y="21"/>
                    <a:pt x="16" y="25"/>
                  </a:cubicBezTo>
                  <a:cubicBezTo>
                    <a:pt x="16" y="29"/>
                    <a:pt x="19" y="32"/>
                    <a:pt x="19" y="33"/>
                  </a:cubicBezTo>
                  <a:cubicBezTo>
                    <a:pt x="20" y="33"/>
                    <a:pt x="25" y="41"/>
                    <a:pt x="33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39" y="47"/>
                    <a:pt x="41" y="47"/>
                    <a:pt x="42" y="47"/>
                  </a:cubicBezTo>
                  <a:cubicBezTo>
                    <a:pt x="44" y="47"/>
                    <a:pt x="47" y="45"/>
                    <a:pt x="48" y="43"/>
                  </a:cubicBezTo>
                  <a:cubicBezTo>
                    <a:pt x="48" y="41"/>
                    <a:pt x="48" y="40"/>
                    <a:pt x="48" y="39"/>
                  </a:cubicBezTo>
                  <a:cubicBezTo>
                    <a:pt x="48" y="39"/>
                    <a:pt x="47" y="39"/>
                    <a:pt x="47" y="38"/>
                  </a:cubicBezTo>
                  <a:close/>
                </a:path>
              </a:pathLst>
            </a:custGeom>
            <a:solidFill>
              <a:srgbClr val="AACB9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85000"/>
                  </a:scheme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21" name="Freeform 620">
              <a:extLst>
                <a:ext uri="{FF2B5EF4-FFF2-40B4-BE49-F238E27FC236}">
                  <a16:creationId xmlns:a16="http://schemas.microsoft.com/office/drawing/2014/main" id="{BABFF723-B2D5-4BA1-BCF3-93016FA9E2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678" y="2149053"/>
              <a:ext cx="385754" cy="383217"/>
            </a:xfrm>
            <a:custGeom>
              <a:gdLst>
                <a:gd fmla="*/ 32 w 64" name="T0"/>
                <a:gd fmla="*/ 0 h 64" name="T1"/>
                <a:gd fmla="*/ 0 w 64" name="T2"/>
                <a:gd fmla="*/ 32 h 64" name="T3"/>
                <a:gd fmla="*/ 32 w 64" name="T4"/>
                <a:gd fmla="*/ 64 h 64" name="T5"/>
                <a:gd fmla="*/ 64 w 64" name="T6"/>
                <a:gd fmla="*/ 32 h 64" name="T7"/>
                <a:gd fmla="*/ 32 w 64" name="T8"/>
                <a:gd fmla="*/ 0 h 64" name="T9"/>
                <a:gd fmla="*/ 47 w 64" name="T10"/>
                <a:gd fmla="*/ 46 h 64" name="T11"/>
                <a:gd fmla="*/ 44 w 64" name="T12"/>
                <a:gd fmla="*/ 47 h 64" name="T13"/>
                <a:gd fmla="*/ 16 w 64" name="T14"/>
                <a:gd fmla="*/ 44 h 64" name="T15"/>
                <a:gd fmla="*/ 13 w 64" name="T16"/>
                <a:gd fmla="*/ 42 h 64" name="T17"/>
                <a:gd fmla="*/ 15 w 64" name="T18"/>
                <a:gd fmla="*/ 40 h 64" name="T19"/>
                <a:gd fmla="*/ 46 w 64" name="T20"/>
                <a:gd fmla="*/ 44 h 64" name="T21"/>
                <a:gd fmla="*/ 47 w 64" name="T22"/>
                <a:gd fmla="*/ 46 h 64" name="T23"/>
                <a:gd fmla="*/ 51 w 64" name="T24"/>
                <a:gd fmla="*/ 37 h 64" name="T25"/>
                <a:gd fmla="*/ 47 w 64" name="T26"/>
                <a:gd fmla="*/ 38 h 64" name="T27"/>
                <a:gd fmla="*/ 15 w 64" name="T28"/>
                <a:gd fmla="*/ 35 h 64" name="T29"/>
                <a:gd fmla="*/ 12 w 64" name="T30"/>
                <a:gd fmla="*/ 33 h 64" name="T31"/>
                <a:gd fmla="*/ 14 w 64" name="T32"/>
                <a:gd fmla="*/ 30 h 64" name="T33"/>
                <a:gd fmla="*/ 50 w 64" name="T34"/>
                <a:gd fmla="*/ 34 h 64" name="T35"/>
                <a:gd fmla="*/ 51 w 64" name="T36"/>
                <a:gd fmla="*/ 37 h 64" name="T37"/>
                <a:gd fmla="*/ 51 w 64" name="T38"/>
                <a:gd fmla="*/ 28 h 64" name="T39"/>
                <a:gd fmla="*/ 14 w 64" name="T40"/>
                <a:gd fmla="*/ 25 h 64" name="T41"/>
                <a:gd fmla="*/ 10 w 64" name="T42"/>
                <a:gd fmla="*/ 23 h 64" name="T43"/>
                <a:gd fmla="*/ 12 w 64" name="T44"/>
                <a:gd fmla="*/ 19 h 64" name="T45"/>
                <a:gd fmla="*/ 54 w 64" name="T46"/>
                <a:gd fmla="*/ 24 h 64" name="T47"/>
                <a:gd fmla="*/ 55 w 64" name="T48"/>
                <a:gd fmla="*/ 28 h 64" name="T49"/>
                <a:gd fmla="*/ 51 w 64" name="T50"/>
                <a:gd fmla="*/ 28 h 6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64" w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47" y="46"/>
                  </a:moveTo>
                  <a:cubicBezTo>
                    <a:pt x="46" y="47"/>
                    <a:pt x="45" y="48"/>
                    <a:pt x="44" y="47"/>
                  </a:cubicBezTo>
                  <a:cubicBezTo>
                    <a:pt x="36" y="42"/>
                    <a:pt x="27" y="41"/>
                    <a:pt x="16" y="44"/>
                  </a:cubicBezTo>
                  <a:cubicBezTo>
                    <a:pt x="15" y="44"/>
                    <a:pt x="14" y="43"/>
                    <a:pt x="13" y="42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27" y="37"/>
                    <a:pt x="38" y="38"/>
                    <a:pt x="46" y="44"/>
                  </a:cubicBezTo>
                  <a:cubicBezTo>
                    <a:pt x="47" y="44"/>
                    <a:pt x="47" y="45"/>
                    <a:pt x="47" y="46"/>
                  </a:cubicBezTo>
                  <a:close/>
                  <a:moveTo>
                    <a:pt x="51" y="37"/>
                  </a:moveTo>
                  <a:cubicBezTo>
                    <a:pt x="50" y="39"/>
                    <a:pt x="48" y="39"/>
                    <a:pt x="47" y="38"/>
                  </a:cubicBezTo>
                  <a:cubicBezTo>
                    <a:pt x="39" y="33"/>
                    <a:pt x="25" y="31"/>
                    <a:pt x="15" y="35"/>
                  </a:cubicBezTo>
                  <a:cubicBezTo>
                    <a:pt x="14" y="35"/>
                    <a:pt x="13" y="34"/>
                    <a:pt x="12" y="33"/>
                  </a:cubicBezTo>
                  <a:cubicBezTo>
                    <a:pt x="12" y="32"/>
                    <a:pt x="13" y="30"/>
                    <a:pt x="14" y="30"/>
                  </a:cubicBezTo>
                  <a:cubicBezTo>
                    <a:pt x="26" y="26"/>
                    <a:pt x="40" y="28"/>
                    <a:pt x="50" y="34"/>
                  </a:cubicBezTo>
                  <a:cubicBezTo>
                    <a:pt x="51" y="35"/>
                    <a:pt x="51" y="36"/>
                    <a:pt x="51" y="37"/>
                  </a:cubicBezTo>
                  <a:close/>
                  <a:moveTo>
                    <a:pt x="51" y="28"/>
                  </a:moveTo>
                  <a:cubicBezTo>
                    <a:pt x="41" y="22"/>
                    <a:pt x="24" y="22"/>
                    <a:pt x="14" y="25"/>
                  </a:cubicBezTo>
                  <a:cubicBezTo>
                    <a:pt x="12" y="25"/>
                    <a:pt x="11" y="24"/>
                    <a:pt x="10" y="23"/>
                  </a:cubicBezTo>
                  <a:cubicBezTo>
                    <a:pt x="10" y="21"/>
                    <a:pt x="11" y="20"/>
                    <a:pt x="12" y="19"/>
                  </a:cubicBezTo>
                  <a:cubicBezTo>
                    <a:pt x="23" y="16"/>
                    <a:pt x="42" y="16"/>
                    <a:pt x="54" y="24"/>
                  </a:cubicBezTo>
                  <a:cubicBezTo>
                    <a:pt x="55" y="24"/>
                    <a:pt x="56" y="26"/>
                    <a:pt x="55" y="28"/>
                  </a:cubicBezTo>
                  <a:cubicBezTo>
                    <a:pt x="54" y="29"/>
                    <a:pt x="52" y="29"/>
                    <a:pt x="51" y="28"/>
                  </a:cubicBezTo>
                  <a:close/>
                </a:path>
              </a:pathLst>
            </a:custGeom>
            <a:solidFill>
              <a:srgbClr val="AACB9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85000"/>
                  </a:scheme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22" name="Freeform 621">
              <a:extLst>
                <a:ext uri="{FF2B5EF4-FFF2-40B4-BE49-F238E27FC236}">
                  <a16:creationId xmlns:a16="http://schemas.microsoft.com/office/drawing/2014/main" id="{C6A5157A-F367-4B16-B929-FE087267A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351" y="3766548"/>
              <a:ext cx="387769" cy="387769"/>
            </a:xfrm>
            <a:custGeom>
              <a:gdLst>
                <a:gd fmla="*/ 32 w 64" name="T0"/>
                <a:gd fmla="*/ 0 h 64" name="T1"/>
                <a:gd fmla="*/ 0 w 64" name="T2"/>
                <a:gd fmla="*/ 32 h 64" name="T3"/>
                <a:gd fmla="*/ 32 w 64" name="T4"/>
                <a:gd fmla="*/ 64 h 64" name="T5"/>
                <a:gd fmla="*/ 64 w 64" name="T6"/>
                <a:gd fmla="*/ 32 h 64" name="T7"/>
                <a:gd fmla="*/ 32 w 64" name="T8"/>
                <a:gd fmla="*/ 0 h 64" name="T9"/>
                <a:gd fmla="*/ 48 w 64" name="T10"/>
                <a:gd fmla="*/ 22 h 64" name="T11"/>
                <a:gd fmla="*/ 42 w 64" name="T12"/>
                <a:gd fmla="*/ 47 h 64" name="T13"/>
                <a:gd fmla="*/ 40 w 64" name="T14"/>
                <a:gd fmla="*/ 48 h 64" name="T15"/>
                <a:gd fmla="*/ 32 w 64" name="T16"/>
                <a:gd fmla="*/ 42 h 64" name="T17"/>
                <a:gd fmla="*/ 28 w 64" name="T18"/>
                <a:gd fmla="*/ 46 h 64" name="T19"/>
                <a:gd fmla="*/ 26 w 64" name="T20"/>
                <a:gd fmla="*/ 47 h 64" name="T21"/>
                <a:gd fmla="*/ 25 w 64" name="T22"/>
                <a:gd fmla="*/ 45 h 64" name="T23"/>
                <a:gd fmla="*/ 22 w 64" name="T24"/>
                <a:gd fmla="*/ 36 h 64" name="T25"/>
                <a:gd fmla="*/ 14 w 64" name="T26"/>
                <a:gd fmla="*/ 34 h 64" name="T27"/>
                <a:gd fmla="*/ 15 w 64" name="T28"/>
                <a:gd fmla="*/ 31 h 64" name="T29"/>
                <a:gd fmla="*/ 46 w 64" name="T30"/>
                <a:gd fmla="*/ 19 h 64" name="T31"/>
                <a:gd fmla="*/ 48 w 64" name="T32"/>
                <a:gd fmla="*/ 22 h 6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4" w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48" y="22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1" y="49"/>
                    <a:pt x="40" y="48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7" y="47"/>
                    <a:pt x="26" y="47"/>
                  </a:cubicBezTo>
                  <a:cubicBezTo>
                    <a:pt x="25" y="47"/>
                    <a:pt x="25" y="46"/>
                    <a:pt x="25" y="4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3"/>
                    <a:pt x="13" y="32"/>
                    <a:pt x="15" y="31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8" y="20"/>
                    <a:pt x="48" y="22"/>
                  </a:cubicBezTo>
                  <a:close/>
                </a:path>
              </a:pathLst>
            </a:custGeom>
            <a:solidFill>
              <a:srgbClr val="AACB9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85000"/>
                  </a:scheme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29" name="iconfont-1191-866883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5560367" y="3326777"/>
            <a:ext cx="609685" cy="603393"/>
          </a:xfrm>
          <a:custGeom>
            <a:gdLst>
              <a:gd fmla="*/ 2709 w 7873" name="T0"/>
              <a:gd fmla="*/ 1592 h 7791" name="T1"/>
              <a:gd fmla="*/ 5329 w 7873" name="T2"/>
              <a:gd fmla="*/ 1624 h 7791" name="T3"/>
              <a:gd fmla="*/ 5782 w 7873" name="T4"/>
              <a:gd fmla="*/ 969 h 7791" name="T5"/>
              <a:gd fmla="*/ 5477 w 7873" name="T6"/>
              <a:gd fmla="*/ 432 h 7791" name="T7"/>
              <a:gd fmla="*/ 4004 w 7873" name="T8"/>
              <a:gd fmla="*/ 13 h 7791" name="T9"/>
              <a:gd fmla="*/ 2709 w 7873" name="T10"/>
              <a:gd fmla="*/ 368 h 7791" name="T11"/>
              <a:gd fmla="*/ 2352 w 7873" name="T12"/>
              <a:gd fmla="*/ 840 h 7791" name="T13"/>
              <a:gd fmla="*/ 2709 w 7873" name="T14"/>
              <a:gd fmla="*/ 1592 h 7791" name="T15"/>
              <a:gd fmla="*/ 2699 w 7873" name="T16"/>
              <a:gd fmla="*/ 2258 h 7791" name="T17"/>
              <a:gd fmla="*/ 3046 w 7873" name="T18"/>
              <a:gd fmla="*/ 2376 h 7791" name="T19"/>
              <a:gd fmla="*/ 3351 w 7873" name="T20"/>
              <a:gd fmla="*/ 2537 h 7791" name="T21"/>
              <a:gd fmla="*/ 4656 w 7873" name="T22"/>
              <a:gd fmla="*/ 2570 h 7791" name="T23"/>
              <a:gd fmla="*/ 5624 w 7873" name="T24"/>
              <a:gd fmla="*/ 2076 h 7791" name="T25"/>
              <a:gd fmla="*/ 5782 w 7873" name="T26"/>
              <a:gd fmla="*/ 1335 h 7791" name="T27"/>
              <a:gd fmla="*/ 5698 w 7873" name="T28"/>
              <a:gd fmla="*/ 1592 h 7791" name="T29"/>
              <a:gd fmla="*/ 2331 w 7873" name="T30"/>
              <a:gd fmla="*/ 1335 h 7791" name="T31"/>
              <a:gd fmla="*/ 2699 w 7873" name="T32"/>
              <a:gd fmla="*/ 2258 h 7791" name="T33"/>
              <a:gd fmla="*/ 3730 w 7873" name="T34"/>
              <a:gd fmla="*/ 2903 h 7791" name="T35"/>
              <a:gd fmla="*/ 3888 w 7873" name="T36"/>
              <a:gd fmla="*/ 3300 h 7791" name="T37"/>
              <a:gd fmla="*/ 4414 w 7873" name="T38"/>
              <a:gd fmla="*/ 3128 h 7791" name="T39"/>
              <a:gd fmla="*/ 5519 w 7873" name="T40"/>
              <a:gd fmla="*/ 2849 h 7791" name="T41"/>
              <a:gd fmla="*/ 5782 w 7873" name="T42"/>
              <a:gd fmla="*/ 2011 h 7791" name="T43"/>
              <a:gd fmla="*/ 5761 w 7873" name="T44"/>
              <a:gd fmla="*/ 2140 h 7791" name="T45"/>
              <a:gd fmla="*/ 3730 w 7873" name="T46"/>
              <a:gd fmla="*/ 2903 h 7791" name="T47"/>
              <a:gd fmla="*/ 3330 w 7873" name="T48"/>
              <a:gd fmla="*/ 2967 h 7791" name="T49"/>
              <a:gd fmla="*/ 1752 w 7873" name="T50"/>
              <a:gd fmla="*/ 2494 h 7791" name="T51"/>
              <a:gd fmla="*/ 742 w 7873" name="T52"/>
              <a:gd fmla="*/ 2709 h 7791" name="T53"/>
              <a:gd fmla="*/ 152 w 7873" name="T54"/>
              <a:gd fmla="*/ 3644 h 7791" name="T55"/>
              <a:gd fmla="*/ 1815 w 7873" name="T56"/>
              <a:gd fmla="*/ 4428 h 7791" name="T57"/>
              <a:gd fmla="*/ 3530 w 7873" name="T58"/>
              <a:gd fmla="*/ 3687 h 7791" name="T59"/>
              <a:gd fmla="*/ 3330 w 7873" name="T60"/>
              <a:gd fmla="*/ 2967 h 7791" name="T61"/>
              <a:gd fmla="*/ 3236 w 7873" name="T62"/>
              <a:gd fmla="*/ 4267 h 7791" name="T63"/>
              <a:gd fmla="*/ 100 w 7873" name="T64"/>
              <a:gd fmla="*/ 3837 h 7791" name="T65"/>
              <a:gd fmla="*/ 289 w 7873" name="T66"/>
              <a:gd fmla="*/ 4567 h 7791" name="T67"/>
              <a:gd fmla="*/ 3036 w 7873" name="T68"/>
              <a:gd fmla="*/ 4825 h 7791" name="T69"/>
              <a:gd fmla="*/ 3288 w 7873" name="T70"/>
              <a:gd fmla="*/ 4234 h 7791" name="T71"/>
              <a:gd fmla="*/ 3236 w 7873" name="T72"/>
              <a:gd fmla="*/ 4267 h 7791" name="T73"/>
              <a:gd fmla="*/ 7676 w 7873" name="T74"/>
              <a:gd fmla="*/ 4686 h 7791" name="T75"/>
              <a:gd fmla="*/ 5708 w 7873" name="T76"/>
              <a:gd fmla="*/ 3407 h 7791" name="T77"/>
              <a:gd fmla="*/ 4193 w 7873" name="T78"/>
              <a:gd fmla="*/ 4063 h 7791" name="T79"/>
              <a:gd fmla="*/ 3572 w 7873" name="T80"/>
              <a:gd fmla="*/ 5620 h 7791" name="T81"/>
              <a:gd fmla="*/ 4214 w 7873" name="T82"/>
              <a:gd fmla="*/ 7145 h 7791" name="T83"/>
              <a:gd fmla="*/ 5740 w 7873" name="T84"/>
              <a:gd fmla="*/ 7779 h 7791" name="T85"/>
              <a:gd fmla="*/ 7245 w 7873" name="T86"/>
              <a:gd fmla="*/ 7134 h 7791" name="T87"/>
              <a:gd fmla="*/ 7866 w 7873" name="T88"/>
              <a:gd fmla="*/ 5577 h 7791" name="T89"/>
              <a:gd fmla="*/ 7676 w 7873" name="T90"/>
              <a:gd fmla="*/ 4686 h 7791" name="T91"/>
              <a:gd fmla="*/ 5719 w 7873" name="T92"/>
              <a:gd fmla="*/ 6286 h 7791" name="T93"/>
              <a:gd fmla="*/ 4267 w 7873" name="T94"/>
              <a:gd fmla="*/ 5953 h 7791" name="T95"/>
              <a:gd fmla="*/ 4330 w 7873" name="T96"/>
              <a:gd fmla="*/ 5556 h 7791" name="T97"/>
              <a:gd fmla="*/ 5603 w 7873" name="T98"/>
              <a:gd fmla="*/ 5867 h 7791" name="T99"/>
              <a:gd fmla="*/ 6908 w 7873" name="T100"/>
              <a:gd fmla="*/ 3977 h 7791" name="T101"/>
              <a:gd fmla="*/ 7255 w 7873" name="T102"/>
              <a:gd fmla="*/ 4535 h 7791" name="T103"/>
              <a:gd fmla="*/ 5719 w 7873" name="T104"/>
              <a:gd fmla="*/ 6286 h 7791" name="T105"/>
              <a:gd fmla="*/ 121 w 7873" name="T106"/>
              <a:gd fmla="*/ 4492 h 7791" name="T107"/>
              <a:gd fmla="*/ 152 w 7873" name="T108"/>
              <a:gd fmla="*/ 5008 h 7791" name="T109"/>
              <a:gd fmla="*/ 1310 w 7873" name="T110"/>
              <a:gd fmla="*/ 5738 h 7791" name="T111"/>
              <a:gd fmla="*/ 2930 w 7873" name="T112"/>
              <a:gd fmla="*/ 5566 h 7791" name="T113"/>
              <a:gd fmla="*/ 2962 w 7873" name="T114"/>
              <a:gd fmla="*/ 5169 h 7791" name="T115"/>
              <a:gd fmla="*/ 121 w 7873" name="T116"/>
              <a:gd fmla="*/ 4492 h 7791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7791" w="7873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0" name="文本框 29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</p:spTree>
    <p:custDataLst>
      <p:tags r:id="rId3"/>
    </p:custDataLst>
    <p:extLst>
      <p:ext uri="{BB962C8B-B14F-4D97-AF65-F5344CB8AC3E}">
        <p14:creationId val="913334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占位符 4">
            <a:extLst>
              <a:ext uri="{FF2B5EF4-FFF2-40B4-BE49-F238E27FC236}">
                <a16:creationId xmlns:a16="http://schemas.microsoft.com/office/drawing/2014/main" id="{28938F93-0D7A-46DB-BF5D-91B4F16AE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528469" y="1958975"/>
            <a:ext cx="5057776" cy="3371850"/>
          </a:xfrm>
          <a:custGeom>
            <a:gdLst>
              <a:gd fmla="*/ 0 w 4255008" name="T0"/>
              <a:gd fmla="*/ 0 h 3371088" name="T1"/>
              <a:gd fmla="*/ 4255008 w 4255008" name="T2"/>
              <a:gd fmla="*/ 0 h 3371088" name="T3"/>
              <a:gd fmla="*/ 4255008 w 4255008" name="T4"/>
              <a:gd fmla="*/ 3371088 h 3371088" name="T5"/>
              <a:gd fmla="*/ 0 w 4255008" name="T6"/>
              <a:gd fmla="*/ 3371088 h 337108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3371088" w="4255008">
                <a:moveTo>
                  <a:pt x="0" y="0"/>
                </a:moveTo>
                <a:lnTo>
                  <a:pt x="4255008" y="0"/>
                </a:lnTo>
                <a:lnTo>
                  <a:pt x="4255008" y="3371088"/>
                </a:lnTo>
                <a:lnTo>
                  <a:pt x="0" y="33710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90BEACE-0565-4AEE-9764-D9AE364ACC46}"/>
              </a:ext>
            </a:extLst>
          </p:cNvPr>
          <p:cNvSpPr/>
          <p:nvPr/>
        </p:nvSpPr>
        <p:spPr>
          <a:xfrm>
            <a:off x="0" y="1958975"/>
            <a:ext cx="6192838" cy="3371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B5979093-59D7-4B02-ABF6-011D30336E71}"/>
              </a:ext>
            </a:extLst>
          </p:cNvPr>
          <p:cNvSpPr txBox="1"/>
          <p:nvPr/>
        </p:nvSpPr>
        <p:spPr>
          <a:xfrm>
            <a:off x="3324702" y="2387600"/>
            <a:ext cx="2545080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lvl="0">
              <a:defRPr/>
            </a:pPr>
            <a:r>
              <a:rPr altLang="en-US" lang="zh-CN" spc="300" sz="2800">
                <a:solidFill>
                  <a:prstClr val="black">
                    <a:lumMod val="75000"/>
                    <a:lumOff val="25000"/>
                  </a:prstClr>
                </a:solidFill>
                <a:latin charset="-122" panose="02020600000000000000" pitchFamily="18" typeface="思源宋体 CN SemiBold"/>
                <a:ea charset="-122" panose="02020600000000000000" pitchFamily="18" typeface="思源宋体 CN SemiBold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添加标题文本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AD6B462F-6FD0-4B5F-B768-AAEB61890E59}"/>
              </a:ext>
            </a:extLst>
          </p:cNvPr>
          <p:cNvSpPr txBox="1"/>
          <p:nvPr/>
        </p:nvSpPr>
        <p:spPr>
          <a:xfrm>
            <a:off x="1799493" y="2910820"/>
            <a:ext cx="4070289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  <a:defRPr/>
            </a:pPr>
            <a:r>
              <a:rPr altLang="en-US" lang="zh-CN" spc="300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04178203-99FC-4F69-84BC-B292886EDE0D}"/>
              </a:ext>
            </a:extLst>
          </p:cNvPr>
          <p:cNvCxnSpPr/>
          <p:nvPr/>
        </p:nvCxnSpPr>
        <p:spPr>
          <a:xfrm>
            <a:off x="4885532" y="4797425"/>
            <a:ext cx="83026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</p:spTree>
    <p:extLst>
      <p:ext uri="{BB962C8B-B14F-4D97-AF65-F5344CB8AC3E}">
        <p14:creationId val="348640118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6B9D52A0-C0CA-4683-AEE8-1F905F61D7FC}"/>
              </a:ext>
            </a:extLst>
          </p:cNvPr>
          <p:cNvCxnSpPr/>
          <p:nvPr/>
        </p:nvCxnSpPr>
        <p:spPr>
          <a:xfrm>
            <a:off x="3561998" y="2981619"/>
            <a:ext cx="503958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557E8F8D-8E31-442E-BA6F-B0DA185DB252}"/>
              </a:ext>
            </a:extLst>
          </p:cNvPr>
          <p:cNvSpPr/>
          <p:nvPr/>
        </p:nvSpPr>
        <p:spPr>
          <a:xfrm rot="2700000">
            <a:off x="5001540" y="1941946"/>
            <a:ext cx="2131770" cy="2131764"/>
          </a:xfrm>
          <a:prstGeom prst="roundRect">
            <a:avLst>
              <a:gd fmla="val 34663" name="adj"/>
            </a:avLst>
          </a:prstGeom>
          <a:solidFill>
            <a:srgbClr val="6EAA6B"/>
          </a:solidFill>
          <a:ln>
            <a:noFill/>
          </a:ln>
          <a:effectLst>
            <a:outerShdw algn="t" blurRad="254000" dir="5400000" dist="127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338">
              <a:defRPr/>
            </a:pPr>
            <a:endParaRPr lang="en-US" sz="1046">
              <a:solidFill>
                <a:srgbClr val="FFFFFF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1CBD8E05-2663-4A70-ABBD-A022E43646CD}"/>
              </a:ext>
            </a:extLst>
          </p:cNvPr>
          <p:cNvSpPr/>
          <p:nvPr/>
        </p:nvSpPr>
        <p:spPr>
          <a:xfrm rot="2700000">
            <a:off x="2584947" y="2469105"/>
            <a:ext cx="1017760" cy="1017758"/>
          </a:xfrm>
          <a:prstGeom prst="roundRect">
            <a:avLst>
              <a:gd fmla="val 34663" name="adj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" blurRad="101600" dir="5400000" dist="381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338">
              <a:defRPr/>
            </a:pPr>
            <a:endParaRPr lang="en-US" sz="1046">
              <a:solidFill>
                <a:srgbClr val="2196F3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E68D26E-A3AB-42E5-8B83-A0675662C091}"/>
              </a:ext>
            </a:extLst>
          </p:cNvPr>
          <p:cNvSpPr/>
          <p:nvPr/>
        </p:nvSpPr>
        <p:spPr>
          <a:xfrm rot="2700000">
            <a:off x="8532142" y="2469105"/>
            <a:ext cx="1017760" cy="1017758"/>
          </a:xfrm>
          <a:prstGeom prst="roundRect">
            <a:avLst>
              <a:gd fmla="val 34663" name="adj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" blurRad="101600" dir="5400000" dist="381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338">
              <a:defRPr/>
            </a:pPr>
            <a:endParaRPr lang="en-US" sz="1046">
              <a:solidFill>
                <a:srgbClr val="2196F3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6924DC8E-1C65-4999-8CC8-C8E598F7D68B}"/>
              </a:ext>
            </a:extLst>
          </p:cNvPr>
          <p:cNvGrpSpPr/>
          <p:nvPr/>
        </p:nvGrpSpPr>
        <p:grpSpPr>
          <a:xfrm>
            <a:off x="1939326" y="3885951"/>
            <a:ext cx="2394614" cy="1151720"/>
            <a:chOff x="1949210" y="4309014"/>
            <a:chExt cx="2405456" cy="1156933"/>
          </a:xfrm>
        </p:grpSpPr>
        <p:sp>
          <p:nvSpPr>
            <p:cNvPr id="16" name="Title 3">
              <a:extLst>
                <a:ext uri="{FF2B5EF4-FFF2-40B4-BE49-F238E27FC236}">
                  <a16:creationId xmlns:a16="http://schemas.microsoft.com/office/drawing/2014/main" id="{80C80B53-B4F4-46B3-A1F7-5E541CD6AE9A}"/>
                </a:ext>
              </a:extLst>
            </p:cNvPr>
            <p:cNvSpPr txBox="1"/>
            <p:nvPr/>
          </p:nvSpPr>
          <p:spPr>
            <a:xfrm>
              <a:off x="2065462" y="4309014"/>
              <a:ext cx="2172951" cy="246539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>
                <a:lnSpc>
                  <a:spcPct val="80000"/>
                </a:lnSpc>
                <a:defRPr/>
              </a:pPr>
              <a:r>
                <a:rPr altLang="en-US" lang="zh-CN" sz="1800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603B48F1-BC03-4097-80F7-2E4AAE2323C8}"/>
                </a:ext>
              </a:extLst>
            </p:cNvPr>
            <p:cNvSpPr txBox="1"/>
            <p:nvPr/>
          </p:nvSpPr>
          <p:spPr>
            <a:xfrm>
              <a:off x="1949210" y="4674697"/>
              <a:ext cx="2405456" cy="791250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>
                <a:lnSpc>
                  <a:spcPct val="100000"/>
                </a:lnSpc>
                <a:defRPr/>
              </a:pPr>
              <a:r>
                <a:rPr altLang="en-US" b="0" lang="zh-CN" sz="1200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261F329C-FBD0-441A-B70D-252AC1B2A3DE}"/>
              </a:ext>
            </a:extLst>
          </p:cNvPr>
          <p:cNvSpPr txBox="1"/>
          <p:nvPr/>
        </p:nvSpPr>
        <p:spPr>
          <a:xfrm>
            <a:off x="2712532" y="2793318"/>
            <a:ext cx="7766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chemeClr val="bg1">
                    <a:lumMod val="50000"/>
                  </a:scheme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标题1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345DA5C-2F5A-4F67-8133-58F8B865DAF9}"/>
              </a:ext>
            </a:extLst>
          </p:cNvPr>
          <p:cNvSpPr txBox="1"/>
          <p:nvPr/>
        </p:nvSpPr>
        <p:spPr>
          <a:xfrm>
            <a:off x="5636795" y="2530774"/>
            <a:ext cx="894080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</a:t>
            </a:r>
          </a:p>
          <a:p>
            <a:r>
              <a:rPr altLang="en-US" lang="zh-CN" smtClean="0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09FB3C9-8141-4EBC-9A46-403278704158}"/>
              </a:ext>
            </a:extLst>
          </p:cNvPr>
          <p:cNvSpPr txBox="1"/>
          <p:nvPr/>
        </p:nvSpPr>
        <p:spPr>
          <a:xfrm>
            <a:off x="8651570" y="2807772"/>
            <a:ext cx="843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chemeClr val="bg1">
                    <a:lumMod val="50000"/>
                  </a:schemeClr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标题2</a:t>
            </a: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6924DC8E-1C65-4999-8CC8-C8E598F7D68B}"/>
              </a:ext>
            </a:extLst>
          </p:cNvPr>
          <p:cNvGrpSpPr/>
          <p:nvPr/>
        </p:nvGrpSpPr>
        <p:grpSpPr>
          <a:xfrm>
            <a:off x="7843715" y="3885951"/>
            <a:ext cx="2394614" cy="1151720"/>
            <a:chOff x="1949210" y="4309014"/>
            <a:chExt cx="2405456" cy="1156933"/>
          </a:xfrm>
        </p:grpSpPr>
        <p:sp>
          <p:nvSpPr>
            <p:cNvPr id="28" name="Title 3">
              <a:extLst>
                <a:ext uri="{FF2B5EF4-FFF2-40B4-BE49-F238E27FC236}">
                  <a16:creationId xmlns:a16="http://schemas.microsoft.com/office/drawing/2014/main" id="{80C80B53-B4F4-46B3-A1F7-5E541CD6AE9A}"/>
                </a:ext>
              </a:extLst>
            </p:cNvPr>
            <p:cNvSpPr txBox="1"/>
            <p:nvPr/>
          </p:nvSpPr>
          <p:spPr>
            <a:xfrm>
              <a:off x="2065462" y="4309014"/>
              <a:ext cx="2172951" cy="246539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>
                <a:lnSpc>
                  <a:spcPct val="80000"/>
                </a:lnSpc>
                <a:defRPr/>
              </a:pPr>
              <a:r>
                <a:rPr altLang="en-US" lang="zh-CN" sz="1800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29" name="Title 3">
              <a:extLst>
                <a:ext uri="{FF2B5EF4-FFF2-40B4-BE49-F238E27FC236}">
                  <a16:creationId xmlns:a16="http://schemas.microsoft.com/office/drawing/2014/main" id="{603B48F1-BC03-4097-80F7-2E4AAE2323C8}"/>
                </a:ext>
              </a:extLst>
            </p:cNvPr>
            <p:cNvSpPr txBox="1"/>
            <p:nvPr/>
          </p:nvSpPr>
          <p:spPr>
            <a:xfrm>
              <a:off x="1949210" y="4674697"/>
              <a:ext cx="2405456" cy="791250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>
                <a:lnSpc>
                  <a:spcPct val="100000"/>
                </a:lnSpc>
                <a:defRPr/>
              </a:pPr>
              <a:r>
                <a:rPr altLang="en-US" b="0" lang="zh-CN" sz="1200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id="{6924DC8E-1C65-4999-8CC8-C8E598F7D68B}"/>
              </a:ext>
            </a:extLst>
          </p:cNvPr>
          <p:cNvGrpSpPr/>
          <p:nvPr/>
        </p:nvGrpSpPr>
        <p:grpSpPr>
          <a:xfrm>
            <a:off x="4884481" y="4515214"/>
            <a:ext cx="2394614" cy="1151720"/>
            <a:chOff x="1949210" y="4309014"/>
            <a:chExt cx="2405456" cy="1156933"/>
          </a:xfrm>
        </p:grpSpPr>
        <p:sp>
          <p:nvSpPr>
            <p:cNvPr id="31" name="Title 3">
              <a:extLst>
                <a:ext uri="{FF2B5EF4-FFF2-40B4-BE49-F238E27FC236}">
                  <a16:creationId xmlns:a16="http://schemas.microsoft.com/office/drawing/2014/main" id="{80C80B53-B4F4-46B3-A1F7-5E541CD6AE9A}"/>
                </a:ext>
              </a:extLst>
            </p:cNvPr>
            <p:cNvSpPr txBox="1"/>
            <p:nvPr/>
          </p:nvSpPr>
          <p:spPr>
            <a:xfrm>
              <a:off x="2065462" y="4309014"/>
              <a:ext cx="2172951" cy="246539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>
                <a:lnSpc>
                  <a:spcPct val="80000"/>
                </a:lnSpc>
                <a:defRPr/>
              </a:pPr>
              <a:r>
                <a:rPr altLang="en-US" lang="zh-CN" sz="1800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32" name="Title 3">
              <a:extLst>
                <a:ext uri="{FF2B5EF4-FFF2-40B4-BE49-F238E27FC236}">
                  <a16:creationId xmlns:a16="http://schemas.microsoft.com/office/drawing/2014/main" id="{603B48F1-BC03-4097-80F7-2E4AAE2323C8}"/>
                </a:ext>
              </a:extLst>
            </p:cNvPr>
            <p:cNvSpPr txBox="1"/>
            <p:nvPr/>
          </p:nvSpPr>
          <p:spPr>
            <a:xfrm>
              <a:off x="1949210" y="4674697"/>
              <a:ext cx="2405456" cy="791250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algn="ctr" defTabSz="910338">
                <a:lnSpc>
                  <a:spcPct val="100000"/>
                </a:lnSpc>
                <a:defRPr/>
              </a:pPr>
              <a:r>
                <a:rPr altLang="en-US" b="0" lang="zh-CN" sz="1200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</p:spTree>
    <p:extLst>
      <p:ext uri="{BB962C8B-B14F-4D97-AF65-F5344CB8AC3E}">
        <p14:creationId val="109873600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2098119" y="1998644"/>
            <a:ext cx="9853838" cy="816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456383" y="1558551"/>
            <a:ext cx="880186" cy="880186"/>
          </a:xfrm>
          <a:prstGeom prst="ellipse">
            <a:avLst/>
          </a:prstGeom>
          <a:solidFill>
            <a:schemeClr val="bg1"/>
          </a:solidFill>
          <a:ln w="25400">
            <a:solidFill>
              <a:srgbClr val="AACB94"/>
            </a:solidFill>
          </a:ln>
          <a:effectLst>
            <a:outerShdw algn="t" blurRad="38100" dir="5400000" dist="25400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028" rtlCol="0" tIns="91028"/>
          <a:lstStyle/>
          <a:p>
            <a:pPr algn="ctr" defTabSz="910338" eaLnBrk="1" fontAlgn="auto" hangingPunct="1" indent="0" latinLnBrk="0" lvl="0" marL="0" marR="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mtClean="0" spc="0" strike="noStrike" sz="2389" u="none">
                <a:ln>
                  <a:noFill/>
                </a:ln>
                <a:solidFill>
                  <a:srgbClr val="384053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78616" y="2578549"/>
            <a:ext cx="2141061" cy="2894046"/>
            <a:chOff x="1506846" y="2726815"/>
            <a:chExt cx="2150754" cy="2907149"/>
          </a:xfrm>
        </p:grpSpPr>
        <p:sp>
          <p:nvSpPr>
            <p:cNvPr id="5" name="Freeform 4"/>
            <p:cNvSpPr/>
            <p:nvPr/>
          </p:nvSpPr>
          <p:spPr>
            <a:xfrm>
              <a:off x="1506846" y="2726815"/>
              <a:ext cx="2150754" cy="2907149"/>
            </a:xfrm>
            <a:custGeom>
              <a:gdLst>
                <a:gd fmla="*/ 367014 w 2589152" name="connsiteX0"/>
                <a:gd fmla="*/ 0 h 2907149" name="connsiteY0"/>
                <a:gd fmla="*/ 491570 w 2589152" name="connsiteX1"/>
                <a:gd fmla="*/ 124556 h 2907149" name="connsiteY1"/>
                <a:gd fmla="*/ 2557280 w 2589152" name="connsiteX2"/>
                <a:gd fmla="*/ 124556 h 2907149" name="connsiteY2"/>
                <a:gd fmla="*/ 2589152 w 2589152" name="connsiteX3"/>
                <a:gd fmla="*/ 156428 h 2907149" name="connsiteY3"/>
                <a:gd fmla="*/ 2589152 w 2589152" name="connsiteX4"/>
                <a:gd fmla="*/ 2875277 h 2907149" name="connsiteY4"/>
                <a:gd fmla="*/ 2557280 w 2589152" name="connsiteX5"/>
                <a:gd fmla="*/ 2907149 h 2907149" name="connsiteY5"/>
                <a:gd fmla="*/ 31872 w 2589152" name="connsiteX6"/>
                <a:gd fmla="*/ 2907149 h 2907149" name="connsiteY6"/>
                <a:gd fmla="*/ 0 w 2589152" name="connsiteX7"/>
                <a:gd fmla="*/ 2875277 h 2907149" name="connsiteY7"/>
                <a:gd fmla="*/ 0 w 2589152" name="connsiteX8"/>
                <a:gd fmla="*/ 156428 h 2907149" name="connsiteY8"/>
                <a:gd fmla="*/ 31872 w 2589152" name="connsiteX9"/>
                <a:gd fmla="*/ 124556 h 2907149" name="connsiteY9"/>
                <a:gd fmla="*/ 242458 w 2589152" name="connsiteX10"/>
                <a:gd fmla="*/ 124556 h 2907149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907149" w="2589152">
                  <a:moveTo>
                    <a:pt x="367014" y="0"/>
                  </a:moveTo>
                  <a:lnTo>
                    <a:pt x="491570" y="124556"/>
                  </a:lnTo>
                  <a:lnTo>
                    <a:pt x="2557280" y="124556"/>
                  </a:lnTo>
                  <a:cubicBezTo>
                    <a:pt x="2574882" y="124556"/>
                    <a:pt x="2589152" y="138826"/>
                    <a:pt x="2589152" y="156428"/>
                  </a:cubicBezTo>
                  <a:lnTo>
                    <a:pt x="2589152" y="2875277"/>
                  </a:lnTo>
                  <a:cubicBezTo>
                    <a:pt x="2589152" y="2892879"/>
                    <a:pt x="2574882" y="2907149"/>
                    <a:pt x="2557280" y="2907149"/>
                  </a:cubicBezTo>
                  <a:lnTo>
                    <a:pt x="31872" y="2907149"/>
                  </a:lnTo>
                  <a:cubicBezTo>
                    <a:pt x="14270" y="2907149"/>
                    <a:pt x="0" y="2892879"/>
                    <a:pt x="0" y="2875277"/>
                  </a:cubicBezTo>
                  <a:lnTo>
                    <a:pt x="0" y="156428"/>
                  </a:lnTo>
                  <a:cubicBezTo>
                    <a:pt x="0" y="138826"/>
                    <a:pt x="14270" y="124556"/>
                    <a:pt x="31872" y="124556"/>
                  </a:cubicBezTo>
                  <a:lnTo>
                    <a:pt x="242458" y="1245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381000" dir="5400000" dist="254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792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6" name="Title 3"/>
            <p:cNvSpPr txBox="1"/>
            <p:nvPr/>
          </p:nvSpPr>
          <p:spPr>
            <a:xfrm>
              <a:off x="1703012" y="3152439"/>
              <a:ext cx="1796677" cy="34060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80000"/>
                </a:lnSpc>
                <a:defRPr/>
              </a:pPr>
              <a:r>
                <a:rPr altLang="en-US" b="0" lang="zh-CN" sz="1593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3013" y="3435155"/>
              <a:ext cx="1796677" cy="7098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897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  <p:sp>
          <p:nvSpPr>
            <p:cNvPr id="41" name="TextBox 7"/>
            <p:cNvSpPr txBox="1"/>
            <p:nvPr/>
          </p:nvSpPr>
          <p:spPr>
            <a:xfrm>
              <a:off x="1703013" y="4262832"/>
              <a:ext cx="1796677" cy="7098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897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838029" y="2380292"/>
            <a:ext cx="116893" cy="116893"/>
          </a:xfrm>
          <a:prstGeom prst="ellipse">
            <a:avLst/>
          </a:prstGeom>
          <a:solidFill>
            <a:schemeClr val="bg1"/>
          </a:solidFill>
          <a:ln w="12700">
            <a:solidFill>
              <a:srgbClr val="AACB94"/>
            </a:solidFill>
          </a:ln>
          <a:effectLst>
            <a:outerShdw algn="t" blurRad="88900" dir="5400000" dist="38100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389" u="none">
              <a:ln>
                <a:noFill/>
              </a:ln>
              <a:solidFill>
                <a:srgbClr val="384053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44478" y="1558551"/>
            <a:ext cx="880186" cy="880186"/>
          </a:xfrm>
          <a:prstGeom prst="ellipse">
            <a:avLst/>
          </a:prstGeom>
          <a:solidFill>
            <a:srgbClr val="6EAA6B"/>
          </a:solidFill>
          <a:ln w="25400">
            <a:noFill/>
          </a:ln>
          <a:effectLst>
            <a:outerShdw algn="t" blurRad="38100" dir="5400000" dist="25400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028" rtlCol="0" tIns="91028"/>
          <a:lstStyle/>
          <a:p>
            <a:pPr algn="ctr" defTabSz="910338" eaLnBrk="1" fontAlgn="auto" hangingPunct="1" indent="0" latinLnBrk="0" lvl="0" marL="0" marR="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mtClean="0" spc="0" strike="noStrike" sz="2389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66711" y="2578549"/>
            <a:ext cx="2141061" cy="2894046"/>
            <a:chOff x="1506846" y="2726815"/>
            <a:chExt cx="2150754" cy="2907149"/>
          </a:xfrm>
        </p:grpSpPr>
        <p:sp>
          <p:nvSpPr>
            <p:cNvPr id="22" name="Freeform 21"/>
            <p:cNvSpPr/>
            <p:nvPr/>
          </p:nvSpPr>
          <p:spPr>
            <a:xfrm>
              <a:off x="1506846" y="2726815"/>
              <a:ext cx="2150754" cy="2907149"/>
            </a:xfrm>
            <a:custGeom>
              <a:gdLst>
                <a:gd fmla="*/ 367014 w 2589152" name="connsiteX0"/>
                <a:gd fmla="*/ 0 h 2907149" name="connsiteY0"/>
                <a:gd fmla="*/ 491570 w 2589152" name="connsiteX1"/>
                <a:gd fmla="*/ 124556 h 2907149" name="connsiteY1"/>
                <a:gd fmla="*/ 2557280 w 2589152" name="connsiteX2"/>
                <a:gd fmla="*/ 124556 h 2907149" name="connsiteY2"/>
                <a:gd fmla="*/ 2589152 w 2589152" name="connsiteX3"/>
                <a:gd fmla="*/ 156428 h 2907149" name="connsiteY3"/>
                <a:gd fmla="*/ 2589152 w 2589152" name="connsiteX4"/>
                <a:gd fmla="*/ 2875277 h 2907149" name="connsiteY4"/>
                <a:gd fmla="*/ 2557280 w 2589152" name="connsiteX5"/>
                <a:gd fmla="*/ 2907149 h 2907149" name="connsiteY5"/>
                <a:gd fmla="*/ 31872 w 2589152" name="connsiteX6"/>
                <a:gd fmla="*/ 2907149 h 2907149" name="connsiteY6"/>
                <a:gd fmla="*/ 0 w 2589152" name="connsiteX7"/>
                <a:gd fmla="*/ 2875277 h 2907149" name="connsiteY7"/>
                <a:gd fmla="*/ 0 w 2589152" name="connsiteX8"/>
                <a:gd fmla="*/ 156428 h 2907149" name="connsiteY8"/>
                <a:gd fmla="*/ 31872 w 2589152" name="connsiteX9"/>
                <a:gd fmla="*/ 124556 h 2907149" name="connsiteY9"/>
                <a:gd fmla="*/ 242458 w 2589152" name="connsiteX10"/>
                <a:gd fmla="*/ 124556 h 2907149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907149" w="2589152">
                  <a:moveTo>
                    <a:pt x="367014" y="0"/>
                  </a:moveTo>
                  <a:lnTo>
                    <a:pt x="491570" y="124556"/>
                  </a:lnTo>
                  <a:lnTo>
                    <a:pt x="2557280" y="124556"/>
                  </a:lnTo>
                  <a:cubicBezTo>
                    <a:pt x="2574882" y="124556"/>
                    <a:pt x="2589152" y="138826"/>
                    <a:pt x="2589152" y="156428"/>
                  </a:cubicBezTo>
                  <a:lnTo>
                    <a:pt x="2589152" y="2875277"/>
                  </a:lnTo>
                  <a:cubicBezTo>
                    <a:pt x="2589152" y="2892879"/>
                    <a:pt x="2574882" y="2907149"/>
                    <a:pt x="2557280" y="2907149"/>
                  </a:cubicBezTo>
                  <a:lnTo>
                    <a:pt x="31872" y="2907149"/>
                  </a:lnTo>
                  <a:cubicBezTo>
                    <a:pt x="14270" y="2907149"/>
                    <a:pt x="0" y="2892879"/>
                    <a:pt x="0" y="2875277"/>
                  </a:cubicBezTo>
                  <a:lnTo>
                    <a:pt x="0" y="156428"/>
                  </a:lnTo>
                  <a:cubicBezTo>
                    <a:pt x="0" y="138826"/>
                    <a:pt x="14270" y="124556"/>
                    <a:pt x="31872" y="124556"/>
                  </a:cubicBezTo>
                  <a:lnTo>
                    <a:pt x="242458" y="1245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381000" dir="5400000" dist="254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792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3" name="Title 3"/>
            <p:cNvSpPr txBox="1"/>
            <p:nvPr/>
          </p:nvSpPr>
          <p:spPr>
            <a:xfrm>
              <a:off x="1659590" y="3160696"/>
              <a:ext cx="1796677" cy="34060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80000"/>
                </a:lnSpc>
                <a:defRPr/>
              </a:pPr>
              <a:r>
                <a:rPr altLang="en-US" b="0" lang="zh-CN" sz="1593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59591" y="3443411"/>
              <a:ext cx="1796677" cy="7098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897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  <p:sp>
          <p:nvSpPr>
            <p:cNvPr id="45" name="TextBox 24"/>
            <p:cNvSpPr txBox="1"/>
            <p:nvPr/>
          </p:nvSpPr>
          <p:spPr>
            <a:xfrm>
              <a:off x="1659591" y="4262832"/>
              <a:ext cx="1796677" cy="7098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897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sp>
        <p:nvSpPr>
          <p:cNvPr id="26" name="Oval 25"/>
          <p:cNvSpPr>
            <a:spLocks noChangeAspect="1"/>
          </p:cNvSpPr>
          <p:nvPr/>
        </p:nvSpPr>
        <p:spPr>
          <a:xfrm>
            <a:off x="4326124" y="2380292"/>
            <a:ext cx="116893" cy="116893"/>
          </a:xfrm>
          <a:prstGeom prst="ellipse">
            <a:avLst/>
          </a:prstGeom>
          <a:solidFill>
            <a:schemeClr val="bg1"/>
          </a:solidFill>
          <a:ln w="12700">
            <a:solidFill>
              <a:srgbClr val="AACB94"/>
            </a:solidFill>
          </a:ln>
          <a:effectLst>
            <a:outerShdw algn="t" blurRad="88900" dir="5400000" dist="38100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389" u="none">
              <a:ln>
                <a:noFill/>
              </a:ln>
              <a:solidFill>
                <a:srgbClr val="384053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32134" y="1558551"/>
            <a:ext cx="880186" cy="880186"/>
          </a:xfrm>
          <a:prstGeom prst="ellipse">
            <a:avLst/>
          </a:prstGeom>
          <a:solidFill>
            <a:schemeClr val="bg1"/>
          </a:solidFill>
          <a:ln w="25400">
            <a:solidFill>
              <a:srgbClr val="AACB94"/>
            </a:solidFill>
          </a:ln>
          <a:effectLst>
            <a:outerShdw algn="t" blurRad="38100" dir="5400000" dist="25400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028" rtlCol="0" tIns="91028"/>
          <a:lstStyle/>
          <a:p>
            <a:pPr algn="ctr" defTabSz="910338" eaLnBrk="1" fontAlgn="auto" hangingPunct="1" indent="0" latinLnBrk="0" lvl="0" marL="0" marR="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mtClean="0" spc="0" strike="noStrike" sz="2389" u="none">
                <a:ln>
                  <a:noFill/>
                </a:ln>
                <a:solidFill>
                  <a:srgbClr val="384053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03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954367" y="2578549"/>
            <a:ext cx="2141061" cy="2894046"/>
            <a:chOff x="1506846" y="2726815"/>
            <a:chExt cx="2150754" cy="2907149"/>
          </a:xfrm>
        </p:grpSpPr>
        <p:sp>
          <p:nvSpPr>
            <p:cNvPr id="29" name="Freeform 28"/>
            <p:cNvSpPr/>
            <p:nvPr/>
          </p:nvSpPr>
          <p:spPr>
            <a:xfrm>
              <a:off x="1506846" y="2726815"/>
              <a:ext cx="2150754" cy="2907149"/>
            </a:xfrm>
            <a:custGeom>
              <a:gdLst>
                <a:gd fmla="*/ 367014 w 2589152" name="connsiteX0"/>
                <a:gd fmla="*/ 0 h 2907149" name="connsiteY0"/>
                <a:gd fmla="*/ 491570 w 2589152" name="connsiteX1"/>
                <a:gd fmla="*/ 124556 h 2907149" name="connsiteY1"/>
                <a:gd fmla="*/ 2557280 w 2589152" name="connsiteX2"/>
                <a:gd fmla="*/ 124556 h 2907149" name="connsiteY2"/>
                <a:gd fmla="*/ 2589152 w 2589152" name="connsiteX3"/>
                <a:gd fmla="*/ 156428 h 2907149" name="connsiteY3"/>
                <a:gd fmla="*/ 2589152 w 2589152" name="connsiteX4"/>
                <a:gd fmla="*/ 2875277 h 2907149" name="connsiteY4"/>
                <a:gd fmla="*/ 2557280 w 2589152" name="connsiteX5"/>
                <a:gd fmla="*/ 2907149 h 2907149" name="connsiteY5"/>
                <a:gd fmla="*/ 31872 w 2589152" name="connsiteX6"/>
                <a:gd fmla="*/ 2907149 h 2907149" name="connsiteY6"/>
                <a:gd fmla="*/ 0 w 2589152" name="connsiteX7"/>
                <a:gd fmla="*/ 2875277 h 2907149" name="connsiteY7"/>
                <a:gd fmla="*/ 0 w 2589152" name="connsiteX8"/>
                <a:gd fmla="*/ 156428 h 2907149" name="connsiteY8"/>
                <a:gd fmla="*/ 31872 w 2589152" name="connsiteX9"/>
                <a:gd fmla="*/ 124556 h 2907149" name="connsiteY9"/>
                <a:gd fmla="*/ 242458 w 2589152" name="connsiteX10"/>
                <a:gd fmla="*/ 124556 h 2907149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907149" w="2589152">
                  <a:moveTo>
                    <a:pt x="367014" y="0"/>
                  </a:moveTo>
                  <a:lnTo>
                    <a:pt x="491570" y="124556"/>
                  </a:lnTo>
                  <a:lnTo>
                    <a:pt x="2557280" y="124556"/>
                  </a:lnTo>
                  <a:cubicBezTo>
                    <a:pt x="2574882" y="124556"/>
                    <a:pt x="2589152" y="138826"/>
                    <a:pt x="2589152" y="156428"/>
                  </a:cubicBezTo>
                  <a:lnTo>
                    <a:pt x="2589152" y="2875277"/>
                  </a:lnTo>
                  <a:cubicBezTo>
                    <a:pt x="2589152" y="2892879"/>
                    <a:pt x="2574882" y="2907149"/>
                    <a:pt x="2557280" y="2907149"/>
                  </a:cubicBezTo>
                  <a:lnTo>
                    <a:pt x="31872" y="2907149"/>
                  </a:lnTo>
                  <a:cubicBezTo>
                    <a:pt x="14270" y="2907149"/>
                    <a:pt x="0" y="2892879"/>
                    <a:pt x="0" y="2875277"/>
                  </a:cubicBezTo>
                  <a:lnTo>
                    <a:pt x="0" y="156428"/>
                  </a:lnTo>
                  <a:cubicBezTo>
                    <a:pt x="0" y="138826"/>
                    <a:pt x="14270" y="124556"/>
                    <a:pt x="31872" y="124556"/>
                  </a:cubicBezTo>
                  <a:lnTo>
                    <a:pt x="242458" y="1245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381000" dir="5400000" dist="254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792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30" name="Title 3"/>
            <p:cNvSpPr txBox="1"/>
            <p:nvPr/>
          </p:nvSpPr>
          <p:spPr>
            <a:xfrm>
              <a:off x="1635875" y="3202259"/>
              <a:ext cx="1796677" cy="34060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80000"/>
                </a:lnSpc>
                <a:defRPr/>
              </a:pPr>
              <a:r>
                <a:rPr altLang="en-US" b="0" lang="zh-CN" sz="1593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35876" y="3484974"/>
              <a:ext cx="1796677" cy="7098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897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  <p:sp>
          <p:nvSpPr>
            <p:cNvPr id="46" name="TextBox 31"/>
            <p:cNvSpPr txBox="1"/>
            <p:nvPr/>
          </p:nvSpPr>
          <p:spPr>
            <a:xfrm>
              <a:off x="1635876" y="4262832"/>
              <a:ext cx="1796677" cy="7098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897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sp>
        <p:nvSpPr>
          <p:cNvPr id="33" name="Oval 32"/>
          <p:cNvSpPr>
            <a:spLocks noChangeAspect="1"/>
          </p:cNvSpPr>
          <p:nvPr/>
        </p:nvSpPr>
        <p:spPr>
          <a:xfrm>
            <a:off x="6813781" y="2380292"/>
            <a:ext cx="116893" cy="116893"/>
          </a:xfrm>
          <a:prstGeom prst="ellipse">
            <a:avLst/>
          </a:prstGeom>
          <a:solidFill>
            <a:schemeClr val="bg1"/>
          </a:solidFill>
          <a:ln w="12700">
            <a:solidFill>
              <a:srgbClr val="AACB94"/>
            </a:solidFill>
          </a:ln>
          <a:effectLst>
            <a:outerShdw algn="t" blurRad="88900" dir="5400000" dist="38100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389" u="none">
              <a:ln>
                <a:noFill/>
              </a:ln>
              <a:solidFill>
                <a:srgbClr val="384053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919791" y="1558551"/>
            <a:ext cx="880186" cy="880186"/>
          </a:xfrm>
          <a:prstGeom prst="ellipse">
            <a:avLst/>
          </a:prstGeom>
          <a:solidFill>
            <a:srgbClr val="6EAA6B"/>
          </a:solidFill>
          <a:ln w="25400">
            <a:noFill/>
          </a:ln>
          <a:effectLst>
            <a:outerShdw algn="t" blurRad="38100" dir="5400000" dist="25400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91028" rtlCol="0" tIns="91028"/>
          <a:lstStyle/>
          <a:p>
            <a:pPr algn="ctr" defTabSz="910338" eaLnBrk="1" fontAlgn="auto" hangingPunct="1" indent="0" latinLnBrk="0" lvl="0" marL="0" marR="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mtClean="0" spc="0" strike="noStrike" sz="2389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04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442022" y="2578549"/>
            <a:ext cx="2141061" cy="2894046"/>
            <a:chOff x="1506846" y="2726815"/>
            <a:chExt cx="2150754" cy="2907149"/>
          </a:xfrm>
        </p:grpSpPr>
        <p:sp>
          <p:nvSpPr>
            <p:cNvPr id="36" name="Freeform 35"/>
            <p:cNvSpPr/>
            <p:nvPr/>
          </p:nvSpPr>
          <p:spPr>
            <a:xfrm>
              <a:off x="1506846" y="2726815"/>
              <a:ext cx="2150754" cy="2907149"/>
            </a:xfrm>
            <a:custGeom>
              <a:gdLst>
                <a:gd fmla="*/ 367014 w 2589152" name="connsiteX0"/>
                <a:gd fmla="*/ 0 h 2907149" name="connsiteY0"/>
                <a:gd fmla="*/ 491570 w 2589152" name="connsiteX1"/>
                <a:gd fmla="*/ 124556 h 2907149" name="connsiteY1"/>
                <a:gd fmla="*/ 2557280 w 2589152" name="connsiteX2"/>
                <a:gd fmla="*/ 124556 h 2907149" name="connsiteY2"/>
                <a:gd fmla="*/ 2589152 w 2589152" name="connsiteX3"/>
                <a:gd fmla="*/ 156428 h 2907149" name="connsiteY3"/>
                <a:gd fmla="*/ 2589152 w 2589152" name="connsiteX4"/>
                <a:gd fmla="*/ 2875277 h 2907149" name="connsiteY4"/>
                <a:gd fmla="*/ 2557280 w 2589152" name="connsiteX5"/>
                <a:gd fmla="*/ 2907149 h 2907149" name="connsiteY5"/>
                <a:gd fmla="*/ 31872 w 2589152" name="connsiteX6"/>
                <a:gd fmla="*/ 2907149 h 2907149" name="connsiteY6"/>
                <a:gd fmla="*/ 0 w 2589152" name="connsiteX7"/>
                <a:gd fmla="*/ 2875277 h 2907149" name="connsiteY7"/>
                <a:gd fmla="*/ 0 w 2589152" name="connsiteX8"/>
                <a:gd fmla="*/ 156428 h 2907149" name="connsiteY8"/>
                <a:gd fmla="*/ 31872 w 2589152" name="connsiteX9"/>
                <a:gd fmla="*/ 124556 h 2907149" name="connsiteY9"/>
                <a:gd fmla="*/ 242458 w 2589152" name="connsiteX10"/>
                <a:gd fmla="*/ 124556 h 2907149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907149" w="2589152">
                  <a:moveTo>
                    <a:pt x="367014" y="0"/>
                  </a:moveTo>
                  <a:lnTo>
                    <a:pt x="491570" y="124556"/>
                  </a:lnTo>
                  <a:lnTo>
                    <a:pt x="2557280" y="124556"/>
                  </a:lnTo>
                  <a:cubicBezTo>
                    <a:pt x="2574882" y="124556"/>
                    <a:pt x="2589152" y="138826"/>
                    <a:pt x="2589152" y="156428"/>
                  </a:cubicBezTo>
                  <a:lnTo>
                    <a:pt x="2589152" y="2875277"/>
                  </a:lnTo>
                  <a:cubicBezTo>
                    <a:pt x="2589152" y="2892879"/>
                    <a:pt x="2574882" y="2907149"/>
                    <a:pt x="2557280" y="2907149"/>
                  </a:cubicBezTo>
                  <a:lnTo>
                    <a:pt x="31872" y="2907149"/>
                  </a:lnTo>
                  <a:cubicBezTo>
                    <a:pt x="14270" y="2907149"/>
                    <a:pt x="0" y="2892879"/>
                    <a:pt x="0" y="2875277"/>
                  </a:cubicBezTo>
                  <a:lnTo>
                    <a:pt x="0" y="156428"/>
                  </a:lnTo>
                  <a:cubicBezTo>
                    <a:pt x="0" y="138826"/>
                    <a:pt x="14270" y="124556"/>
                    <a:pt x="31872" y="124556"/>
                  </a:cubicBezTo>
                  <a:lnTo>
                    <a:pt x="242458" y="1245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381000" dir="5400000" dist="254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defTabSz="91033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792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37" name="Title 3"/>
            <p:cNvSpPr txBox="1"/>
            <p:nvPr/>
          </p:nvSpPr>
          <p:spPr>
            <a:xfrm>
              <a:off x="1698517" y="3220567"/>
              <a:ext cx="1796677" cy="34060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70000"/>
                </a:lnSpc>
                <a:spcBef>
                  <a:spcPct val="0"/>
                </a:spcBef>
                <a:buNone/>
                <a:defRPr b="1" i="0" kern="1200" sz="3600">
                  <a:solidFill>
                    <a:schemeClr val="tx1"/>
                  </a:solidFill>
                  <a:latin charset="0" typeface="Roboto Thin"/>
                  <a:ea charset="0" typeface="Roboto Thin"/>
                  <a:cs charset="0" typeface="Roboto Thin"/>
                </a:defRPr>
              </a:lvl1pPr>
            </a:lstStyle>
            <a:p>
              <a:pPr defTabSz="910338" lvl="0">
                <a:lnSpc>
                  <a:spcPct val="80000"/>
                </a:lnSpc>
                <a:defRPr/>
              </a:pPr>
              <a:r>
                <a:rPr altLang="en-US" b="0" lang="zh-CN" sz="1593">
                  <a:solidFill>
                    <a:srgbClr val="222222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98519" y="3503283"/>
              <a:ext cx="1796677" cy="7098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897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  <p:sp>
          <p:nvSpPr>
            <p:cNvPr id="47" name="TextBox 38"/>
            <p:cNvSpPr txBox="1"/>
            <p:nvPr/>
          </p:nvSpPr>
          <p:spPr>
            <a:xfrm>
              <a:off x="1698519" y="4262832"/>
              <a:ext cx="1796677" cy="7098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0338" lvl="0">
                <a:lnSpc>
                  <a:spcPct val="150000"/>
                </a:lnSpc>
                <a:defRPr/>
              </a:pPr>
              <a:r>
                <a:rPr altLang="en-US" lang="zh-CN" sz="897">
                  <a:solidFill>
                    <a:srgbClr val="222222">
                      <a:alpha val="70000"/>
                    </a:srgbClr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</p:grpSp>
      <p:sp>
        <p:nvSpPr>
          <p:cNvPr id="40" name="Oval 39"/>
          <p:cNvSpPr>
            <a:spLocks noChangeAspect="1"/>
          </p:cNvSpPr>
          <p:nvPr/>
        </p:nvSpPr>
        <p:spPr>
          <a:xfrm>
            <a:off x="9301436" y="2380292"/>
            <a:ext cx="116893" cy="116893"/>
          </a:xfrm>
          <a:prstGeom prst="ellipse">
            <a:avLst/>
          </a:prstGeom>
          <a:solidFill>
            <a:schemeClr val="bg1"/>
          </a:solidFill>
          <a:ln w="12700">
            <a:solidFill>
              <a:srgbClr val="AACB94"/>
            </a:solidFill>
          </a:ln>
          <a:effectLst>
            <a:outerShdw algn="t" blurRad="88900" dir="5400000" dist="38100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338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389" u="none">
              <a:ln>
                <a:noFill/>
              </a:ln>
              <a:solidFill>
                <a:srgbClr val="384053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56596" y="177437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35375" y="27574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01</a:t>
            </a:r>
          </a:p>
        </p:txBody>
      </p:sp>
    </p:spTree>
    <p:extLst>
      <p:ext uri="{BB962C8B-B14F-4D97-AF65-F5344CB8AC3E}">
        <p14:creationId val="199970116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6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132023" y="3234349"/>
            <a:ext cx="42471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3200">
                <a:latin charset="-122" panose="02020600000000000000" pitchFamily="18" typeface="思源宋体 CN SemiBold"/>
                <a:ea charset="-122" panose="02020600000000000000" pitchFamily="18" typeface="思源宋体 CN SemiBold"/>
              </a:rPr>
              <a:t>单击此处添加标题文本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2782773" y="3983779"/>
            <a:ext cx="49456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207608" y="4071553"/>
            <a:ext cx="6096000" cy="822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545049" y="1870756"/>
            <a:ext cx="1237901" cy="1046425"/>
            <a:chOff x="3294848" y="-1361265"/>
            <a:chExt cx="1237901" cy="1046425"/>
          </a:xfrm>
        </p:grpSpPr>
        <p:grpSp>
          <p:nvGrpSpPr>
            <p:cNvPr id="57" name="组合 56"/>
            <p:cNvGrpSpPr/>
            <p:nvPr/>
          </p:nvGrpSpPr>
          <p:grpSpPr>
            <a:xfrm rot="187545">
              <a:off x="3294848" y="-1361265"/>
              <a:ext cx="1237901" cy="1046425"/>
              <a:chOff x="532660" y="169116"/>
              <a:chExt cx="10894439" cy="6558482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583333">
                <a:off x="1081985" y="406397"/>
                <a:ext cx="10300205" cy="6134602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6">
                <a:off x="532660" y="169116"/>
                <a:ext cx="10894439" cy="6558482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3473614" y="-1209968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800">
                  <a:latin charset="-122" panose="02020600000000000000" pitchFamily="18" typeface="思源宋体 CN SemiBold"/>
                  <a:ea charset="-122" panose="02020600000000000000" pitchFamily="18" typeface="思源宋体 CN SemiBold"/>
                </a:rPr>
                <a:t>02</a:t>
              </a:r>
            </a:p>
          </p:txBody>
        </p:sp>
      </p:grpSp>
    </p:spTree>
    <p:extLst>
      <p:ext uri="{BB962C8B-B14F-4D97-AF65-F5344CB8AC3E}">
        <p14:creationId val="25946971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ISLIDE.ICON" val="#407180;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177</Paragraphs>
  <Slides>24</Slides>
  <Notes>21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7">
      <vt:lpstr>Arial</vt:lpstr>
      <vt:lpstr>等线 Light</vt:lpstr>
      <vt:lpstr>等线</vt:lpstr>
      <vt:lpstr>阿里巴巴普惠体 2.0 55 Regular</vt:lpstr>
      <vt:lpstr>Calibri Light</vt:lpstr>
      <vt:lpstr>Calibri</vt:lpstr>
      <vt:lpstr>思源宋体 CN SemiBold</vt:lpstr>
      <vt:lpstr>Roboto Thin</vt:lpstr>
      <vt:lpstr>宋体</vt:lpstr>
      <vt:lpstr>微软雅黑</vt:lpstr>
      <vt:lpstr>Meiryo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2022-03-20T11:23:39Z</dcterms:created>
  <cp:lastPrinted>2022-03-20T11:23:39Z</cp:lastPrinted>
  <dcterms:modified xsi:type="dcterms:W3CDTF">2022-03-20T03:33:26Z</dcterms:modified>
  <cp:revision>1</cp:revision>
</cp:coreProperties>
</file>