
<file path=[Content_Types].xml><?xml version="1.0" encoding="utf-8"?>
<Types xmlns="http://schemas.openxmlformats.org/package/2006/content-types">
  <Default ContentType="image/x-emf" Extension="emf"/>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tags+xml" PartName="/ppt/tags/tag6.xml"/>
  <Override ContentType="application/vnd.openxmlformats-officedocument.presentationml.tags+xml" PartName="/ppt/tags/tag7.xml"/>
  <Override ContentType="application/vnd.openxmlformats-officedocument.presentationml.tags+xml" PartName="/ppt/tags/tag8.xml"/>
  <Override ContentType="application/vnd.openxmlformats-officedocument.presentationml.tags+xml" PartName="/ppt/tags/tag9.xml"/>
  <Override ContentType="application/vnd.openxmlformats-officedocument.presentationml.tags+xml" PartName="/ppt/tags/tag10.xml"/>
  <Override ContentType="application/vnd.openxmlformats-officedocument.presentationml.tags+xml" PartName="/ppt/tags/tag11.xml"/>
  <Override ContentType="application/vnd.openxmlformats-officedocument.presentationml.tags+xml" PartName="/ppt/tags/tag12.xml"/>
  <Override ContentType="application/vnd.openxmlformats-officedocument.presentationml.tags+xml" PartName="/ppt/tags/tag13.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1" r:id="rId2"/>
  </p:sldMasterIdLst>
  <p:notesMasterIdLst>
    <p:notesMasterId r:id="rId3"/>
  </p:notesMasterIdLst>
  <p:sldIdLst>
    <p:sldId id="256" r:id="rId4"/>
    <p:sldId id="258" r:id="rId5"/>
    <p:sldId id="7610" r:id="rId6"/>
    <p:sldId id="263" r:id="rId7"/>
    <p:sldId id="272" r:id="rId8"/>
    <p:sldId id="267" r:id="rId9"/>
    <p:sldId id="271" r:id="rId10"/>
    <p:sldId id="7611" r:id="rId11"/>
    <p:sldId id="275" r:id="rId12"/>
    <p:sldId id="273" r:id="rId13"/>
    <p:sldId id="265" r:id="rId14"/>
    <p:sldId id="277" r:id="rId15"/>
    <p:sldId id="270" r:id="rId16"/>
    <p:sldId id="7612" r:id="rId17"/>
    <p:sldId id="280" r:id="rId18"/>
    <p:sldId id="269" r:id="rId19"/>
    <p:sldId id="264" r:id="rId20"/>
    <p:sldId id="274" r:id="rId21"/>
    <p:sldId id="268" r:id="rId22"/>
    <p:sldId id="7613" r:id="rId23"/>
    <p:sldId id="276" r:id="rId24"/>
    <p:sldId id="278" r:id="rId25"/>
    <p:sldId id="266" r:id="rId26"/>
    <p:sldId id="257" r:id="rId27"/>
  </p:sldIdLst>
  <p:sldSz cx="12192000" cy="6858000"/>
  <p:notesSz cx="6858000" cy="9144000"/>
  <p:custDataLst>
    <p:tags r:id="rId2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43" autoAdjust="0"/>
    <p:restoredTop sz="94660"/>
  </p:normalViewPr>
  <p:slideViewPr>
    <p:cSldViewPr snapToGrid="0">
      <p:cViewPr varScale="1">
        <p:scale>
          <a:sx n="113" d="100"/>
          <a:sy n="113" d="100"/>
        </p:scale>
        <p:origin x="516" y="108"/>
      </p:cViewPr>
      <p:guideLst/>
    </p:cSldViewPr>
  </p:slideViewPr>
  <p:notesTextViewPr>
    <p:cViewPr>
      <p:scale>
        <a:sx n="1" d="1"/>
        <a:sy n="1" d="1"/>
      </p:scale>
      <p:origin x="0" y="0"/>
    </p:cViewPr>
  </p:notesTextViewPr>
  <p:sorterViewPr>
    <p:cViewPr>
      <p:scale>
        <a:sx n="75" d="100"/>
        <a:sy n="75" d="100"/>
      </p:scale>
      <p:origin x="0" y="0"/>
    </p:cViewPr>
  </p:sorter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slides/slide24.xml" Type="http://schemas.openxmlformats.org/officeDocument/2006/relationships/slide"/><Relationship Id="rId29" Target="tags/tag13.xml" Type="http://schemas.openxmlformats.org/officeDocument/2006/relationships/tags"/><Relationship Id="rId3" Target="notesMasters/notesMaster1.xml" Type="http://schemas.openxmlformats.org/officeDocument/2006/relationships/notesMaster"/><Relationship Id="rId30" Target="presProps.xml" Type="http://schemas.openxmlformats.org/officeDocument/2006/relationships/presProps"/><Relationship Id="rId31" Target="viewProps.xml" Type="http://schemas.openxmlformats.org/officeDocument/2006/relationships/viewProps"/><Relationship Id="rId32" Target="theme/theme1.xml" Type="http://schemas.openxmlformats.org/officeDocument/2006/relationships/theme"/><Relationship Id="rId33"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968B08-2309-4056-B18D-A49301BAB647}" type="datetimeFigureOut">
              <a:rPr lang="zh-CN" altLang="en-US" smtClean="0"/>
              <a:t>2019/3/15</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01F120-CA44-4E02-AA15-0BCF52FD7B7C}" type="slidenum">
              <a:rPr lang="zh-CN" altLang="en-US" smtClean="0"/>
              <a:t>‹#›</a:t>
            </a:fld>
            <a:endParaRPr lang="zh-CN" altLang="en-US"/>
          </a:p>
        </p:txBody>
      </p:sp>
    </p:spTree>
    <p:extLst>
      <p:ext uri="{BB962C8B-B14F-4D97-AF65-F5344CB8AC3E}">
        <p14:creationId val="18342949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5.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294505308"/>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146139490"/>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091925005"/>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94124177"/>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830442220"/>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990080665"/>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21831239"/>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82245866"/>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664320389"/>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731556804"/>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424071057"/>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908015565"/>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791173315"/>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smtClean="0"/>
              <a:t>模板来自于 </a:t>
            </a:r>
            <a:r>
              <a:rPr lang="en-US" altLang="zh-CN" smtClean="0"/>
              <a:t>http://www.ypppt.com</a:t>
            </a:r>
            <a:endParaRPr lang="zh-CN" altLang="en-US"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25</a:t>
            </a:fld>
            <a:endParaRPr lang="zh-CN" altLang="en-US" smtClean="0">
              <a:solidFill>
                <a:prstClr val="black"/>
              </a:solidFill>
              <a:latin typeface="Calibri" pitchFamily="34" charset="0"/>
              <a:ea typeface="宋体" panose="02010600030101010101" pitchFamily="2" charset="-122"/>
            </a:endParaRPr>
          </a:p>
        </p:txBody>
      </p:sp>
    </p:spTree>
    <p:extLst>
      <p:ext uri="{BB962C8B-B14F-4D97-AF65-F5344CB8AC3E}">
        <p14:creationId xmlns:p14="http://schemas.microsoft.com/office/powerpoint/2010/main" val="653892253"/>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70335438"/>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96549478"/>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181524700"/>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431511657"/>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774753373"/>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24135881"/>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565418895"/>
      </p:ext>
    </p:extLst>
  </p:cSld>
  <p:clrMapOvr>
    <a:masterClrMapping/>
  </p:clrMapOvr>
</p:notes>
</file>

<file path=ppt/slideLayouts/_rels/slideLayout1.xml.rels><?xml version="1.0" encoding="UTF-8" standalone="yes"?><Relationships xmlns="http://schemas.openxmlformats.org/package/2006/relationships"><Relationship Id="rId1" Target="../media/image1.png" Type="http://schemas.openxmlformats.org/officeDocument/2006/relationships/image"/><Relationship Id="rId2" Target="../media/image2.png" Type="http://schemas.openxmlformats.org/officeDocument/2006/relationships/image"/><Relationship Id="rId3" Target="../media/image3.png" Type="http://schemas.openxmlformats.org/officeDocument/2006/relationships/image"/><Relationship Id="rId4"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media/image1.png" Type="http://schemas.openxmlformats.org/officeDocument/2006/relationships/image"/><Relationship Id="rId2" Target="../media/image2.png" Type="http://schemas.openxmlformats.org/officeDocument/2006/relationships/image"/><Relationship Id="rId3"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media/image1.png" Type="http://schemas.openxmlformats.org/officeDocument/2006/relationships/image"/><Relationship Id="rId2" Target="../media/image2.png" Type="http://schemas.openxmlformats.org/officeDocument/2006/relationships/image"/><Relationship Id="rId3"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幻灯片">
    <p:spTree>
      <p:nvGrpSpPr>
        <p:cNvPr id="1" name=""/>
        <p:cNvGrpSpPr/>
        <p:nvPr/>
      </p:nvGrpSpPr>
      <p:grpSpPr>
        <a:xfrm>
          <a:off x="0" y="0"/>
          <a:ext cx="0" cy="0"/>
        </a:xfrm>
      </p:grpSpPr>
      <p:pic>
        <p:nvPicPr>
          <p:cNvPr id="7" name="图片 6">
            <a:extLst>
              <a:ext uri="{FF2B5EF4-FFF2-40B4-BE49-F238E27FC236}">
                <a16:creationId xmlns:a16="http://schemas.microsoft.com/office/drawing/2014/main" id="{0E7EBFC4-06D8-4C29-9061-916675303B74}"/>
              </a:ext>
            </a:extLst>
          </p:cNvPr>
          <p:cNvPicPr>
            <a:picLocks noChangeAspect="1"/>
          </p:cNvPicPr>
          <p:nvPr userDrawn="1"/>
        </p:nvPicPr>
        <p:blipFill>
          <a:blip r:embed="rId1">
            <a:extLst>
              <a:ext uri="{28A0092B-C50C-407E-A947-70E740481C1C}">
                <a14:useLocalDpi val="0"/>
              </a:ext>
            </a:extLst>
          </a:blip>
          <a:stretch>
            <a:fillRect/>
          </a:stretch>
        </p:blipFill>
        <p:spPr>
          <a:xfrm>
            <a:off x="0" y="80861"/>
            <a:ext cx="12192000" cy="5993705"/>
          </a:xfrm>
          <a:prstGeom prst="rect">
            <a:avLst/>
          </a:prstGeom>
        </p:spPr>
      </p:pic>
      <p:pic>
        <p:nvPicPr>
          <p:cNvPr id="8" name="图片 7">
            <a:extLst>
              <a:ext uri="{FF2B5EF4-FFF2-40B4-BE49-F238E27FC236}">
                <a16:creationId xmlns:a16="http://schemas.microsoft.com/office/drawing/2014/main" id="{EB9932D6-5213-42A1-BF8D-839E40648284}"/>
              </a:ext>
            </a:extLst>
          </p:cNvPr>
          <p:cNvPicPr>
            <a:picLocks noChangeAspect="1"/>
          </p:cNvPicPr>
          <p:nvPr userDrawn="1"/>
        </p:nvPicPr>
        <p:blipFill>
          <a:blip r:embed="rId2">
            <a:extLst>
              <a:ext uri="{28A0092B-C50C-407E-A947-70E740481C1C}">
                <a14:useLocalDpi val="0"/>
              </a:ext>
            </a:extLst>
          </a:blip>
          <a:stretch>
            <a:fillRect/>
          </a:stretch>
        </p:blipFill>
        <p:spPr>
          <a:xfrm>
            <a:off x="0" y="3610076"/>
            <a:ext cx="12192000" cy="1121963"/>
          </a:xfrm>
          <a:prstGeom prst="rect">
            <a:avLst/>
          </a:prstGeom>
        </p:spPr>
      </p:pic>
      <p:pic>
        <p:nvPicPr>
          <p:cNvPr id="9" name="图片 8">
            <a:extLst>
              <a:ext uri="{FF2B5EF4-FFF2-40B4-BE49-F238E27FC236}">
                <a16:creationId xmlns:a16="http://schemas.microsoft.com/office/drawing/2014/main" id="{6B1EB7AE-F4CE-43D7-B99E-BE07A4042DAE}"/>
              </a:ext>
            </a:extLst>
          </p:cNvPr>
          <p:cNvPicPr>
            <a:picLocks noChangeAspect="1"/>
          </p:cNvPicPr>
          <p:nvPr userDrawn="1"/>
        </p:nvPicPr>
        <p:blipFill>
          <a:blip r:embed="rId3">
            <a:extLst>
              <a:ext uri="{28A0092B-C50C-407E-A947-70E740481C1C}">
                <a14:useLocalDpi val="0"/>
              </a:ext>
            </a:extLst>
          </a:blip>
          <a:srcRect l="43765" t="49307"/>
          <a:stretch>
            <a:fillRect/>
          </a:stretch>
        </p:blipFill>
        <p:spPr>
          <a:xfrm>
            <a:off x="5974618" y="-228628"/>
            <a:ext cx="6217382" cy="3476552"/>
          </a:xfrm>
          <a:prstGeom prst="rect">
            <a:avLst/>
          </a:prstGeom>
        </p:spPr>
      </p:pic>
    </p:spTree>
    <p:extLst>
      <p:ext uri="{BB962C8B-B14F-4D97-AF65-F5344CB8AC3E}">
        <p14:creationId val="3435151510"/>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a:extLst>
              <a:ext uri="{FF2B5EF4-FFF2-40B4-BE49-F238E27FC236}">
                <a16:creationId xmlns:a16="http://schemas.microsoft.com/office/drawing/2014/main" id="{ED53E916-2433-45BD-B1F8-E9E34EDE7ABE}"/>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87BB6DF3-2D79-4151-8E0D-4D3BB2DD5FA1}"/>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62190B9A-E9ED-41E7-A8FE-BDB137973FE6}"/>
              </a:ext>
            </a:extLst>
          </p:cNvPr>
          <p:cNvSpPr>
            <a:spLocks noGrp="1"/>
          </p:cNvSpPr>
          <p:nvPr>
            <p:ph type="dt" sz="half" idx="10"/>
          </p:nvPr>
        </p:nvSpPr>
        <p:spPr/>
        <p:txBody>
          <a:bodyPr/>
          <a:lstStyle/>
          <a:p>
            <a:fld id="{DCBCD33C-C0BD-485F-9CF9-6E1704105552}" type="datetimeFigureOut">
              <a:rPr lang="zh-CN" altLang="en-US" smtClean="0"/>
              <a:t>2019/3/15</a:t>
            </a:fld>
            <a:endParaRPr lang="zh-CN" altLang="en-US"/>
          </a:p>
        </p:txBody>
      </p:sp>
      <p:sp>
        <p:nvSpPr>
          <p:cNvPr id="5" name="页脚占位符 4">
            <a:extLst>
              <a:ext uri="{FF2B5EF4-FFF2-40B4-BE49-F238E27FC236}">
                <a16:creationId xmlns:a16="http://schemas.microsoft.com/office/drawing/2014/main" id="{7E69A258-3A65-46DF-B620-53D4FDAFC80F}"/>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DF3B7AD1-DAA5-48C5-9D2B-3ABC37F17712}"/>
              </a:ext>
            </a:extLst>
          </p:cNvPr>
          <p:cNvSpPr>
            <a:spLocks noGrp="1"/>
          </p:cNvSpPr>
          <p:nvPr>
            <p:ph type="sldNum" sz="quarter" idx="12"/>
          </p:nvPr>
        </p:nvSpPr>
        <p:spPr/>
        <p:txBody>
          <a:bodyPr/>
          <a:lstStyle/>
          <a:p>
            <a:fld id="{2C931735-5544-4E7B-A1FC-19593AD9FA7B}" type="slidenum">
              <a:rPr lang="zh-CN" altLang="en-US" smtClean="0"/>
              <a:t>‹#›</a:t>
            </a:fld>
            <a:endParaRPr lang="zh-CN" altLang="en-US"/>
          </a:p>
        </p:txBody>
      </p:sp>
    </p:spTree>
    <p:extLst>
      <p:ext uri="{BB962C8B-B14F-4D97-AF65-F5344CB8AC3E}">
        <p14:creationId val="223931299"/>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排标题与文本">
    <p:spTree>
      <p:nvGrpSpPr>
        <p:cNvPr id="1" name=""/>
        <p:cNvGrpSpPr/>
        <p:nvPr/>
      </p:nvGrpSpPr>
      <p:grpSpPr>
        <a:xfrm>
          <a:off x="0" y="0"/>
          <a:ext cx="0" cy="0"/>
        </a:xfrm>
      </p:grpSpPr>
      <p:sp>
        <p:nvSpPr>
          <p:cNvPr id="2" name="竖排标题 1">
            <a:extLst>
              <a:ext uri="{FF2B5EF4-FFF2-40B4-BE49-F238E27FC236}">
                <a16:creationId xmlns:a16="http://schemas.microsoft.com/office/drawing/2014/main" id="{ABAF5A8B-29A0-4DF3-A5D2-CCFA4919EF64}"/>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6116FF7B-50F3-480C-AB32-66110076FE44}"/>
              </a:ext>
            </a:extLst>
          </p:cNvPr>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9E77687F-9827-4A9A-82A3-6929A23FB0FB}"/>
              </a:ext>
            </a:extLst>
          </p:cNvPr>
          <p:cNvSpPr>
            <a:spLocks noGrp="1"/>
          </p:cNvSpPr>
          <p:nvPr>
            <p:ph type="dt" sz="half" idx="10"/>
          </p:nvPr>
        </p:nvSpPr>
        <p:spPr/>
        <p:txBody>
          <a:bodyPr/>
          <a:lstStyle/>
          <a:p>
            <a:fld id="{DCBCD33C-C0BD-485F-9CF9-6E1704105552}" type="datetimeFigureOut">
              <a:rPr lang="zh-CN" altLang="en-US" smtClean="0"/>
              <a:t>2019/3/15</a:t>
            </a:fld>
            <a:endParaRPr lang="zh-CN" altLang="en-US"/>
          </a:p>
        </p:txBody>
      </p:sp>
      <p:sp>
        <p:nvSpPr>
          <p:cNvPr id="5" name="页脚占位符 4">
            <a:extLst>
              <a:ext uri="{FF2B5EF4-FFF2-40B4-BE49-F238E27FC236}">
                <a16:creationId xmlns:a16="http://schemas.microsoft.com/office/drawing/2014/main" id="{45FF4F21-062E-4448-98C7-AB3FA03128D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463BFE66-CE5B-43FA-BACC-60F77ED4C6C4}"/>
              </a:ext>
            </a:extLst>
          </p:cNvPr>
          <p:cNvSpPr>
            <a:spLocks noGrp="1"/>
          </p:cNvSpPr>
          <p:nvPr>
            <p:ph type="sldNum" sz="quarter" idx="12"/>
          </p:nvPr>
        </p:nvSpPr>
        <p:spPr/>
        <p:txBody>
          <a:bodyPr/>
          <a:lstStyle/>
          <a:p>
            <a:fld id="{2C931735-5544-4E7B-A1FC-19593AD9FA7B}" type="slidenum">
              <a:rPr lang="zh-CN" altLang="en-US" smtClean="0"/>
              <a:t>‹#›</a:t>
            </a:fld>
            <a:endParaRPr lang="zh-CN" altLang="en-US"/>
          </a:p>
        </p:txBody>
      </p:sp>
    </p:spTree>
    <p:extLst>
      <p:ext uri="{BB962C8B-B14F-4D97-AF65-F5344CB8AC3E}">
        <p14:creationId val="2360326308"/>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合理交通结构">
    <p:spTree>
      <p:nvGrpSpPr>
        <p:cNvPr id="1" name=""/>
        <p:cNvGrpSpPr/>
        <p:nvPr/>
      </p:nvGrpSpPr>
      <p:grpSpPr>
        <a:xfrm>
          <a:off x="0" y="0"/>
          <a:ext cx="0" cy="0"/>
        </a:xfrm>
      </p:grpSpPr>
    </p:spTree>
    <p:extLst>
      <p:ext uri="{BB962C8B-B14F-4D97-AF65-F5344CB8AC3E}">
        <p14:creationId val="3411140460"/>
      </p:ext>
    </p:extLst>
  </p:cSld>
  <p:clrMapOvr>
    <a:masterClrMapping/>
  </p:clrMapOvr>
  <mc:AlternateContent>
    <mc:Choice Requires="p14">
      <p:transition spd="slow" advClick="0" advTm="3000" p14:dur="2000">
        <p:randomBar dir="vert"/>
      </p:transition>
    </mc:Choice>
    <mc:Fallback>
      <p:transition spd="slow" advClick="0" advTm="3000">
        <p:randomBar dir="vert"/>
      </p:transition>
    </mc:Fallback>
  </mc:AlternateContent>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2019/3/15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9571807"/>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2019/3/15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954096901"/>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2019/3/15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787224072"/>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2019/3/15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44342215"/>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2019/3/15</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515873877"/>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2019/3/15</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823598114"/>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2019/3/15</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55929741"/>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和内容">
    <p:spTree>
      <p:nvGrpSpPr>
        <p:cNvPr id="1" name=""/>
        <p:cNvGrpSpPr/>
        <p:nvPr/>
      </p:nvGrpSpPr>
      <p:grpSpPr>
        <a:xfrm>
          <a:off x="0" y="0"/>
          <a:ext cx="0" cy="0"/>
        </a:xfrm>
      </p:grpSpPr>
      <p:pic>
        <p:nvPicPr>
          <p:cNvPr id="7" name="图片 6">
            <a:extLst>
              <a:ext uri="{FF2B5EF4-FFF2-40B4-BE49-F238E27FC236}">
                <a16:creationId xmlns:a16="http://schemas.microsoft.com/office/drawing/2014/main" id="{77CF9A45-82AE-4DCB-B554-F5AA815A62E3}"/>
              </a:ext>
            </a:extLst>
          </p:cNvPr>
          <p:cNvPicPr>
            <a:picLocks noChangeAspect="1"/>
          </p:cNvPicPr>
          <p:nvPr userDrawn="1"/>
        </p:nvPicPr>
        <p:blipFill>
          <a:blip r:embed="rId1">
            <a:extLst>
              <a:ext uri="{28A0092B-C50C-407E-A947-70E740481C1C}">
                <a14:useLocalDpi val="0"/>
              </a:ext>
            </a:extLst>
          </a:blip>
          <a:stretch>
            <a:fillRect/>
          </a:stretch>
        </p:blipFill>
        <p:spPr>
          <a:xfrm>
            <a:off x="0" y="80861"/>
            <a:ext cx="12192000" cy="5993705"/>
          </a:xfrm>
          <a:prstGeom prst="rect">
            <a:avLst/>
          </a:prstGeom>
        </p:spPr>
      </p:pic>
      <p:pic>
        <p:nvPicPr>
          <p:cNvPr id="8" name="图片 7">
            <a:extLst>
              <a:ext uri="{FF2B5EF4-FFF2-40B4-BE49-F238E27FC236}">
                <a16:creationId xmlns:a16="http://schemas.microsoft.com/office/drawing/2014/main" id="{CD6515C1-7CE8-4C6E-AA47-D5828ECF3207}"/>
              </a:ext>
            </a:extLst>
          </p:cNvPr>
          <p:cNvPicPr>
            <a:picLocks noChangeAspect="1"/>
          </p:cNvPicPr>
          <p:nvPr userDrawn="1"/>
        </p:nvPicPr>
        <p:blipFill>
          <a:blip r:embed="rId2">
            <a:extLst>
              <a:ext uri="{28A0092B-C50C-407E-A947-70E740481C1C}">
                <a14:useLocalDpi val="0"/>
              </a:ext>
            </a:extLst>
          </a:blip>
          <a:stretch>
            <a:fillRect/>
          </a:stretch>
        </p:blipFill>
        <p:spPr>
          <a:xfrm>
            <a:off x="0" y="3610076"/>
            <a:ext cx="12192000" cy="1121963"/>
          </a:xfrm>
          <a:prstGeom prst="rect">
            <a:avLst/>
          </a:prstGeom>
        </p:spPr>
      </p:pic>
    </p:spTree>
    <p:extLst>
      <p:ext uri="{BB962C8B-B14F-4D97-AF65-F5344CB8AC3E}">
        <p14:creationId val="1630177856"/>
      </p:ext>
    </p:extLst>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2019/3/15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987860013"/>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2019/3/15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189926743"/>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2019/3/15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212504473"/>
      </p:ext>
    </p:extLst>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2019/3/15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26825966"/>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a:extLst>
              <a:ext uri="{FF2B5EF4-FFF2-40B4-BE49-F238E27FC236}">
                <a16:creationId xmlns:a16="http://schemas.microsoft.com/office/drawing/2014/main" id="{3541DC09-3776-4B11-9DF0-FE37444C0557}"/>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D83FFA92-B5EF-453C-B79B-0E74B4DCC61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a:extLst>
              <a:ext uri="{FF2B5EF4-FFF2-40B4-BE49-F238E27FC236}">
                <a16:creationId xmlns:a16="http://schemas.microsoft.com/office/drawing/2014/main" id="{A5E60737-1C94-4849-A289-F1E534C11EC1}"/>
              </a:ext>
            </a:extLst>
          </p:cNvPr>
          <p:cNvSpPr>
            <a:spLocks noGrp="1"/>
          </p:cNvSpPr>
          <p:nvPr>
            <p:ph type="dt" sz="half" idx="10"/>
          </p:nvPr>
        </p:nvSpPr>
        <p:spPr/>
        <p:txBody>
          <a:bodyPr/>
          <a:lstStyle/>
          <a:p>
            <a:fld id="{DCBCD33C-C0BD-485F-9CF9-6E1704105552}" type="datetimeFigureOut">
              <a:rPr lang="zh-CN" altLang="en-US" smtClean="0"/>
              <a:t>2019/3/15</a:t>
            </a:fld>
            <a:endParaRPr lang="zh-CN" altLang="en-US"/>
          </a:p>
        </p:txBody>
      </p:sp>
      <p:sp>
        <p:nvSpPr>
          <p:cNvPr id="5" name="页脚占位符 4">
            <a:extLst>
              <a:ext uri="{FF2B5EF4-FFF2-40B4-BE49-F238E27FC236}">
                <a16:creationId xmlns:a16="http://schemas.microsoft.com/office/drawing/2014/main" id="{C3684DA5-F6EB-4F13-B3B8-0A426698D301}"/>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50FDF54C-AE0E-44D2-BBDB-725671D69D37}"/>
              </a:ext>
            </a:extLst>
          </p:cNvPr>
          <p:cNvSpPr>
            <a:spLocks noGrp="1"/>
          </p:cNvSpPr>
          <p:nvPr>
            <p:ph type="sldNum" sz="quarter" idx="12"/>
          </p:nvPr>
        </p:nvSpPr>
        <p:spPr/>
        <p:txBody>
          <a:bodyPr/>
          <a:lstStyle/>
          <a:p>
            <a:fld id="{2C931735-5544-4E7B-A1FC-19593AD9FA7B}" type="slidenum">
              <a:rPr lang="zh-CN" altLang="en-US" smtClean="0"/>
              <a:t>‹#›</a:t>
            </a:fld>
            <a:endParaRPr lang="zh-CN" altLang="en-US"/>
          </a:p>
        </p:txBody>
      </p:sp>
    </p:spTree>
    <p:extLst>
      <p:ext uri="{BB962C8B-B14F-4D97-AF65-F5344CB8AC3E}">
        <p14:creationId val="3232084401"/>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a:extLst>
              <a:ext uri="{FF2B5EF4-FFF2-40B4-BE49-F238E27FC236}">
                <a16:creationId xmlns:a16="http://schemas.microsoft.com/office/drawing/2014/main" id="{3215BE7D-EFCD-44C2-972D-EC94A7B23ED7}"/>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B5000EAC-3A60-4C42-B688-B60A30BAE26F}"/>
              </a:ext>
            </a:extLst>
          </p:cNvPr>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A0AF0B88-5954-4678-9161-B9F45EC44319}"/>
              </a:ext>
            </a:extLst>
          </p:cNvPr>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069011A8-20B7-42E1-9F72-6452EA6CAB61}"/>
              </a:ext>
            </a:extLst>
          </p:cNvPr>
          <p:cNvSpPr>
            <a:spLocks noGrp="1"/>
          </p:cNvSpPr>
          <p:nvPr>
            <p:ph type="dt" sz="half" idx="10"/>
          </p:nvPr>
        </p:nvSpPr>
        <p:spPr/>
        <p:txBody>
          <a:bodyPr/>
          <a:lstStyle/>
          <a:p>
            <a:fld id="{DCBCD33C-C0BD-485F-9CF9-6E1704105552}" type="datetimeFigureOut">
              <a:rPr lang="zh-CN" altLang="en-US" smtClean="0"/>
              <a:t>2019/3/15</a:t>
            </a:fld>
            <a:endParaRPr lang="zh-CN" altLang="en-US"/>
          </a:p>
        </p:txBody>
      </p:sp>
      <p:sp>
        <p:nvSpPr>
          <p:cNvPr id="6" name="页脚占位符 5">
            <a:extLst>
              <a:ext uri="{FF2B5EF4-FFF2-40B4-BE49-F238E27FC236}">
                <a16:creationId xmlns:a16="http://schemas.microsoft.com/office/drawing/2014/main" id="{3F3DBF96-D7F2-4A40-87C0-6BBFBEA99C02}"/>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32ADE930-C9EB-4348-BF0F-6EDC7DE451E9}"/>
              </a:ext>
            </a:extLst>
          </p:cNvPr>
          <p:cNvSpPr>
            <a:spLocks noGrp="1"/>
          </p:cNvSpPr>
          <p:nvPr>
            <p:ph type="sldNum" sz="quarter" idx="12"/>
          </p:nvPr>
        </p:nvSpPr>
        <p:spPr/>
        <p:txBody>
          <a:bodyPr/>
          <a:lstStyle/>
          <a:p>
            <a:fld id="{2C931735-5544-4E7B-A1FC-19593AD9FA7B}" type="slidenum">
              <a:rPr lang="zh-CN" altLang="en-US" smtClean="0"/>
              <a:t>‹#›</a:t>
            </a:fld>
            <a:endParaRPr lang="zh-CN" altLang="en-US"/>
          </a:p>
        </p:txBody>
      </p:sp>
    </p:spTree>
    <p:extLst>
      <p:ext uri="{BB962C8B-B14F-4D97-AF65-F5344CB8AC3E}">
        <p14:creationId val="3348329017"/>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a:extLst>
              <a:ext uri="{FF2B5EF4-FFF2-40B4-BE49-F238E27FC236}">
                <a16:creationId xmlns:a16="http://schemas.microsoft.com/office/drawing/2014/main" id="{6275F8A1-2F87-40E8-A9B4-D0971E9728AE}"/>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A804F31D-4810-49C1-82DD-79E0C2BBBA5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B995DC4C-57A9-4421-A4B6-12665F2CB7FA}"/>
              </a:ext>
            </a:extLst>
          </p:cNvPr>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4475C020-B2CA-4B18-9312-F395A50357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A410943E-42D6-42FE-A0E7-5FD5B7D5160F}"/>
              </a:ext>
            </a:extLst>
          </p:cNvPr>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6D4FE125-B8B6-4008-909B-8ECE6330E91C}"/>
              </a:ext>
            </a:extLst>
          </p:cNvPr>
          <p:cNvSpPr>
            <a:spLocks noGrp="1"/>
          </p:cNvSpPr>
          <p:nvPr>
            <p:ph type="dt" sz="half" idx="10"/>
          </p:nvPr>
        </p:nvSpPr>
        <p:spPr/>
        <p:txBody>
          <a:bodyPr/>
          <a:lstStyle/>
          <a:p>
            <a:fld id="{DCBCD33C-C0BD-485F-9CF9-6E1704105552}" type="datetimeFigureOut">
              <a:rPr lang="zh-CN" altLang="en-US" smtClean="0"/>
              <a:t>2019/3/15</a:t>
            </a:fld>
            <a:endParaRPr lang="zh-CN" altLang="en-US"/>
          </a:p>
        </p:txBody>
      </p:sp>
      <p:sp>
        <p:nvSpPr>
          <p:cNvPr id="8" name="页脚占位符 7">
            <a:extLst>
              <a:ext uri="{FF2B5EF4-FFF2-40B4-BE49-F238E27FC236}">
                <a16:creationId xmlns:a16="http://schemas.microsoft.com/office/drawing/2014/main" id="{13F1D096-D82B-4087-8564-A0D212D7B900}"/>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57A23D3C-5507-497B-814F-02E23B6898CF}"/>
              </a:ext>
            </a:extLst>
          </p:cNvPr>
          <p:cNvSpPr>
            <a:spLocks noGrp="1"/>
          </p:cNvSpPr>
          <p:nvPr>
            <p:ph type="sldNum" sz="quarter" idx="12"/>
          </p:nvPr>
        </p:nvSpPr>
        <p:spPr/>
        <p:txBody>
          <a:bodyPr/>
          <a:lstStyle/>
          <a:p>
            <a:fld id="{2C931735-5544-4E7B-A1FC-19593AD9FA7B}" type="slidenum">
              <a:rPr lang="zh-CN" altLang="en-US" smtClean="0"/>
              <a:t>‹#›</a:t>
            </a:fld>
            <a:endParaRPr lang="zh-CN" altLang="en-US"/>
          </a:p>
        </p:txBody>
      </p:sp>
    </p:spTree>
    <p:extLst>
      <p:ext uri="{BB962C8B-B14F-4D97-AF65-F5344CB8AC3E}">
        <p14:creationId val="3401845440"/>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a:extLst>
              <a:ext uri="{FF2B5EF4-FFF2-40B4-BE49-F238E27FC236}">
                <a16:creationId xmlns:a16="http://schemas.microsoft.com/office/drawing/2014/main" id="{308F03E5-8A9B-4769-9919-A0257F1A2BBE}"/>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1A0E92DB-3D25-4D84-AC46-591353A391FC}"/>
              </a:ext>
            </a:extLst>
          </p:cNvPr>
          <p:cNvSpPr>
            <a:spLocks noGrp="1"/>
          </p:cNvSpPr>
          <p:nvPr>
            <p:ph type="dt" sz="half" idx="10"/>
          </p:nvPr>
        </p:nvSpPr>
        <p:spPr/>
        <p:txBody>
          <a:bodyPr/>
          <a:lstStyle/>
          <a:p>
            <a:fld id="{DCBCD33C-C0BD-485F-9CF9-6E1704105552}" type="datetimeFigureOut">
              <a:rPr lang="zh-CN" altLang="en-US" smtClean="0"/>
              <a:t>2019/3/15</a:t>
            </a:fld>
            <a:endParaRPr lang="zh-CN" altLang="en-US"/>
          </a:p>
        </p:txBody>
      </p:sp>
      <p:sp>
        <p:nvSpPr>
          <p:cNvPr id="4" name="页脚占位符 3">
            <a:extLst>
              <a:ext uri="{FF2B5EF4-FFF2-40B4-BE49-F238E27FC236}">
                <a16:creationId xmlns:a16="http://schemas.microsoft.com/office/drawing/2014/main" id="{C7752443-7EA5-4E01-90FA-36A1361CF58F}"/>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179F2934-1408-42DF-9DB6-B1688248A1CB}"/>
              </a:ext>
            </a:extLst>
          </p:cNvPr>
          <p:cNvSpPr>
            <a:spLocks noGrp="1"/>
          </p:cNvSpPr>
          <p:nvPr>
            <p:ph type="sldNum" sz="quarter" idx="12"/>
          </p:nvPr>
        </p:nvSpPr>
        <p:spPr/>
        <p:txBody>
          <a:bodyPr/>
          <a:lstStyle/>
          <a:p>
            <a:fld id="{2C931735-5544-4E7B-A1FC-19593AD9FA7B}" type="slidenum">
              <a:rPr lang="zh-CN" altLang="en-US" smtClean="0"/>
              <a:t>‹#›</a:t>
            </a:fld>
            <a:endParaRPr lang="zh-CN" altLang="en-US"/>
          </a:p>
        </p:txBody>
      </p:sp>
    </p:spTree>
    <p:extLst>
      <p:ext uri="{BB962C8B-B14F-4D97-AF65-F5344CB8AC3E}">
        <p14:creationId val="2065586935"/>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a:extLst>
              <a:ext uri="{FF2B5EF4-FFF2-40B4-BE49-F238E27FC236}">
                <a16:creationId xmlns:a16="http://schemas.microsoft.com/office/drawing/2014/main" id="{2CF1158D-F742-446F-8189-F8B63A4C2F95}"/>
              </a:ext>
            </a:extLst>
          </p:cNvPr>
          <p:cNvSpPr>
            <a:spLocks noGrp="1"/>
          </p:cNvSpPr>
          <p:nvPr>
            <p:ph type="dt" sz="half" idx="10"/>
          </p:nvPr>
        </p:nvSpPr>
        <p:spPr/>
        <p:txBody>
          <a:bodyPr/>
          <a:lstStyle/>
          <a:p>
            <a:fld id="{DCBCD33C-C0BD-485F-9CF9-6E1704105552}" type="datetimeFigureOut">
              <a:rPr lang="zh-CN" altLang="en-US" smtClean="0"/>
              <a:t>2019/3/15</a:t>
            </a:fld>
            <a:endParaRPr lang="zh-CN" altLang="en-US"/>
          </a:p>
        </p:txBody>
      </p:sp>
      <p:sp>
        <p:nvSpPr>
          <p:cNvPr id="3" name="页脚占位符 2">
            <a:extLst>
              <a:ext uri="{FF2B5EF4-FFF2-40B4-BE49-F238E27FC236}">
                <a16:creationId xmlns:a16="http://schemas.microsoft.com/office/drawing/2014/main" id="{D3ADE56F-5EB7-4DD3-8535-5DFD0F125975}"/>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4AAD64DC-BB18-4BF8-9221-DEB454A07DC4}"/>
              </a:ext>
            </a:extLst>
          </p:cNvPr>
          <p:cNvSpPr>
            <a:spLocks noGrp="1"/>
          </p:cNvSpPr>
          <p:nvPr>
            <p:ph type="sldNum" sz="quarter" idx="12"/>
          </p:nvPr>
        </p:nvSpPr>
        <p:spPr/>
        <p:txBody>
          <a:bodyPr/>
          <a:lstStyle/>
          <a:p>
            <a:fld id="{2C931735-5544-4E7B-A1FC-19593AD9FA7B}" type="slidenum">
              <a:rPr lang="zh-CN" altLang="en-US" smtClean="0"/>
              <a:t>‹#›</a:t>
            </a:fld>
            <a:endParaRPr lang="zh-CN" altLang="en-US"/>
          </a:p>
        </p:txBody>
      </p:sp>
      <p:pic>
        <p:nvPicPr>
          <p:cNvPr id="5" name="图片 4">
            <a:extLst>
              <a:ext uri="{FF2B5EF4-FFF2-40B4-BE49-F238E27FC236}">
                <a16:creationId xmlns:a16="http://schemas.microsoft.com/office/drawing/2014/main" id="{1C7E44B3-C316-4A9C-9F33-D6DD4ECDAB1C}"/>
              </a:ext>
            </a:extLst>
          </p:cNvPr>
          <p:cNvPicPr>
            <a:picLocks noChangeAspect="1"/>
          </p:cNvPicPr>
          <p:nvPr userDrawn="1"/>
        </p:nvPicPr>
        <p:blipFill>
          <a:blip r:embed="rId1">
            <a:extLst>
              <a:ext uri="{28A0092B-C50C-407E-A947-70E740481C1C}">
                <a14:useLocalDpi val="0"/>
              </a:ext>
            </a:extLst>
          </a:blip>
          <a:stretch>
            <a:fillRect/>
          </a:stretch>
        </p:blipFill>
        <p:spPr>
          <a:xfrm>
            <a:off x="101600" y="362645"/>
            <a:ext cx="12192000" cy="5993705"/>
          </a:xfrm>
          <a:prstGeom prst="rect">
            <a:avLst/>
          </a:prstGeom>
        </p:spPr>
      </p:pic>
      <p:pic>
        <p:nvPicPr>
          <p:cNvPr id="6" name="图片 5">
            <a:extLst>
              <a:ext uri="{FF2B5EF4-FFF2-40B4-BE49-F238E27FC236}">
                <a16:creationId xmlns:a16="http://schemas.microsoft.com/office/drawing/2014/main" id="{D8ECF732-8813-4CD0-A105-6F14BCEC5FA7}"/>
              </a:ext>
            </a:extLst>
          </p:cNvPr>
          <p:cNvPicPr>
            <a:picLocks noChangeAspect="1"/>
          </p:cNvPicPr>
          <p:nvPr userDrawn="1"/>
        </p:nvPicPr>
        <p:blipFill>
          <a:blip r:embed="rId2">
            <a:extLst>
              <a:ext uri="{28A0092B-C50C-407E-A947-70E740481C1C}">
                <a14:useLocalDpi val="0"/>
              </a:ext>
            </a:extLst>
          </a:blip>
          <a:stretch>
            <a:fillRect/>
          </a:stretch>
        </p:blipFill>
        <p:spPr>
          <a:xfrm>
            <a:off x="0" y="3610076"/>
            <a:ext cx="12192000" cy="1121963"/>
          </a:xfrm>
          <a:prstGeom prst="rect">
            <a:avLst/>
          </a:prstGeom>
        </p:spPr>
      </p:pic>
    </p:spTree>
    <p:extLst>
      <p:ext uri="{BB962C8B-B14F-4D97-AF65-F5344CB8AC3E}">
        <p14:creationId val="2635366926"/>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a:extLst>
              <a:ext uri="{FF2B5EF4-FFF2-40B4-BE49-F238E27FC236}">
                <a16:creationId xmlns:a16="http://schemas.microsoft.com/office/drawing/2014/main" id="{E66E954D-FC9F-47BF-B388-78D8AADB19A6}"/>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37A89DA0-AB75-4121-A1A7-0CA766AB7B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970DFA8E-4F66-46E7-A7B4-340DC0C384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A4871D49-207E-4C47-AE52-E33C93973ECA}"/>
              </a:ext>
            </a:extLst>
          </p:cNvPr>
          <p:cNvSpPr>
            <a:spLocks noGrp="1"/>
          </p:cNvSpPr>
          <p:nvPr>
            <p:ph type="dt" sz="half" idx="10"/>
          </p:nvPr>
        </p:nvSpPr>
        <p:spPr/>
        <p:txBody>
          <a:bodyPr/>
          <a:lstStyle/>
          <a:p>
            <a:fld id="{DCBCD33C-C0BD-485F-9CF9-6E1704105552}" type="datetimeFigureOut">
              <a:rPr lang="zh-CN" altLang="en-US" smtClean="0"/>
              <a:t>2019/3/15</a:t>
            </a:fld>
            <a:endParaRPr lang="zh-CN" altLang="en-US"/>
          </a:p>
        </p:txBody>
      </p:sp>
      <p:sp>
        <p:nvSpPr>
          <p:cNvPr id="6" name="页脚占位符 5">
            <a:extLst>
              <a:ext uri="{FF2B5EF4-FFF2-40B4-BE49-F238E27FC236}">
                <a16:creationId xmlns:a16="http://schemas.microsoft.com/office/drawing/2014/main" id="{74DFF7DF-0948-45A1-9338-E79A84C510C4}"/>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3A7FE6B2-D156-4FB5-B78A-1C281F479485}"/>
              </a:ext>
            </a:extLst>
          </p:cNvPr>
          <p:cNvSpPr>
            <a:spLocks noGrp="1"/>
          </p:cNvSpPr>
          <p:nvPr>
            <p:ph type="sldNum" sz="quarter" idx="12"/>
          </p:nvPr>
        </p:nvSpPr>
        <p:spPr/>
        <p:txBody>
          <a:bodyPr/>
          <a:lstStyle/>
          <a:p>
            <a:fld id="{2C931735-5544-4E7B-A1FC-19593AD9FA7B}" type="slidenum">
              <a:rPr lang="zh-CN" altLang="en-US" smtClean="0"/>
              <a:t>‹#›</a:t>
            </a:fld>
            <a:endParaRPr lang="zh-CN" altLang="en-US"/>
          </a:p>
        </p:txBody>
      </p:sp>
    </p:spTree>
    <p:extLst>
      <p:ext uri="{BB962C8B-B14F-4D97-AF65-F5344CB8AC3E}">
        <p14:creationId val="4256867229"/>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a:extLst>
              <a:ext uri="{FF2B5EF4-FFF2-40B4-BE49-F238E27FC236}">
                <a16:creationId xmlns:a16="http://schemas.microsoft.com/office/drawing/2014/main" id="{85517C86-F348-4A0C-BF59-C36B54A7B6AA}"/>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6E338686-819A-4456-B563-CAA3327420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E815D648-A8F1-4720-8673-57A3A957CD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AF89F6A6-F408-4A2D-91AE-D50690EBFB64}"/>
              </a:ext>
            </a:extLst>
          </p:cNvPr>
          <p:cNvSpPr>
            <a:spLocks noGrp="1"/>
          </p:cNvSpPr>
          <p:nvPr>
            <p:ph type="dt" sz="half" idx="10"/>
          </p:nvPr>
        </p:nvSpPr>
        <p:spPr/>
        <p:txBody>
          <a:bodyPr/>
          <a:lstStyle/>
          <a:p>
            <a:fld id="{DCBCD33C-C0BD-485F-9CF9-6E1704105552}" type="datetimeFigureOut">
              <a:rPr lang="zh-CN" altLang="en-US" smtClean="0"/>
              <a:t>2019/3/15</a:t>
            </a:fld>
            <a:endParaRPr lang="zh-CN" altLang="en-US"/>
          </a:p>
        </p:txBody>
      </p:sp>
      <p:sp>
        <p:nvSpPr>
          <p:cNvPr id="6" name="页脚占位符 5">
            <a:extLst>
              <a:ext uri="{FF2B5EF4-FFF2-40B4-BE49-F238E27FC236}">
                <a16:creationId xmlns:a16="http://schemas.microsoft.com/office/drawing/2014/main" id="{BA418AD4-FC74-487F-AA2D-898177AB5587}"/>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BEF4844E-834E-40EB-B644-925D5E4269A0}"/>
              </a:ext>
            </a:extLst>
          </p:cNvPr>
          <p:cNvSpPr>
            <a:spLocks noGrp="1"/>
          </p:cNvSpPr>
          <p:nvPr>
            <p:ph type="sldNum" sz="quarter" idx="12"/>
          </p:nvPr>
        </p:nvSpPr>
        <p:spPr/>
        <p:txBody>
          <a:bodyPr/>
          <a:lstStyle/>
          <a:p>
            <a:fld id="{2C931735-5544-4E7B-A1FC-19593AD9FA7B}" type="slidenum">
              <a:rPr lang="zh-CN" altLang="en-US" smtClean="0"/>
              <a:t>‹#›</a:t>
            </a:fld>
            <a:endParaRPr lang="zh-CN" altLang="en-US"/>
          </a:p>
        </p:txBody>
      </p:sp>
    </p:spTree>
    <p:extLst>
      <p:ext uri="{BB962C8B-B14F-4D97-AF65-F5344CB8AC3E}">
        <p14:creationId val="4123539989"/>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3.xml" Type="http://schemas.openxmlformats.org/officeDocument/2006/relationships/slideLayout"/><Relationship Id="rId10" Target="../slideLayouts/slideLayout22.xml" Type="http://schemas.openxmlformats.org/officeDocument/2006/relationships/slideLayout"/><Relationship Id="rId11" Target="../slideLayouts/slideLayout23.xml" Type="http://schemas.openxmlformats.org/officeDocument/2006/relationships/slideLayout"/><Relationship Id="rId12" Target="../theme/theme2.xml" Type="http://schemas.openxmlformats.org/officeDocument/2006/relationships/theme"/><Relationship Id="rId2" Target="../slideLayouts/slideLayout14.xml" Type="http://schemas.openxmlformats.org/officeDocument/2006/relationships/slideLayout"/><Relationship Id="rId3" Target="../slideLayouts/slideLayout15.xml" Type="http://schemas.openxmlformats.org/officeDocument/2006/relationships/slideLayout"/><Relationship Id="rId4" Target="../slideLayouts/slideLayout16.xml" Type="http://schemas.openxmlformats.org/officeDocument/2006/relationships/slideLayout"/><Relationship Id="rId5" Target="../slideLayouts/slideLayout17.xml" Type="http://schemas.openxmlformats.org/officeDocument/2006/relationships/slideLayout"/><Relationship Id="rId6" Target="../slideLayouts/slideLayout18.xml" Type="http://schemas.openxmlformats.org/officeDocument/2006/relationships/slideLayout"/><Relationship Id="rId7" Target="../slideLayouts/slideLayout19.xml" Type="http://schemas.openxmlformats.org/officeDocument/2006/relationships/slideLayout"/><Relationship Id="rId8" Target="../slideLayouts/slideLayout20.xml" Type="http://schemas.openxmlformats.org/officeDocument/2006/relationships/slideLayout"/><Relationship Id="rId9" Target="../slideLayouts/slideLayout21.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rgbClr val="19255C"/>
        </a:solidFill>
        <a:effectLst/>
      </p:bgPr>
    </p:bg>
    <p:spTree>
      <p:nvGrpSpPr>
        <p:cNvPr id="1" name=""/>
        <p:cNvGrpSpPr/>
        <p:nvPr/>
      </p:nvGrpSpPr>
      <p:grpSpPr>
        <a:xfrm>
          <a:off x="0" y="0"/>
          <a:ext cx="0" cy="0"/>
        </a:xfrm>
      </p:grpSpPr>
      <p:sp>
        <p:nvSpPr>
          <p:cNvPr id="2" name="标题占位符 1">
            <a:extLst>
              <a:ext uri="{FF2B5EF4-FFF2-40B4-BE49-F238E27FC236}">
                <a16:creationId xmlns:a16="http://schemas.microsoft.com/office/drawing/2014/main" id="{DDFF32C1-E427-4F6F-BD7D-921CCEB2BE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C6F27A2C-9A9E-4D71-8A64-99878DD472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5E1CF05F-90C6-46F0-90A4-CF8F0F76BB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BCD33C-C0BD-485F-9CF9-6E1704105552}" type="datetimeFigureOut">
              <a:rPr lang="zh-CN" altLang="en-US" smtClean="0"/>
              <a:t>2019/3/15</a:t>
            </a:fld>
            <a:endParaRPr lang="zh-CN" altLang="en-US"/>
          </a:p>
        </p:txBody>
      </p:sp>
      <p:sp>
        <p:nvSpPr>
          <p:cNvPr id="5" name="页脚占位符 4">
            <a:extLst>
              <a:ext uri="{FF2B5EF4-FFF2-40B4-BE49-F238E27FC236}">
                <a16:creationId xmlns:a16="http://schemas.microsoft.com/office/drawing/2014/main" id="{6283709C-60F0-46AC-8969-D0A2139354F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51EE95C3-8199-4689-8F31-A68874AA62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931735-5544-4E7B-A1FC-19593AD9FA7B}" type="slidenum">
              <a:rPr lang="zh-CN" altLang="en-US" smtClean="0"/>
              <a:t>‹#›</a:t>
            </a:fld>
            <a:endParaRPr lang="zh-CN" altLang="en-US"/>
          </a:p>
        </p:txBody>
      </p:sp>
    </p:spTree>
    <p:extLst>
      <p:ext uri="{BB962C8B-B14F-4D97-AF65-F5344CB8AC3E}">
        <p14:creationId val="42213154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2019/3/15</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628237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4.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8.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9.xml" Type="http://schemas.openxmlformats.org/officeDocument/2006/relationships/notesSlide"/><Relationship Id="rId3" Target="../media/image8.emf"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0.xml" Type="http://schemas.openxmlformats.org/officeDocument/2006/relationships/notesSlide"/><Relationship Id="rId3" Target="../media/image9.jpeg" Type="http://schemas.openxmlformats.org/officeDocument/2006/relationships/image"/><Relationship Id="rId4" Target="../media/image10.jpe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1.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2.xml" Type="http://schemas.openxmlformats.org/officeDocument/2006/relationships/notesSlide"/><Relationship Id="rId3" Target="../tags/tag7.xml" Type="http://schemas.openxmlformats.org/officeDocument/2006/relationships/tags"/><Relationship Id="rId4" Target="../tags/tag8.xml" Type="http://schemas.openxmlformats.org/officeDocument/2006/relationships/tags"/><Relationship Id="rId5" Target="../tags/tag9.xml" Type="http://schemas.openxmlformats.org/officeDocument/2006/relationships/tags"/></Relationships>
</file>

<file path=ppt/slides/_rels/slide15.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3.xml" Type="http://schemas.openxmlformats.org/officeDocument/2006/relationships/notesSlide"/></Relationships>
</file>

<file path=ppt/slides/_rels/slide1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4.xml" Type="http://schemas.openxmlformats.org/officeDocument/2006/relationships/notesSlide"/></Relationships>
</file>

<file path=ppt/slides/_rels/slide1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5.xml" Type="http://schemas.openxmlformats.org/officeDocument/2006/relationships/notesSlide"/><Relationship Id="rId3" Target="../media/image11.jpeg" Type="http://schemas.openxmlformats.org/officeDocument/2006/relationships/image"/></Relationships>
</file>

<file path=ppt/slides/_rels/slide1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6.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7.xml" Type="http://schemas.openxmlformats.org/officeDocument/2006/relationships/notesSlide"/><Relationship Id="rId3" Target="../tags/tag10.xml" Type="http://schemas.openxmlformats.org/officeDocument/2006/relationships/tags"/><Relationship Id="rId4" Target="../tags/tag11.xml" Type="http://schemas.openxmlformats.org/officeDocument/2006/relationships/tags"/><Relationship Id="rId5" Target="../tags/tag12.xml" Type="http://schemas.openxmlformats.org/officeDocument/2006/relationships/tags"/></Relationships>
</file>

<file path=ppt/slides/_rels/slide2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8.xml" Type="http://schemas.openxmlformats.org/officeDocument/2006/relationships/notesSlide"/></Relationships>
</file>

<file path=ppt/slides/_rels/slide2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9.xml" Type="http://schemas.openxmlformats.org/officeDocument/2006/relationships/notesSlide"/></Relationships>
</file>

<file path=ppt/slides/_rels/slide2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0.xml" Type="http://schemas.openxmlformats.org/officeDocument/2006/relationships/notesSlide"/></Relationships>
</file>

<file path=ppt/slides/_rels/slide24.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4.png" Type="http://schemas.openxmlformats.org/officeDocument/2006/relationships/image"/></Relationships>
</file>

<file path=ppt/slides/_rels/slide25.xml.rels><?xml version="1.0" encoding="UTF-8" standalone="yes"?><Relationships xmlns="http://schemas.openxmlformats.org/package/2006/relationships"><Relationship Id="rId1" Target="../slideLayouts/slideLayout19.xml" Type="http://schemas.openxmlformats.org/officeDocument/2006/relationships/slideLayout"/><Relationship Id="rId2" Target="../notesSlides/notesSlide21.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 Id="rId3" Target="../tags/tag1.xml" Type="http://schemas.openxmlformats.org/officeDocument/2006/relationships/tags"/><Relationship Id="rId4" Target="../tags/tag2.xml" Type="http://schemas.openxmlformats.org/officeDocument/2006/relationships/tags"/><Relationship Id="rId5" Target="../tags/tag3.xml" Type="http://schemas.openxmlformats.org/officeDocument/2006/relationships/tags"/></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xml" Type="http://schemas.openxmlformats.org/officeDocument/2006/relationships/notesSlide"/><Relationship Id="rId3" Target="../media/image5.jpe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4.xml" Type="http://schemas.openxmlformats.org/officeDocument/2006/relationships/notesSlide"/><Relationship Id="rId3" Target="../media/image6.jpe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5.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xml" Type="http://schemas.openxmlformats.org/officeDocument/2006/relationships/notesSlide"/><Relationship Id="rId3" Target="../tags/tag4.xml" Type="http://schemas.openxmlformats.org/officeDocument/2006/relationships/tags"/><Relationship Id="rId4" Target="../tags/tag5.xml" Type="http://schemas.openxmlformats.org/officeDocument/2006/relationships/tags"/><Relationship Id="rId5" Target="../tags/tag6.xml" Type="http://schemas.openxmlformats.org/officeDocument/2006/relationships/tags"/></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7.xml" Type="http://schemas.openxmlformats.org/officeDocument/2006/relationships/notesSlide"/><Relationship Id="rId3" Target="../media/image7.pn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3" name="图片 22">
            <a:extLst>
              <a:ext uri="{FF2B5EF4-FFF2-40B4-BE49-F238E27FC236}">
                <a16:creationId xmlns:a16="http://schemas.microsoft.com/office/drawing/2014/main" id="{0D27B910-B7E4-4E7B-9299-8C8583260F94}"/>
              </a:ext>
            </a:extLst>
          </p:cNvPr>
          <p:cNvPicPr>
            <a:picLocks noChangeAspect="1"/>
          </p:cNvPicPr>
          <p:nvPr/>
        </p:nvPicPr>
        <p:blipFill>
          <a:blip r:embed="rId2">
            <a:extLst>
              <a:ext uri="{28A0092B-C50C-407E-A947-70E740481C1C}">
                <a14:useLocalDpi val="0"/>
              </a:ext>
            </a:extLst>
          </a:blip>
          <a:stretch>
            <a:fillRect/>
          </a:stretch>
        </p:blipFill>
        <p:spPr>
          <a:xfrm>
            <a:off x="2472414" y="523875"/>
            <a:ext cx="6181725" cy="6334125"/>
          </a:xfrm>
          <a:custGeom>
            <a:gdLst>
              <a:gd fmla="*/ 1330329 w 6181725" name="connsiteX0"/>
              <a:gd fmla="*/ 1596110 h 6334125" name="connsiteY0"/>
              <a:gd fmla="*/ 1330329 w 6181725" name="connsiteX1"/>
              <a:gd fmla="*/ 2333401 h 6334125" name="connsiteY1"/>
              <a:gd fmla="*/ 3540129 w 6181725" name="connsiteX2"/>
              <a:gd fmla="*/ 2333401 h 6334125" name="connsiteY2"/>
              <a:gd fmla="*/ 3540129 w 6181725" name="connsiteX3"/>
              <a:gd fmla="*/ 1596110 h 6334125" name="connsiteY3"/>
              <a:gd fmla="*/ 0 w 6181725" name="connsiteX4"/>
              <a:gd fmla="*/ 0 h 6334125" name="connsiteY4"/>
              <a:gd fmla="*/ 6181725 w 6181725" name="connsiteX5"/>
              <a:gd fmla="*/ 0 h 6334125" name="connsiteY5"/>
              <a:gd fmla="*/ 6181725 w 6181725" name="connsiteX6"/>
              <a:gd fmla="*/ 6334125 h 6334125" name="connsiteY6"/>
              <a:gd fmla="*/ 0 w 6181725" name="connsiteX7"/>
              <a:gd fmla="*/ 6334125 h 6334125"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6334125" w="6181725">
                <a:moveTo>
                  <a:pt x="1330329" y="1596110"/>
                </a:moveTo>
                <a:lnTo>
                  <a:pt x="1330329" y="2333401"/>
                </a:lnTo>
                <a:lnTo>
                  <a:pt x="3540129" y="2333401"/>
                </a:lnTo>
                <a:lnTo>
                  <a:pt x="3540129" y="1596110"/>
                </a:lnTo>
                <a:close/>
                <a:moveTo>
                  <a:pt x="0" y="0"/>
                </a:moveTo>
                <a:lnTo>
                  <a:pt x="6181725" y="0"/>
                </a:lnTo>
                <a:lnTo>
                  <a:pt x="6181725" y="6334125"/>
                </a:lnTo>
                <a:lnTo>
                  <a:pt x="0" y="6334125"/>
                </a:lnTo>
                <a:close/>
              </a:path>
            </a:pathLst>
          </a:custGeom>
        </p:spPr>
      </p:pic>
      <p:sp>
        <p:nvSpPr>
          <p:cNvPr id="15" name="文本框 14">
            <a:extLst>
              <a:ext uri="{FF2B5EF4-FFF2-40B4-BE49-F238E27FC236}">
                <a16:creationId xmlns:a16="http://schemas.microsoft.com/office/drawing/2014/main" id="{8F761C4F-8528-4C87-AA1F-F4CDD9C24109}"/>
              </a:ext>
            </a:extLst>
          </p:cNvPr>
          <p:cNvSpPr txBox="1"/>
          <p:nvPr/>
        </p:nvSpPr>
        <p:spPr>
          <a:xfrm>
            <a:off x="2758121" y="3121092"/>
            <a:ext cx="6240780" cy="822960"/>
          </a:xfrm>
          <a:prstGeom prst="rect">
            <a:avLst/>
          </a:prstGeom>
          <a:noFill/>
        </p:spPr>
        <p:txBody>
          <a:bodyPr rtlCol="0" wrap="none">
            <a:spAutoFit/>
            <a:scene3d>
              <a:camera prst="orthographicFront"/>
              <a:lightRig dir="t" rig="threePt"/>
            </a:scene3d>
            <a:sp3d/>
          </a:bodyPr>
          <a:lstStyle/>
          <a:p>
            <a:pPr algn="ctr"/>
            <a:r>
              <a:rPr altLang="en-US" b="1" lang="zh-CN" smtClean="0" sz="48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撞色几何设计PPT模版</a:t>
            </a:r>
          </a:p>
        </p:txBody>
      </p:sp>
      <p:sp>
        <p:nvSpPr>
          <p:cNvPr id="16" name="文本框 15">
            <a:extLst>
              <a:ext uri="{FF2B5EF4-FFF2-40B4-BE49-F238E27FC236}">
                <a16:creationId xmlns:a16="http://schemas.microsoft.com/office/drawing/2014/main" id="{D146FB09-DEC0-4B82-B868-AF639ADE29CF}"/>
              </a:ext>
            </a:extLst>
          </p:cNvPr>
          <p:cNvSpPr txBox="1"/>
          <p:nvPr/>
        </p:nvSpPr>
        <p:spPr>
          <a:xfrm>
            <a:off x="4409120" y="1820424"/>
            <a:ext cx="2938780" cy="1432560"/>
          </a:xfrm>
          <a:prstGeom prst="rect">
            <a:avLst/>
          </a:prstGeom>
          <a:noFill/>
        </p:spPr>
        <p:txBody>
          <a:bodyPr rtlCol="0" wrap="none">
            <a:spAutoFit/>
            <a:scene3d>
              <a:camera prst="orthographicFront"/>
              <a:lightRig dir="t" rig="threePt"/>
            </a:scene3d>
            <a:sp3d/>
          </a:bodyPr>
          <a:lstStyle/>
          <a:p>
            <a:pPr algn="ctr"/>
            <a:r>
              <a:rPr altLang="zh-CN" b="1" lang="en-US" smtClean="0" sz="8800">
                <a:solidFill>
                  <a:schemeClr val="bg1"/>
                </a:solidFill>
                <a:latin charset="-122" panose="020b0503020204020204" pitchFamily="34" typeface="微软雅黑"/>
                <a:ea charset="-122" panose="020b0503020204020204" pitchFamily="34" typeface="微软雅黑"/>
                <a:cs charset="-79" panose="02010803020104030203" pitchFamily="2" typeface="Aharoni"/>
                <a:sym charset="-122" panose="02010601030101010101" pitchFamily="2" typeface="FZHei-B01S"/>
              </a:rPr>
              <a:t>2019</a:t>
            </a:r>
          </a:p>
        </p:txBody>
      </p:sp>
      <p:grpSp>
        <p:nvGrpSpPr>
          <p:cNvPr id="17" name="组合 16">
            <a:extLst>
              <a:ext uri="{FF2B5EF4-FFF2-40B4-BE49-F238E27FC236}">
                <a16:creationId xmlns:a16="http://schemas.microsoft.com/office/drawing/2014/main" id="{8D17CA15-7B46-4627-913E-076BEE3A32D9}"/>
              </a:ext>
            </a:extLst>
          </p:cNvPr>
          <p:cNvGrpSpPr/>
          <p:nvPr/>
        </p:nvGrpSpPr>
        <p:grpSpPr>
          <a:xfrm>
            <a:off x="5260020" y="5150922"/>
            <a:ext cx="1236980" cy="323850"/>
            <a:chOff x="5420361" y="5000198"/>
            <a:chExt cx="1236980" cy="323850"/>
          </a:xfrm>
          <a:solidFill>
            <a:schemeClr val="bg1"/>
          </a:solidFill>
        </p:grpSpPr>
        <p:sp>
          <p:nvSpPr>
            <p:cNvPr id="18" name="矩形 17">
              <a:extLst>
                <a:ext uri="{FF2B5EF4-FFF2-40B4-BE49-F238E27FC236}">
                  <a16:creationId xmlns:a16="http://schemas.microsoft.com/office/drawing/2014/main" id="{C4B630A2-023F-4E41-A564-28884D8AC139}"/>
                </a:ext>
              </a:extLst>
            </p:cNvPr>
            <p:cNvSpPr/>
            <p:nvPr/>
          </p:nvSpPr>
          <p:spPr>
            <a:xfrm>
              <a:off x="5438775" y="5000198"/>
              <a:ext cx="1200150" cy="3238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9" name="文本框 18">
              <a:extLst>
                <a:ext uri="{FF2B5EF4-FFF2-40B4-BE49-F238E27FC236}">
                  <a16:creationId xmlns:a16="http://schemas.microsoft.com/office/drawing/2014/main" id="{5AD8BA04-1B84-47C8-A5F7-9FB50267D3FC}"/>
                </a:ext>
              </a:extLst>
            </p:cNvPr>
            <p:cNvSpPr txBox="1"/>
            <p:nvPr/>
          </p:nvSpPr>
          <p:spPr>
            <a:xfrm>
              <a:off x="5420361" y="5019248"/>
              <a:ext cx="1236980" cy="304800"/>
            </a:xfrm>
            <a:prstGeom prst="rect">
              <a:avLst/>
            </a:prstGeom>
            <a:grpFill/>
          </p:spPr>
          <p:txBody>
            <a:bodyPr rtlCol="0" wrap="none">
              <a:spAutoFit/>
              <a:scene3d>
                <a:camera prst="orthographicFront"/>
                <a:lightRig dir="t" rig="threePt"/>
              </a:scene3d>
              <a:sp3d contourW="12700"/>
            </a:bodyPr>
            <a:lstStyle/>
            <a:p>
              <a:pPr algn="ctr"/>
              <a:r>
                <a:rPr altLang="en-US" lang="zh-CN" sz="1400">
                  <a:solidFill>
                    <a:srgbClr val="1B1B1B"/>
                  </a:solidFill>
                  <a:latin charset="-122" panose="020b0503020204020204" pitchFamily="34" typeface="微软雅黑"/>
                  <a:ea charset="-122" panose="020b0503020204020204" pitchFamily="34" typeface="微软雅黑"/>
                  <a:sym charset="-122" panose="02010601030101010101" pitchFamily="2" typeface="FZHei-B01S"/>
                </a:rPr>
                <a:t>汇报人：XXX</a:t>
              </a:r>
            </a:p>
          </p:txBody>
        </p:sp>
      </p:grpSp>
      <p:sp>
        <p:nvSpPr>
          <p:cNvPr id="20" name="矩形 19">
            <a:extLst>
              <a:ext uri="{FF2B5EF4-FFF2-40B4-BE49-F238E27FC236}">
                <a16:creationId xmlns:a16="http://schemas.microsoft.com/office/drawing/2014/main" id="{8ED2D589-8A66-4EB3-A827-CED74BC7FA05}"/>
              </a:ext>
            </a:extLst>
          </p:cNvPr>
          <p:cNvSpPr/>
          <p:nvPr/>
        </p:nvSpPr>
        <p:spPr>
          <a:xfrm>
            <a:off x="4064706" y="4033176"/>
            <a:ext cx="3741906" cy="822960"/>
          </a:xfrm>
          <a:prstGeom prst="rect">
            <a:avLst/>
          </a:prstGeom>
        </p:spPr>
        <p:txBody>
          <a:bodyPr wrap="square">
            <a:spAutoFit/>
            <a:scene3d>
              <a:camera prst="orthographicFront"/>
              <a:lightRig dir="t" rig="threePt"/>
            </a:scene3d>
            <a:sp3d contourW="12700"/>
          </a:bodyPr>
          <a:lstStyle/>
          <a:p>
            <a:pPr algn="ctr"/>
            <a:r>
              <a:rPr altLang="zh-CN" lang="en-US" sz="12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Wealth is like water. If it's a glass of water, you can enjoy it alone. If it's a bucket of water, you can leave it at home; But if it's a river, you have to learn to share it.</a:t>
            </a:r>
          </a:p>
        </p:txBody>
      </p:sp>
    </p:spTree>
    <p:extLst>
      <p:ext uri="{BB962C8B-B14F-4D97-AF65-F5344CB8AC3E}">
        <p14:creationId val="325479393"/>
      </p:ext>
    </p:extLst>
  </p:cSld>
  <p:clrMapOvr>
    <a:masterClrMapping/>
  </p:clrMapOvr>
  <mc:AlternateContent>
    <mc:Choice Requires="p14">
      <p:transition p14:dur="1250" spd="slow">
        <p:split orient="vert"/>
      </p:transition>
    </mc:Choice>
    <mc:Fallback>
      <p:transition spd="slow">
        <p:split orient="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42" presetSubtype="0">
                                  <p:stCondLst>
                                    <p:cond delay="0"/>
                                  </p:stCondLst>
                                  <p:childTnLst>
                                    <p:set>
                                      <p:cBhvr>
                                        <p:cTn dur="1" fill="hold" id="6">
                                          <p:stCondLst>
                                            <p:cond delay="0"/>
                                          </p:stCondLst>
                                        </p:cTn>
                                        <p:tgtEl>
                                          <p:spTgt spid="23"/>
                                        </p:tgtEl>
                                        <p:attrNameLst>
                                          <p:attrName>style.visibility</p:attrName>
                                        </p:attrNameLst>
                                      </p:cBhvr>
                                      <p:to>
                                        <p:strVal val="visible"/>
                                      </p:to>
                                    </p:set>
                                    <p:animEffect filter="fade" transition="in">
                                      <p:cBhvr>
                                        <p:cTn dur="1000" id="7"/>
                                        <p:tgtEl>
                                          <p:spTgt spid="23"/>
                                        </p:tgtEl>
                                      </p:cBhvr>
                                    </p:animEffect>
                                    <p:anim calcmode="lin" valueType="num">
                                      <p:cBhvr>
                                        <p:cTn dur="1000" fill="hold" id="8"/>
                                        <p:tgtEl>
                                          <p:spTgt spid="23"/>
                                        </p:tgtEl>
                                        <p:attrNameLst>
                                          <p:attrName>ppt_x</p:attrName>
                                        </p:attrNameLst>
                                      </p:cBhvr>
                                      <p:tavLst>
                                        <p:tav tm="0">
                                          <p:val>
                                            <p:strVal val="#ppt_x"/>
                                          </p:val>
                                        </p:tav>
                                        <p:tav tm="100000">
                                          <p:val>
                                            <p:strVal val="#ppt_x"/>
                                          </p:val>
                                        </p:tav>
                                      </p:tavLst>
                                    </p:anim>
                                    <p:anim calcmode="lin" valueType="num">
                                      <p:cBhvr>
                                        <p:cTn dur="1000" fill="hold" id="9"/>
                                        <p:tgtEl>
                                          <p:spTgt spid="23"/>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53" presetSubtype="0">
                                  <p:stCondLst>
                                    <p:cond delay="0"/>
                                  </p:stCondLst>
                                  <p:iterate type="lt">
                                    <p:tmPct val="10000"/>
                                  </p:iterate>
                                  <p:childTnLst>
                                    <p:set>
                                      <p:cBhvr>
                                        <p:cTn dur="1" fill="hold" id="12">
                                          <p:stCondLst>
                                            <p:cond delay="0"/>
                                          </p:stCondLst>
                                        </p:cTn>
                                        <p:tgtEl>
                                          <p:spTgt spid="16"/>
                                        </p:tgtEl>
                                        <p:attrNameLst>
                                          <p:attrName>style.visibility</p:attrName>
                                        </p:attrNameLst>
                                      </p:cBhvr>
                                      <p:to>
                                        <p:strVal val="visible"/>
                                      </p:to>
                                    </p:set>
                                    <p:anim calcmode="lin" valueType="num">
                                      <p:cBhvr>
                                        <p:cTn dur="500" fill="hold" id="13"/>
                                        <p:tgtEl>
                                          <p:spTgt spid="16"/>
                                        </p:tgtEl>
                                        <p:attrNameLst>
                                          <p:attrName>ppt_w</p:attrName>
                                        </p:attrNameLst>
                                      </p:cBhvr>
                                      <p:tavLst>
                                        <p:tav tm="0">
                                          <p:val>
                                            <p:fltVal val="0"/>
                                          </p:val>
                                        </p:tav>
                                        <p:tav tm="100000">
                                          <p:val>
                                            <p:strVal val="#ppt_w"/>
                                          </p:val>
                                        </p:tav>
                                      </p:tavLst>
                                    </p:anim>
                                    <p:anim calcmode="lin" valueType="num">
                                      <p:cBhvr>
                                        <p:cTn dur="500" fill="hold" id="14"/>
                                        <p:tgtEl>
                                          <p:spTgt spid="16"/>
                                        </p:tgtEl>
                                        <p:attrNameLst>
                                          <p:attrName>ppt_h</p:attrName>
                                        </p:attrNameLst>
                                      </p:cBhvr>
                                      <p:tavLst>
                                        <p:tav tm="0">
                                          <p:val>
                                            <p:fltVal val="0"/>
                                          </p:val>
                                        </p:tav>
                                        <p:tav tm="100000">
                                          <p:val>
                                            <p:strVal val="#ppt_h"/>
                                          </p:val>
                                        </p:tav>
                                      </p:tavLst>
                                    </p:anim>
                                    <p:animEffect filter="fade" transition="in">
                                      <p:cBhvr>
                                        <p:cTn dur="500" id="15"/>
                                        <p:tgtEl>
                                          <p:spTgt spid="16"/>
                                        </p:tgtEl>
                                      </p:cBhvr>
                                    </p:animEffect>
                                    <p:anim calcmode="lin" valueType="num">
                                      <p:cBhvr>
                                        <p:cTn dur="500" fill="hold" id="16"/>
                                        <p:tgtEl>
                                          <p:spTgt spid="16"/>
                                        </p:tgtEl>
                                        <p:attrNameLst>
                                          <p:attrName>ppt_x</p:attrName>
                                        </p:attrNameLst>
                                      </p:cBhvr>
                                      <p:tavLst>
                                        <p:tav tm="0">
                                          <p:val>
                                            <p:fltVal val="0.5"/>
                                          </p:val>
                                        </p:tav>
                                        <p:tav tm="100000">
                                          <p:val>
                                            <p:strVal val="#ppt_x"/>
                                          </p:val>
                                        </p:tav>
                                      </p:tavLst>
                                    </p:anim>
                                    <p:anim calcmode="lin" valueType="num">
                                      <p:cBhvr>
                                        <p:cTn dur="500" fill="hold" id="17"/>
                                        <p:tgtEl>
                                          <p:spTgt spid="16"/>
                                        </p:tgtEl>
                                        <p:attrNameLst>
                                          <p:attrName>ppt_y</p:attrName>
                                        </p:attrNameLst>
                                      </p:cBhvr>
                                      <p:tavLst>
                                        <p:tav tm="0">
                                          <p:val>
                                            <p:fltVal val="0.5"/>
                                          </p:val>
                                        </p:tav>
                                        <p:tav tm="100000">
                                          <p:val>
                                            <p:strVal val="#ppt_y"/>
                                          </p:val>
                                        </p:tav>
                                      </p:tavLst>
                                    </p:anim>
                                  </p:childTnLst>
                                </p:cTn>
                              </p:par>
                            </p:childTnLst>
                          </p:cTn>
                        </p:par>
                        <p:par>
                          <p:cTn fill="hold" id="18" nodeType="afterGroup">
                            <p:stCondLst>
                              <p:cond delay="1500"/>
                            </p:stCondLst>
                            <p:childTnLst>
                              <p:par>
                                <p:cTn fill="hold" grpId="0" id="19" nodeType="afterEffect" presetClass="entr" presetID="53" presetSubtype="0">
                                  <p:stCondLst>
                                    <p:cond delay="0"/>
                                  </p:stCondLst>
                                  <p:iterate type="lt">
                                    <p:tmPct val="10000"/>
                                  </p:iterate>
                                  <p:childTnLst>
                                    <p:set>
                                      <p:cBhvr>
                                        <p:cTn dur="1" fill="hold" id="20">
                                          <p:stCondLst>
                                            <p:cond delay="0"/>
                                          </p:stCondLst>
                                        </p:cTn>
                                        <p:tgtEl>
                                          <p:spTgt spid="15"/>
                                        </p:tgtEl>
                                        <p:attrNameLst>
                                          <p:attrName>style.visibility</p:attrName>
                                        </p:attrNameLst>
                                      </p:cBhvr>
                                      <p:to>
                                        <p:strVal val="visible"/>
                                      </p:to>
                                    </p:set>
                                    <p:anim calcmode="lin" valueType="num">
                                      <p:cBhvr>
                                        <p:cTn dur="500" fill="hold" id="21"/>
                                        <p:tgtEl>
                                          <p:spTgt spid="15"/>
                                        </p:tgtEl>
                                        <p:attrNameLst>
                                          <p:attrName>ppt_w</p:attrName>
                                        </p:attrNameLst>
                                      </p:cBhvr>
                                      <p:tavLst>
                                        <p:tav tm="0">
                                          <p:val>
                                            <p:fltVal val="0"/>
                                          </p:val>
                                        </p:tav>
                                        <p:tav tm="100000">
                                          <p:val>
                                            <p:strVal val="#ppt_w"/>
                                          </p:val>
                                        </p:tav>
                                      </p:tavLst>
                                    </p:anim>
                                    <p:anim calcmode="lin" valueType="num">
                                      <p:cBhvr>
                                        <p:cTn dur="500" fill="hold" id="22"/>
                                        <p:tgtEl>
                                          <p:spTgt spid="15"/>
                                        </p:tgtEl>
                                        <p:attrNameLst>
                                          <p:attrName>ppt_h</p:attrName>
                                        </p:attrNameLst>
                                      </p:cBhvr>
                                      <p:tavLst>
                                        <p:tav tm="0">
                                          <p:val>
                                            <p:fltVal val="0"/>
                                          </p:val>
                                        </p:tav>
                                        <p:tav tm="100000">
                                          <p:val>
                                            <p:strVal val="#ppt_h"/>
                                          </p:val>
                                        </p:tav>
                                      </p:tavLst>
                                    </p:anim>
                                    <p:animEffect filter="fade" transition="in">
                                      <p:cBhvr>
                                        <p:cTn dur="500" id="23"/>
                                        <p:tgtEl>
                                          <p:spTgt spid="15"/>
                                        </p:tgtEl>
                                      </p:cBhvr>
                                    </p:animEffect>
                                    <p:anim calcmode="lin" valueType="num">
                                      <p:cBhvr>
                                        <p:cTn dur="500" fill="hold" id="24"/>
                                        <p:tgtEl>
                                          <p:spTgt spid="15"/>
                                        </p:tgtEl>
                                        <p:attrNameLst>
                                          <p:attrName>ppt_x</p:attrName>
                                        </p:attrNameLst>
                                      </p:cBhvr>
                                      <p:tavLst>
                                        <p:tav tm="0">
                                          <p:val>
                                            <p:fltVal val="0.5"/>
                                          </p:val>
                                        </p:tav>
                                        <p:tav tm="100000">
                                          <p:val>
                                            <p:strVal val="#ppt_x"/>
                                          </p:val>
                                        </p:tav>
                                      </p:tavLst>
                                    </p:anim>
                                    <p:anim calcmode="lin" valueType="num">
                                      <p:cBhvr>
                                        <p:cTn dur="500" fill="hold" id="25"/>
                                        <p:tgtEl>
                                          <p:spTgt spid="15"/>
                                        </p:tgtEl>
                                        <p:attrNameLst>
                                          <p:attrName>ppt_y</p:attrName>
                                        </p:attrNameLst>
                                      </p:cBhvr>
                                      <p:tavLst>
                                        <p:tav tm="0">
                                          <p:val>
                                            <p:fltVal val="0.5"/>
                                          </p:val>
                                        </p:tav>
                                        <p:tav tm="100000">
                                          <p:val>
                                            <p:strVal val="#ppt_y"/>
                                          </p:val>
                                        </p:tav>
                                      </p:tavLst>
                                    </p:anim>
                                  </p:childTnLst>
                                </p:cTn>
                              </p:par>
                            </p:childTnLst>
                          </p:cTn>
                        </p:par>
                        <p:par>
                          <p:cTn fill="hold" id="26" nodeType="afterGroup">
                            <p:stCondLst>
                              <p:cond delay="2000"/>
                            </p:stCondLst>
                            <p:childTnLst>
                              <p:par>
                                <p:cTn fill="hold" grpId="0" id="27" nodeType="afterEffect" presetClass="entr" presetID="42" presetSubtype="0">
                                  <p:stCondLst>
                                    <p:cond delay="0"/>
                                  </p:stCondLst>
                                  <p:childTnLst>
                                    <p:set>
                                      <p:cBhvr>
                                        <p:cTn dur="1" fill="hold" id="28">
                                          <p:stCondLst>
                                            <p:cond delay="0"/>
                                          </p:stCondLst>
                                        </p:cTn>
                                        <p:tgtEl>
                                          <p:spTgt spid="20"/>
                                        </p:tgtEl>
                                        <p:attrNameLst>
                                          <p:attrName>style.visibility</p:attrName>
                                        </p:attrNameLst>
                                      </p:cBhvr>
                                      <p:to>
                                        <p:strVal val="visible"/>
                                      </p:to>
                                    </p:set>
                                    <p:animEffect filter="fade" transition="in">
                                      <p:cBhvr>
                                        <p:cTn dur="1000" id="29"/>
                                        <p:tgtEl>
                                          <p:spTgt spid="20"/>
                                        </p:tgtEl>
                                      </p:cBhvr>
                                    </p:animEffect>
                                    <p:anim calcmode="lin" valueType="num">
                                      <p:cBhvr>
                                        <p:cTn dur="1000" fill="hold" id="30"/>
                                        <p:tgtEl>
                                          <p:spTgt spid="20"/>
                                        </p:tgtEl>
                                        <p:attrNameLst>
                                          <p:attrName>ppt_x</p:attrName>
                                        </p:attrNameLst>
                                      </p:cBhvr>
                                      <p:tavLst>
                                        <p:tav tm="0">
                                          <p:val>
                                            <p:strVal val="#ppt_x"/>
                                          </p:val>
                                        </p:tav>
                                        <p:tav tm="100000">
                                          <p:val>
                                            <p:strVal val="#ppt_x"/>
                                          </p:val>
                                        </p:tav>
                                      </p:tavLst>
                                    </p:anim>
                                    <p:anim calcmode="lin" valueType="num">
                                      <p:cBhvr>
                                        <p:cTn dur="1000" fill="hold" id="31"/>
                                        <p:tgtEl>
                                          <p:spTgt spid="20"/>
                                        </p:tgtEl>
                                        <p:attrNameLst>
                                          <p:attrName>ppt_y</p:attrName>
                                        </p:attrNameLst>
                                      </p:cBhvr>
                                      <p:tavLst>
                                        <p:tav tm="0">
                                          <p:val>
                                            <p:strVal val="#ppt_y+.1"/>
                                          </p:val>
                                        </p:tav>
                                        <p:tav tm="100000">
                                          <p:val>
                                            <p:strVal val="#ppt_y"/>
                                          </p:val>
                                        </p:tav>
                                      </p:tavLst>
                                    </p:anim>
                                  </p:childTnLst>
                                </p:cTn>
                              </p:par>
                            </p:childTnLst>
                          </p:cTn>
                        </p:par>
                        <p:par>
                          <p:cTn fill="hold" id="32" nodeType="afterGroup">
                            <p:stCondLst>
                              <p:cond delay="3000"/>
                            </p:stCondLst>
                            <p:childTnLst>
                              <p:par>
                                <p:cTn fill="hold" id="33" nodeType="afterEffect" presetClass="entr" presetID="53" presetSubtype="0">
                                  <p:stCondLst>
                                    <p:cond delay="0"/>
                                  </p:stCondLst>
                                  <p:childTnLst>
                                    <p:set>
                                      <p:cBhvr>
                                        <p:cTn dur="1" fill="hold" id="34">
                                          <p:stCondLst>
                                            <p:cond delay="0"/>
                                          </p:stCondLst>
                                        </p:cTn>
                                        <p:tgtEl>
                                          <p:spTgt spid="17"/>
                                        </p:tgtEl>
                                        <p:attrNameLst>
                                          <p:attrName>style.visibility</p:attrName>
                                        </p:attrNameLst>
                                      </p:cBhvr>
                                      <p:to>
                                        <p:strVal val="visible"/>
                                      </p:to>
                                    </p:set>
                                    <p:anim calcmode="lin" valueType="num">
                                      <p:cBhvr>
                                        <p:cTn dur="500" fill="hold" id="35"/>
                                        <p:tgtEl>
                                          <p:spTgt spid="17"/>
                                        </p:tgtEl>
                                        <p:attrNameLst>
                                          <p:attrName>ppt_w</p:attrName>
                                        </p:attrNameLst>
                                      </p:cBhvr>
                                      <p:tavLst>
                                        <p:tav tm="0">
                                          <p:val>
                                            <p:fltVal val="0"/>
                                          </p:val>
                                        </p:tav>
                                        <p:tav tm="100000">
                                          <p:val>
                                            <p:strVal val="#ppt_w"/>
                                          </p:val>
                                        </p:tav>
                                      </p:tavLst>
                                    </p:anim>
                                    <p:anim calcmode="lin" valueType="num">
                                      <p:cBhvr>
                                        <p:cTn dur="500" fill="hold" id="36"/>
                                        <p:tgtEl>
                                          <p:spTgt spid="17"/>
                                        </p:tgtEl>
                                        <p:attrNameLst>
                                          <p:attrName>ppt_h</p:attrName>
                                        </p:attrNameLst>
                                      </p:cBhvr>
                                      <p:tavLst>
                                        <p:tav tm="0">
                                          <p:val>
                                            <p:fltVal val="0"/>
                                          </p:val>
                                        </p:tav>
                                        <p:tav tm="100000">
                                          <p:val>
                                            <p:strVal val="#ppt_h"/>
                                          </p:val>
                                        </p:tav>
                                      </p:tavLst>
                                    </p:anim>
                                    <p:animEffect filter="fade" transition="in">
                                      <p:cBhvr>
                                        <p:cTn dur="500" id="37"/>
                                        <p:tgtEl>
                                          <p:spTgt spid="1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5"/>
      <p:bldP grpId="0" spid="16"/>
      <p:bldP grpId="0" spid="20"/>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TextBox 29"/>
          <p:cNvSpPr txBox="1"/>
          <p:nvPr/>
        </p:nvSpPr>
        <p:spPr>
          <a:xfrm>
            <a:off x="711655" y="1834232"/>
            <a:ext cx="2234747" cy="1016000"/>
          </a:xfrm>
          <a:prstGeom prst="rect">
            <a:avLst/>
          </a:prstGeom>
          <a:noFill/>
        </p:spPr>
        <p:txBody>
          <a:bodyPr bIns="0" lIns="0" rIns="0" rtlCol="0" tIns="0" wrap="square">
            <a:spAutoFit/>
          </a:bodyPr>
          <a:lstStyle/>
          <a:p>
            <a:pPr algn="just">
              <a:lnSpc>
                <a:spcPts val="2000"/>
              </a:lnSpc>
            </a:pPr>
            <a:r>
              <a:rPr altLang="en-US" lang="zh-CN" sz="14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此处添加详细文本描述，建议与标题相关并符合整体语言风格，语言描述尽量。……</a:t>
            </a:r>
          </a:p>
        </p:txBody>
      </p:sp>
      <p:sp>
        <p:nvSpPr>
          <p:cNvPr id="11" name="TextBox 29"/>
          <p:cNvSpPr txBox="1"/>
          <p:nvPr/>
        </p:nvSpPr>
        <p:spPr>
          <a:xfrm>
            <a:off x="9301164" y="2865314"/>
            <a:ext cx="2247125" cy="762000"/>
          </a:xfrm>
          <a:prstGeom prst="rect">
            <a:avLst/>
          </a:prstGeom>
          <a:noFill/>
        </p:spPr>
        <p:txBody>
          <a:bodyPr bIns="0" lIns="0" rIns="0" rtlCol="0" tIns="0" wrap="square">
            <a:spAutoFit/>
          </a:bodyPr>
          <a:lstStyle/>
          <a:p>
            <a:pPr algn="just">
              <a:lnSpc>
                <a:spcPts val="2000"/>
              </a:lnSpc>
            </a:pPr>
            <a:r>
              <a:rPr altLang="en-US" lang="zh-CN" sz="14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此处添加详细文本描述，建议与标题相关并符合整体语言风格，语言描述尽量。……</a:t>
            </a:r>
          </a:p>
        </p:txBody>
      </p:sp>
      <p:sp>
        <p:nvSpPr>
          <p:cNvPr id="12" name="TextBox 29"/>
          <p:cNvSpPr txBox="1"/>
          <p:nvPr/>
        </p:nvSpPr>
        <p:spPr>
          <a:xfrm>
            <a:off x="711655" y="3894808"/>
            <a:ext cx="2234747" cy="1016000"/>
          </a:xfrm>
          <a:prstGeom prst="rect">
            <a:avLst/>
          </a:prstGeom>
          <a:noFill/>
        </p:spPr>
        <p:txBody>
          <a:bodyPr bIns="0" lIns="0" rIns="0" rtlCol="0" tIns="0" wrap="square">
            <a:spAutoFit/>
          </a:bodyPr>
          <a:lstStyle/>
          <a:p>
            <a:pPr algn="just">
              <a:lnSpc>
                <a:spcPts val="2000"/>
              </a:lnSpc>
            </a:pPr>
            <a:r>
              <a:rPr altLang="en-US" lang="zh-CN" sz="14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此处添加详细文本描述，建议与标题相关并符合整体语言风格，语言描述尽量。……</a:t>
            </a:r>
          </a:p>
        </p:txBody>
      </p:sp>
      <p:sp>
        <p:nvSpPr>
          <p:cNvPr id="13" name="TextBox 29"/>
          <p:cNvSpPr txBox="1"/>
          <p:nvPr/>
        </p:nvSpPr>
        <p:spPr>
          <a:xfrm>
            <a:off x="9301164" y="4925888"/>
            <a:ext cx="2247125" cy="762000"/>
          </a:xfrm>
          <a:prstGeom prst="rect">
            <a:avLst/>
          </a:prstGeom>
          <a:noFill/>
        </p:spPr>
        <p:txBody>
          <a:bodyPr bIns="0" lIns="0" rIns="0" rtlCol="0" tIns="0" wrap="square">
            <a:spAutoFit/>
          </a:bodyPr>
          <a:lstStyle/>
          <a:p>
            <a:pPr algn="just">
              <a:lnSpc>
                <a:spcPts val="2000"/>
              </a:lnSpc>
            </a:pPr>
            <a:r>
              <a:rPr altLang="en-US" lang="zh-CN" sz="14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此处添加详细文本描述，建议与标题相关并符合整体语言风格，语言描述尽量。……</a:t>
            </a:r>
          </a:p>
        </p:txBody>
      </p:sp>
      <p:sp>
        <p:nvSpPr>
          <p:cNvPr id="14" name="Freeform 40"/>
          <p:cNvSpPr/>
          <p:nvPr/>
        </p:nvSpPr>
        <p:spPr bwMode="auto">
          <a:xfrm>
            <a:off x="5819776" y="4496670"/>
            <a:ext cx="3205163" cy="1882775"/>
          </a:xfrm>
          <a:custGeom>
            <a:gdLst>
              <a:gd fmla="*/ 819 w 1161" name="T0"/>
              <a:gd fmla="*/ 0 h 682" name="T1"/>
              <a:gd fmla="*/ 556 w 1161" name="T2"/>
              <a:gd fmla="*/ 124 h 682" name="T3"/>
              <a:gd fmla="*/ 556 w 1161" name="T4"/>
              <a:gd fmla="*/ 124 h 682" name="T5"/>
              <a:gd fmla="*/ 313 w 1161" name="T6"/>
              <a:gd fmla="*/ 302 h 682" name="T7"/>
              <a:gd fmla="*/ 154 w 1161" name="T8"/>
              <a:gd fmla="*/ 257 h 682" name="T9"/>
              <a:gd fmla="*/ 154 w 1161" name="T10"/>
              <a:gd fmla="*/ 257 h 682" name="T11"/>
              <a:gd fmla="*/ 100 w 1161" name="T12"/>
              <a:gd fmla="*/ 241 h 682" name="T13"/>
              <a:gd fmla="*/ 0 w 1161" name="T14"/>
              <a:gd fmla="*/ 341 h 682" name="T15"/>
              <a:gd fmla="*/ 100 w 1161" name="T16"/>
              <a:gd fmla="*/ 441 h 682" name="T17"/>
              <a:gd fmla="*/ 154 w 1161" name="T18"/>
              <a:gd fmla="*/ 425 h 682" name="T19"/>
              <a:gd fmla="*/ 154 w 1161" name="T20"/>
              <a:gd fmla="*/ 425 h 682" name="T21"/>
              <a:gd fmla="*/ 313 w 1161" name="T22"/>
              <a:gd fmla="*/ 380 h 682" name="T23"/>
              <a:gd fmla="*/ 556 w 1161" name="T24"/>
              <a:gd fmla="*/ 558 h 682" name="T25"/>
              <a:gd fmla="*/ 556 w 1161" name="T26"/>
              <a:gd fmla="*/ 558 h 682" name="T27"/>
              <a:gd fmla="*/ 819 w 1161" name="T28"/>
              <a:gd fmla="*/ 682 h 682" name="T29"/>
              <a:gd fmla="*/ 1161 w 1161" name="T30"/>
              <a:gd fmla="*/ 341 h 682" name="T31"/>
              <a:gd fmla="*/ 819 w 1161" name="T32"/>
              <a:gd fmla="*/ 0 h 682"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682" w="1161">
                <a:moveTo>
                  <a:pt x="819" y="0"/>
                </a:moveTo>
                <a:cubicBezTo>
                  <a:pt x="714" y="0"/>
                  <a:pt x="619" y="48"/>
                  <a:pt x="556" y="124"/>
                </a:cubicBezTo>
                <a:cubicBezTo>
                  <a:pt x="556" y="124"/>
                  <a:pt x="556" y="124"/>
                  <a:pt x="556" y="124"/>
                </a:cubicBezTo>
                <a:cubicBezTo>
                  <a:pt x="462" y="235"/>
                  <a:pt x="461" y="302"/>
                  <a:pt x="313" y="302"/>
                </a:cubicBezTo>
                <a:cubicBezTo>
                  <a:pt x="187" y="302"/>
                  <a:pt x="197" y="284"/>
                  <a:pt x="154" y="257"/>
                </a:cubicBezTo>
                <a:cubicBezTo>
                  <a:pt x="154" y="257"/>
                  <a:pt x="154" y="257"/>
                  <a:pt x="154" y="257"/>
                </a:cubicBezTo>
                <a:cubicBezTo>
                  <a:pt x="138" y="247"/>
                  <a:pt x="120" y="241"/>
                  <a:pt x="100" y="241"/>
                </a:cubicBezTo>
                <a:cubicBezTo>
                  <a:pt x="45" y="241"/>
                  <a:pt x="0" y="286"/>
                  <a:pt x="0" y="341"/>
                </a:cubicBezTo>
                <a:cubicBezTo>
                  <a:pt x="0" y="396"/>
                  <a:pt x="45" y="441"/>
                  <a:pt x="100" y="441"/>
                </a:cubicBezTo>
                <a:cubicBezTo>
                  <a:pt x="120" y="441"/>
                  <a:pt x="138" y="435"/>
                  <a:pt x="154" y="425"/>
                </a:cubicBezTo>
                <a:cubicBezTo>
                  <a:pt x="154" y="425"/>
                  <a:pt x="154" y="425"/>
                  <a:pt x="154" y="425"/>
                </a:cubicBezTo>
                <a:cubicBezTo>
                  <a:pt x="197" y="398"/>
                  <a:pt x="187" y="380"/>
                  <a:pt x="313" y="380"/>
                </a:cubicBezTo>
                <a:cubicBezTo>
                  <a:pt x="461" y="380"/>
                  <a:pt x="462" y="447"/>
                  <a:pt x="556" y="558"/>
                </a:cubicBezTo>
                <a:cubicBezTo>
                  <a:pt x="556" y="558"/>
                  <a:pt x="556" y="558"/>
                  <a:pt x="556" y="558"/>
                </a:cubicBezTo>
                <a:cubicBezTo>
                  <a:pt x="619" y="634"/>
                  <a:pt x="714" y="682"/>
                  <a:pt x="819" y="682"/>
                </a:cubicBezTo>
                <a:cubicBezTo>
                  <a:pt x="1008" y="682"/>
                  <a:pt x="1161" y="529"/>
                  <a:pt x="1161" y="341"/>
                </a:cubicBezTo>
                <a:cubicBezTo>
                  <a:pt x="1161" y="153"/>
                  <a:pt x="1008" y="0"/>
                  <a:pt x="819" y="0"/>
                </a:cubicBezTo>
                <a:close/>
              </a:path>
            </a:pathLst>
          </a:custGeom>
          <a:noFill/>
          <a:ln>
            <a:solidFill>
              <a:schemeClr val="accent4"/>
            </a:solidFill>
          </a:ln>
        </p:spPr>
        <p:txBody>
          <a:bodyPr anchor="t" anchorCtr="0" bIns="45720" compatLnSpc="1" lIns="91440" numCol="1" rIns="91440" tIns="45720" vert="horz" wrap="square">
            <a:prstTxWarp prst="textNoShape">
              <a:avLst/>
            </a:prstTxWarp>
          </a:bodyPr>
          <a:lstStyle/>
          <a:p>
            <a:endParaRPr altLang="en-US" lang="zh-CN" sz="2400">
              <a:solidFill>
                <a:schemeClr val="bg1"/>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5" name="Freeform 41"/>
          <p:cNvSpPr/>
          <p:nvPr/>
        </p:nvSpPr>
        <p:spPr bwMode="auto">
          <a:xfrm>
            <a:off x="3167063" y="1405807"/>
            <a:ext cx="3205163" cy="1882775"/>
          </a:xfrm>
          <a:custGeom>
            <a:gdLst>
              <a:gd fmla="*/ 1061 w 1161" name="T0"/>
              <a:gd fmla="*/ 241 h 682" name="T1"/>
              <a:gd fmla="*/ 1007 w 1161" name="T2"/>
              <a:gd fmla="*/ 257 h 682" name="T3"/>
              <a:gd fmla="*/ 1007 w 1161" name="T4"/>
              <a:gd fmla="*/ 257 h 682" name="T5"/>
              <a:gd fmla="*/ 848 w 1161" name="T6"/>
              <a:gd fmla="*/ 302 h 682" name="T7"/>
              <a:gd fmla="*/ 605 w 1161" name="T8"/>
              <a:gd fmla="*/ 124 h 682" name="T9"/>
              <a:gd fmla="*/ 605 w 1161" name="T10"/>
              <a:gd fmla="*/ 124 h 682" name="T11"/>
              <a:gd fmla="*/ 342 w 1161" name="T12"/>
              <a:gd fmla="*/ 0 h 682" name="T13"/>
              <a:gd fmla="*/ 0 w 1161" name="T14"/>
              <a:gd fmla="*/ 341 h 682" name="T15"/>
              <a:gd fmla="*/ 342 w 1161" name="T16"/>
              <a:gd fmla="*/ 682 h 682" name="T17"/>
              <a:gd fmla="*/ 605 w 1161" name="T18"/>
              <a:gd fmla="*/ 558 h 682" name="T19"/>
              <a:gd fmla="*/ 605 w 1161" name="T20"/>
              <a:gd fmla="*/ 558 h 682" name="T21"/>
              <a:gd fmla="*/ 605 w 1161" name="T22"/>
              <a:gd fmla="*/ 558 h 682" name="T23"/>
              <a:gd fmla="*/ 605 w 1161" name="T24"/>
              <a:gd fmla="*/ 558 h 682" name="T25"/>
              <a:gd fmla="*/ 848 w 1161" name="T26"/>
              <a:gd fmla="*/ 380 h 682" name="T27"/>
              <a:gd fmla="*/ 1007 w 1161" name="T28"/>
              <a:gd fmla="*/ 425 h 682" name="T29"/>
              <a:gd fmla="*/ 1007 w 1161" name="T30"/>
              <a:gd fmla="*/ 425 h 682" name="T31"/>
              <a:gd fmla="*/ 1061 w 1161" name="T32"/>
              <a:gd fmla="*/ 441 h 682" name="T33"/>
              <a:gd fmla="*/ 1161 w 1161" name="T34"/>
              <a:gd fmla="*/ 341 h 682" name="T35"/>
              <a:gd fmla="*/ 1061 w 1161" name="T36"/>
              <a:gd fmla="*/ 241 h 682"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682" w="1161">
                <a:moveTo>
                  <a:pt x="1061" y="241"/>
                </a:moveTo>
                <a:cubicBezTo>
                  <a:pt x="1041" y="241"/>
                  <a:pt x="1023" y="247"/>
                  <a:pt x="1007" y="257"/>
                </a:cubicBezTo>
                <a:cubicBezTo>
                  <a:pt x="1007" y="257"/>
                  <a:pt x="1007" y="257"/>
                  <a:pt x="1007" y="257"/>
                </a:cubicBezTo>
                <a:cubicBezTo>
                  <a:pt x="964" y="284"/>
                  <a:pt x="974" y="302"/>
                  <a:pt x="848" y="302"/>
                </a:cubicBezTo>
                <a:cubicBezTo>
                  <a:pt x="700" y="302"/>
                  <a:pt x="699" y="235"/>
                  <a:pt x="605" y="124"/>
                </a:cubicBezTo>
                <a:cubicBezTo>
                  <a:pt x="605" y="124"/>
                  <a:pt x="605" y="124"/>
                  <a:pt x="605" y="124"/>
                </a:cubicBezTo>
                <a:cubicBezTo>
                  <a:pt x="542" y="48"/>
                  <a:pt x="448" y="0"/>
                  <a:pt x="342" y="0"/>
                </a:cubicBezTo>
                <a:cubicBezTo>
                  <a:pt x="153" y="0"/>
                  <a:pt x="0" y="153"/>
                  <a:pt x="0" y="341"/>
                </a:cubicBezTo>
                <a:cubicBezTo>
                  <a:pt x="0" y="529"/>
                  <a:pt x="153" y="682"/>
                  <a:pt x="342" y="682"/>
                </a:cubicBezTo>
                <a:cubicBezTo>
                  <a:pt x="448" y="682"/>
                  <a:pt x="542" y="634"/>
                  <a:pt x="605" y="558"/>
                </a:cubicBezTo>
                <a:cubicBezTo>
                  <a:pt x="605" y="558"/>
                  <a:pt x="605" y="558"/>
                  <a:pt x="605" y="558"/>
                </a:cubicBezTo>
                <a:cubicBezTo>
                  <a:pt x="605" y="558"/>
                  <a:pt x="605" y="558"/>
                  <a:pt x="605" y="558"/>
                </a:cubicBezTo>
                <a:cubicBezTo>
                  <a:pt x="605" y="558"/>
                  <a:pt x="605" y="558"/>
                  <a:pt x="605" y="558"/>
                </a:cubicBezTo>
                <a:cubicBezTo>
                  <a:pt x="699" y="447"/>
                  <a:pt x="700" y="380"/>
                  <a:pt x="848" y="380"/>
                </a:cubicBezTo>
                <a:cubicBezTo>
                  <a:pt x="974" y="380"/>
                  <a:pt x="964" y="398"/>
                  <a:pt x="1007" y="425"/>
                </a:cubicBezTo>
                <a:cubicBezTo>
                  <a:pt x="1007" y="425"/>
                  <a:pt x="1007" y="425"/>
                  <a:pt x="1007" y="425"/>
                </a:cubicBezTo>
                <a:cubicBezTo>
                  <a:pt x="1023" y="435"/>
                  <a:pt x="1041" y="441"/>
                  <a:pt x="1061" y="441"/>
                </a:cubicBezTo>
                <a:cubicBezTo>
                  <a:pt x="1116" y="441"/>
                  <a:pt x="1161" y="396"/>
                  <a:pt x="1161" y="341"/>
                </a:cubicBezTo>
                <a:cubicBezTo>
                  <a:pt x="1161" y="286"/>
                  <a:pt x="1116" y="241"/>
                  <a:pt x="1061" y="241"/>
                </a:cubicBezTo>
                <a:close/>
              </a:path>
            </a:pathLst>
          </a:custGeom>
          <a:noFill/>
          <a:ln>
            <a:solidFill>
              <a:schemeClr val="accent1"/>
            </a:solidFill>
          </a:ln>
        </p:spPr>
        <p:txBody>
          <a:bodyPr anchor="t" anchorCtr="0" bIns="45720" compatLnSpc="1" lIns="91440" numCol="1" rIns="91440" tIns="45720" vert="horz" wrap="square">
            <a:prstTxWarp prst="textNoShape">
              <a:avLst/>
            </a:prstTxWarp>
          </a:bodyPr>
          <a:lstStyle/>
          <a:p>
            <a:endParaRPr altLang="en-US" lang="zh-CN" sz="2400">
              <a:solidFill>
                <a:schemeClr val="bg1"/>
              </a:solidFill>
              <a:latin charset="-122" panose="020b0503020204020204" pitchFamily="34" typeface="微软雅黑"/>
              <a:ea charset="-122" panose="020b0503020204020204" pitchFamily="34" typeface="微软雅黑"/>
              <a:sym charset="-122" panose="02010601030101010101" pitchFamily="2" typeface="FZHei-B01S"/>
            </a:endParaRPr>
          </a:p>
        </p:txBody>
      </p:sp>
      <p:grpSp>
        <p:nvGrpSpPr>
          <p:cNvPr id="16" name="组合 15"/>
          <p:cNvGrpSpPr/>
          <p:nvPr/>
        </p:nvGrpSpPr>
        <p:grpSpPr>
          <a:xfrm>
            <a:off x="6010275" y="1734419"/>
            <a:ext cx="171451" cy="4267200"/>
            <a:chOff x="6010275" y="1583258"/>
            <a:chExt cx="171450" cy="4267200"/>
          </a:xfrm>
          <a:noFill/>
        </p:grpSpPr>
        <p:cxnSp>
          <p:nvCxnSpPr>
            <p:cNvPr id="17" name="直接连接符 16"/>
            <p:cNvCxnSpPr>
              <a:stCxn id="18" idx="3"/>
              <a:endCxn id="22" idx="0"/>
            </p:cNvCxnSpPr>
            <p:nvPr/>
          </p:nvCxnSpPr>
          <p:spPr>
            <a:xfrm flipH="1">
              <a:off x="6096000" y="1713433"/>
              <a:ext cx="0" cy="4076700"/>
            </a:xfrm>
            <a:prstGeom prst="line">
              <a:avLst/>
            </a:prstGeom>
            <a:grpFill/>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8" name="Freeform 42"/>
            <p:cNvSpPr/>
            <p:nvPr/>
          </p:nvSpPr>
          <p:spPr bwMode="auto">
            <a:xfrm>
              <a:off x="6010275" y="1583258"/>
              <a:ext cx="171450" cy="130175"/>
            </a:xfrm>
            <a:custGeom>
              <a:gdLst>
                <a:gd fmla="*/ 54 w 108" name="T0"/>
                <a:gd fmla="*/ 45 h 82" name="T1"/>
                <a:gd fmla="*/ 0 w 108" name="T2"/>
                <a:gd fmla="*/ 0 h 82" name="T3"/>
                <a:gd fmla="*/ 0 w 108" name="T4"/>
                <a:gd fmla="*/ 38 h 82" name="T5"/>
                <a:gd fmla="*/ 54 w 108" name="T6"/>
                <a:gd fmla="*/ 82 h 82" name="T7"/>
                <a:gd fmla="*/ 108 w 108" name="T8"/>
                <a:gd fmla="*/ 38 h 82" name="T9"/>
                <a:gd fmla="*/ 108 w 108" name="T10"/>
                <a:gd fmla="*/ 0 h 82" name="T11"/>
                <a:gd fmla="*/ 54 w 108" name="T12"/>
                <a:gd fmla="*/ 45 h 82" name="T13"/>
              </a:gdLst>
              <a:cxnLst>
                <a:cxn ang="0">
                  <a:pos x="T0" y="T1"/>
                </a:cxn>
                <a:cxn ang="0">
                  <a:pos x="T2" y="T3"/>
                </a:cxn>
                <a:cxn ang="0">
                  <a:pos x="T4" y="T5"/>
                </a:cxn>
                <a:cxn ang="0">
                  <a:pos x="T6" y="T7"/>
                </a:cxn>
                <a:cxn ang="0">
                  <a:pos x="T8" y="T9"/>
                </a:cxn>
                <a:cxn ang="0">
                  <a:pos x="T10" y="T11"/>
                </a:cxn>
                <a:cxn ang="0">
                  <a:pos x="T12" y="T13"/>
                </a:cxn>
              </a:cxnLst>
              <a:rect b="b" l="0" r="r" t="0"/>
              <a:pathLst>
                <a:path h="82" w="108">
                  <a:moveTo>
                    <a:pt x="54" y="45"/>
                  </a:moveTo>
                  <a:lnTo>
                    <a:pt x="0" y="0"/>
                  </a:lnTo>
                  <a:lnTo>
                    <a:pt x="0" y="38"/>
                  </a:lnTo>
                  <a:lnTo>
                    <a:pt x="54" y="82"/>
                  </a:lnTo>
                  <a:lnTo>
                    <a:pt x="108" y="38"/>
                  </a:lnTo>
                  <a:lnTo>
                    <a:pt x="108" y="0"/>
                  </a:lnTo>
                  <a:lnTo>
                    <a:pt x="54" y="45"/>
                  </a:lnTo>
                  <a:close/>
                </a:path>
              </a:pathLst>
            </a:custGeom>
            <a:grpFill/>
            <a:ln>
              <a:solidFill>
                <a:schemeClr val="bg1"/>
              </a:solidFill>
            </a:ln>
          </p:spPr>
          <p:txBody>
            <a:bodyPr anchor="t" anchorCtr="0" bIns="45720" compatLnSpc="1" lIns="91440" numCol="1" rIns="91440" tIns="45720" vert="horz" wrap="square">
              <a:prstTxWarp prst="textNoShape">
                <a:avLst/>
              </a:prstTxWarp>
            </a:bodyPr>
            <a:lstStyle/>
            <a:p>
              <a:endParaRPr altLang="en-US" lang="zh-CN" sz="2400">
                <a:solidFill>
                  <a:schemeClr val="bg1"/>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9" name="Freeform 43"/>
            <p:cNvSpPr/>
            <p:nvPr/>
          </p:nvSpPr>
          <p:spPr bwMode="auto">
            <a:xfrm>
              <a:off x="6010275" y="2615133"/>
              <a:ext cx="171450" cy="133350"/>
            </a:xfrm>
            <a:custGeom>
              <a:gdLst>
                <a:gd fmla="*/ 54 w 108" name="T0"/>
                <a:gd fmla="*/ 45 h 84" name="T1"/>
                <a:gd fmla="*/ 0 w 108" name="T2"/>
                <a:gd fmla="*/ 0 h 84" name="T3"/>
                <a:gd fmla="*/ 0 w 108" name="T4"/>
                <a:gd fmla="*/ 39 h 84" name="T5"/>
                <a:gd fmla="*/ 54 w 108" name="T6"/>
                <a:gd fmla="*/ 84 h 84" name="T7"/>
                <a:gd fmla="*/ 108 w 108" name="T8"/>
                <a:gd fmla="*/ 39 h 84" name="T9"/>
                <a:gd fmla="*/ 108 w 108" name="T10"/>
                <a:gd fmla="*/ 0 h 84" name="T11"/>
                <a:gd fmla="*/ 54 w 108" name="T12"/>
                <a:gd fmla="*/ 45 h 84" name="T13"/>
              </a:gdLst>
              <a:cxnLst>
                <a:cxn ang="0">
                  <a:pos x="T0" y="T1"/>
                </a:cxn>
                <a:cxn ang="0">
                  <a:pos x="T2" y="T3"/>
                </a:cxn>
                <a:cxn ang="0">
                  <a:pos x="T4" y="T5"/>
                </a:cxn>
                <a:cxn ang="0">
                  <a:pos x="T6" y="T7"/>
                </a:cxn>
                <a:cxn ang="0">
                  <a:pos x="T8" y="T9"/>
                </a:cxn>
                <a:cxn ang="0">
                  <a:pos x="T10" y="T11"/>
                </a:cxn>
                <a:cxn ang="0">
                  <a:pos x="T12" y="T13"/>
                </a:cxn>
              </a:cxnLst>
              <a:rect b="b" l="0" r="r" t="0"/>
              <a:pathLst>
                <a:path h="84" w="108">
                  <a:moveTo>
                    <a:pt x="54" y="45"/>
                  </a:moveTo>
                  <a:lnTo>
                    <a:pt x="0" y="0"/>
                  </a:lnTo>
                  <a:lnTo>
                    <a:pt x="0" y="39"/>
                  </a:lnTo>
                  <a:lnTo>
                    <a:pt x="54" y="84"/>
                  </a:lnTo>
                  <a:lnTo>
                    <a:pt x="108" y="39"/>
                  </a:lnTo>
                  <a:lnTo>
                    <a:pt x="108" y="0"/>
                  </a:lnTo>
                  <a:lnTo>
                    <a:pt x="54" y="45"/>
                  </a:lnTo>
                  <a:close/>
                </a:path>
              </a:pathLst>
            </a:custGeom>
            <a:grpFill/>
            <a:ln>
              <a:solidFill>
                <a:schemeClr val="bg1"/>
              </a:solidFill>
            </a:ln>
          </p:spPr>
          <p:txBody>
            <a:bodyPr anchor="t" anchorCtr="0" bIns="45720" compatLnSpc="1" lIns="91440" numCol="1" rIns="91440" tIns="45720" vert="horz" wrap="square">
              <a:prstTxWarp prst="textNoShape">
                <a:avLst/>
              </a:prstTxWarp>
            </a:bodyPr>
            <a:lstStyle/>
            <a:p>
              <a:endParaRPr altLang="en-US" lang="zh-CN" sz="2400">
                <a:solidFill>
                  <a:schemeClr val="bg1"/>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0" name="Freeform 44"/>
            <p:cNvSpPr/>
            <p:nvPr/>
          </p:nvSpPr>
          <p:spPr bwMode="auto">
            <a:xfrm>
              <a:off x="6010275" y="3650183"/>
              <a:ext cx="171450" cy="133350"/>
            </a:xfrm>
            <a:custGeom>
              <a:gdLst>
                <a:gd fmla="*/ 54 w 108" name="T0"/>
                <a:gd fmla="*/ 46 h 84" name="T1"/>
                <a:gd fmla="*/ 0 w 108" name="T2"/>
                <a:gd fmla="*/ 0 h 84" name="T3"/>
                <a:gd fmla="*/ 0 w 108" name="T4"/>
                <a:gd fmla="*/ 39 h 84" name="T5"/>
                <a:gd fmla="*/ 54 w 108" name="T6"/>
                <a:gd fmla="*/ 84 h 84" name="T7"/>
                <a:gd fmla="*/ 108 w 108" name="T8"/>
                <a:gd fmla="*/ 39 h 84" name="T9"/>
                <a:gd fmla="*/ 108 w 108" name="T10"/>
                <a:gd fmla="*/ 0 h 84" name="T11"/>
                <a:gd fmla="*/ 54 w 108" name="T12"/>
                <a:gd fmla="*/ 46 h 84" name="T13"/>
              </a:gdLst>
              <a:cxnLst>
                <a:cxn ang="0">
                  <a:pos x="T0" y="T1"/>
                </a:cxn>
                <a:cxn ang="0">
                  <a:pos x="T2" y="T3"/>
                </a:cxn>
                <a:cxn ang="0">
                  <a:pos x="T4" y="T5"/>
                </a:cxn>
                <a:cxn ang="0">
                  <a:pos x="T6" y="T7"/>
                </a:cxn>
                <a:cxn ang="0">
                  <a:pos x="T8" y="T9"/>
                </a:cxn>
                <a:cxn ang="0">
                  <a:pos x="T10" y="T11"/>
                </a:cxn>
                <a:cxn ang="0">
                  <a:pos x="T12" y="T13"/>
                </a:cxn>
              </a:cxnLst>
              <a:rect b="b" l="0" r="r" t="0"/>
              <a:pathLst>
                <a:path h="84" w="108">
                  <a:moveTo>
                    <a:pt x="54" y="46"/>
                  </a:moveTo>
                  <a:lnTo>
                    <a:pt x="0" y="0"/>
                  </a:lnTo>
                  <a:lnTo>
                    <a:pt x="0" y="39"/>
                  </a:lnTo>
                  <a:lnTo>
                    <a:pt x="54" y="84"/>
                  </a:lnTo>
                  <a:lnTo>
                    <a:pt x="108" y="39"/>
                  </a:lnTo>
                  <a:lnTo>
                    <a:pt x="108" y="0"/>
                  </a:lnTo>
                  <a:lnTo>
                    <a:pt x="54" y="46"/>
                  </a:lnTo>
                  <a:close/>
                </a:path>
              </a:pathLst>
            </a:custGeom>
            <a:grpFill/>
            <a:ln>
              <a:solidFill>
                <a:schemeClr val="bg1"/>
              </a:solidFill>
            </a:ln>
          </p:spPr>
          <p:txBody>
            <a:bodyPr anchor="t" anchorCtr="0" bIns="45720" compatLnSpc="1" lIns="91440" numCol="1" rIns="91440" tIns="45720" vert="horz" wrap="square">
              <a:prstTxWarp prst="textNoShape">
                <a:avLst/>
              </a:prstTxWarp>
            </a:bodyPr>
            <a:lstStyle/>
            <a:p>
              <a:endParaRPr altLang="en-US" lang="zh-CN" sz="2400">
                <a:solidFill>
                  <a:schemeClr val="bg1"/>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1" name="Freeform 45"/>
            <p:cNvSpPr/>
            <p:nvPr/>
          </p:nvSpPr>
          <p:spPr bwMode="auto">
            <a:xfrm>
              <a:off x="6010275" y="4685233"/>
              <a:ext cx="171450" cy="130175"/>
            </a:xfrm>
            <a:custGeom>
              <a:gdLst>
                <a:gd fmla="*/ 54 w 108" name="T0"/>
                <a:gd fmla="*/ 46 h 82" name="T1"/>
                <a:gd fmla="*/ 0 w 108" name="T2"/>
                <a:gd fmla="*/ 0 h 82" name="T3"/>
                <a:gd fmla="*/ 0 w 108" name="T4"/>
                <a:gd fmla="*/ 39 h 82" name="T5"/>
                <a:gd fmla="*/ 54 w 108" name="T6"/>
                <a:gd fmla="*/ 82 h 82" name="T7"/>
                <a:gd fmla="*/ 108 w 108" name="T8"/>
                <a:gd fmla="*/ 39 h 82" name="T9"/>
                <a:gd fmla="*/ 108 w 108" name="T10"/>
                <a:gd fmla="*/ 0 h 82" name="T11"/>
                <a:gd fmla="*/ 54 w 108" name="T12"/>
                <a:gd fmla="*/ 46 h 82" name="T13"/>
              </a:gdLst>
              <a:cxnLst>
                <a:cxn ang="0">
                  <a:pos x="T0" y="T1"/>
                </a:cxn>
                <a:cxn ang="0">
                  <a:pos x="T2" y="T3"/>
                </a:cxn>
                <a:cxn ang="0">
                  <a:pos x="T4" y="T5"/>
                </a:cxn>
                <a:cxn ang="0">
                  <a:pos x="T6" y="T7"/>
                </a:cxn>
                <a:cxn ang="0">
                  <a:pos x="T8" y="T9"/>
                </a:cxn>
                <a:cxn ang="0">
                  <a:pos x="T10" y="T11"/>
                </a:cxn>
                <a:cxn ang="0">
                  <a:pos x="T12" y="T13"/>
                </a:cxn>
              </a:cxnLst>
              <a:rect b="b" l="0" r="r" t="0"/>
              <a:pathLst>
                <a:path h="82" w="108">
                  <a:moveTo>
                    <a:pt x="54" y="46"/>
                  </a:moveTo>
                  <a:lnTo>
                    <a:pt x="0" y="0"/>
                  </a:lnTo>
                  <a:lnTo>
                    <a:pt x="0" y="39"/>
                  </a:lnTo>
                  <a:lnTo>
                    <a:pt x="54" y="82"/>
                  </a:lnTo>
                  <a:lnTo>
                    <a:pt x="108" y="39"/>
                  </a:lnTo>
                  <a:lnTo>
                    <a:pt x="108" y="0"/>
                  </a:lnTo>
                  <a:lnTo>
                    <a:pt x="54" y="46"/>
                  </a:lnTo>
                  <a:close/>
                </a:path>
              </a:pathLst>
            </a:custGeom>
            <a:grpFill/>
            <a:ln>
              <a:solidFill>
                <a:schemeClr val="bg1"/>
              </a:solidFill>
            </a:ln>
          </p:spPr>
          <p:txBody>
            <a:bodyPr anchor="t" anchorCtr="0" bIns="45720" compatLnSpc="1" lIns="91440" numCol="1" rIns="91440" tIns="45720" vert="horz" wrap="square">
              <a:prstTxWarp prst="textNoShape">
                <a:avLst/>
              </a:prstTxWarp>
            </a:bodyPr>
            <a:lstStyle/>
            <a:p>
              <a:endParaRPr altLang="en-US" lang="zh-CN" sz="2400">
                <a:solidFill>
                  <a:schemeClr val="bg1"/>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2" name="Freeform 46"/>
            <p:cNvSpPr/>
            <p:nvPr/>
          </p:nvSpPr>
          <p:spPr bwMode="auto">
            <a:xfrm>
              <a:off x="6010275" y="5718696"/>
              <a:ext cx="171450" cy="131762"/>
            </a:xfrm>
            <a:custGeom>
              <a:gdLst>
                <a:gd fmla="*/ 54 w 108" name="T0"/>
                <a:gd fmla="*/ 45 h 83" name="T1"/>
                <a:gd fmla="*/ 0 w 108" name="T2"/>
                <a:gd fmla="*/ 0 h 83" name="T3"/>
                <a:gd fmla="*/ 0 w 108" name="T4"/>
                <a:gd fmla="*/ 38 h 83" name="T5"/>
                <a:gd fmla="*/ 54 w 108" name="T6"/>
                <a:gd fmla="*/ 83 h 83" name="T7"/>
                <a:gd fmla="*/ 108 w 108" name="T8"/>
                <a:gd fmla="*/ 38 h 83" name="T9"/>
                <a:gd fmla="*/ 108 w 108" name="T10"/>
                <a:gd fmla="*/ 0 h 83" name="T11"/>
                <a:gd fmla="*/ 54 w 108" name="T12"/>
                <a:gd fmla="*/ 45 h 83" name="T13"/>
              </a:gdLst>
              <a:cxnLst>
                <a:cxn ang="0">
                  <a:pos x="T0" y="T1"/>
                </a:cxn>
                <a:cxn ang="0">
                  <a:pos x="T2" y="T3"/>
                </a:cxn>
                <a:cxn ang="0">
                  <a:pos x="T4" y="T5"/>
                </a:cxn>
                <a:cxn ang="0">
                  <a:pos x="T6" y="T7"/>
                </a:cxn>
                <a:cxn ang="0">
                  <a:pos x="T8" y="T9"/>
                </a:cxn>
                <a:cxn ang="0">
                  <a:pos x="T10" y="T11"/>
                </a:cxn>
                <a:cxn ang="0">
                  <a:pos x="T12" y="T13"/>
                </a:cxn>
              </a:cxnLst>
              <a:rect b="b" l="0" r="r" t="0"/>
              <a:pathLst>
                <a:path h="83" w="108">
                  <a:moveTo>
                    <a:pt x="54" y="45"/>
                  </a:moveTo>
                  <a:lnTo>
                    <a:pt x="0" y="0"/>
                  </a:lnTo>
                  <a:lnTo>
                    <a:pt x="0" y="38"/>
                  </a:lnTo>
                  <a:lnTo>
                    <a:pt x="54" y="83"/>
                  </a:lnTo>
                  <a:lnTo>
                    <a:pt x="108" y="38"/>
                  </a:lnTo>
                  <a:lnTo>
                    <a:pt x="108" y="0"/>
                  </a:lnTo>
                  <a:lnTo>
                    <a:pt x="54" y="45"/>
                  </a:lnTo>
                  <a:close/>
                </a:path>
              </a:pathLst>
            </a:custGeom>
            <a:grpFill/>
            <a:ln>
              <a:solidFill>
                <a:schemeClr val="bg1"/>
              </a:solidFill>
            </a:ln>
          </p:spPr>
          <p:txBody>
            <a:bodyPr anchor="t" anchorCtr="0" bIns="45720" compatLnSpc="1" lIns="91440" numCol="1" rIns="91440" tIns="45720" vert="horz" wrap="square">
              <a:prstTxWarp prst="textNoShape">
                <a:avLst/>
              </a:prstTxWarp>
            </a:bodyPr>
            <a:lstStyle/>
            <a:p>
              <a:endParaRPr altLang="en-US" lang="zh-CN" sz="2400">
                <a:solidFill>
                  <a:schemeClr val="bg1"/>
                </a:solidFill>
                <a:latin charset="-122" panose="020b0503020204020204" pitchFamily="34" typeface="微软雅黑"/>
                <a:ea charset="-122" panose="020b0503020204020204" pitchFamily="34" typeface="微软雅黑"/>
                <a:sym charset="-122" panose="02010601030101010101" pitchFamily="2" typeface="FZHei-B01S"/>
              </a:endParaRPr>
            </a:p>
          </p:txBody>
        </p:sp>
      </p:grpSp>
      <p:sp>
        <p:nvSpPr>
          <p:cNvPr id="23" name="Oval 47"/>
          <p:cNvSpPr>
            <a:spLocks noChangeArrowheads="1"/>
          </p:cNvSpPr>
          <p:nvPr/>
        </p:nvSpPr>
        <p:spPr bwMode="auto">
          <a:xfrm>
            <a:off x="3282951" y="1521693"/>
            <a:ext cx="1654175" cy="1651000"/>
          </a:xfrm>
          <a:prstGeom prst="ellipse">
            <a:avLst/>
          </a:prstGeom>
          <a:noFill/>
          <a:ln>
            <a:solidFill>
              <a:schemeClr val="accent1"/>
            </a:solidFill>
          </a:ln>
        </p:spPr>
        <p:txBody>
          <a:bodyPr anchor="t" anchorCtr="0" bIns="45720" compatLnSpc="1" lIns="91440" numCol="1" rIns="91440" tIns="45720" vert="horz" wrap="square">
            <a:prstTxWarp prst="textNoShape">
              <a:avLst/>
            </a:prstTxWarp>
          </a:bodyPr>
          <a:lstStyle/>
          <a:p>
            <a:endParaRPr altLang="en-US" lang="zh-CN" sz="2400">
              <a:solidFill>
                <a:schemeClr val="bg1"/>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4" name="Oval 48"/>
          <p:cNvSpPr>
            <a:spLocks noChangeArrowheads="1"/>
          </p:cNvSpPr>
          <p:nvPr/>
        </p:nvSpPr>
        <p:spPr bwMode="auto">
          <a:xfrm>
            <a:off x="5875338" y="2126532"/>
            <a:ext cx="441325" cy="441325"/>
          </a:xfrm>
          <a:prstGeom prst="ellipse">
            <a:avLst/>
          </a:prstGeom>
          <a:noFill/>
          <a:ln>
            <a:solidFill>
              <a:schemeClr val="accent1"/>
            </a:solidFill>
          </a:ln>
        </p:spPr>
        <p:txBody>
          <a:bodyPr anchor="ctr" anchorCtr="0" bIns="0" compatLnSpc="1" lIns="0" numCol="1" rIns="0" tIns="0" vert="horz" wrap="square">
            <a:prstTxWarp prst="textNoShape">
              <a:avLst/>
            </a:prstTxWarp>
          </a:bodyPr>
          <a:lstStyle/>
          <a:p>
            <a:pPr algn="ctr"/>
            <a:r>
              <a:rPr altLang="zh-CN" lang="en-US" sz="28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A</a:t>
            </a:r>
          </a:p>
        </p:txBody>
      </p:sp>
      <p:sp>
        <p:nvSpPr>
          <p:cNvPr id="25" name="Freeform 49"/>
          <p:cNvSpPr/>
          <p:nvPr/>
        </p:nvSpPr>
        <p:spPr bwMode="auto">
          <a:xfrm>
            <a:off x="3167063" y="3464794"/>
            <a:ext cx="3205163" cy="1885951"/>
          </a:xfrm>
          <a:custGeom>
            <a:gdLst>
              <a:gd fmla="*/ 1061 w 1161" name="T0"/>
              <a:gd fmla="*/ 242 h 683" name="T1"/>
              <a:gd fmla="*/ 1007 w 1161" name="T2"/>
              <a:gd fmla="*/ 257 h 683" name="T3"/>
              <a:gd fmla="*/ 1007 w 1161" name="T4"/>
              <a:gd fmla="*/ 257 h 683" name="T5"/>
              <a:gd fmla="*/ 848 w 1161" name="T6"/>
              <a:gd fmla="*/ 303 h 683" name="T7"/>
              <a:gd fmla="*/ 605 w 1161" name="T8"/>
              <a:gd fmla="*/ 125 h 683" name="T9"/>
              <a:gd fmla="*/ 605 w 1161" name="T10"/>
              <a:gd fmla="*/ 125 h 683" name="T11"/>
              <a:gd fmla="*/ 605 w 1161" name="T12"/>
              <a:gd fmla="*/ 124 h 683" name="T13"/>
              <a:gd fmla="*/ 605 w 1161" name="T14"/>
              <a:gd fmla="*/ 124 h 683" name="T15"/>
              <a:gd fmla="*/ 342 w 1161" name="T16"/>
              <a:gd fmla="*/ 0 h 683" name="T17"/>
              <a:gd fmla="*/ 0 w 1161" name="T18"/>
              <a:gd fmla="*/ 342 h 683" name="T19"/>
              <a:gd fmla="*/ 342 w 1161" name="T20"/>
              <a:gd fmla="*/ 683 h 683" name="T21"/>
              <a:gd fmla="*/ 605 w 1161" name="T22"/>
              <a:gd fmla="*/ 559 h 683" name="T23"/>
              <a:gd fmla="*/ 605 w 1161" name="T24"/>
              <a:gd fmla="*/ 559 h 683" name="T25"/>
              <a:gd fmla="*/ 848 w 1161" name="T26"/>
              <a:gd fmla="*/ 380 h 683" name="T27"/>
              <a:gd fmla="*/ 1007 w 1161" name="T28"/>
              <a:gd fmla="*/ 426 h 683" name="T29"/>
              <a:gd fmla="*/ 1007 w 1161" name="T30"/>
              <a:gd fmla="*/ 426 h 683" name="T31"/>
              <a:gd fmla="*/ 1061 w 1161" name="T32"/>
              <a:gd fmla="*/ 441 h 683" name="T33"/>
              <a:gd fmla="*/ 1161 w 1161" name="T34"/>
              <a:gd fmla="*/ 342 h 683" name="T35"/>
              <a:gd fmla="*/ 1061 w 1161" name="T36"/>
              <a:gd fmla="*/ 242 h 683"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683" w="1161">
                <a:moveTo>
                  <a:pt x="1061" y="242"/>
                </a:moveTo>
                <a:cubicBezTo>
                  <a:pt x="1041" y="242"/>
                  <a:pt x="1023" y="248"/>
                  <a:pt x="1007" y="257"/>
                </a:cubicBezTo>
                <a:cubicBezTo>
                  <a:pt x="1007" y="257"/>
                  <a:pt x="1007" y="257"/>
                  <a:pt x="1007" y="257"/>
                </a:cubicBezTo>
                <a:cubicBezTo>
                  <a:pt x="964" y="285"/>
                  <a:pt x="974" y="303"/>
                  <a:pt x="848" y="303"/>
                </a:cubicBezTo>
                <a:cubicBezTo>
                  <a:pt x="700" y="303"/>
                  <a:pt x="699" y="236"/>
                  <a:pt x="605" y="125"/>
                </a:cubicBezTo>
                <a:cubicBezTo>
                  <a:pt x="605" y="125"/>
                  <a:pt x="605" y="125"/>
                  <a:pt x="605" y="125"/>
                </a:cubicBezTo>
                <a:cubicBezTo>
                  <a:pt x="605" y="125"/>
                  <a:pt x="605" y="124"/>
                  <a:pt x="605" y="124"/>
                </a:cubicBezTo>
                <a:cubicBezTo>
                  <a:pt x="605" y="124"/>
                  <a:pt x="605" y="124"/>
                  <a:pt x="605" y="124"/>
                </a:cubicBezTo>
                <a:cubicBezTo>
                  <a:pt x="542" y="49"/>
                  <a:pt x="448" y="0"/>
                  <a:pt x="342" y="0"/>
                </a:cubicBezTo>
                <a:cubicBezTo>
                  <a:pt x="153" y="0"/>
                  <a:pt x="0" y="153"/>
                  <a:pt x="0" y="342"/>
                </a:cubicBezTo>
                <a:cubicBezTo>
                  <a:pt x="0" y="530"/>
                  <a:pt x="153" y="683"/>
                  <a:pt x="342" y="683"/>
                </a:cubicBezTo>
                <a:cubicBezTo>
                  <a:pt x="448" y="683"/>
                  <a:pt x="542" y="634"/>
                  <a:pt x="605" y="559"/>
                </a:cubicBezTo>
                <a:cubicBezTo>
                  <a:pt x="605" y="559"/>
                  <a:pt x="605" y="559"/>
                  <a:pt x="605" y="559"/>
                </a:cubicBezTo>
                <a:cubicBezTo>
                  <a:pt x="699" y="448"/>
                  <a:pt x="700" y="380"/>
                  <a:pt x="848" y="380"/>
                </a:cubicBezTo>
                <a:cubicBezTo>
                  <a:pt x="974" y="380"/>
                  <a:pt x="964" y="398"/>
                  <a:pt x="1007" y="426"/>
                </a:cubicBezTo>
                <a:cubicBezTo>
                  <a:pt x="1007" y="426"/>
                  <a:pt x="1007" y="426"/>
                  <a:pt x="1007" y="426"/>
                </a:cubicBezTo>
                <a:cubicBezTo>
                  <a:pt x="1023" y="436"/>
                  <a:pt x="1041" y="441"/>
                  <a:pt x="1061" y="441"/>
                </a:cubicBezTo>
                <a:cubicBezTo>
                  <a:pt x="1116" y="441"/>
                  <a:pt x="1161" y="397"/>
                  <a:pt x="1161" y="342"/>
                </a:cubicBezTo>
                <a:cubicBezTo>
                  <a:pt x="1161" y="286"/>
                  <a:pt x="1116" y="242"/>
                  <a:pt x="1061" y="242"/>
                </a:cubicBezTo>
                <a:close/>
              </a:path>
            </a:pathLst>
          </a:custGeom>
          <a:noFill/>
          <a:ln>
            <a:solidFill>
              <a:schemeClr val="accent3"/>
            </a:solidFill>
          </a:ln>
        </p:spPr>
        <p:txBody>
          <a:bodyPr anchor="t" anchorCtr="0" bIns="45720" compatLnSpc="1" lIns="91440" numCol="1" rIns="91440" tIns="45720" vert="horz" wrap="square">
            <a:prstTxWarp prst="textNoShape">
              <a:avLst/>
            </a:prstTxWarp>
          </a:bodyPr>
          <a:lstStyle/>
          <a:p>
            <a:endParaRPr altLang="en-US" lang="zh-CN" sz="2400">
              <a:solidFill>
                <a:schemeClr val="bg1"/>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6" name="Oval 50"/>
          <p:cNvSpPr>
            <a:spLocks noChangeArrowheads="1"/>
          </p:cNvSpPr>
          <p:nvPr/>
        </p:nvSpPr>
        <p:spPr bwMode="auto">
          <a:xfrm>
            <a:off x="3282951" y="3580682"/>
            <a:ext cx="1654175" cy="1654175"/>
          </a:xfrm>
          <a:prstGeom prst="ellipse">
            <a:avLst/>
          </a:prstGeom>
          <a:noFill/>
          <a:ln>
            <a:solidFill>
              <a:schemeClr val="accent3"/>
            </a:solidFill>
          </a:ln>
        </p:spPr>
        <p:txBody>
          <a:bodyPr anchor="t" anchorCtr="0" bIns="45720" compatLnSpc="1" lIns="91440" numCol="1" rIns="91440" tIns="45720" vert="horz" wrap="square">
            <a:prstTxWarp prst="textNoShape">
              <a:avLst/>
            </a:prstTxWarp>
          </a:bodyPr>
          <a:lstStyle/>
          <a:p>
            <a:endParaRPr altLang="en-US" lang="zh-CN" sz="2400">
              <a:solidFill>
                <a:schemeClr val="bg1"/>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7" name="Oval 51"/>
          <p:cNvSpPr>
            <a:spLocks noChangeArrowheads="1"/>
          </p:cNvSpPr>
          <p:nvPr/>
        </p:nvSpPr>
        <p:spPr bwMode="auto">
          <a:xfrm>
            <a:off x="5875338" y="4185519"/>
            <a:ext cx="441325" cy="444500"/>
          </a:xfrm>
          <a:prstGeom prst="ellipse">
            <a:avLst/>
          </a:prstGeom>
          <a:noFill/>
          <a:ln>
            <a:solidFill>
              <a:schemeClr val="accent3"/>
            </a:solidFill>
          </a:ln>
        </p:spPr>
        <p:txBody>
          <a:bodyPr anchor="ctr" anchorCtr="0" bIns="0" compatLnSpc="1" lIns="0" numCol="1" rIns="0" tIns="0" vert="horz" wrap="square">
            <a:prstTxWarp prst="textNoShape">
              <a:avLst/>
            </a:prstTxWarp>
          </a:bodyPr>
          <a:lstStyle/>
          <a:p>
            <a:pPr algn="ctr"/>
            <a:r>
              <a:rPr altLang="zh-CN" lang="en-US" sz="28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C</a:t>
            </a:r>
          </a:p>
        </p:txBody>
      </p:sp>
      <p:sp>
        <p:nvSpPr>
          <p:cNvPr id="28" name="Freeform 54"/>
          <p:cNvSpPr/>
          <p:nvPr/>
        </p:nvSpPr>
        <p:spPr bwMode="auto">
          <a:xfrm>
            <a:off x="5819776" y="2436093"/>
            <a:ext cx="3205163" cy="1881187"/>
          </a:xfrm>
          <a:custGeom>
            <a:gdLst>
              <a:gd fmla="*/ 819 w 1161" name="T0"/>
              <a:gd fmla="*/ 0 h 682" name="T1"/>
              <a:gd fmla="*/ 556 w 1161" name="T2"/>
              <a:gd fmla="*/ 124 h 682" name="T3"/>
              <a:gd fmla="*/ 556 w 1161" name="T4"/>
              <a:gd fmla="*/ 124 h 682" name="T5"/>
              <a:gd fmla="*/ 556 w 1161" name="T6"/>
              <a:gd fmla="*/ 124 h 682" name="T7"/>
              <a:gd fmla="*/ 556 w 1161" name="T8"/>
              <a:gd fmla="*/ 124 h 682" name="T9"/>
              <a:gd fmla="*/ 313 w 1161" name="T10"/>
              <a:gd fmla="*/ 303 h 682" name="T11"/>
              <a:gd fmla="*/ 154 w 1161" name="T12"/>
              <a:gd fmla="*/ 257 h 682" name="T13"/>
              <a:gd fmla="*/ 154 w 1161" name="T14"/>
              <a:gd fmla="*/ 257 h 682" name="T15"/>
              <a:gd fmla="*/ 100 w 1161" name="T16"/>
              <a:gd fmla="*/ 241 h 682" name="T17"/>
              <a:gd fmla="*/ 0 w 1161" name="T18"/>
              <a:gd fmla="*/ 341 h 682" name="T19"/>
              <a:gd fmla="*/ 100 w 1161" name="T20"/>
              <a:gd fmla="*/ 441 h 682" name="T21"/>
              <a:gd fmla="*/ 154 w 1161" name="T22"/>
              <a:gd fmla="*/ 425 h 682" name="T23"/>
              <a:gd fmla="*/ 154 w 1161" name="T24"/>
              <a:gd fmla="*/ 425 h 682" name="T25"/>
              <a:gd fmla="*/ 313 w 1161" name="T26"/>
              <a:gd fmla="*/ 380 h 682" name="T27"/>
              <a:gd fmla="*/ 556 w 1161" name="T28"/>
              <a:gd fmla="*/ 558 h 682" name="T29"/>
              <a:gd fmla="*/ 556 w 1161" name="T30"/>
              <a:gd fmla="*/ 558 h 682" name="T31"/>
              <a:gd fmla="*/ 819 w 1161" name="T32"/>
              <a:gd fmla="*/ 682 h 682" name="T33"/>
              <a:gd fmla="*/ 1161 w 1161" name="T34"/>
              <a:gd fmla="*/ 341 h 682" name="T35"/>
              <a:gd fmla="*/ 819 w 1161" name="T36"/>
              <a:gd fmla="*/ 0 h 682"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682" w="1161">
                <a:moveTo>
                  <a:pt x="819" y="0"/>
                </a:moveTo>
                <a:cubicBezTo>
                  <a:pt x="714" y="0"/>
                  <a:pt x="619" y="48"/>
                  <a:pt x="556" y="124"/>
                </a:cubicBezTo>
                <a:cubicBezTo>
                  <a:pt x="556" y="124"/>
                  <a:pt x="556" y="124"/>
                  <a:pt x="556" y="124"/>
                </a:cubicBezTo>
                <a:cubicBezTo>
                  <a:pt x="556" y="124"/>
                  <a:pt x="556" y="124"/>
                  <a:pt x="556" y="124"/>
                </a:cubicBezTo>
                <a:cubicBezTo>
                  <a:pt x="556" y="124"/>
                  <a:pt x="556" y="124"/>
                  <a:pt x="556" y="124"/>
                </a:cubicBezTo>
                <a:cubicBezTo>
                  <a:pt x="462" y="235"/>
                  <a:pt x="461" y="303"/>
                  <a:pt x="313" y="303"/>
                </a:cubicBezTo>
                <a:cubicBezTo>
                  <a:pt x="187" y="303"/>
                  <a:pt x="197" y="284"/>
                  <a:pt x="154" y="257"/>
                </a:cubicBezTo>
                <a:cubicBezTo>
                  <a:pt x="154" y="257"/>
                  <a:pt x="154" y="257"/>
                  <a:pt x="154" y="257"/>
                </a:cubicBezTo>
                <a:cubicBezTo>
                  <a:pt x="138" y="247"/>
                  <a:pt x="120" y="241"/>
                  <a:pt x="100" y="241"/>
                </a:cubicBezTo>
                <a:cubicBezTo>
                  <a:pt x="45" y="241"/>
                  <a:pt x="0" y="286"/>
                  <a:pt x="0" y="341"/>
                </a:cubicBezTo>
                <a:cubicBezTo>
                  <a:pt x="0" y="396"/>
                  <a:pt x="45" y="441"/>
                  <a:pt x="100" y="441"/>
                </a:cubicBezTo>
                <a:cubicBezTo>
                  <a:pt x="120" y="441"/>
                  <a:pt x="138" y="435"/>
                  <a:pt x="154" y="425"/>
                </a:cubicBezTo>
                <a:cubicBezTo>
                  <a:pt x="154" y="425"/>
                  <a:pt x="154" y="425"/>
                  <a:pt x="154" y="425"/>
                </a:cubicBezTo>
                <a:cubicBezTo>
                  <a:pt x="197" y="398"/>
                  <a:pt x="187" y="380"/>
                  <a:pt x="313" y="380"/>
                </a:cubicBezTo>
                <a:cubicBezTo>
                  <a:pt x="461" y="380"/>
                  <a:pt x="462" y="447"/>
                  <a:pt x="556" y="558"/>
                </a:cubicBezTo>
                <a:cubicBezTo>
                  <a:pt x="556" y="558"/>
                  <a:pt x="556" y="558"/>
                  <a:pt x="556" y="558"/>
                </a:cubicBezTo>
                <a:cubicBezTo>
                  <a:pt x="619" y="634"/>
                  <a:pt x="714" y="682"/>
                  <a:pt x="819" y="682"/>
                </a:cubicBezTo>
                <a:cubicBezTo>
                  <a:pt x="1008" y="682"/>
                  <a:pt x="1161" y="530"/>
                  <a:pt x="1161" y="341"/>
                </a:cubicBezTo>
                <a:cubicBezTo>
                  <a:pt x="1161" y="153"/>
                  <a:pt x="1008" y="0"/>
                  <a:pt x="819" y="0"/>
                </a:cubicBezTo>
                <a:close/>
              </a:path>
            </a:pathLst>
          </a:custGeom>
          <a:noFill/>
          <a:ln>
            <a:solidFill>
              <a:schemeClr val="accent2"/>
            </a:solidFill>
          </a:ln>
        </p:spPr>
        <p:txBody>
          <a:bodyPr anchor="t" anchorCtr="0" bIns="45720" compatLnSpc="1" lIns="91440" numCol="1" rIns="91440" tIns="45720" vert="horz" wrap="square">
            <a:prstTxWarp prst="textNoShape">
              <a:avLst/>
            </a:prstTxWarp>
          </a:bodyPr>
          <a:lstStyle/>
          <a:p>
            <a:endParaRPr altLang="en-US" lang="zh-CN" sz="2400">
              <a:solidFill>
                <a:schemeClr val="bg1"/>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9" name="Oval 55"/>
          <p:cNvSpPr>
            <a:spLocks noChangeArrowheads="1"/>
          </p:cNvSpPr>
          <p:nvPr/>
        </p:nvSpPr>
        <p:spPr bwMode="auto">
          <a:xfrm>
            <a:off x="7254877" y="2551981"/>
            <a:ext cx="1654175" cy="1652587"/>
          </a:xfrm>
          <a:prstGeom prst="ellipse">
            <a:avLst/>
          </a:prstGeom>
          <a:noFill/>
          <a:ln>
            <a:solidFill>
              <a:schemeClr val="accent2"/>
            </a:solidFill>
          </a:ln>
        </p:spPr>
        <p:txBody>
          <a:bodyPr anchor="t" anchorCtr="0" bIns="45720" compatLnSpc="1" lIns="91440" numCol="1" rIns="91440" tIns="45720" vert="horz" wrap="square">
            <a:prstTxWarp prst="textNoShape">
              <a:avLst/>
            </a:prstTxWarp>
          </a:bodyPr>
          <a:lstStyle/>
          <a:p>
            <a:endParaRPr altLang="en-US" lang="zh-CN" sz="2400">
              <a:solidFill>
                <a:schemeClr val="bg1"/>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30" name="Oval 56"/>
          <p:cNvSpPr>
            <a:spLocks noChangeArrowheads="1"/>
          </p:cNvSpPr>
          <p:nvPr/>
        </p:nvSpPr>
        <p:spPr bwMode="auto">
          <a:xfrm>
            <a:off x="5875338" y="3155231"/>
            <a:ext cx="441325" cy="444500"/>
          </a:xfrm>
          <a:prstGeom prst="ellipse">
            <a:avLst/>
          </a:prstGeom>
          <a:noFill/>
          <a:ln>
            <a:solidFill>
              <a:schemeClr val="accent2"/>
            </a:solidFill>
          </a:ln>
        </p:spPr>
        <p:txBody>
          <a:bodyPr anchor="ctr" anchorCtr="0" bIns="0" compatLnSpc="1" lIns="0" numCol="1" rIns="0" tIns="0" vert="horz" wrap="square">
            <a:prstTxWarp prst="textNoShape">
              <a:avLst/>
            </a:prstTxWarp>
          </a:bodyPr>
          <a:lstStyle/>
          <a:p>
            <a:pPr algn="ctr"/>
            <a:r>
              <a:rPr altLang="zh-CN" lang="en-US" sz="28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B</a:t>
            </a:r>
          </a:p>
        </p:txBody>
      </p:sp>
      <p:sp>
        <p:nvSpPr>
          <p:cNvPr id="31" name="Oval 57"/>
          <p:cNvSpPr>
            <a:spLocks noChangeArrowheads="1"/>
          </p:cNvSpPr>
          <p:nvPr/>
        </p:nvSpPr>
        <p:spPr bwMode="auto">
          <a:xfrm>
            <a:off x="7254877" y="4614143"/>
            <a:ext cx="1654175" cy="1649412"/>
          </a:xfrm>
          <a:prstGeom prst="ellipse">
            <a:avLst/>
          </a:prstGeom>
          <a:noFill/>
          <a:ln>
            <a:solidFill>
              <a:schemeClr val="accent4"/>
            </a:solidFill>
          </a:ln>
        </p:spPr>
        <p:txBody>
          <a:bodyPr anchor="t" anchorCtr="0" bIns="45720" compatLnSpc="1" lIns="91440" numCol="1" rIns="91440" tIns="45720" vert="horz" wrap="square">
            <a:prstTxWarp prst="textNoShape">
              <a:avLst/>
            </a:prstTxWarp>
          </a:bodyPr>
          <a:lstStyle/>
          <a:p>
            <a:endParaRPr altLang="en-US" lang="zh-CN" sz="2400">
              <a:solidFill>
                <a:schemeClr val="bg1"/>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32" name="Oval 59"/>
          <p:cNvSpPr>
            <a:spLocks noChangeArrowheads="1"/>
          </p:cNvSpPr>
          <p:nvPr/>
        </p:nvSpPr>
        <p:spPr bwMode="auto">
          <a:xfrm>
            <a:off x="5875338" y="5217393"/>
            <a:ext cx="441325" cy="442912"/>
          </a:xfrm>
          <a:prstGeom prst="ellipse">
            <a:avLst/>
          </a:prstGeom>
          <a:noFill/>
          <a:ln>
            <a:solidFill>
              <a:schemeClr val="accent4"/>
            </a:solidFill>
          </a:ln>
        </p:spPr>
        <p:txBody>
          <a:bodyPr anchor="ctr" anchorCtr="0" bIns="0" compatLnSpc="1" lIns="0" numCol="1" rIns="0" tIns="0" vert="horz" wrap="square">
            <a:prstTxWarp prst="textNoShape">
              <a:avLst/>
            </a:prstTxWarp>
          </a:bodyPr>
          <a:lstStyle/>
          <a:p>
            <a:pPr algn="ctr"/>
            <a:r>
              <a:rPr altLang="zh-CN" lang="en-US" sz="28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D</a:t>
            </a:r>
          </a:p>
        </p:txBody>
      </p:sp>
      <p:sp>
        <p:nvSpPr>
          <p:cNvPr id="33" name="TextBox 30"/>
          <p:cNvSpPr txBox="1"/>
          <p:nvPr/>
        </p:nvSpPr>
        <p:spPr>
          <a:xfrm>
            <a:off x="3654267" y="1916308"/>
            <a:ext cx="911540" cy="853440"/>
          </a:xfrm>
          <a:prstGeom prst="rect">
            <a:avLst/>
          </a:prstGeom>
          <a:noFill/>
        </p:spPr>
        <p:txBody>
          <a:bodyPr bIns="0" lIns="0" rIns="0" rtlCol="0" tIns="0" wrap="square">
            <a:spAutoFit/>
          </a:bodyPr>
          <a:lstStyle/>
          <a:p>
            <a:pPr algn="ctr"/>
            <a:r>
              <a:rPr altLang="en-US" b="1" lang="zh-CN" sz="28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添加标题</a:t>
            </a:r>
          </a:p>
        </p:txBody>
      </p:sp>
      <p:sp>
        <p:nvSpPr>
          <p:cNvPr id="34" name="TextBox 30"/>
          <p:cNvSpPr txBox="1"/>
          <p:nvPr/>
        </p:nvSpPr>
        <p:spPr>
          <a:xfrm>
            <a:off x="7603730" y="2947387"/>
            <a:ext cx="956471" cy="853440"/>
          </a:xfrm>
          <a:prstGeom prst="rect">
            <a:avLst/>
          </a:prstGeom>
          <a:noFill/>
        </p:spPr>
        <p:txBody>
          <a:bodyPr bIns="0" lIns="0" rIns="0" rtlCol="0" tIns="0" wrap="square">
            <a:spAutoFit/>
          </a:bodyPr>
          <a:lstStyle/>
          <a:p>
            <a:pPr algn="ctr"/>
            <a:r>
              <a:rPr altLang="en-US" b="1" lang="zh-CN" sz="28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添加标题</a:t>
            </a:r>
          </a:p>
        </p:txBody>
      </p:sp>
      <p:sp>
        <p:nvSpPr>
          <p:cNvPr id="35" name="TextBox 30"/>
          <p:cNvSpPr txBox="1"/>
          <p:nvPr/>
        </p:nvSpPr>
        <p:spPr>
          <a:xfrm>
            <a:off x="3626355" y="3976881"/>
            <a:ext cx="967367" cy="853440"/>
          </a:xfrm>
          <a:prstGeom prst="rect">
            <a:avLst/>
          </a:prstGeom>
          <a:noFill/>
        </p:spPr>
        <p:txBody>
          <a:bodyPr bIns="0" lIns="0" rIns="0" rtlCol="0" tIns="0" wrap="square">
            <a:spAutoFit/>
          </a:bodyPr>
          <a:lstStyle/>
          <a:p>
            <a:pPr algn="ctr"/>
            <a:r>
              <a:rPr altLang="en-US" b="1" lang="zh-CN" sz="28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添加标题</a:t>
            </a:r>
          </a:p>
        </p:txBody>
      </p:sp>
      <p:sp>
        <p:nvSpPr>
          <p:cNvPr id="36" name="TextBox 30"/>
          <p:cNvSpPr txBox="1"/>
          <p:nvPr/>
        </p:nvSpPr>
        <p:spPr>
          <a:xfrm>
            <a:off x="7639734" y="5007964"/>
            <a:ext cx="884463" cy="853440"/>
          </a:xfrm>
          <a:prstGeom prst="rect">
            <a:avLst/>
          </a:prstGeom>
          <a:noFill/>
        </p:spPr>
        <p:txBody>
          <a:bodyPr bIns="0" lIns="0" rIns="0" rtlCol="0" tIns="0" wrap="square">
            <a:spAutoFit/>
          </a:bodyPr>
          <a:lstStyle/>
          <a:p>
            <a:pPr algn="ctr"/>
            <a:r>
              <a:rPr altLang="en-US" b="1" lang="zh-CN" sz="28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添加标题</a:t>
            </a:r>
          </a:p>
        </p:txBody>
      </p:sp>
      <p:sp>
        <p:nvSpPr>
          <p:cNvPr id="37" name="矩形 36">
            <a:extLst>
              <a:ext uri="{FF2B5EF4-FFF2-40B4-BE49-F238E27FC236}">
                <a16:creationId xmlns:a16="http://schemas.microsoft.com/office/drawing/2014/main" id="{5AC26797-297F-4FFB-A254-6062169BD6DD}"/>
              </a:ext>
            </a:extLst>
          </p:cNvPr>
          <p:cNvSpPr/>
          <p:nvPr/>
        </p:nvSpPr>
        <p:spPr>
          <a:xfrm>
            <a:off x="1106843" y="177474"/>
            <a:ext cx="2356025" cy="457200"/>
          </a:xfrm>
          <a:prstGeom prst="rect">
            <a:avLst/>
          </a:prstGeom>
        </p:spPr>
        <p:txBody>
          <a:bodyPr wrap="square">
            <a:spAutoFit/>
          </a:bodyPr>
          <a:lstStyle/>
          <a:p>
            <a:pPr algn="dist"/>
            <a:r>
              <a:rPr altLang="en-US" kern="100" lang="zh-CN" sz="2400">
                <a:solidFill>
                  <a:schemeClr val="bg1"/>
                </a:solidFill>
                <a:latin charset="-122" panose="020b0503020204020204" pitchFamily="34" typeface="微软雅黑"/>
                <a:ea charset="-122" panose="020b0503020204020204" pitchFamily="34" typeface="微软雅黑"/>
                <a:cs charset="0" panose="02020603050405020304" pitchFamily="18" typeface="Times New Roman"/>
                <a:sym charset="-122" panose="02010601030101010101" pitchFamily="2" typeface="FZHei-B01S"/>
              </a:rPr>
              <a:t>输入你的标题</a:t>
            </a:r>
          </a:p>
        </p:txBody>
      </p:sp>
      <p:cxnSp>
        <p:nvCxnSpPr>
          <p:cNvPr id="38" name="直接连接符 37">
            <a:extLst>
              <a:ext uri="{FF2B5EF4-FFF2-40B4-BE49-F238E27FC236}">
                <a16:creationId xmlns:a16="http://schemas.microsoft.com/office/drawing/2014/main" id="{319904AC-5229-44F8-BBF8-3E8532359EF3}"/>
              </a:ext>
            </a:extLst>
          </p:cNvPr>
          <p:cNvCxnSpPr/>
          <p:nvPr/>
        </p:nvCxnSpPr>
        <p:spPr>
          <a:xfrm>
            <a:off x="0" y="408306"/>
            <a:ext cx="812801"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9" name="椭圆 38">
            <a:extLst>
              <a:ext uri="{FF2B5EF4-FFF2-40B4-BE49-F238E27FC236}">
                <a16:creationId xmlns:a16="http://schemas.microsoft.com/office/drawing/2014/main" id="{0CDE2F99-1BB4-4E14-ADEC-39EB8C125BEC}"/>
              </a:ext>
            </a:extLst>
          </p:cNvPr>
          <p:cNvSpPr/>
          <p:nvPr/>
        </p:nvSpPr>
        <p:spPr>
          <a:xfrm>
            <a:off x="812801" y="328296"/>
            <a:ext cx="160020" cy="16002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a:latin charset="-122" panose="020b0503020204020204" pitchFamily="34" typeface="微软雅黑"/>
              <a:ea charset="-122" panose="020b0503020204020204" pitchFamily="34" typeface="微软雅黑"/>
              <a:sym charset="-122" panose="02010601030101010101" pitchFamily="2" typeface="FZHei-B01S"/>
            </a:endParaRPr>
          </a:p>
        </p:txBody>
      </p:sp>
    </p:spTree>
    <p:extLst>
      <p:ext uri="{BB962C8B-B14F-4D97-AF65-F5344CB8AC3E}">
        <p14:creationId val="3984401600"/>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2" presetSubtype="1">
                                  <p:stCondLst>
                                    <p:cond delay="0"/>
                                  </p:stCondLst>
                                  <p:childTnLst>
                                    <p:set>
                                      <p:cBhvr>
                                        <p:cTn dur="1" fill="hold" id="6">
                                          <p:stCondLst>
                                            <p:cond delay="0"/>
                                          </p:stCondLst>
                                        </p:cTn>
                                        <p:tgtEl>
                                          <p:spTgt spid="16"/>
                                        </p:tgtEl>
                                        <p:attrNameLst>
                                          <p:attrName>style.visibility</p:attrName>
                                        </p:attrNameLst>
                                      </p:cBhvr>
                                      <p:to>
                                        <p:strVal val="visible"/>
                                      </p:to>
                                    </p:set>
                                    <p:animEffect filter="wipe(up)" transition="in">
                                      <p:cBhvr>
                                        <p:cTn dur="500" id="7"/>
                                        <p:tgtEl>
                                          <p:spTgt spid="16"/>
                                        </p:tgtEl>
                                      </p:cBhvr>
                                    </p:animEffect>
                                  </p:childTnLst>
                                </p:cTn>
                              </p:par>
                            </p:childTnLst>
                          </p:cTn>
                        </p:par>
                        <p:par>
                          <p:cTn fill="hold" id="8" nodeType="afterGroup">
                            <p:stCondLst>
                              <p:cond delay="500"/>
                            </p:stCondLst>
                            <p:childTnLst>
                              <p:par>
                                <p:cTn fill="hold" grpId="0" id="9" nodeType="afterEffect" presetClass="entr" presetID="23" presetSubtype="32">
                                  <p:stCondLst>
                                    <p:cond delay="0"/>
                                  </p:stCondLst>
                                  <p:childTnLst>
                                    <p:set>
                                      <p:cBhvr>
                                        <p:cTn dur="1" fill="hold" id="10">
                                          <p:stCondLst>
                                            <p:cond delay="0"/>
                                          </p:stCondLst>
                                        </p:cTn>
                                        <p:tgtEl>
                                          <p:spTgt spid="24"/>
                                        </p:tgtEl>
                                        <p:attrNameLst>
                                          <p:attrName>style.visibility</p:attrName>
                                        </p:attrNameLst>
                                      </p:cBhvr>
                                      <p:to>
                                        <p:strVal val="visible"/>
                                      </p:to>
                                    </p:set>
                                    <p:anim calcmode="lin" valueType="num">
                                      <p:cBhvr>
                                        <p:cTn dur="500" fill="hold" id="11"/>
                                        <p:tgtEl>
                                          <p:spTgt spid="24"/>
                                        </p:tgtEl>
                                        <p:attrNameLst>
                                          <p:attrName>ppt_w</p:attrName>
                                        </p:attrNameLst>
                                      </p:cBhvr>
                                      <p:tavLst>
                                        <p:tav tm="0">
                                          <p:val>
                                            <p:strVal val="4*#ppt_w"/>
                                          </p:val>
                                        </p:tav>
                                        <p:tav tm="100000">
                                          <p:val>
                                            <p:strVal val="#ppt_w"/>
                                          </p:val>
                                        </p:tav>
                                      </p:tavLst>
                                    </p:anim>
                                    <p:anim calcmode="lin" valueType="num">
                                      <p:cBhvr>
                                        <p:cTn dur="500" fill="hold" id="12"/>
                                        <p:tgtEl>
                                          <p:spTgt spid="24"/>
                                        </p:tgtEl>
                                        <p:attrNameLst>
                                          <p:attrName>ppt_h</p:attrName>
                                        </p:attrNameLst>
                                      </p:cBhvr>
                                      <p:tavLst>
                                        <p:tav tm="0">
                                          <p:val>
                                            <p:strVal val="4*#ppt_h"/>
                                          </p:val>
                                        </p:tav>
                                        <p:tav tm="100000">
                                          <p:val>
                                            <p:strVal val="#ppt_h"/>
                                          </p:val>
                                        </p:tav>
                                      </p:tavLst>
                                    </p:anim>
                                  </p:childTnLst>
                                </p:cTn>
                              </p:par>
                              <p:par>
                                <p:cTn fill="hold" grpId="0" id="13" nodeType="withEffect" presetClass="entr" presetID="23" presetSubtype="32">
                                  <p:stCondLst>
                                    <p:cond delay="200"/>
                                  </p:stCondLst>
                                  <p:childTnLst>
                                    <p:set>
                                      <p:cBhvr>
                                        <p:cTn dur="1" fill="hold" id="14">
                                          <p:stCondLst>
                                            <p:cond delay="0"/>
                                          </p:stCondLst>
                                        </p:cTn>
                                        <p:tgtEl>
                                          <p:spTgt spid="30"/>
                                        </p:tgtEl>
                                        <p:attrNameLst>
                                          <p:attrName>style.visibility</p:attrName>
                                        </p:attrNameLst>
                                      </p:cBhvr>
                                      <p:to>
                                        <p:strVal val="visible"/>
                                      </p:to>
                                    </p:set>
                                    <p:anim calcmode="lin" valueType="num">
                                      <p:cBhvr>
                                        <p:cTn dur="500" fill="hold" id="15"/>
                                        <p:tgtEl>
                                          <p:spTgt spid="30"/>
                                        </p:tgtEl>
                                        <p:attrNameLst>
                                          <p:attrName>ppt_w</p:attrName>
                                        </p:attrNameLst>
                                      </p:cBhvr>
                                      <p:tavLst>
                                        <p:tav tm="0">
                                          <p:val>
                                            <p:strVal val="4*#ppt_w"/>
                                          </p:val>
                                        </p:tav>
                                        <p:tav tm="100000">
                                          <p:val>
                                            <p:strVal val="#ppt_w"/>
                                          </p:val>
                                        </p:tav>
                                      </p:tavLst>
                                    </p:anim>
                                    <p:anim calcmode="lin" valueType="num">
                                      <p:cBhvr>
                                        <p:cTn dur="500" fill="hold" id="16"/>
                                        <p:tgtEl>
                                          <p:spTgt spid="30"/>
                                        </p:tgtEl>
                                        <p:attrNameLst>
                                          <p:attrName>ppt_h</p:attrName>
                                        </p:attrNameLst>
                                      </p:cBhvr>
                                      <p:tavLst>
                                        <p:tav tm="0">
                                          <p:val>
                                            <p:strVal val="4*#ppt_h"/>
                                          </p:val>
                                        </p:tav>
                                        <p:tav tm="100000">
                                          <p:val>
                                            <p:strVal val="#ppt_h"/>
                                          </p:val>
                                        </p:tav>
                                      </p:tavLst>
                                    </p:anim>
                                  </p:childTnLst>
                                </p:cTn>
                              </p:par>
                              <p:par>
                                <p:cTn fill="hold" grpId="0" id="17" nodeType="withEffect" presetClass="entr" presetID="23" presetSubtype="32">
                                  <p:stCondLst>
                                    <p:cond delay="400"/>
                                  </p:stCondLst>
                                  <p:childTnLst>
                                    <p:set>
                                      <p:cBhvr>
                                        <p:cTn dur="1" fill="hold" id="18">
                                          <p:stCondLst>
                                            <p:cond delay="0"/>
                                          </p:stCondLst>
                                        </p:cTn>
                                        <p:tgtEl>
                                          <p:spTgt spid="27"/>
                                        </p:tgtEl>
                                        <p:attrNameLst>
                                          <p:attrName>style.visibility</p:attrName>
                                        </p:attrNameLst>
                                      </p:cBhvr>
                                      <p:to>
                                        <p:strVal val="visible"/>
                                      </p:to>
                                    </p:set>
                                    <p:anim calcmode="lin" valueType="num">
                                      <p:cBhvr>
                                        <p:cTn dur="500" fill="hold" id="19"/>
                                        <p:tgtEl>
                                          <p:spTgt spid="27"/>
                                        </p:tgtEl>
                                        <p:attrNameLst>
                                          <p:attrName>ppt_w</p:attrName>
                                        </p:attrNameLst>
                                      </p:cBhvr>
                                      <p:tavLst>
                                        <p:tav tm="0">
                                          <p:val>
                                            <p:strVal val="4*#ppt_w"/>
                                          </p:val>
                                        </p:tav>
                                        <p:tav tm="100000">
                                          <p:val>
                                            <p:strVal val="#ppt_w"/>
                                          </p:val>
                                        </p:tav>
                                      </p:tavLst>
                                    </p:anim>
                                    <p:anim calcmode="lin" valueType="num">
                                      <p:cBhvr>
                                        <p:cTn dur="500" fill="hold" id="20"/>
                                        <p:tgtEl>
                                          <p:spTgt spid="27"/>
                                        </p:tgtEl>
                                        <p:attrNameLst>
                                          <p:attrName>ppt_h</p:attrName>
                                        </p:attrNameLst>
                                      </p:cBhvr>
                                      <p:tavLst>
                                        <p:tav tm="0">
                                          <p:val>
                                            <p:strVal val="4*#ppt_h"/>
                                          </p:val>
                                        </p:tav>
                                        <p:tav tm="100000">
                                          <p:val>
                                            <p:strVal val="#ppt_h"/>
                                          </p:val>
                                        </p:tav>
                                      </p:tavLst>
                                    </p:anim>
                                  </p:childTnLst>
                                </p:cTn>
                              </p:par>
                              <p:par>
                                <p:cTn fill="hold" grpId="0" id="21" nodeType="withEffect" presetClass="entr" presetID="23" presetSubtype="32">
                                  <p:stCondLst>
                                    <p:cond delay="600"/>
                                  </p:stCondLst>
                                  <p:childTnLst>
                                    <p:set>
                                      <p:cBhvr>
                                        <p:cTn dur="1" fill="hold" id="22">
                                          <p:stCondLst>
                                            <p:cond delay="0"/>
                                          </p:stCondLst>
                                        </p:cTn>
                                        <p:tgtEl>
                                          <p:spTgt spid="32"/>
                                        </p:tgtEl>
                                        <p:attrNameLst>
                                          <p:attrName>style.visibility</p:attrName>
                                        </p:attrNameLst>
                                      </p:cBhvr>
                                      <p:to>
                                        <p:strVal val="visible"/>
                                      </p:to>
                                    </p:set>
                                    <p:anim calcmode="lin" valueType="num">
                                      <p:cBhvr>
                                        <p:cTn dur="500" fill="hold" id="23"/>
                                        <p:tgtEl>
                                          <p:spTgt spid="32"/>
                                        </p:tgtEl>
                                        <p:attrNameLst>
                                          <p:attrName>ppt_w</p:attrName>
                                        </p:attrNameLst>
                                      </p:cBhvr>
                                      <p:tavLst>
                                        <p:tav tm="0">
                                          <p:val>
                                            <p:strVal val="4*#ppt_w"/>
                                          </p:val>
                                        </p:tav>
                                        <p:tav tm="100000">
                                          <p:val>
                                            <p:strVal val="#ppt_w"/>
                                          </p:val>
                                        </p:tav>
                                      </p:tavLst>
                                    </p:anim>
                                    <p:anim calcmode="lin" valueType="num">
                                      <p:cBhvr>
                                        <p:cTn dur="500" fill="hold" id="24"/>
                                        <p:tgtEl>
                                          <p:spTgt spid="32"/>
                                        </p:tgtEl>
                                        <p:attrNameLst>
                                          <p:attrName>ppt_h</p:attrName>
                                        </p:attrNameLst>
                                      </p:cBhvr>
                                      <p:tavLst>
                                        <p:tav tm="0">
                                          <p:val>
                                            <p:strVal val="4*#ppt_h"/>
                                          </p:val>
                                        </p:tav>
                                        <p:tav tm="100000">
                                          <p:val>
                                            <p:strVal val="#ppt_h"/>
                                          </p:val>
                                        </p:tav>
                                      </p:tavLst>
                                    </p:anim>
                                  </p:childTnLst>
                                </p:cTn>
                              </p:par>
                            </p:childTnLst>
                          </p:cTn>
                        </p:par>
                        <p:par>
                          <p:cTn fill="hold" id="25" nodeType="afterGroup">
                            <p:stCondLst>
                              <p:cond delay="1600"/>
                            </p:stCondLst>
                            <p:childTnLst>
                              <p:par>
                                <p:cTn fill="hold" grpId="0" id="26" nodeType="afterEffect" presetClass="entr" presetID="22" presetSubtype="2">
                                  <p:stCondLst>
                                    <p:cond delay="0"/>
                                  </p:stCondLst>
                                  <p:childTnLst>
                                    <p:set>
                                      <p:cBhvr>
                                        <p:cTn dur="1" fill="hold" id="27">
                                          <p:stCondLst>
                                            <p:cond delay="0"/>
                                          </p:stCondLst>
                                        </p:cTn>
                                        <p:tgtEl>
                                          <p:spTgt spid="15"/>
                                        </p:tgtEl>
                                        <p:attrNameLst>
                                          <p:attrName>style.visibility</p:attrName>
                                        </p:attrNameLst>
                                      </p:cBhvr>
                                      <p:to>
                                        <p:strVal val="visible"/>
                                      </p:to>
                                    </p:set>
                                    <p:animEffect filter="wipe(right)" transition="in">
                                      <p:cBhvr>
                                        <p:cTn dur="500" id="28"/>
                                        <p:tgtEl>
                                          <p:spTgt spid="15"/>
                                        </p:tgtEl>
                                      </p:cBhvr>
                                    </p:animEffect>
                                  </p:childTnLst>
                                </p:cTn>
                              </p:par>
                            </p:childTnLst>
                          </p:cTn>
                        </p:par>
                        <p:par>
                          <p:cTn fill="hold" id="29" nodeType="afterGroup">
                            <p:stCondLst>
                              <p:cond delay="2100"/>
                            </p:stCondLst>
                            <p:childTnLst>
                              <p:par>
                                <p:cTn fill="hold" grpId="0" id="30" nodeType="afterEffect" presetClass="entr" presetID="53" presetSubtype="0">
                                  <p:stCondLst>
                                    <p:cond delay="0"/>
                                  </p:stCondLst>
                                  <p:childTnLst>
                                    <p:set>
                                      <p:cBhvr>
                                        <p:cTn dur="1" fill="hold" id="31">
                                          <p:stCondLst>
                                            <p:cond delay="0"/>
                                          </p:stCondLst>
                                        </p:cTn>
                                        <p:tgtEl>
                                          <p:spTgt spid="33"/>
                                        </p:tgtEl>
                                        <p:attrNameLst>
                                          <p:attrName>style.visibility</p:attrName>
                                        </p:attrNameLst>
                                      </p:cBhvr>
                                      <p:to>
                                        <p:strVal val="visible"/>
                                      </p:to>
                                    </p:set>
                                    <p:anim calcmode="lin" valueType="num">
                                      <p:cBhvr>
                                        <p:cTn dur="500" fill="hold" id="32"/>
                                        <p:tgtEl>
                                          <p:spTgt spid="33"/>
                                        </p:tgtEl>
                                        <p:attrNameLst>
                                          <p:attrName>ppt_w</p:attrName>
                                        </p:attrNameLst>
                                      </p:cBhvr>
                                      <p:tavLst>
                                        <p:tav tm="0">
                                          <p:val>
                                            <p:fltVal val="0"/>
                                          </p:val>
                                        </p:tav>
                                        <p:tav tm="100000">
                                          <p:val>
                                            <p:strVal val="#ppt_w"/>
                                          </p:val>
                                        </p:tav>
                                      </p:tavLst>
                                    </p:anim>
                                    <p:anim calcmode="lin" valueType="num">
                                      <p:cBhvr>
                                        <p:cTn dur="500" fill="hold" id="33"/>
                                        <p:tgtEl>
                                          <p:spTgt spid="33"/>
                                        </p:tgtEl>
                                        <p:attrNameLst>
                                          <p:attrName>ppt_h</p:attrName>
                                        </p:attrNameLst>
                                      </p:cBhvr>
                                      <p:tavLst>
                                        <p:tav tm="0">
                                          <p:val>
                                            <p:fltVal val="0"/>
                                          </p:val>
                                        </p:tav>
                                        <p:tav tm="100000">
                                          <p:val>
                                            <p:strVal val="#ppt_h"/>
                                          </p:val>
                                        </p:tav>
                                      </p:tavLst>
                                    </p:anim>
                                    <p:animEffect filter="fade" transition="in">
                                      <p:cBhvr>
                                        <p:cTn dur="500" id="34"/>
                                        <p:tgtEl>
                                          <p:spTgt spid="33"/>
                                        </p:tgtEl>
                                      </p:cBhvr>
                                    </p:animEffect>
                                  </p:childTnLst>
                                </p:cTn>
                              </p:par>
                              <p:par>
                                <p:cTn fill="hold" grpId="0" id="35" nodeType="withEffect" presetClass="entr" presetID="53" presetSubtype="0">
                                  <p:stCondLst>
                                    <p:cond delay="0"/>
                                  </p:stCondLst>
                                  <p:childTnLst>
                                    <p:set>
                                      <p:cBhvr>
                                        <p:cTn dur="1" fill="hold" id="36">
                                          <p:stCondLst>
                                            <p:cond delay="0"/>
                                          </p:stCondLst>
                                        </p:cTn>
                                        <p:tgtEl>
                                          <p:spTgt spid="23"/>
                                        </p:tgtEl>
                                        <p:attrNameLst>
                                          <p:attrName>style.visibility</p:attrName>
                                        </p:attrNameLst>
                                      </p:cBhvr>
                                      <p:to>
                                        <p:strVal val="visible"/>
                                      </p:to>
                                    </p:set>
                                    <p:anim calcmode="lin" valueType="num">
                                      <p:cBhvr>
                                        <p:cTn dur="500" fill="hold" id="37"/>
                                        <p:tgtEl>
                                          <p:spTgt spid="23"/>
                                        </p:tgtEl>
                                        <p:attrNameLst>
                                          <p:attrName>ppt_w</p:attrName>
                                        </p:attrNameLst>
                                      </p:cBhvr>
                                      <p:tavLst>
                                        <p:tav tm="0">
                                          <p:val>
                                            <p:fltVal val="0"/>
                                          </p:val>
                                        </p:tav>
                                        <p:tav tm="100000">
                                          <p:val>
                                            <p:strVal val="#ppt_w"/>
                                          </p:val>
                                        </p:tav>
                                      </p:tavLst>
                                    </p:anim>
                                    <p:anim calcmode="lin" valueType="num">
                                      <p:cBhvr>
                                        <p:cTn dur="500" fill="hold" id="38"/>
                                        <p:tgtEl>
                                          <p:spTgt spid="23"/>
                                        </p:tgtEl>
                                        <p:attrNameLst>
                                          <p:attrName>ppt_h</p:attrName>
                                        </p:attrNameLst>
                                      </p:cBhvr>
                                      <p:tavLst>
                                        <p:tav tm="0">
                                          <p:val>
                                            <p:fltVal val="0"/>
                                          </p:val>
                                        </p:tav>
                                        <p:tav tm="100000">
                                          <p:val>
                                            <p:strVal val="#ppt_h"/>
                                          </p:val>
                                        </p:tav>
                                      </p:tavLst>
                                    </p:anim>
                                    <p:animEffect filter="fade" transition="in">
                                      <p:cBhvr>
                                        <p:cTn dur="500" id="39"/>
                                        <p:tgtEl>
                                          <p:spTgt spid="23"/>
                                        </p:tgtEl>
                                      </p:cBhvr>
                                    </p:animEffect>
                                  </p:childTnLst>
                                </p:cTn>
                              </p:par>
                            </p:childTnLst>
                          </p:cTn>
                        </p:par>
                        <p:par>
                          <p:cTn fill="hold" id="40" nodeType="afterGroup">
                            <p:stCondLst>
                              <p:cond delay="2600"/>
                            </p:stCondLst>
                            <p:childTnLst>
                              <p:par>
                                <p:cTn fill="hold" grpId="0" id="41" nodeType="afterEffect" presetClass="entr" presetID="22" presetSubtype="2">
                                  <p:stCondLst>
                                    <p:cond delay="0"/>
                                  </p:stCondLst>
                                  <p:childTnLst>
                                    <p:set>
                                      <p:cBhvr>
                                        <p:cTn dur="1" fill="hold" id="42">
                                          <p:stCondLst>
                                            <p:cond delay="0"/>
                                          </p:stCondLst>
                                        </p:cTn>
                                        <p:tgtEl>
                                          <p:spTgt spid="10"/>
                                        </p:tgtEl>
                                        <p:attrNameLst>
                                          <p:attrName>style.visibility</p:attrName>
                                        </p:attrNameLst>
                                      </p:cBhvr>
                                      <p:to>
                                        <p:strVal val="visible"/>
                                      </p:to>
                                    </p:set>
                                    <p:animEffect filter="wipe(right)" transition="in">
                                      <p:cBhvr>
                                        <p:cTn dur="500" id="43"/>
                                        <p:tgtEl>
                                          <p:spTgt spid="10"/>
                                        </p:tgtEl>
                                      </p:cBhvr>
                                    </p:animEffect>
                                  </p:childTnLst>
                                </p:cTn>
                              </p:par>
                            </p:childTnLst>
                          </p:cTn>
                        </p:par>
                        <p:par>
                          <p:cTn fill="hold" id="44" nodeType="afterGroup">
                            <p:stCondLst>
                              <p:cond delay="3100"/>
                            </p:stCondLst>
                            <p:childTnLst>
                              <p:par>
                                <p:cTn fill="hold" grpId="0" id="45" nodeType="afterEffect" presetClass="entr" presetID="22" presetSubtype="8">
                                  <p:stCondLst>
                                    <p:cond delay="0"/>
                                  </p:stCondLst>
                                  <p:childTnLst>
                                    <p:set>
                                      <p:cBhvr>
                                        <p:cTn dur="1" fill="hold" id="46">
                                          <p:stCondLst>
                                            <p:cond delay="0"/>
                                          </p:stCondLst>
                                        </p:cTn>
                                        <p:tgtEl>
                                          <p:spTgt spid="28"/>
                                        </p:tgtEl>
                                        <p:attrNameLst>
                                          <p:attrName>style.visibility</p:attrName>
                                        </p:attrNameLst>
                                      </p:cBhvr>
                                      <p:to>
                                        <p:strVal val="visible"/>
                                      </p:to>
                                    </p:set>
                                    <p:animEffect filter="wipe(left)" transition="in">
                                      <p:cBhvr>
                                        <p:cTn dur="500" id="47"/>
                                        <p:tgtEl>
                                          <p:spTgt spid="28"/>
                                        </p:tgtEl>
                                      </p:cBhvr>
                                    </p:animEffect>
                                  </p:childTnLst>
                                </p:cTn>
                              </p:par>
                            </p:childTnLst>
                          </p:cTn>
                        </p:par>
                        <p:par>
                          <p:cTn fill="hold" id="48" nodeType="afterGroup">
                            <p:stCondLst>
                              <p:cond delay="3600"/>
                            </p:stCondLst>
                            <p:childTnLst>
                              <p:par>
                                <p:cTn fill="hold" grpId="0" id="49" nodeType="afterEffect" presetClass="entr" presetID="53" presetSubtype="0">
                                  <p:stCondLst>
                                    <p:cond delay="0"/>
                                  </p:stCondLst>
                                  <p:childTnLst>
                                    <p:set>
                                      <p:cBhvr>
                                        <p:cTn dur="1" fill="hold" id="50">
                                          <p:stCondLst>
                                            <p:cond delay="0"/>
                                          </p:stCondLst>
                                        </p:cTn>
                                        <p:tgtEl>
                                          <p:spTgt spid="34"/>
                                        </p:tgtEl>
                                        <p:attrNameLst>
                                          <p:attrName>style.visibility</p:attrName>
                                        </p:attrNameLst>
                                      </p:cBhvr>
                                      <p:to>
                                        <p:strVal val="visible"/>
                                      </p:to>
                                    </p:set>
                                    <p:anim calcmode="lin" valueType="num">
                                      <p:cBhvr>
                                        <p:cTn dur="500" fill="hold" id="51"/>
                                        <p:tgtEl>
                                          <p:spTgt spid="34"/>
                                        </p:tgtEl>
                                        <p:attrNameLst>
                                          <p:attrName>ppt_w</p:attrName>
                                        </p:attrNameLst>
                                      </p:cBhvr>
                                      <p:tavLst>
                                        <p:tav tm="0">
                                          <p:val>
                                            <p:fltVal val="0"/>
                                          </p:val>
                                        </p:tav>
                                        <p:tav tm="100000">
                                          <p:val>
                                            <p:strVal val="#ppt_w"/>
                                          </p:val>
                                        </p:tav>
                                      </p:tavLst>
                                    </p:anim>
                                    <p:anim calcmode="lin" valueType="num">
                                      <p:cBhvr>
                                        <p:cTn dur="500" fill="hold" id="52"/>
                                        <p:tgtEl>
                                          <p:spTgt spid="34"/>
                                        </p:tgtEl>
                                        <p:attrNameLst>
                                          <p:attrName>ppt_h</p:attrName>
                                        </p:attrNameLst>
                                      </p:cBhvr>
                                      <p:tavLst>
                                        <p:tav tm="0">
                                          <p:val>
                                            <p:fltVal val="0"/>
                                          </p:val>
                                        </p:tav>
                                        <p:tav tm="100000">
                                          <p:val>
                                            <p:strVal val="#ppt_h"/>
                                          </p:val>
                                        </p:tav>
                                      </p:tavLst>
                                    </p:anim>
                                    <p:animEffect filter="fade" transition="in">
                                      <p:cBhvr>
                                        <p:cTn dur="500" id="53"/>
                                        <p:tgtEl>
                                          <p:spTgt spid="34"/>
                                        </p:tgtEl>
                                      </p:cBhvr>
                                    </p:animEffect>
                                  </p:childTnLst>
                                </p:cTn>
                              </p:par>
                              <p:par>
                                <p:cTn fill="hold" grpId="0" id="54" nodeType="withEffect" presetClass="entr" presetID="53" presetSubtype="0">
                                  <p:stCondLst>
                                    <p:cond delay="0"/>
                                  </p:stCondLst>
                                  <p:childTnLst>
                                    <p:set>
                                      <p:cBhvr>
                                        <p:cTn dur="1" fill="hold" id="55">
                                          <p:stCondLst>
                                            <p:cond delay="0"/>
                                          </p:stCondLst>
                                        </p:cTn>
                                        <p:tgtEl>
                                          <p:spTgt spid="29"/>
                                        </p:tgtEl>
                                        <p:attrNameLst>
                                          <p:attrName>style.visibility</p:attrName>
                                        </p:attrNameLst>
                                      </p:cBhvr>
                                      <p:to>
                                        <p:strVal val="visible"/>
                                      </p:to>
                                    </p:set>
                                    <p:anim calcmode="lin" valueType="num">
                                      <p:cBhvr>
                                        <p:cTn dur="500" fill="hold" id="56"/>
                                        <p:tgtEl>
                                          <p:spTgt spid="29"/>
                                        </p:tgtEl>
                                        <p:attrNameLst>
                                          <p:attrName>ppt_w</p:attrName>
                                        </p:attrNameLst>
                                      </p:cBhvr>
                                      <p:tavLst>
                                        <p:tav tm="0">
                                          <p:val>
                                            <p:fltVal val="0"/>
                                          </p:val>
                                        </p:tav>
                                        <p:tav tm="100000">
                                          <p:val>
                                            <p:strVal val="#ppt_w"/>
                                          </p:val>
                                        </p:tav>
                                      </p:tavLst>
                                    </p:anim>
                                    <p:anim calcmode="lin" valueType="num">
                                      <p:cBhvr>
                                        <p:cTn dur="500" fill="hold" id="57"/>
                                        <p:tgtEl>
                                          <p:spTgt spid="29"/>
                                        </p:tgtEl>
                                        <p:attrNameLst>
                                          <p:attrName>ppt_h</p:attrName>
                                        </p:attrNameLst>
                                      </p:cBhvr>
                                      <p:tavLst>
                                        <p:tav tm="0">
                                          <p:val>
                                            <p:fltVal val="0"/>
                                          </p:val>
                                        </p:tav>
                                        <p:tav tm="100000">
                                          <p:val>
                                            <p:strVal val="#ppt_h"/>
                                          </p:val>
                                        </p:tav>
                                      </p:tavLst>
                                    </p:anim>
                                    <p:animEffect filter="fade" transition="in">
                                      <p:cBhvr>
                                        <p:cTn dur="500" id="58"/>
                                        <p:tgtEl>
                                          <p:spTgt spid="29"/>
                                        </p:tgtEl>
                                      </p:cBhvr>
                                    </p:animEffect>
                                  </p:childTnLst>
                                </p:cTn>
                              </p:par>
                            </p:childTnLst>
                          </p:cTn>
                        </p:par>
                        <p:par>
                          <p:cTn fill="hold" id="59" nodeType="afterGroup">
                            <p:stCondLst>
                              <p:cond delay="4100"/>
                            </p:stCondLst>
                            <p:childTnLst>
                              <p:par>
                                <p:cTn fill="hold" grpId="0" id="60" nodeType="afterEffect" presetClass="entr" presetID="22" presetSubtype="8">
                                  <p:stCondLst>
                                    <p:cond delay="0"/>
                                  </p:stCondLst>
                                  <p:childTnLst>
                                    <p:set>
                                      <p:cBhvr>
                                        <p:cTn dur="1" fill="hold" id="61">
                                          <p:stCondLst>
                                            <p:cond delay="0"/>
                                          </p:stCondLst>
                                        </p:cTn>
                                        <p:tgtEl>
                                          <p:spTgt spid="11"/>
                                        </p:tgtEl>
                                        <p:attrNameLst>
                                          <p:attrName>style.visibility</p:attrName>
                                        </p:attrNameLst>
                                      </p:cBhvr>
                                      <p:to>
                                        <p:strVal val="visible"/>
                                      </p:to>
                                    </p:set>
                                    <p:animEffect filter="wipe(left)" transition="in">
                                      <p:cBhvr>
                                        <p:cTn dur="500" id="62"/>
                                        <p:tgtEl>
                                          <p:spTgt spid="11"/>
                                        </p:tgtEl>
                                      </p:cBhvr>
                                    </p:animEffect>
                                  </p:childTnLst>
                                </p:cTn>
                              </p:par>
                            </p:childTnLst>
                          </p:cTn>
                        </p:par>
                        <p:par>
                          <p:cTn fill="hold" id="63" nodeType="afterGroup">
                            <p:stCondLst>
                              <p:cond delay="4600"/>
                            </p:stCondLst>
                            <p:childTnLst>
                              <p:par>
                                <p:cTn fill="hold" grpId="0" id="64" nodeType="afterEffect" presetClass="entr" presetID="22" presetSubtype="2">
                                  <p:stCondLst>
                                    <p:cond delay="0"/>
                                  </p:stCondLst>
                                  <p:childTnLst>
                                    <p:set>
                                      <p:cBhvr>
                                        <p:cTn dur="1" fill="hold" id="65">
                                          <p:stCondLst>
                                            <p:cond delay="0"/>
                                          </p:stCondLst>
                                        </p:cTn>
                                        <p:tgtEl>
                                          <p:spTgt spid="25"/>
                                        </p:tgtEl>
                                        <p:attrNameLst>
                                          <p:attrName>style.visibility</p:attrName>
                                        </p:attrNameLst>
                                      </p:cBhvr>
                                      <p:to>
                                        <p:strVal val="visible"/>
                                      </p:to>
                                    </p:set>
                                    <p:animEffect filter="wipe(right)" transition="in">
                                      <p:cBhvr>
                                        <p:cTn dur="500" id="66"/>
                                        <p:tgtEl>
                                          <p:spTgt spid="25"/>
                                        </p:tgtEl>
                                      </p:cBhvr>
                                    </p:animEffect>
                                  </p:childTnLst>
                                </p:cTn>
                              </p:par>
                            </p:childTnLst>
                          </p:cTn>
                        </p:par>
                        <p:par>
                          <p:cTn fill="hold" id="67" nodeType="afterGroup">
                            <p:stCondLst>
                              <p:cond delay="5100"/>
                            </p:stCondLst>
                            <p:childTnLst>
                              <p:par>
                                <p:cTn fill="hold" grpId="0" id="68" nodeType="afterEffect" presetClass="entr" presetID="53" presetSubtype="0">
                                  <p:stCondLst>
                                    <p:cond delay="0"/>
                                  </p:stCondLst>
                                  <p:childTnLst>
                                    <p:set>
                                      <p:cBhvr>
                                        <p:cTn dur="1" fill="hold" id="69">
                                          <p:stCondLst>
                                            <p:cond delay="0"/>
                                          </p:stCondLst>
                                        </p:cTn>
                                        <p:tgtEl>
                                          <p:spTgt spid="35"/>
                                        </p:tgtEl>
                                        <p:attrNameLst>
                                          <p:attrName>style.visibility</p:attrName>
                                        </p:attrNameLst>
                                      </p:cBhvr>
                                      <p:to>
                                        <p:strVal val="visible"/>
                                      </p:to>
                                    </p:set>
                                    <p:anim calcmode="lin" valueType="num">
                                      <p:cBhvr>
                                        <p:cTn dur="500" fill="hold" id="70"/>
                                        <p:tgtEl>
                                          <p:spTgt spid="35"/>
                                        </p:tgtEl>
                                        <p:attrNameLst>
                                          <p:attrName>ppt_w</p:attrName>
                                        </p:attrNameLst>
                                      </p:cBhvr>
                                      <p:tavLst>
                                        <p:tav tm="0">
                                          <p:val>
                                            <p:fltVal val="0"/>
                                          </p:val>
                                        </p:tav>
                                        <p:tav tm="100000">
                                          <p:val>
                                            <p:strVal val="#ppt_w"/>
                                          </p:val>
                                        </p:tav>
                                      </p:tavLst>
                                    </p:anim>
                                    <p:anim calcmode="lin" valueType="num">
                                      <p:cBhvr>
                                        <p:cTn dur="500" fill="hold" id="71"/>
                                        <p:tgtEl>
                                          <p:spTgt spid="35"/>
                                        </p:tgtEl>
                                        <p:attrNameLst>
                                          <p:attrName>ppt_h</p:attrName>
                                        </p:attrNameLst>
                                      </p:cBhvr>
                                      <p:tavLst>
                                        <p:tav tm="0">
                                          <p:val>
                                            <p:fltVal val="0"/>
                                          </p:val>
                                        </p:tav>
                                        <p:tav tm="100000">
                                          <p:val>
                                            <p:strVal val="#ppt_h"/>
                                          </p:val>
                                        </p:tav>
                                      </p:tavLst>
                                    </p:anim>
                                    <p:animEffect filter="fade" transition="in">
                                      <p:cBhvr>
                                        <p:cTn dur="500" id="72"/>
                                        <p:tgtEl>
                                          <p:spTgt spid="35"/>
                                        </p:tgtEl>
                                      </p:cBhvr>
                                    </p:animEffect>
                                  </p:childTnLst>
                                </p:cTn>
                              </p:par>
                              <p:par>
                                <p:cTn fill="hold" grpId="0" id="73" nodeType="withEffect" presetClass="entr" presetID="53" presetSubtype="0">
                                  <p:stCondLst>
                                    <p:cond delay="0"/>
                                  </p:stCondLst>
                                  <p:childTnLst>
                                    <p:set>
                                      <p:cBhvr>
                                        <p:cTn dur="1" fill="hold" id="74">
                                          <p:stCondLst>
                                            <p:cond delay="0"/>
                                          </p:stCondLst>
                                        </p:cTn>
                                        <p:tgtEl>
                                          <p:spTgt spid="26"/>
                                        </p:tgtEl>
                                        <p:attrNameLst>
                                          <p:attrName>style.visibility</p:attrName>
                                        </p:attrNameLst>
                                      </p:cBhvr>
                                      <p:to>
                                        <p:strVal val="visible"/>
                                      </p:to>
                                    </p:set>
                                    <p:anim calcmode="lin" valueType="num">
                                      <p:cBhvr>
                                        <p:cTn dur="500" fill="hold" id="75"/>
                                        <p:tgtEl>
                                          <p:spTgt spid="26"/>
                                        </p:tgtEl>
                                        <p:attrNameLst>
                                          <p:attrName>ppt_w</p:attrName>
                                        </p:attrNameLst>
                                      </p:cBhvr>
                                      <p:tavLst>
                                        <p:tav tm="0">
                                          <p:val>
                                            <p:fltVal val="0"/>
                                          </p:val>
                                        </p:tav>
                                        <p:tav tm="100000">
                                          <p:val>
                                            <p:strVal val="#ppt_w"/>
                                          </p:val>
                                        </p:tav>
                                      </p:tavLst>
                                    </p:anim>
                                    <p:anim calcmode="lin" valueType="num">
                                      <p:cBhvr>
                                        <p:cTn dur="500" fill="hold" id="76"/>
                                        <p:tgtEl>
                                          <p:spTgt spid="26"/>
                                        </p:tgtEl>
                                        <p:attrNameLst>
                                          <p:attrName>ppt_h</p:attrName>
                                        </p:attrNameLst>
                                      </p:cBhvr>
                                      <p:tavLst>
                                        <p:tav tm="0">
                                          <p:val>
                                            <p:fltVal val="0"/>
                                          </p:val>
                                        </p:tav>
                                        <p:tav tm="100000">
                                          <p:val>
                                            <p:strVal val="#ppt_h"/>
                                          </p:val>
                                        </p:tav>
                                      </p:tavLst>
                                    </p:anim>
                                    <p:animEffect filter="fade" transition="in">
                                      <p:cBhvr>
                                        <p:cTn dur="500" id="77"/>
                                        <p:tgtEl>
                                          <p:spTgt spid="26"/>
                                        </p:tgtEl>
                                      </p:cBhvr>
                                    </p:animEffect>
                                  </p:childTnLst>
                                </p:cTn>
                              </p:par>
                            </p:childTnLst>
                          </p:cTn>
                        </p:par>
                        <p:par>
                          <p:cTn fill="hold" id="78" nodeType="afterGroup">
                            <p:stCondLst>
                              <p:cond delay="5600"/>
                            </p:stCondLst>
                            <p:childTnLst>
                              <p:par>
                                <p:cTn fill="hold" grpId="0" id="79" nodeType="afterEffect" presetClass="entr" presetID="22" presetSubtype="2">
                                  <p:stCondLst>
                                    <p:cond delay="0"/>
                                  </p:stCondLst>
                                  <p:childTnLst>
                                    <p:set>
                                      <p:cBhvr>
                                        <p:cTn dur="1" fill="hold" id="80">
                                          <p:stCondLst>
                                            <p:cond delay="0"/>
                                          </p:stCondLst>
                                        </p:cTn>
                                        <p:tgtEl>
                                          <p:spTgt spid="12"/>
                                        </p:tgtEl>
                                        <p:attrNameLst>
                                          <p:attrName>style.visibility</p:attrName>
                                        </p:attrNameLst>
                                      </p:cBhvr>
                                      <p:to>
                                        <p:strVal val="visible"/>
                                      </p:to>
                                    </p:set>
                                    <p:animEffect filter="wipe(right)" transition="in">
                                      <p:cBhvr>
                                        <p:cTn dur="500" id="81"/>
                                        <p:tgtEl>
                                          <p:spTgt spid="12"/>
                                        </p:tgtEl>
                                      </p:cBhvr>
                                    </p:animEffect>
                                  </p:childTnLst>
                                </p:cTn>
                              </p:par>
                            </p:childTnLst>
                          </p:cTn>
                        </p:par>
                        <p:par>
                          <p:cTn fill="hold" id="82" nodeType="afterGroup">
                            <p:stCondLst>
                              <p:cond delay="6100"/>
                            </p:stCondLst>
                            <p:childTnLst>
                              <p:par>
                                <p:cTn fill="hold" grpId="0" id="83" nodeType="afterEffect" presetClass="entr" presetID="22" presetSubtype="8">
                                  <p:stCondLst>
                                    <p:cond delay="0"/>
                                  </p:stCondLst>
                                  <p:childTnLst>
                                    <p:set>
                                      <p:cBhvr>
                                        <p:cTn dur="1" fill="hold" id="84">
                                          <p:stCondLst>
                                            <p:cond delay="0"/>
                                          </p:stCondLst>
                                        </p:cTn>
                                        <p:tgtEl>
                                          <p:spTgt spid="14"/>
                                        </p:tgtEl>
                                        <p:attrNameLst>
                                          <p:attrName>style.visibility</p:attrName>
                                        </p:attrNameLst>
                                      </p:cBhvr>
                                      <p:to>
                                        <p:strVal val="visible"/>
                                      </p:to>
                                    </p:set>
                                    <p:animEffect filter="wipe(left)" transition="in">
                                      <p:cBhvr>
                                        <p:cTn dur="500" id="85"/>
                                        <p:tgtEl>
                                          <p:spTgt spid="14"/>
                                        </p:tgtEl>
                                      </p:cBhvr>
                                    </p:animEffect>
                                  </p:childTnLst>
                                </p:cTn>
                              </p:par>
                            </p:childTnLst>
                          </p:cTn>
                        </p:par>
                        <p:par>
                          <p:cTn fill="hold" id="86" nodeType="afterGroup">
                            <p:stCondLst>
                              <p:cond delay="6600"/>
                            </p:stCondLst>
                            <p:childTnLst>
                              <p:par>
                                <p:cTn fill="hold" grpId="0" id="87" nodeType="afterEffect" presetClass="entr" presetID="53" presetSubtype="0">
                                  <p:stCondLst>
                                    <p:cond delay="0"/>
                                  </p:stCondLst>
                                  <p:childTnLst>
                                    <p:set>
                                      <p:cBhvr>
                                        <p:cTn dur="1" fill="hold" id="88">
                                          <p:stCondLst>
                                            <p:cond delay="0"/>
                                          </p:stCondLst>
                                        </p:cTn>
                                        <p:tgtEl>
                                          <p:spTgt spid="36"/>
                                        </p:tgtEl>
                                        <p:attrNameLst>
                                          <p:attrName>style.visibility</p:attrName>
                                        </p:attrNameLst>
                                      </p:cBhvr>
                                      <p:to>
                                        <p:strVal val="visible"/>
                                      </p:to>
                                    </p:set>
                                    <p:anim calcmode="lin" valueType="num">
                                      <p:cBhvr>
                                        <p:cTn dur="500" fill="hold" id="89"/>
                                        <p:tgtEl>
                                          <p:spTgt spid="36"/>
                                        </p:tgtEl>
                                        <p:attrNameLst>
                                          <p:attrName>ppt_w</p:attrName>
                                        </p:attrNameLst>
                                      </p:cBhvr>
                                      <p:tavLst>
                                        <p:tav tm="0">
                                          <p:val>
                                            <p:fltVal val="0"/>
                                          </p:val>
                                        </p:tav>
                                        <p:tav tm="100000">
                                          <p:val>
                                            <p:strVal val="#ppt_w"/>
                                          </p:val>
                                        </p:tav>
                                      </p:tavLst>
                                    </p:anim>
                                    <p:anim calcmode="lin" valueType="num">
                                      <p:cBhvr>
                                        <p:cTn dur="500" fill="hold" id="90"/>
                                        <p:tgtEl>
                                          <p:spTgt spid="36"/>
                                        </p:tgtEl>
                                        <p:attrNameLst>
                                          <p:attrName>ppt_h</p:attrName>
                                        </p:attrNameLst>
                                      </p:cBhvr>
                                      <p:tavLst>
                                        <p:tav tm="0">
                                          <p:val>
                                            <p:fltVal val="0"/>
                                          </p:val>
                                        </p:tav>
                                        <p:tav tm="100000">
                                          <p:val>
                                            <p:strVal val="#ppt_h"/>
                                          </p:val>
                                        </p:tav>
                                      </p:tavLst>
                                    </p:anim>
                                    <p:animEffect filter="fade" transition="in">
                                      <p:cBhvr>
                                        <p:cTn dur="500" id="91"/>
                                        <p:tgtEl>
                                          <p:spTgt spid="36"/>
                                        </p:tgtEl>
                                      </p:cBhvr>
                                    </p:animEffect>
                                  </p:childTnLst>
                                </p:cTn>
                              </p:par>
                              <p:par>
                                <p:cTn fill="hold" grpId="0" id="92" nodeType="withEffect" presetClass="entr" presetID="53" presetSubtype="0">
                                  <p:stCondLst>
                                    <p:cond delay="0"/>
                                  </p:stCondLst>
                                  <p:childTnLst>
                                    <p:set>
                                      <p:cBhvr>
                                        <p:cTn dur="1" fill="hold" id="93">
                                          <p:stCondLst>
                                            <p:cond delay="0"/>
                                          </p:stCondLst>
                                        </p:cTn>
                                        <p:tgtEl>
                                          <p:spTgt spid="31"/>
                                        </p:tgtEl>
                                        <p:attrNameLst>
                                          <p:attrName>style.visibility</p:attrName>
                                        </p:attrNameLst>
                                      </p:cBhvr>
                                      <p:to>
                                        <p:strVal val="visible"/>
                                      </p:to>
                                    </p:set>
                                    <p:anim calcmode="lin" valueType="num">
                                      <p:cBhvr>
                                        <p:cTn dur="500" fill="hold" id="94"/>
                                        <p:tgtEl>
                                          <p:spTgt spid="31"/>
                                        </p:tgtEl>
                                        <p:attrNameLst>
                                          <p:attrName>ppt_w</p:attrName>
                                        </p:attrNameLst>
                                      </p:cBhvr>
                                      <p:tavLst>
                                        <p:tav tm="0">
                                          <p:val>
                                            <p:fltVal val="0"/>
                                          </p:val>
                                        </p:tav>
                                        <p:tav tm="100000">
                                          <p:val>
                                            <p:strVal val="#ppt_w"/>
                                          </p:val>
                                        </p:tav>
                                      </p:tavLst>
                                    </p:anim>
                                    <p:anim calcmode="lin" valueType="num">
                                      <p:cBhvr>
                                        <p:cTn dur="500" fill="hold" id="95"/>
                                        <p:tgtEl>
                                          <p:spTgt spid="31"/>
                                        </p:tgtEl>
                                        <p:attrNameLst>
                                          <p:attrName>ppt_h</p:attrName>
                                        </p:attrNameLst>
                                      </p:cBhvr>
                                      <p:tavLst>
                                        <p:tav tm="0">
                                          <p:val>
                                            <p:fltVal val="0"/>
                                          </p:val>
                                        </p:tav>
                                        <p:tav tm="100000">
                                          <p:val>
                                            <p:strVal val="#ppt_h"/>
                                          </p:val>
                                        </p:tav>
                                      </p:tavLst>
                                    </p:anim>
                                    <p:animEffect filter="fade" transition="in">
                                      <p:cBhvr>
                                        <p:cTn dur="500" id="96"/>
                                        <p:tgtEl>
                                          <p:spTgt spid="31"/>
                                        </p:tgtEl>
                                      </p:cBhvr>
                                    </p:animEffect>
                                  </p:childTnLst>
                                </p:cTn>
                              </p:par>
                            </p:childTnLst>
                          </p:cTn>
                        </p:par>
                        <p:par>
                          <p:cTn fill="hold" id="97" nodeType="afterGroup">
                            <p:stCondLst>
                              <p:cond delay="7100"/>
                            </p:stCondLst>
                            <p:childTnLst>
                              <p:par>
                                <p:cTn fill="hold" grpId="0" id="98" nodeType="afterEffect" presetClass="entr" presetID="22" presetSubtype="8">
                                  <p:stCondLst>
                                    <p:cond delay="0"/>
                                  </p:stCondLst>
                                  <p:childTnLst>
                                    <p:set>
                                      <p:cBhvr>
                                        <p:cTn dur="1" fill="hold" id="99">
                                          <p:stCondLst>
                                            <p:cond delay="0"/>
                                          </p:stCondLst>
                                        </p:cTn>
                                        <p:tgtEl>
                                          <p:spTgt spid="13"/>
                                        </p:tgtEl>
                                        <p:attrNameLst>
                                          <p:attrName>style.visibility</p:attrName>
                                        </p:attrNameLst>
                                      </p:cBhvr>
                                      <p:to>
                                        <p:strVal val="visible"/>
                                      </p:to>
                                    </p:set>
                                    <p:animEffect filter="wipe(left)" transition="in">
                                      <p:cBhvr>
                                        <p:cTn dur="500" id="100"/>
                                        <p:tgtEl>
                                          <p:spTgt spid="1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P grpId="0" spid="12"/>
      <p:bldP grpId="0" spid="13"/>
      <p:bldP grpId="0" spid="14"/>
      <p:bldP grpId="0" spid="15"/>
      <p:bldP grpId="0" spid="23"/>
      <p:bldP grpId="0" spid="24"/>
      <p:bldP grpId="0" spid="25"/>
      <p:bldP grpId="0" spid="26"/>
      <p:bldP grpId="0" spid="27"/>
      <p:bldP grpId="0" spid="28"/>
      <p:bldP grpId="0" spid="29"/>
      <p:bldP grpId="0" spid="30"/>
      <p:bldP grpId="0" spid="31"/>
      <p:bldP grpId="0" spid="32"/>
      <p:bldP grpId="0" spid="33"/>
      <p:bldP grpId="0" spid="34"/>
      <p:bldP grpId="0" spid="35"/>
      <p:bldP grpId="0" spid="36"/>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等腰三角形 36"/>
          <p:cNvSpPr/>
          <p:nvPr/>
        </p:nvSpPr>
        <p:spPr>
          <a:xfrm>
            <a:off x="5171018" y="1496485"/>
            <a:ext cx="1833033" cy="1602316"/>
          </a:xfrm>
          <a:custGeom>
            <a:gdLst>
              <a:gd fmla="*/ 0 w 1942196" name="connsiteX0"/>
              <a:gd fmla="*/ 1676048 h 1698039" name="connsiteY0"/>
              <a:gd fmla="*/ 972108 w 1942196" name="connsiteX1"/>
              <a:gd fmla="*/ 0 h 1698039" name="connsiteY1"/>
              <a:gd fmla="*/ 1942196 w 1942196" name="connsiteX2"/>
              <a:gd fmla="*/ 1698039 h 1698039" name="connsiteY2"/>
              <a:gd fmla="*/ 2035656 w 2035656" name="connsiteX3"/>
              <a:gd fmla="*/ 1767488 h 1767488" name="connsiteY3"/>
            </a:gdLst>
            <a:cxnLst>
              <a:cxn ang="0">
                <a:pos x="connsiteX0" y="connsiteY0"/>
              </a:cxn>
              <a:cxn ang="0">
                <a:pos x="connsiteX1" y="connsiteY1"/>
              </a:cxn>
              <a:cxn ang="0">
                <a:pos x="connsiteX2" y="connsiteY2"/>
              </a:cxn>
            </a:cxnLst>
            <a:rect b="b" l="l" r="r" t="t"/>
            <a:pathLst>
              <a:path h="1698039" w="1942196">
                <a:moveTo>
                  <a:pt x="0" y="1676048"/>
                </a:moveTo>
                <a:lnTo>
                  <a:pt x="972108" y="0"/>
                </a:lnTo>
                <a:cubicBezTo>
                  <a:pt x="1296144" y="558683"/>
                  <a:pt x="1942196" y="1698039"/>
                  <a:pt x="1942196" y="1698039"/>
                </a:cubicBezTo>
              </a:path>
            </a:pathLst>
          </a:custGeom>
          <a:noFill/>
          <a:ln w="101600">
            <a:solidFill>
              <a:schemeClr val="accent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solidFill>
                <a:schemeClr val="bg1"/>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1" name="等腰三角形 36"/>
          <p:cNvSpPr/>
          <p:nvPr/>
        </p:nvSpPr>
        <p:spPr>
          <a:xfrm rot="7176392">
            <a:off x="6298142" y="3476626"/>
            <a:ext cx="1833033" cy="1602317"/>
          </a:xfrm>
          <a:custGeom>
            <a:gdLst>
              <a:gd fmla="*/ 0 w 1942196" name="connsiteX0"/>
              <a:gd fmla="*/ 1676048 h 1698039" name="connsiteY0"/>
              <a:gd fmla="*/ 972108 w 1942196" name="connsiteX1"/>
              <a:gd fmla="*/ 0 h 1698039" name="connsiteY1"/>
              <a:gd fmla="*/ 1942196 w 1942196" name="connsiteX2"/>
              <a:gd fmla="*/ 1698039 h 1698039" name="connsiteY2"/>
              <a:gd fmla="*/ 2035656 w 2035656" name="connsiteX3"/>
              <a:gd fmla="*/ 1767488 h 1767488" name="connsiteY3"/>
            </a:gdLst>
            <a:cxnLst>
              <a:cxn ang="0">
                <a:pos x="connsiteX0" y="connsiteY0"/>
              </a:cxn>
              <a:cxn ang="0">
                <a:pos x="connsiteX1" y="connsiteY1"/>
              </a:cxn>
              <a:cxn ang="0">
                <a:pos x="connsiteX2" y="connsiteY2"/>
              </a:cxn>
            </a:cxnLst>
            <a:rect b="b" l="l" r="r" t="t"/>
            <a:pathLst>
              <a:path h="1698039" w="1942196">
                <a:moveTo>
                  <a:pt x="0" y="1676048"/>
                </a:moveTo>
                <a:lnTo>
                  <a:pt x="972108" y="0"/>
                </a:lnTo>
                <a:cubicBezTo>
                  <a:pt x="1296144" y="558683"/>
                  <a:pt x="1942196" y="1698039"/>
                  <a:pt x="1942196" y="1698039"/>
                </a:cubicBezTo>
              </a:path>
            </a:pathLst>
          </a:custGeom>
          <a:noFill/>
          <a:ln w="101600">
            <a:solidFill>
              <a:schemeClr val="accent2">
                <a:alpha val="80000"/>
              </a:schemeClr>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solidFill>
                <a:schemeClr val="bg1"/>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2" name="等腰三角形 36"/>
          <p:cNvSpPr/>
          <p:nvPr/>
        </p:nvSpPr>
        <p:spPr>
          <a:xfrm flipH="1" rot="14423608">
            <a:off x="3976160" y="3499910"/>
            <a:ext cx="1833033" cy="1602316"/>
          </a:xfrm>
          <a:custGeom>
            <a:gdLst>
              <a:gd fmla="*/ 0 w 1942196" name="connsiteX0"/>
              <a:gd fmla="*/ 1676048 h 1698039" name="connsiteY0"/>
              <a:gd fmla="*/ 972108 w 1942196" name="connsiteX1"/>
              <a:gd fmla="*/ 0 h 1698039" name="connsiteY1"/>
              <a:gd fmla="*/ 1942196 w 1942196" name="connsiteX2"/>
              <a:gd fmla="*/ 1698039 h 1698039" name="connsiteY2"/>
              <a:gd fmla="*/ 2035656 w 2035656" name="connsiteX3"/>
              <a:gd fmla="*/ 1767488 h 1767488" name="connsiteY3"/>
            </a:gdLst>
            <a:cxnLst>
              <a:cxn ang="0">
                <a:pos x="connsiteX0" y="connsiteY0"/>
              </a:cxn>
              <a:cxn ang="0">
                <a:pos x="connsiteX1" y="connsiteY1"/>
              </a:cxn>
              <a:cxn ang="0">
                <a:pos x="connsiteX2" y="connsiteY2"/>
              </a:cxn>
            </a:cxnLst>
            <a:rect b="b" l="l" r="r" t="t"/>
            <a:pathLst>
              <a:path h="1698039" w="1942196">
                <a:moveTo>
                  <a:pt x="0" y="1676048"/>
                </a:moveTo>
                <a:lnTo>
                  <a:pt x="972108" y="0"/>
                </a:lnTo>
                <a:cubicBezTo>
                  <a:pt x="1296144" y="558683"/>
                  <a:pt x="1942196" y="1698039"/>
                  <a:pt x="1942196" y="1698039"/>
                </a:cubicBezTo>
              </a:path>
            </a:pathLst>
          </a:custGeom>
          <a:noFill/>
          <a:ln w="101600">
            <a:solidFill>
              <a:schemeClr val="accent2">
                <a:alpha val="60000"/>
              </a:schemeClr>
            </a:solidFill>
            <a:headEnd type="triangle"/>
            <a:tailEnd len="med" type="none" w="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solidFill>
                <a:schemeClr val="bg1"/>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3" name="TextBox 9"/>
          <p:cNvSpPr txBox="1"/>
          <p:nvPr/>
        </p:nvSpPr>
        <p:spPr>
          <a:xfrm>
            <a:off x="7632699" y="2527301"/>
            <a:ext cx="3439584" cy="2148841"/>
          </a:xfrm>
          <a:prstGeom prst="rect">
            <a:avLst/>
          </a:prstGeom>
          <a:noFill/>
        </p:spPr>
        <p:txBody>
          <a:bodyPr>
            <a:spAutoFit/>
          </a:bodyPr>
          <a:lstStyle/>
          <a:p>
            <a:pPr>
              <a:lnSpc>
                <a:spcPct val="150000"/>
              </a:lnSpc>
              <a:defRPr/>
            </a:pPr>
            <a:r>
              <a:rPr altLang="zh-CN" lang="en-US">
                <a:solidFill>
                  <a:schemeClr val="bg1"/>
                </a:solidFill>
                <a:latin charset="-122" panose="020b0503020204020204" pitchFamily="34" typeface="微软雅黑"/>
                <a:ea charset="-122" panose="020b0503020204020204" pitchFamily="34" typeface="微软雅黑"/>
                <a:sym charset="-122" panose="02010601030101010101" pitchFamily="2" typeface="FZHei-B01S"/>
              </a:rPr>
              <a:t>01 说明性文字</a:t>
            </a:r>
          </a:p>
          <a:p>
            <a:pPr>
              <a:lnSpc>
                <a:spcPct val="150000"/>
              </a:lnSpc>
              <a:defRPr/>
            </a:pPr>
            <a:r>
              <a:rPr altLang="zh-CN" lang="en-US">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文字说明性文字说明性文字说明性</a:t>
            </a:r>
          </a:p>
          <a:p>
            <a:pPr>
              <a:lnSpc>
                <a:spcPct val="150000"/>
              </a:lnSpc>
              <a:defRPr/>
            </a:pPr>
            <a:r>
              <a:rPr altLang="zh-CN" lang="en-US">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文字说明性文字说明性文字说明性</a:t>
            </a:r>
          </a:p>
        </p:txBody>
      </p:sp>
      <p:sp>
        <p:nvSpPr>
          <p:cNvPr id="14" name="TextBox 10"/>
          <p:cNvSpPr txBox="1"/>
          <p:nvPr/>
        </p:nvSpPr>
        <p:spPr>
          <a:xfrm>
            <a:off x="1295401" y="2527301"/>
            <a:ext cx="3441700" cy="2148841"/>
          </a:xfrm>
          <a:prstGeom prst="rect">
            <a:avLst/>
          </a:prstGeom>
          <a:noFill/>
        </p:spPr>
        <p:txBody>
          <a:bodyPr>
            <a:spAutoFit/>
          </a:bodyPr>
          <a:lstStyle/>
          <a:p>
            <a:pPr algn="r">
              <a:lnSpc>
                <a:spcPct val="150000"/>
              </a:lnSpc>
              <a:defRPr/>
            </a:pPr>
            <a:r>
              <a:rPr altLang="zh-CN" lang="en-US">
                <a:solidFill>
                  <a:schemeClr val="bg1"/>
                </a:solidFill>
                <a:latin charset="-122" panose="020b0503020204020204" pitchFamily="34" typeface="微软雅黑"/>
                <a:ea charset="-122" panose="020b0503020204020204" pitchFamily="34" typeface="微软雅黑"/>
                <a:sym charset="-122" panose="02010601030101010101" pitchFamily="2" typeface="FZHei-B01S"/>
              </a:rPr>
              <a:t>02 说明性文字</a:t>
            </a:r>
          </a:p>
          <a:p>
            <a:pPr algn="r">
              <a:lnSpc>
                <a:spcPct val="150000"/>
              </a:lnSpc>
              <a:defRPr/>
            </a:pPr>
            <a:r>
              <a:rPr altLang="zh-CN" lang="en-US">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文字说明性文字说明性文字说明性</a:t>
            </a:r>
          </a:p>
          <a:p>
            <a:pPr algn="r">
              <a:lnSpc>
                <a:spcPct val="150000"/>
              </a:lnSpc>
              <a:defRPr/>
            </a:pPr>
            <a:r>
              <a:rPr altLang="zh-CN" lang="en-US">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文字说明性文字说明性文字说明性</a:t>
            </a:r>
          </a:p>
        </p:txBody>
      </p:sp>
      <p:sp>
        <p:nvSpPr>
          <p:cNvPr id="15" name="TextBox 11"/>
          <p:cNvSpPr txBox="1"/>
          <p:nvPr/>
        </p:nvSpPr>
        <p:spPr>
          <a:xfrm>
            <a:off x="4375152" y="4798485"/>
            <a:ext cx="3441700" cy="2148841"/>
          </a:xfrm>
          <a:prstGeom prst="rect">
            <a:avLst/>
          </a:prstGeom>
          <a:noFill/>
        </p:spPr>
        <p:txBody>
          <a:bodyPr>
            <a:spAutoFit/>
          </a:bodyPr>
          <a:lstStyle/>
          <a:p>
            <a:pPr algn="ctr">
              <a:lnSpc>
                <a:spcPct val="150000"/>
              </a:lnSpc>
              <a:defRPr/>
            </a:pPr>
            <a:r>
              <a:rPr altLang="zh-CN" lang="en-US">
                <a:solidFill>
                  <a:schemeClr val="bg1"/>
                </a:solidFill>
                <a:latin charset="-122" panose="020b0503020204020204" pitchFamily="34" typeface="微软雅黑"/>
                <a:ea charset="-122" panose="020b0503020204020204" pitchFamily="34" typeface="微软雅黑"/>
                <a:sym charset="-122" panose="02010601030101010101" pitchFamily="2" typeface="FZHei-B01S"/>
              </a:rPr>
              <a:t>03 说明性文字</a:t>
            </a:r>
          </a:p>
          <a:p>
            <a:pPr algn="ctr">
              <a:lnSpc>
                <a:spcPct val="150000"/>
              </a:lnSpc>
              <a:defRPr/>
            </a:pPr>
            <a:r>
              <a:rPr altLang="zh-CN" lang="en-US">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文字说明性文字说明性文字说明性</a:t>
            </a:r>
          </a:p>
          <a:p>
            <a:pPr algn="ctr">
              <a:lnSpc>
                <a:spcPct val="150000"/>
              </a:lnSpc>
              <a:defRPr/>
            </a:pPr>
            <a:r>
              <a:rPr altLang="zh-CN" lang="en-US">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文字说明性文字说明性文字说明性</a:t>
            </a:r>
          </a:p>
        </p:txBody>
      </p:sp>
      <p:pic>
        <p:nvPicPr>
          <p:cNvPr id="16" name="图片 15"/>
          <p:cNvPicPr>
            <a:picLocks noChangeAspect="1"/>
          </p:cNvPicPr>
          <p:nvPr/>
        </p:nvPicPr>
        <p:blipFill>
          <a:blip r:embed="rId3">
            <a:extLst>
              <a:ext uri="{28A0092B-C50C-407E-A947-70E740481C1C}">
                <a14:useLocalDpi val="0"/>
              </a:ext>
            </a:extLst>
          </a:blip>
          <a:stretch>
            <a:fillRect/>
          </a:stretch>
        </p:blipFill>
        <p:spPr bwMode="auto">
          <a:xfrm>
            <a:off x="5539317" y="2794001"/>
            <a:ext cx="1132416" cy="153035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9" name="矩形 8">
            <a:extLst>
              <a:ext uri="{FF2B5EF4-FFF2-40B4-BE49-F238E27FC236}">
                <a16:creationId xmlns:a16="http://schemas.microsoft.com/office/drawing/2014/main" id="{2360F866-6FCA-4725-9881-223758BDFD61}"/>
              </a:ext>
            </a:extLst>
          </p:cNvPr>
          <p:cNvSpPr/>
          <p:nvPr/>
        </p:nvSpPr>
        <p:spPr>
          <a:xfrm>
            <a:off x="1106843" y="177474"/>
            <a:ext cx="2356025" cy="457200"/>
          </a:xfrm>
          <a:prstGeom prst="rect">
            <a:avLst/>
          </a:prstGeom>
        </p:spPr>
        <p:txBody>
          <a:bodyPr wrap="square">
            <a:spAutoFit/>
          </a:bodyPr>
          <a:lstStyle/>
          <a:p>
            <a:pPr algn="dist"/>
            <a:r>
              <a:rPr altLang="en-US" kern="100" lang="zh-CN" sz="2400">
                <a:solidFill>
                  <a:schemeClr val="bg1"/>
                </a:solidFill>
                <a:latin charset="-122" panose="020b0503020204020204" pitchFamily="34" typeface="微软雅黑"/>
                <a:ea charset="-122" panose="020b0503020204020204" pitchFamily="34" typeface="微软雅黑"/>
                <a:cs charset="0" panose="02020603050405020304" pitchFamily="18" typeface="Times New Roman"/>
                <a:sym charset="-122" panose="02010601030101010101" pitchFamily="2" typeface="FZHei-B01S"/>
              </a:rPr>
              <a:t>输入你的标题</a:t>
            </a:r>
          </a:p>
        </p:txBody>
      </p:sp>
      <p:cxnSp>
        <p:nvCxnSpPr>
          <p:cNvPr id="17" name="直接连接符 16">
            <a:extLst>
              <a:ext uri="{FF2B5EF4-FFF2-40B4-BE49-F238E27FC236}">
                <a16:creationId xmlns:a16="http://schemas.microsoft.com/office/drawing/2014/main" id="{C7769D61-46F9-4A09-9C60-742921223EF6}"/>
              </a:ext>
            </a:extLst>
          </p:cNvPr>
          <p:cNvCxnSpPr/>
          <p:nvPr/>
        </p:nvCxnSpPr>
        <p:spPr>
          <a:xfrm>
            <a:off x="0" y="408306"/>
            <a:ext cx="812801"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8" name="椭圆 17">
            <a:extLst>
              <a:ext uri="{FF2B5EF4-FFF2-40B4-BE49-F238E27FC236}">
                <a16:creationId xmlns:a16="http://schemas.microsoft.com/office/drawing/2014/main" id="{3444D92A-099F-4D73-8572-587FE958264E}"/>
              </a:ext>
            </a:extLst>
          </p:cNvPr>
          <p:cNvSpPr/>
          <p:nvPr/>
        </p:nvSpPr>
        <p:spPr>
          <a:xfrm>
            <a:off x="812801" y="328296"/>
            <a:ext cx="160020" cy="16002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a:latin charset="-122" panose="020b0503020204020204" pitchFamily="34" typeface="微软雅黑"/>
              <a:ea charset="-122" panose="020b0503020204020204" pitchFamily="34" typeface="微软雅黑"/>
              <a:sym charset="-122" panose="02010601030101010101" pitchFamily="2" typeface="FZHei-B01S"/>
            </a:endParaRPr>
          </a:p>
        </p:txBody>
      </p:sp>
    </p:spTree>
    <p:extLst>
      <p:ext uri="{BB962C8B-B14F-4D97-AF65-F5344CB8AC3E}">
        <p14:creationId val="628857240"/>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4" presetSubtype="10">
                                  <p:stCondLst>
                                    <p:cond delay="0"/>
                                  </p:stCondLst>
                                  <p:childTnLst>
                                    <p:set>
                                      <p:cBhvr>
                                        <p:cTn dur="1" fill="hold" id="6">
                                          <p:stCondLst>
                                            <p:cond delay="0"/>
                                          </p:stCondLst>
                                        </p:cTn>
                                        <p:tgtEl>
                                          <p:spTgt spid="16"/>
                                        </p:tgtEl>
                                        <p:attrNameLst>
                                          <p:attrName>style.visibility</p:attrName>
                                        </p:attrNameLst>
                                      </p:cBhvr>
                                      <p:to>
                                        <p:strVal val="visible"/>
                                      </p:to>
                                    </p:set>
                                    <p:animEffect filter="randombar(horizontal)" transition="in">
                                      <p:cBhvr>
                                        <p:cTn dur="750" id="7"/>
                                        <p:tgtEl>
                                          <p:spTgt spid="16"/>
                                        </p:tgtEl>
                                      </p:cBhvr>
                                    </p:animEffect>
                                  </p:childTnLst>
                                </p:cTn>
                              </p:par>
                              <p:par>
                                <p:cTn fill="hold" id="8" nodeType="withEffect" presetClass="entr" presetID="22" presetSubtype="8">
                                  <p:stCondLst>
                                    <p:cond delay="0"/>
                                  </p:stCondLst>
                                  <p:childTnLst>
                                    <p:set>
                                      <p:cBhvr>
                                        <p:cTn dur="1" fill="hold" id="9">
                                          <p:stCondLst>
                                            <p:cond delay="0"/>
                                          </p:stCondLst>
                                        </p:cTn>
                                        <p:tgtEl>
                                          <p:spTgt spid="10"/>
                                        </p:tgtEl>
                                        <p:attrNameLst>
                                          <p:attrName>style.visibility</p:attrName>
                                        </p:attrNameLst>
                                      </p:cBhvr>
                                      <p:to>
                                        <p:strVal val="visible"/>
                                      </p:to>
                                    </p:set>
                                    <p:animEffect filter="wipe(left)" transition="in">
                                      <p:cBhvr>
                                        <p:cTn dur="750" id="10"/>
                                        <p:tgtEl>
                                          <p:spTgt spid="10"/>
                                        </p:tgtEl>
                                      </p:cBhvr>
                                    </p:animEffect>
                                  </p:childTnLst>
                                </p:cTn>
                              </p:par>
                              <p:par>
                                <p:cTn fill="hold" grpId="0" id="11" nodeType="withEffect" presetClass="entr" presetID="22" presetSubtype="2">
                                  <p:stCondLst>
                                    <p:cond delay="250"/>
                                  </p:stCondLst>
                                  <p:childTnLst>
                                    <p:set>
                                      <p:cBhvr>
                                        <p:cTn dur="1" fill="hold" id="12">
                                          <p:stCondLst>
                                            <p:cond delay="0"/>
                                          </p:stCondLst>
                                        </p:cTn>
                                        <p:tgtEl>
                                          <p:spTgt spid="13"/>
                                        </p:tgtEl>
                                        <p:attrNameLst>
                                          <p:attrName>style.visibility</p:attrName>
                                        </p:attrNameLst>
                                      </p:cBhvr>
                                      <p:to>
                                        <p:strVal val="visible"/>
                                      </p:to>
                                    </p:set>
                                    <p:animEffect filter="wipe(right)" transition="in">
                                      <p:cBhvr>
                                        <p:cTn dur="500" id="13"/>
                                        <p:tgtEl>
                                          <p:spTgt spid="13"/>
                                        </p:tgtEl>
                                      </p:cBhvr>
                                    </p:animEffect>
                                  </p:childTnLst>
                                </p:cTn>
                              </p:par>
                            </p:childTnLst>
                          </p:cTn>
                        </p:par>
                        <p:par>
                          <p:cTn fill="hold" id="14" nodeType="afterGroup">
                            <p:stCondLst>
                              <p:cond delay="750"/>
                            </p:stCondLst>
                            <p:childTnLst>
                              <p:par>
                                <p:cTn fill="hold" id="15" nodeType="afterEffect" presetClass="entr" presetID="22" presetSubtype="1">
                                  <p:stCondLst>
                                    <p:cond delay="0"/>
                                  </p:stCondLst>
                                  <p:childTnLst>
                                    <p:set>
                                      <p:cBhvr>
                                        <p:cTn dur="1" fill="hold" id="16">
                                          <p:stCondLst>
                                            <p:cond delay="0"/>
                                          </p:stCondLst>
                                        </p:cTn>
                                        <p:tgtEl>
                                          <p:spTgt spid="11"/>
                                        </p:tgtEl>
                                        <p:attrNameLst>
                                          <p:attrName>style.visibility</p:attrName>
                                        </p:attrNameLst>
                                      </p:cBhvr>
                                      <p:to>
                                        <p:strVal val="visible"/>
                                      </p:to>
                                    </p:set>
                                    <p:animEffect filter="wipe(up)" transition="in">
                                      <p:cBhvr>
                                        <p:cTn dur="750" id="17"/>
                                        <p:tgtEl>
                                          <p:spTgt spid="11"/>
                                        </p:tgtEl>
                                      </p:cBhvr>
                                    </p:animEffect>
                                  </p:childTnLst>
                                </p:cTn>
                              </p:par>
                              <p:par>
                                <p:cTn fill="hold" grpId="0" id="18" nodeType="withEffect" presetClass="entr" presetID="42" presetSubtype="0">
                                  <p:stCondLst>
                                    <p:cond delay="250"/>
                                  </p:stCondLst>
                                  <p:childTnLst>
                                    <p:set>
                                      <p:cBhvr>
                                        <p:cTn dur="1" fill="hold" id="19">
                                          <p:stCondLst>
                                            <p:cond delay="0"/>
                                          </p:stCondLst>
                                        </p:cTn>
                                        <p:tgtEl>
                                          <p:spTgt spid="15"/>
                                        </p:tgtEl>
                                        <p:attrNameLst>
                                          <p:attrName>style.visibility</p:attrName>
                                        </p:attrNameLst>
                                      </p:cBhvr>
                                      <p:to>
                                        <p:strVal val="visible"/>
                                      </p:to>
                                    </p:set>
                                    <p:animEffect filter="fade" transition="in">
                                      <p:cBhvr>
                                        <p:cTn dur="1000" id="20"/>
                                        <p:tgtEl>
                                          <p:spTgt spid="15"/>
                                        </p:tgtEl>
                                      </p:cBhvr>
                                    </p:animEffect>
                                    <p:anim calcmode="lin" valueType="num">
                                      <p:cBhvr>
                                        <p:cTn dur="1000" fill="hold" id="21"/>
                                        <p:tgtEl>
                                          <p:spTgt spid="15"/>
                                        </p:tgtEl>
                                        <p:attrNameLst>
                                          <p:attrName>ppt_x</p:attrName>
                                        </p:attrNameLst>
                                      </p:cBhvr>
                                      <p:tavLst>
                                        <p:tav tm="0">
                                          <p:val>
                                            <p:strVal val="#ppt_x"/>
                                          </p:val>
                                        </p:tav>
                                        <p:tav tm="100000">
                                          <p:val>
                                            <p:strVal val="#ppt_x"/>
                                          </p:val>
                                        </p:tav>
                                      </p:tavLst>
                                    </p:anim>
                                    <p:anim calcmode="lin" valueType="num">
                                      <p:cBhvr>
                                        <p:cTn dur="1000" fill="hold" id="22"/>
                                        <p:tgtEl>
                                          <p:spTgt spid="15"/>
                                        </p:tgtEl>
                                        <p:attrNameLst>
                                          <p:attrName>ppt_y</p:attrName>
                                        </p:attrNameLst>
                                      </p:cBhvr>
                                      <p:tavLst>
                                        <p:tav tm="0">
                                          <p:val>
                                            <p:strVal val="#ppt_y+.1"/>
                                          </p:val>
                                        </p:tav>
                                        <p:tav tm="100000">
                                          <p:val>
                                            <p:strVal val="#ppt_y"/>
                                          </p:val>
                                        </p:tav>
                                      </p:tavLst>
                                    </p:anim>
                                  </p:childTnLst>
                                </p:cTn>
                              </p:par>
                            </p:childTnLst>
                          </p:cTn>
                        </p:par>
                        <p:par>
                          <p:cTn fill="hold" id="23" nodeType="afterGroup">
                            <p:stCondLst>
                              <p:cond delay="2000"/>
                            </p:stCondLst>
                            <p:childTnLst>
                              <p:par>
                                <p:cTn fill="hold" id="24" nodeType="afterEffect" presetClass="entr" presetID="22" presetSubtype="2">
                                  <p:stCondLst>
                                    <p:cond delay="0"/>
                                  </p:stCondLst>
                                  <p:childTnLst>
                                    <p:set>
                                      <p:cBhvr>
                                        <p:cTn dur="1" fill="hold" id="25">
                                          <p:stCondLst>
                                            <p:cond delay="0"/>
                                          </p:stCondLst>
                                        </p:cTn>
                                        <p:tgtEl>
                                          <p:spTgt spid="12"/>
                                        </p:tgtEl>
                                        <p:attrNameLst>
                                          <p:attrName>style.visibility</p:attrName>
                                        </p:attrNameLst>
                                      </p:cBhvr>
                                      <p:to>
                                        <p:strVal val="visible"/>
                                      </p:to>
                                    </p:set>
                                    <p:animEffect filter="wipe(right)" transition="in">
                                      <p:cBhvr>
                                        <p:cTn dur="750" id="26"/>
                                        <p:tgtEl>
                                          <p:spTgt spid="12"/>
                                        </p:tgtEl>
                                      </p:cBhvr>
                                    </p:animEffect>
                                  </p:childTnLst>
                                </p:cTn>
                              </p:par>
                              <p:par>
                                <p:cTn fill="hold" grpId="0" id="27" nodeType="withEffect" presetClass="entr" presetID="22" presetSubtype="8">
                                  <p:stCondLst>
                                    <p:cond delay="250"/>
                                  </p:stCondLst>
                                  <p:childTnLst>
                                    <p:set>
                                      <p:cBhvr>
                                        <p:cTn dur="1" fill="hold" id="28">
                                          <p:stCondLst>
                                            <p:cond delay="0"/>
                                          </p:stCondLst>
                                        </p:cTn>
                                        <p:tgtEl>
                                          <p:spTgt spid="14"/>
                                        </p:tgtEl>
                                        <p:attrNameLst>
                                          <p:attrName>style.visibility</p:attrName>
                                        </p:attrNameLst>
                                      </p:cBhvr>
                                      <p:to>
                                        <p:strVal val="visible"/>
                                      </p:to>
                                    </p:set>
                                    <p:animEffect filter="wipe(left)" transition="in">
                                      <p:cBhvr>
                                        <p:cTn dur="500" id="29"/>
                                        <p:tgtEl>
                                          <p:spTgt spid="1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3"/>
      <p:bldP grpId="0" spid="14"/>
      <p:bldP grpId="0" spid="15"/>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0" name="图片 3"/>
          <p:cNvPicPr>
            <a:picLocks noChangeArrowheads="1" noChangeAspect="1"/>
          </p:cNvPicPr>
          <p:nvPr/>
        </p:nvPicPr>
        <p:blipFill>
          <a:blip r:embed="rId3">
            <a:extLst>
              <a:ext uri="{28A0092B-C50C-407E-A947-70E740481C1C}">
                <a14:useLocalDpi val="0"/>
              </a:ext>
            </a:extLst>
          </a:blip>
          <a:stretch>
            <a:fillRect/>
          </a:stretch>
        </p:blipFill>
        <p:spPr bwMode="auto">
          <a:xfrm>
            <a:off x="850901" y="1891713"/>
            <a:ext cx="2950633" cy="198872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11" name="图片 5"/>
          <p:cNvPicPr>
            <a:picLocks noChangeArrowheads="1" noChangeAspect="1"/>
          </p:cNvPicPr>
          <p:nvPr/>
        </p:nvPicPr>
        <p:blipFill>
          <a:blip r:embed="rId4">
            <a:extLst>
              <a:ext uri="{28A0092B-C50C-407E-A947-70E740481C1C}">
                <a14:useLocalDpi val="0"/>
              </a:ext>
            </a:extLst>
          </a:blip>
          <a:stretch>
            <a:fillRect/>
          </a:stretch>
        </p:blipFill>
        <p:spPr bwMode="auto">
          <a:xfrm>
            <a:off x="4220633" y="1898846"/>
            <a:ext cx="2929467" cy="19744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12" name="矩形 82"/>
          <p:cNvSpPr>
            <a:spLocks noChangeArrowheads="1"/>
          </p:cNvSpPr>
          <p:nvPr/>
        </p:nvSpPr>
        <p:spPr bwMode="auto">
          <a:xfrm>
            <a:off x="719667" y="4730752"/>
            <a:ext cx="3168651" cy="104241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buFont charset="0" panose="020b0604020202020204" pitchFamily="34" typeface="Arial"/>
              <a:defRPr>
                <a:solidFill>
                  <a:schemeClr val="tx1"/>
                </a:solidFill>
                <a:latin charset="0" panose="020b0604020202020204" pitchFamily="34" typeface="Arial"/>
                <a:ea charset="-122" panose="02010600030101010101" pitchFamily="2" typeface="宋体"/>
              </a:defRPr>
            </a:lvl1pPr>
            <a:lvl2pPr indent="-285750" marL="742950">
              <a:buFont charset="0" panose="020b0604020202020204" pitchFamily="34" typeface="Arial"/>
              <a:defRPr>
                <a:solidFill>
                  <a:schemeClr val="tx1"/>
                </a:solidFill>
                <a:latin charset="0" panose="020b0604020202020204" pitchFamily="34" typeface="Arial"/>
                <a:ea charset="-122" panose="02010600030101010101" pitchFamily="2" typeface="宋体"/>
              </a:defRPr>
            </a:lvl2pPr>
            <a:lvl3pPr indent="-228600" marL="1143000">
              <a:buFont charset="0" panose="020b0604020202020204" pitchFamily="34" typeface="Arial"/>
              <a:defRPr>
                <a:solidFill>
                  <a:schemeClr val="tx1"/>
                </a:solidFill>
                <a:latin charset="0" panose="020b0604020202020204" pitchFamily="34" typeface="Arial"/>
                <a:ea charset="-122" panose="02010600030101010101" pitchFamily="2" typeface="宋体"/>
              </a:defRPr>
            </a:lvl3pPr>
            <a:lvl4pPr indent="-228600" marL="1600200">
              <a:buFont charset="0" panose="020b0604020202020204" pitchFamily="34" typeface="Arial"/>
              <a:defRPr>
                <a:solidFill>
                  <a:schemeClr val="tx1"/>
                </a:solidFill>
                <a:latin charset="0" panose="020b0604020202020204" pitchFamily="34" typeface="Arial"/>
                <a:ea charset="-122" panose="02010600030101010101" pitchFamily="2" typeface="宋体"/>
              </a:defRPr>
            </a:lvl4pPr>
            <a:lvl5pPr indent="-228600" marL="2057400">
              <a:buFont charset="0" panose="020b0604020202020204" pitchFamily="34" typeface="Arial"/>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just">
              <a:lnSpc>
                <a:spcPct val="130000"/>
              </a:lnSpc>
            </a:pPr>
            <a:r>
              <a:rPr altLang="en-US"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添加文本说明内容添加文本说明内容添加文本说明内容添加文本说明内容添加文本说明内容</a:t>
            </a:r>
          </a:p>
        </p:txBody>
      </p:sp>
      <p:sp>
        <p:nvSpPr>
          <p:cNvPr id="13" name="矩形 83"/>
          <p:cNvSpPr>
            <a:spLocks noChangeArrowheads="1"/>
          </p:cNvSpPr>
          <p:nvPr/>
        </p:nvSpPr>
        <p:spPr bwMode="auto">
          <a:xfrm>
            <a:off x="719667" y="4197352"/>
            <a:ext cx="1921933" cy="51403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buFont charset="0" panose="020b0604020202020204" pitchFamily="34" typeface="Arial"/>
              <a:defRPr>
                <a:solidFill>
                  <a:schemeClr val="tx1"/>
                </a:solidFill>
                <a:latin charset="0" panose="020b0604020202020204" pitchFamily="34" typeface="Arial"/>
                <a:ea charset="-122" panose="02010600030101010101" pitchFamily="2" typeface="宋体"/>
              </a:defRPr>
            </a:lvl1pPr>
            <a:lvl2pPr indent="-285750" marL="742950">
              <a:buFont charset="0" panose="020b0604020202020204" pitchFamily="34" typeface="Arial"/>
              <a:defRPr>
                <a:solidFill>
                  <a:schemeClr val="tx1"/>
                </a:solidFill>
                <a:latin charset="0" panose="020b0604020202020204" pitchFamily="34" typeface="Arial"/>
                <a:ea charset="-122" panose="02010600030101010101" pitchFamily="2" typeface="宋体"/>
              </a:defRPr>
            </a:lvl2pPr>
            <a:lvl3pPr indent="-228600" marL="1143000">
              <a:buFont charset="0" panose="020b0604020202020204" pitchFamily="34" typeface="Arial"/>
              <a:defRPr>
                <a:solidFill>
                  <a:schemeClr val="tx1"/>
                </a:solidFill>
                <a:latin charset="0" panose="020b0604020202020204" pitchFamily="34" typeface="Arial"/>
                <a:ea charset="-122" panose="02010600030101010101" pitchFamily="2" typeface="宋体"/>
              </a:defRPr>
            </a:lvl3pPr>
            <a:lvl4pPr indent="-228600" marL="1600200">
              <a:buFont charset="0" panose="020b0604020202020204" pitchFamily="34" typeface="Arial"/>
              <a:defRPr>
                <a:solidFill>
                  <a:schemeClr val="tx1"/>
                </a:solidFill>
                <a:latin charset="0" panose="020b0604020202020204" pitchFamily="34" typeface="Arial"/>
                <a:ea charset="-122" panose="02010600030101010101" pitchFamily="2" typeface="宋体"/>
              </a:defRPr>
            </a:lvl4pPr>
            <a:lvl5pPr indent="-228600" marL="2057400">
              <a:buFont charset="0" panose="020b0604020202020204" pitchFamily="34" typeface="Arial"/>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just" eaLnBrk="1" hangingPunct="1">
              <a:lnSpc>
                <a:spcPct val="130000"/>
              </a:lnSpc>
            </a:pPr>
            <a:r>
              <a:rPr altLang="en-US" b="1" lang="zh-CN" sz="2133">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添加关键字</a:t>
            </a:r>
          </a:p>
        </p:txBody>
      </p:sp>
      <p:sp>
        <p:nvSpPr>
          <p:cNvPr id="14" name="矩形 84"/>
          <p:cNvSpPr>
            <a:spLocks noChangeArrowheads="1"/>
          </p:cNvSpPr>
          <p:nvPr/>
        </p:nvSpPr>
        <p:spPr bwMode="auto">
          <a:xfrm>
            <a:off x="4080934" y="4730752"/>
            <a:ext cx="3166533" cy="104241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buFont charset="0" panose="020b0604020202020204" pitchFamily="34" typeface="Arial"/>
              <a:defRPr>
                <a:solidFill>
                  <a:schemeClr val="tx1"/>
                </a:solidFill>
                <a:latin charset="0" panose="020b0604020202020204" pitchFamily="34" typeface="Arial"/>
                <a:ea charset="-122" panose="02010600030101010101" pitchFamily="2" typeface="宋体"/>
              </a:defRPr>
            </a:lvl1pPr>
            <a:lvl2pPr indent="-285750" marL="742950">
              <a:buFont charset="0" panose="020b0604020202020204" pitchFamily="34" typeface="Arial"/>
              <a:defRPr>
                <a:solidFill>
                  <a:schemeClr val="tx1"/>
                </a:solidFill>
                <a:latin charset="0" panose="020b0604020202020204" pitchFamily="34" typeface="Arial"/>
                <a:ea charset="-122" panose="02010600030101010101" pitchFamily="2" typeface="宋体"/>
              </a:defRPr>
            </a:lvl2pPr>
            <a:lvl3pPr indent="-228600" marL="1143000">
              <a:buFont charset="0" panose="020b0604020202020204" pitchFamily="34" typeface="Arial"/>
              <a:defRPr>
                <a:solidFill>
                  <a:schemeClr val="tx1"/>
                </a:solidFill>
                <a:latin charset="0" panose="020b0604020202020204" pitchFamily="34" typeface="Arial"/>
                <a:ea charset="-122" panose="02010600030101010101" pitchFamily="2" typeface="宋体"/>
              </a:defRPr>
            </a:lvl3pPr>
            <a:lvl4pPr indent="-228600" marL="1600200">
              <a:buFont charset="0" panose="020b0604020202020204" pitchFamily="34" typeface="Arial"/>
              <a:defRPr>
                <a:solidFill>
                  <a:schemeClr val="tx1"/>
                </a:solidFill>
                <a:latin charset="0" panose="020b0604020202020204" pitchFamily="34" typeface="Arial"/>
                <a:ea charset="-122" panose="02010600030101010101" pitchFamily="2" typeface="宋体"/>
              </a:defRPr>
            </a:lvl4pPr>
            <a:lvl5pPr indent="-228600" marL="2057400">
              <a:buFont charset="0" panose="020b0604020202020204" pitchFamily="34" typeface="Arial"/>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just">
              <a:lnSpc>
                <a:spcPct val="130000"/>
              </a:lnSpc>
            </a:pPr>
            <a:r>
              <a:rPr altLang="en-US"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添加文本说明内容添加文本说明内容添加文本说明内容添加文本说明内容添加文本说明内容</a:t>
            </a:r>
          </a:p>
        </p:txBody>
      </p:sp>
      <p:sp>
        <p:nvSpPr>
          <p:cNvPr id="15" name="矩形 85"/>
          <p:cNvSpPr>
            <a:spLocks noChangeArrowheads="1"/>
          </p:cNvSpPr>
          <p:nvPr/>
        </p:nvSpPr>
        <p:spPr bwMode="auto">
          <a:xfrm>
            <a:off x="4080934" y="4197352"/>
            <a:ext cx="1921933" cy="51403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buFont charset="0" panose="020b0604020202020204" pitchFamily="34" typeface="Arial"/>
              <a:defRPr>
                <a:solidFill>
                  <a:schemeClr val="tx1"/>
                </a:solidFill>
                <a:latin charset="0" panose="020b0604020202020204" pitchFamily="34" typeface="Arial"/>
                <a:ea charset="-122" panose="02010600030101010101" pitchFamily="2" typeface="宋体"/>
              </a:defRPr>
            </a:lvl1pPr>
            <a:lvl2pPr indent="-285750" marL="742950">
              <a:buFont charset="0" panose="020b0604020202020204" pitchFamily="34" typeface="Arial"/>
              <a:defRPr>
                <a:solidFill>
                  <a:schemeClr val="tx1"/>
                </a:solidFill>
                <a:latin charset="0" panose="020b0604020202020204" pitchFamily="34" typeface="Arial"/>
                <a:ea charset="-122" panose="02010600030101010101" pitchFamily="2" typeface="宋体"/>
              </a:defRPr>
            </a:lvl2pPr>
            <a:lvl3pPr indent="-228600" marL="1143000">
              <a:buFont charset="0" panose="020b0604020202020204" pitchFamily="34" typeface="Arial"/>
              <a:defRPr>
                <a:solidFill>
                  <a:schemeClr val="tx1"/>
                </a:solidFill>
                <a:latin charset="0" panose="020b0604020202020204" pitchFamily="34" typeface="Arial"/>
                <a:ea charset="-122" panose="02010600030101010101" pitchFamily="2" typeface="宋体"/>
              </a:defRPr>
            </a:lvl3pPr>
            <a:lvl4pPr indent="-228600" marL="1600200">
              <a:buFont charset="0" panose="020b0604020202020204" pitchFamily="34" typeface="Arial"/>
              <a:defRPr>
                <a:solidFill>
                  <a:schemeClr val="tx1"/>
                </a:solidFill>
                <a:latin charset="0" panose="020b0604020202020204" pitchFamily="34" typeface="Arial"/>
                <a:ea charset="-122" panose="02010600030101010101" pitchFamily="2" typeface="宋体"/>
              </a:defRPr>
            </a:lvl4pPr>
            <a:lvl5pPr indent="-228600" marL="2057400">
              <a:buFont charset="0" panose="020b0604020202020204" pitchFamily="34" typeface="Arial"/>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just" eaLnBrk="1" hangingPunct="1">
              <a:lnSpc>
                <a:spcPct val="130000"/>
              </a:lnSpc>
            </a:pPr>
            <a:r>
              <a:rPr altLang="en-US" b="1" lang="zh-CN" sz="2133">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添加关键字</a:t>
            </a:r>
          </a:p>
        </p:txBody>
      </p:sp>
      <p:sp>
        <p:nvSpPr>
          <p:cNvPr id="16" name="矩形 7"/>
          <p:cNvSpPr>
            <a:spLocks noChangeArrowheads="1"/>
          </p:cNvSpPr>
          <p:nvPr/>
        </p:nvSpPr>
        <p:spPr bwMode="auto">
          <a:xfrm>
            <a:off x="8015817" y="1767418"/>
            <a:ext cx="3073400" cy="4044949"/>
          </a:xfrm>
          <a:prstGeom prst="rect">
            <a:avLst/>
          </a:prstGeom>
          <a:noFill/>
          <a:ln w="25400">
            <a:solidFill>
              <a:schemeClr val="accent1"/>
            </a:solidFill>
            <a:bevel/>
          </a:ln>
          <a:extLst/>
        </p:spPr>
        <p:txBody>
          <a:bodyPr anchor="ctr"/>
          <a:lstStyle>
            <a:lvl1pPr>
              <a:buFont charset="0" panose="020b0604020202020204" pitchFamily="34" typeface="Arial"/>
              <a:defRPr>
                <a:solidFill>
                  <a:schemeClr val="tx1"/>
                </a:solidFill>
                <a:latin charset="0" panose="020b0604020202020204" pitchFamily="34" typeface="Arial"/>
                <a:ea charset="-122" panose="02010600030101010101" pitchFamily="2" typeface="宋体"/>
              </a:defRPr>
            </a:lvl1pPr>
            <a:lvl2pPr indent="-285750" marL="742950">
              <a:buFont charset="0" panose="020b0604020202020204" pitchFamily="34" typeface="Arial"/>
              <a:defRPr>
                <a:solidFill>
                  <a:schemeClr val="tx1"/>
                </a:solidFill>
                <a:latin charset="0" panose="020b0604020202020204" pitchFamily="34" typeface="Arial"/>
                <a:ea charset="-122" panose="02010600030101010101" pitchFamily="2" typeface="宋体"/>
              </a:defRPr>
            </a:lvl2pPr>
            <a:lvl3pPr indent="-228600" marL="1143000">
              <a:buFont charset="0" panose="020b0604020202020204" pitchFamily="34" typeface="Arial"/>
              <a:defRPr>
                <a:solidFill>
                  <a:schemeClr val="tx1"/>
                </a:solidFill>
                <a:latin charset="0" panose="020b0604020202020204" pitchFamily="34" typeface="Arial"/>
                <a:ea charset="-122" panose="02010600030101010101" pitchFamily="2" typeface="宋体"/>
              </a:defRPr>
            </a:lvl3pPr>
            <a:lvl4pPr indent="-228600" marL="1600200">
              <a:buFont charset="0" panose="020b0604020202020204" pitchFamily="34" typeface="Arial"/>
              <a:defRPr>
                <a:solidFill>
                  <a:schemeClr val="tx1"/>
                </a:solidFill>
                <a:latin charset="0" panose="020b0604020202020204" pitchFamily="34" typeface="Arial"/>
                <a:ea charset="-122" panose="02010600030101010101" pitchFamily="2" typeface="宋体"/>
              </a:defRPr>
            </a:lvl4pPr>
            <a:lvl5pPr indent="-228600" marL="2057400">
              <a:buFont charset="0" panose="020b0604020202020204" pitchFamily="34" typeface="Arial"/>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endParaRPr altLang="zh-CN" lang="zh-CN" sz="2400">
              <a:solidFill>
                <a:srgbClr val="FFFFFF"/>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7" name="矩形 86"/>
          <p:cNvSpPr>
            <a:spLocks noChangeArrowheads="1"/>
          </p:cNvSpPr>
          <p:nvPr/>
        </p:nvSpPr>
        <p:spPr bwMode="auto">
          <a:xfrm>
            <a:off x="8015818" y="2846918"/>
            <a:ext cx="3073400" cy="104241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buFont charset="0" panose="020b0604020202020204" pitchFamily="34" typeface="Arial"/>
              <a:defRPr>
                <a:solidFill>
                  <a:schemeClr val="tx1"/>
                </a:solidFill>
                <a:latin charset="0" panose="020b0604020202020204" pitchFamily="34" typeface="Arial"/>
                <a:ea charset="-122" panose="02010600030101010101" pitchFamily="2" typeface="宋体"/>
              </a:defRPr>
            </a:lvl1pPr>
            <a:lvl2pPr indent="-285750" marL="742950">
              <a:buFont charset="0" panose="020b0604020202020204" pitchFamily="34" typeface="Arial"/>
              <a:defRPr>
                <a:solidFill>
                  <a:schemeClr val="tx1"/>
                </a:solidFill>
                <a:latin charset="0" panose="020b0604020202020204" pitchFamily="34" typeface="Arial"/>
                <a:ea charset="-122" panose="02010600030101010101" pitchFamily="2" typeface="宋体"/>
              </a:defRPr>
            </a:lvl2pPr>
            <a:lvl3pPr indent="-228600" marL="1143000">
              <a:buFont charset="0" panose="020b0604020202020204" pitchFamily="34" typeface="Arial"/>
              <a:defRPr>
                <a:solidFill>
                  <a:schemeClr val="tx1"/>
                </a:solidFill>
                <a:latin charset="0" panose="020b0604020202020204" pitchFamily="34" typeface="Arial"/>
                <a:ea charset="-122" panose="02010600030101010101" pitchFamily="2" typeface="宋体"/>
              </a:defRPr>
            </a:lvl3pPr>
            <a:lvl4pPr indent="-228600" marL="1600200">
              <a:buFont charset="0" panose="020b0604020202020204" pitchFamily="34" typeface="Arial"/>
              <a:defRPr>
                <a:solidFill>
                  <a:schemeClr val="tx1"/>
                </a:solidFill>
                <a:latin charset="0" panose="020b0604020202020204" pitchFamily="34" typeface="Arial"/>
                <a:ea charset="-122" panose="02010600030101010101" pitchFamily="2" typeface="宋体"/>
              </a:defRPr>
            </a:lvl4pPr>
            <a:lvl5pPr indent="-228600" marL="2057400">
              <a:buFont charset="0" panose="020b0604020202020204" pitchFamily="34" typeface="Arial"/>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just">
              <a:lnSpc>
                <a:spcPct val="130000"/>
              </a:lnSpc>
            </a:pPr>
            <a:r>
              <a:rPr altLang="en-US"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添加文本说明内容添加文本说明内容添加文本说明内容添加文本说明内容添加文本说明内容</a:t>
            </a:r>
          </a:p>
        </p:txBody>
      </p:sp>
      <p:sp>
        <p:nvSpPr>
          <p:cNvPr id="18" name="矩形 90"/>
          <p:cNvSpPr>
            <a:spLocks noChangeArrowheads="1"/>
          </p:cNvSpPr>
          <p:nvPr/>
        </p:nvSpPr>
        <p:spPr bwMode="auto">
          <a:xfrm>
            <a:off x="8015818" y="2084918"/>
            <a:ext cx="1924049" cy="51403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buFont charset="0" panose="020b0604020202020204" pitchFamily="34" typeface="Arial"/>
              <a:defRPr>
                <a:solidFill>
                  <a:schemeClr val="tx1"/>
                </a:solidFill>
                <a:latin charset="0" panose="020b0604020202020204" pitchFamily="34" typeface="Arial"/>
                <a:ea charset="-122" panose="02010600030101010101" pitchFamily="2" typeface="宋体"/>
              </a:defRPr>
            </a:lvl1pPr>
            <a:lvl2pPr indent="-285750" marL="742950">
              <a:buFont charset="0" panose="020b0604020202020204" pitchFamily="34" typeface="Arial"/>
              <a:defRPr>
                <a:solidFill>
                  <a:schemeClr val="tx1"/>
                </a:solidFill>
                <a:latin charset="0" panose="020b0604020202020204" pitchFamily="34" typeface="Arial"/>
                <a:ea charset="-122" panose="02010600030101010101" pitchFamily="2" typeface="宋体"/>
              </a:defRPr>
            </a:lvl2pPr>
            <a:lvl3pPr indent="-228600" marL="1143000">
              <a:buFont charset="0" panose="020b0604020202020204" pitchFamily="34" typeface="Arial"/>
              <a:defRPr>
                <a:solidFill>
                  <a:schemeClr val="tx1"/>
                </a:solidFill>
                <a:latin charset="0" panose="020b0604020202020204" pitchFamily="34" typeface="Arial"/>
                <a:ea charset="-122" panose="02010600030101010101" pitchFamily="2" typeface="宋体"/>
              </a:defRPr>
            </a:lvl3pPr>
            <a:lvl4pPr indent="-228600" marL="1600200">
              <a:buFont charset="0" panose="020b0604020202020204" pitchFamily="34" typeface="Arial"/>
              <a:defRPr>
                <a:solidFill>
                  <a:schemeClr val="tx1"/>
                </a:solidFill>
                <a:latin charset="0" panose="020b0604020202020204" pitchFamily="34" typeface="Arial"/>
                <a:ea charset="-122" panose="02010600030101010101" pitchFamily="2" typeface="宋体"/>
              </a:defRPr>
            </a:lvl4pPr>
            <a:lvl5pPr indent="-228600" marL="2057400">
              <a:buFont charset="0" panose="020b0604020202020204" pitchFamily="34" typeface="Arial"/>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just" eaLnBrk="1" hangingPunct="1">
              <a:lnSpc>
                <a:spcPct val="130000"/>
              </a:lnSpc>
            </a:pPr>
            <a:r>
              <a:rPr altLang="en-US" b="1" lang="zh-CN" sz="2133">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添加关键字</a:t>
            </a:r>
          </a:p>
        </p:txBody>
      </p:sp>
      <p:sp>
        <p:nvSpPr>
          <p:cNvPr id="19" name="矩形 91"/>
          <p:cNvSpPr>
            <a:spLocks noChangeArrowheads="1"/>
          </p:cNvSpPr>
          <p:nvPr/>
        </p:nvSpPr>
        <p:spPr bwMode="auto">
          <a:xfrm>
            <a:off x="8015818" y="4074585"/>
            <a:ext cx="3073400" cy="104241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buFont charset="0" panose="020b0604020202020204" pitchFamily="34" typeface="Arial"/>
              <a:defRPr>
                <a:solidFill>
                  <a:schemeClr val="tx1"/>
                </a:solidFill>
                <a:latin charset="0" panose="020b0604020202020204" pitchFamily="34" typeface="Arial"/>
                <a:ea charset="-122" panose="02010600030101010101" pitchFamily="2" typeface="宋体"/>
              </a:defRPr>
            </a:lvl1pPr>
            <a:lvl2pPr indent="-285750" marL="742950">
              <a:buFont charset="0" panose="020b0604020202020204" pitchFamily="34" typeface="Arial"/>
              <a:defRPr>
                <a:solidFill>
                  <a:schemeClr val="tx1"/>
                </a:solidFill>
                <a:latin charset="0" panose="020b0604020202020204" pitchFamily="34" typeface="Arial"/>
                <a:ea charset="-122" panose="02010600030101010101" pitchFamily="2" typeface="宋体"/>
              </a:defRPr>
            </a:lvl2pPr>
            <a:lvl3pPr indent="-228600" marL="1143000">
              <a:buFont charset="0" panose="020b0604020202020204" pitchFamily="34" typeface="Arial"/>
              <a:defRPr>
                <a:solidFill>
                  <a:schemeClr val="tx1"/>
                </a:solidFill>
                <a:latin charset="0" panose="020b0604020202020204" pitchFamily="34" typeface="Arial"/>
                <a:ea charset="-122" panose="02010600030101010101" pitchFamily="2" typeface="宋体"/>
              </a:defRPr>
            </a:lvl3pPr>
            <a:lvl4pPr indent="-228600" marL="1600200">
              <a:buFont charset="0" panose="020b0604020202020204" pitchFamily="34" typeface="Arial"/>
              <a:defRPr>
                <a:solidFill>
                  <a:schemeClr val="tx1"/>
                </a:solidFill>
                <a:latin charset="0" panose="020b0604020202020204" pitchFamily="34" typeface="Arial"/>
                <a:ea charset="-122" panose="02010600030101010101" pitchFamily="2" typeface="宋体"/>
              </a:defRPr>
            </a:lvl4pPr>
            <a:lvl5pPr indent="-228600" marL="2057400">
              <a:buFont charset="0" panose="020b0604020202020204" pitchFamily="34" typeface="Arial"/>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just">
              <a:lnSpc>
                <a:spcPct val="130000"/>
              </a:lnSpc>
            </a:pPr>
            <a:r>
              <a:rPr altLang="en-US"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添加文本说明内容添加文本说明内容添加文本说明内容添加文本说明内容添加文本说明内容</a:t>
            </a:r>
          </a:p>
        </p:txBody>
      </p:sp>
      <p:sp>
        <p:nvSpPr>
          <p:cNvPr id="20" name="矩形 8"/>
          <p:cNvSpPr>
            <a:spLocks noChangeArrowheads="1"/>
          </p:cNvSpPr>
          <p:nvPr/>
        </p:nvSpPr>
        <p:spPr bwMode="auto">
          <a:xfrm>
            <a:off x="9745134" y="5384801"/>
            <a:ext cx="1344084" cy="427567"/>
          </a:xfrm>
          <a:custGeom>
            <a:gdLst>
              <a:gd fmla="*/ 80366 w 834623" name="T0"/>
              <a:gd fmla="*/ 0 h 321465" name="T1"/>
              <a:gd fmla="*/ 834623 w 834623" name="T2"/>
              <a:gd fmla="*/ 0 h 321465" name="T3"/>
              <a:gd fmla="*/ 834623 w 834623" name="T4"/>
              <a:gd fmla="*/ 321465 h 321465" name="T5"/>
              <a:gd fmla="*/ 0 w 834623" name="T6"/>
              <a:gd fmla="*/ 321465 h 321465" name="T7"/>
              <a:gd fmla="*/ 80366 w 834623" name="T8"/>
              <a:gd fmla="*/ 0 h 321465" name="T9"/>
              <a:gd fmla="*/ 0 w 834623" name="T10"/>
              <a:gd fmla="*/ 0 h 321465" name="T11"/>
              <a:gd fmla="*/ 834623 w 834623" name="T12"/>
              <a:gd fmla="*/ 321465 h 321465" name="T13"/>
            </a:gdLst>
            <a:cxnLst>
              <a:cxn ang="0">
                <a:pos x="T0" y="T1"/>
              </a:cxn>
              <a:cxn ang="0">
                <a:pos x="T2" y="T3"/>
              </a:cxn>
              <a:cxn ang="0">
                <a:pos x="T4" y="T5"/>
              </a:cxn>
              <a:cxn ang="0">
                <a:pos x="T6" y="T7"/>
              </a:cxn>
              <a:cxn ang="0">
                <a:pos x="T8" y="T9"/>
              </a:cxn>
            </a:cxnLst>
            <a:rect b="T13" l="T10" r="T12" t="T11"/>
            <a:pathLst>
              <a:path h="321465" w="834623">
                <a:moveTo>
                  <a:pt x="80366" y="0"/>
                </a:moveTo>
                <a:lnTo>
                  <a:pt x="834623" y="0"/>
                </a:lnTo>
                <a:lnTo>
                  <a:pt x="834623" y="321465"/>
                </a:lnTo>
                <a:lnTo>
                  <a:pt x="0" y="321465"/>
                </a:lnTo>
                <a:lnTo>
                  <a:pt x="80366" y="0"/>
                </a:lnTo>
                <a:close/>
              </a:path>
            </a:pathLst>
          </a:custGeom>
          <a:noFill/>
          <a:ln>
            <a:solidFill>
              <a:schemeClr val="accent1"/>
            </a:solidFill>
          </a:ln>
        </p:spPr>
        <p:txBody>
          <a:bodyPr anchor="ctr"/>
          <a:lstStyle/>
          <a:p>
            <a:endParaRPr altLang="en-US" lang="zh-CN"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1" name="矩形 8"/>
          <p:cNvSpPr>
            <a:spLocks noChangeArrowheads="1"/>
          </p:cNvSpPr>
          <p:nvPr/>
        </p:nvSpPr>
        <p:spPr bwMode="auto">
          <a:xfrm>
            <a:off x="6714068" y="3583518"/>
            <a:ext cx="436033" cy="427567"/>
          </a:xfrm>
          <a:custGeom>
            <a:gdLst>
              <a:gd fmla="*/ 80366 w 834623" name="T0"/>
              <a:gd fmla="*/ 0 h 321465" name="T1"/>
              <a:gd fmla="*/ 834623 w 834623" name="T2"/>
              <a:gd fmla="*/ 0 h 321465" name="T3"/>
              <a:gd fmla="*/ 834623 w 834623" name="T4"/>
              <a:gd fmla="*/ 321465 h 321465" name="T5"/>
              <a:gd fmla="*/ 0 w 834623" name="T6"/>
              <a:gd fmla="*/ 321465 h 321465" name="T7"/>
              <a:gd fmla="*/ 80366 w 834623" name="T8"/>
              <a:gd fmla="*/ 0 h 321465" name="T9"/>
              <a:gd fmla="*/ 0 w 834623" name="T10"/>
              <a:gd fmla="*/ 0 h 321465" name="T11"/>
              <a:gd fmla="*/ 834623 w 834623" name="T12"/>
              <a:gd fmla="*/ 321465 h 321465" name="T13"/>
            </a:gdLst>
            <a:cxnLst>
              <a:cxn ang="0">
                <a:pos x="T0" y="T1"/>
              </a:cxn>
              <a:cxn ang="0">
                <a:pos x="T2" y="T3"/>
              </a:cxn>
              <a:cxn ang="0">
                <a:pos x="T4" y="T5"/>
              </a:cxn>
              <a:cxn ang="0">
                <a:pos x="T6" y="T7"/>
              </a:cxn>
              <a:cxn ang="0">
                <a:pos x="T8" y="T9"/>
              </a:cxn>
            </a:cxnLst>
            <a:rect b="T13" l="T10" r="T12" t="T11"/>
            <a:pathLst>
              <a:path h="321465" w="834623">
                <a:moveTo>
                  <a:pt x="80366" y="0"/>
                </a:moveTo>
                <a:lnTo>
                  <a:pt x="834623" y="0"/>
                </a:lnTo>
                <a:lnTo>
                  <a:pt x="834623" y="321465"/>
                </a:lnTo>
                <a:lnTo>
                  <a:pt x="0" y="321465"/>
                </a:lnTo>
                <a:lnTo>
                  <a:pt x="80366" y="0"/>
                </a:lnTo>
                <a:close/>
              </a:path>
            </a:pathLst>
          </a:custGeom>
          <a:solidFill>
            <a:schemeClr val="bg1">
              <a:alpha val="50000"/>
            </a:schemeClr>
          </a:solidFill>
          <a:ln>
            <a:noFill/>
          </a:ln>
        </p:spPr>
        <p:txBody>
          <a:bodyPr anchor="ctr"/>
          <a:lstStyle/>
          <a:p>
            <a:endParaRPr altLang="en-US" lang="zh-CN" sz="2400">
              <a:latin charset="-122" panose="020b0503020204020204" pitchFamily="34" typeface="微软雅黑"/>
              <a:ea charset="-122" panose="020b0503020204020204" pitchFamily="34" typeface="微软雅黑"/>
              <a:sym charset="-122" panose="02010601030101010101" pitchFamily="2" typeface="FZHei-B01S"/>
            </a:endParaRPr>
          </a:p>
        </p:txBody>
      </p:sp>
      <p:cxnSp>
        <p:nvCxnSpPr>
          <p:cNvPr id="22" name="直接箭头连接符 11"/>
          <p:cNvCxnSpPr>
            <a:cxnSpLocks noChangeShapeType="1"/>
          </p:cNvCxnSpPr>
          <p:nvPr/>
        </p:nvCxnSpPr>
        <p:spPr bwMode="auto">
          <a:xfrm>
            <a:off x="6811434" y="3797300"/>
            <a:ext cx="241300" cy="0"/>
          </a:xfrm>
          <a:prstGeom prst="straightConnector1">
            <a:avLst/>
          </a:prstGeom>
          <a:noFill/>
          <a:ln w="9525">
            <a:solidFill>
              <a:schemeClr val="bg1"/>
            </a:solidFill>
            <a:bevel/>
            <a:tailEnd len="med" type="arrow" w="med"/>
          </a:ln>
          <a:extLst>
            <a:ext uri="{909E8E84-426E-40DD-AFC4-6F175D3DCCD1}">
              <a14:hiddenFill>
                <a:noFill/>
              </a14:hiddenFill>
            </a:ext>
          </a:extLst>
        </p:spPr>
      </p:cxnSp>
      <p:grpSp>
        <p:nvGrpSpPr>
          <p:cNvPr id="23" name="组合 2"/>
          <p:cNvGrpSpPr/>
          <p:nvPr/>
        </p:nvGrpSpPr>
        <p:grpSpPr>
          <a:xfrm>
            <a:off x="10107084" y="5547785"/>
            <a:ext cx="618067" cy="103716"/>
            <a:chExt cx="463441" cy="76944"/>
          </a:xfrm>
        </p:grpSpPr>
        <p:sp>
          <p:nvSpPr>
            <p:cNvPr id="24" name="椭圆 76"/>
            <p:cNvSpPr>
              <a:spLocks noChangeArrowheads="1"/>
            </p:cNvSpPr>
            <p:nvPr/>
          </p:nvSpPr>
          <p:spPr bwMode="auto">
            <a:xfrm flipV="1">
              <a:off x="0" y="0"/>
              <a:ext cx="76944" cy="76944"/>
            </a:xfrm>
            <a:prstGeom prst="ellipse">
              <a:avLst/>
            </a:prstGeom>
            <a:solidFill>
              <a:schemeClr val="accent2">
                <a:alpha val="18039"/>
              </a:schemeClr>
            </a:solidFill>
            <a:ln>
              <a:noFill/>
            </a:ln>
            <a:extLst>
              <a:ext uri="{91240B29-F687-4F45-9708-019B960494DF}">
                <a14:hiddenLine w="25400">
                  <a:solidFill>
                    <a:srgbClr val="395E8A"/>
                  </a:solidFill>
                  <a:bevel/>
                  <a:headEnd/>
                  <a:tailEnd/>
                </a14:hiddenLine>
              </a:ext>
            </a:extLst>
          </p:spPr>
          <p:txBody>
            <a:bodyPr anchor="ctr"/>
            <a:lstStyle>
              <a:lvl1pPr>
                <a:buFont charset="0" panose="020b0604020202020204" pitchFamily="34" typeface="Arial"/>
                <a:defRPr>
                  <a:solidFill>
                    <a:schemeClr val="tx1"/>
                  </a:solidFill>
                  <a:latin charset="0" panose="020b0604020202020204" pitchFamily="34" typeface="Arial"/>
                  <a:ea charset="-122" panose="02010600030101010101" pitchFamily="2" typeface="宋体"/>
                </a:defRPr>
              </a:lvl1pPr>
              <a:lvl2pPr indent="-285750" marL="742950">
                <a:buFont charset="0" panose="020b0604020202020204" pitchFamily="34" typeface="Arial"/>
                <a:defRPr>
                  <a:solidFill>
                    <a:schemeClr val="tx1"/>
                  </a:solidFill>
                  <a:latin charset="0" panose="020b0604020202020204" pitchFamily="34" typeface="Arial"/>
                  <a:ea charset="-122" panose="02010600030101010101" pitchFamily="2" typeface="宋体"/>
                </a:defRPr>
              </a:lvl2pPr>
              <a:lvl3pPr indent="-228600" marL="1143000">
                <a:buFont charset="0" panose="020b0604020202020204" pitchFamily="34" typeface="Arial"/>
                <a:defRPr>
                  <a:solidFill>
                    <a:schemeClr val="tx1"/>
                  </a:solidFill>
                  <a:latin charset="0" panose="020b0604020202020204" pitchFamily="34" typeface="Arial"/>
                  <a:ea charset="-122" panose="02010600030101010101" pitchFamily="2" typeface="宋体"/>
                </a:defRPr>
              </a:lvl3pPr>
              <a:lvl4pPr indent="-228600" marL="1600200">
                <a:buFont charset="0" panose="020b0604020202020204" pitchFamily="34" typeface="Arial"/>
                <a:defRPr>
                  <a:solidFill>
                    <a:schemeClr val="tx1"/>
                  </a:solidFill>
                  <a:latin charset="0" panose="020b0604020202020204" pitchFamily="34" typeface="Arial"/>
                  <a:ea charset="-122" panose="02010600030101010101" pitchFamily="2" typeface="宋体"/>
                </a:defRPr>
              </a:lvl4pPr>
              <a:lvl5pPr indent="-228600" marL="2057400">
                <a:buFont charset="0" panose="020b0604020202020204" pitchFamily="34" typeface="Arial"/>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endParaRPr altLang="zh-CN" lang="zh-CN" sz="2400">
                <a:solidFill>
                  <a:srgbClr val="FFFFFF"/>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5" name="椭圆 80"/>
            <p:cNvSpPr>
              <a:spLocks noChangeArrowheads="1"/>
            </p:cNvSpPr>
            <p:nvPr/>
          </p:nvSpPr>
          <p:spPr bwMode="auto">
            <a:xfrm flipV="1">
              <a:off x="96624" y="0"/>
              <a:ext cx="76944" cy="76944"/>
            </a:xfrm>
            <a:prstGeom prst="ellipse">
              <a:avLst/>
            </a:prstGeom>
            <a:solidFill>
              <a:schemeClr val="accent2">
                <a:alpha val="63136"/>
              </a:schemeClr>
            </a:solidFill>
            <a:ln>
              <a:noFill/>
            </a:ln>
            <a:extLst>
              <a:ext uri="{91240B29-F687-4F45-9708-019B960494DF}">
                <a14:hiddenLine w="25400">
                  <a:solidFill>
                    <a:srgbClr val="395E8A"/>
                  </a:solidFill>
                  <a:bevel/>
                  <a:headEnd/>
                  <a:tailEnd/>
                </a14:hiddenLine>
              </a:ext>
            </a:extLst>
          </p:spPr>
          <p:txBody>
            <a:bodyPr anchor="ctr"/>
            <a:lstStyle>
              <a:lvl1pPr>
                <a:buFont charset="0" panose="020b0604020202020204" pitchFamily="34" typeface="Arial"/>
                <a:defRPr>
                  <a:solidFill>
                    <a:schemeClr val="tx1"/>
                  </a:solidFill>
                  <a:latin charset="0" panose="020b0604020202020204" pitchFamily="34" typeface="Arial"/>
                  <a:ea charset="-122" panose="02010600030101010101" pitchFamily="2" typeface="宋体"/>
                </a:defRPr>
              </a:lvl1pPr>
              <a:lvl2pPr indent="-285750" marL="742950">
                <a:buFont charset="0" panose="020b0604020202020204" pitchFamily="34" typeface="Arial"/>
                <a:defRPr>
                  <a:solidFill>
                    <a:schemeClr val="tx1"/>
                  </a:solidFill>
                  <a:latin charset="0" panose="020b0604020202020204" pitchFamily="34" typeface="Arial"/>
                  <a:ea charset="-122" panose="02010600030101010101" pitchFamily="2" typeface="宋体"/>
                </a:defRPr>
              </a:lvl2pPr>
              <a:lvl3pPr indent="-228600" marL="1143000">
                <a:buFont charset="0" panose="020b0604020202020204" pitchFamily="34" typeface="Arial"/>
                <a:defRPr>
                  <a:solidFill>
                    <a:schemeClr val="tx1"/>
                  </a:solidFill>
                  <a:latin charset="0" panose="020b0604020202020204" pitchFamily="34" typeface="Arial"/>
                  <a:ea charset="-122" panose="02010600030101010101" pitchFamily="2" typeface="宋体"/>
                </a:defRPr>
              </a:lvl3pPr>
              <a:lvl4pPr indent="-228600" marL="1600200">
                <a:buFont charset="0" panose="020b0604020202020204" pitchFamily="34" typeface="Arial"/>
                <a:defRPr>
                  <a:solidFill>
                    <a:schemeClr val="tx1"/>
                  </a:solidFill>
                  <a:latin charset="0" panose="020b0604020202020204" pitchFamily="34" typeface="Arial"/>
                  <a:ea charset="-122" panose="02010600030101010101" pitchFamily="2" typeface="宋体"/>
                </a:defRPr>
              </a:lvl4pPr>
              <a:lvl5pPr indent="-228600" marL="2057400">
                <a:buFont charset="0" panose="020b0604020202020204" pitchFamily="34" typeface="Arial"/>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endParaRPr altLang="zh-CN" lang="zh-CN" sz="2400">
                <a:solidFill>
                  <a:srgbClr val="FFFFFF"/>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6" name="椭圆 81"/>
            <p:cNvSpPr>
              <a:spLocks noChangeArrowheads="1"/>
            </p:cNvSpPr>
            <p:nvPr/>
          </p:nvSpPr>
          <p:spPr bwMode="auto">
            <a:xfrm flipV="1">
              <a:off x="193248" y="0"/>
              <a:ext cx="76944" cy="76944"/>
            </a:xfrm>
            <a:prstGeom prst="ellipse">
              <a:avLst/>
            </a:prstGeom>
            <a:solidFill>
              <a:schemeClr val="accent2"/>
            </a:solidFill>
            <a:ln>
              <a:noFill/>
            </a:ln>
            <a:extLst>
              <a:ext uri="{91240B29-F687-4F45-9708-019B960494DF}">
                <a14:hiddenLine w="25400">
                  <a:solidFill>
                    <a:srgbClr val="395E8A"/>
                  </a:solidFill>
                  <a:bevel/>
                  <a:headEnd/>
                  <a:tailEnd/>
                </a14:hiddenLine>
              </a:ext>
            </a:extLst>
          </p:spPr>
          <p:txBody>
            <a:bodyPr anchor="ctr"/>
            <a:lstStyle>
              <a:lvl1pPr>
                <a:buFont charset="0" panose="020b0604020202020204" pitchFamily="34" typeface="Arial"/>
                <a:defRPr>
                  <a:solidFill>
                    <a:schemeClr val="tx1"/>
                  </a:solidFill>
                  <a:latin charset="0" panose="020b0604020202020204" pitchFamily="34" typeface="Arial"/>
                  <a:ea charset="-122" panose="02010600030101010101" pitchFamily="2" typeface="宋体"/>
                </a:defRPr>
              </a:lvl1pPr>
              <a:lvl2pPr indent="-285750" marL="742950">
                <a:buFont charset="0" panose="020b0604020202020204" pitchFamily="34" typeface="Arial"/>
                <a:defRPr>
                  <a:solidFill>
                    <a:schemeClr val="tx1"/>
                  </a:solidFill>
                  <a:latin charset="0" panose="020b0604020202020204" pitchFamily="34" typeface="Arial"/>
                  <a:ea charset="-122" panose="02010600030101010101" pitchFamily="2" typeface="宋体"/>
                </a:defRPr>
              </a:lvl2pPr>
              <a:lvl3pPr indent="-228600" marL="1143000">
                <a:buFont charset="0" panose="020b0604020202020204" pitchFamily="34" typeface="Arial"/>
                <a:defRPr>
                  <a:solidFill>
                    <a:schemeClr val="tx1"/>
                  </a:solidFill>
                  <a:latin charset="0" panose="020b0604020202020204" pitchFamily="34" typeface="Arial"/>
                  <a:ea charset="-122" panose="02010600030101010101" pitchFamily="2" typeface="宋体"/>
                </a:defRPr>
              </a:lvl3pPr>
              <a:lvl4pPr indent="-228600" marL="1600200">
                <a:buFont charset="0" panose="020b0604020202020204" pitchFamily="34" typeface="Arial"/>
                <a:defRPr>
                  <a:solidFill>
                    <a:schemeClr val="tx1"/>
                  </a:solidFill>
                  <a:latin charset="0" panose="020b0604020202020204" pitchFamily="34" typeface="Arial"/>
                  <a:ea charset="-122" panose="02010600030101010101" pitchFamily="2" typeface="宋体"/>
                </a:defRPr>
              </a:lvl4pPr>
              <a:lvl5pPr indent="-228600" marL="2057400">
                <a:buFont charset="0" panose="020b0604020202020204" pitchFamily="34" typeface="Arial"/>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endParaRPr altLang="zh-CN" lang="zh-CN" sz="2400">
                <a:solidFill>
                  <a:srgbClr val="FFFFFF"/>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7" name="椭圆 87"/>
            <p:cNvSpPr>
              <a:spLocks noChangeArrowheads="1"/>
            </p:cNvSpPr>
            <p:nvPr/>
          </p:nvSpPr>
          <p:spPr bwMode="auto">
            <a:xfrm flipV="1">
              <a:off x="289872" y="0"/>
              <a:ext cx="76944" cy="76944"/>
            </a:xfrm>
            <a:prstGeom prst="ellipse">
              <a:avLst/>
            </a:prstGeom>
            <a:solidFill>
              <a:schemeClr val="accent2">
                <a:alpha val="63136"/>
              </a:schemeClr>
            </a:solidFill>
            <a:ln>
              <a:noFill/>
            </a:ln>
            <a:extLst>
              <a:ext uri="{91240B29-F687-4F45-9708-019B960494DF}">
                <a14:hiddenLine w="25400">
                  <a:solidFill>
                    <a:srgbClr val="395E8A"/>
                  </a:solidFill>
                  <a:bevel/>
                  <a:headEnd/>
                  <a:tailEnd/>
                </a14:hiddenLine>
              </a:ext>
            </a:extLst>
          </p:spPr>
          <p:txBody>
            <a:bodyPr anchor="ctr"/>
            <a:lstStyle>
              <a:lvl1pPr>
                <a:buFont charset="0" panose="020b0604020202020204" pitchFamily="34" typeface="Arial"/>
                <a:defRPr>
                  <a:solidFill>
                    <a:schemeClr val="tx1"/>
                  </a:solidFill>
                  <a:latin charset="0" panose="020b0604020202020204" pitchFamily="34" typeface="Arial"/>
                  <a:ea charset="-122" panose="02010600030101010101" pitchFamily="2" typeface="宋体"/>
                </a:defRPr>
              </a:lvl1pPr>
              <a:lvl2pPr indent="-285750" marL="742950">
                <a:buFont charset="0" panose="020b0604020202020204" pitchFamily="34" typeface="Arial"/>
                <a:defRPr>
                  <a:solidFill>
                    <a:schemeClr val="tx1"/>
                  </a:solidFill>
                  <a:latin charset="0" panose="020b0604020202020204" pitchFamily="34" typeface="Arial"/>
                  <a:ea charset="-122" panose="02010600030101010101" pitchFamily="2" typeface="宋体"/>
                </a:defRPr>
              </a:lvl2pPr>
              <a:lvl3pPr indent="-228600" marL="1143000">
                <a:buFont charset="0" panose="020b0604020202020204" pitchFamily="34" typeface="Arial"/>
                <a:defRPr>
                  <a:solidFill>
                    <a:schemeClr val="tx1"/>
                  </a:solidFill>
                  <a:latin charset="0" panose="020b0604020202020204" pitchFamily="34" typeface="Arial"/>
                  <a:ea charset="-122" panose="02010600030101010101" pitchFamily="2" typeface="宋体"/>
                </a:defRPr>
              </a:lvl3pPr>
              <a:lvl4pPr indent="-228600" marL="1600200">
                <a:buFont charset="0" panose="020b0604020202020204" pitchFamily="34" typeface="Arial"/>
                <a:defRPr>
                  <a:solidFill>
                    <a:schemeClr val="tx1"/>
                  </a:solidFill>
                  <a:latin charset="0" panose="020b0604020202020204" pitchFamily="34" typeface="Arial"/>
                  <a:ea charset="-122" panose="02010600030101010101" pitchFamily="2" typeface="宋体"/>
                </a:defRPr>
              </a:lvl4pPr>
              <a:lvl5pPr indent="-228600" marL="2057400">
                <a:buFont charset="0" panose="020b0604020202020204" pitchFamily="34" typeface="Arial"/>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endParaRPr altLang="zh-CN" lang="zh-CN" sz="2400">
                <a:solidFill>
                  <a:srgbClr val="FFFFFF"/>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8" name="椭圆 88"/>
            <p:cNvSpPr>
              <a:spLocks noChangeArrowheads="1"/>
            </p:cNvSpPr>
            <p:nvPr/>
          </p:nvSpPr>
          <p:spPr bwMode="auto">
            <a:xfrm flipV="1">
              <a:off x="386497" y="0"/>
              <a:ext cx="76944" cy="76944"/>
            </a:xfrm>
            <a:prstGeom prst="ellipse">
              <a:avLst/>
            </a:prstGeom>
            <a:solidFill>
              <a:schemeClr val="accent2">
                <a:alpha val="18039"/>
              </a:schemeClr>
            </a:solidFill>
            <a:ln>
              <a:noFill/>
            </a:ln>
            <a:extLst>
              <a:ext uri="{91240B29-F687-4F45-9708-019B960494DF}">
                <a14:hiddenLine w="25400">
                  <a:solidFill>
                    <a:srgbClr val="395E8A"/>
                  </a:solidFill>
                  <a:bevel/>
                  <a:headEnd/>
                  <a:tailEnd/>
                </a14:hiddenLine>
              </a:ext>
            </a:extLst>
          </p:spPr>
          <p:txBody>
            <a:bodyPr anchor="ctr"/>
            <a:lstStyle>
              <a:lvl1pPr>
                <a:buFont charset="0" panose="020b0604020202020204" pitchFamily="34" typeface="Arial"/>
                <a:defRPr>
                  <a:solidFill>
                    <a:schemeClr val="tx1"/>
                  </a:solidFill>
                  <a:latin charset="0" panose="020b0604020202020204" pitchFamily="34" typeface="Arial"/>
                  <a:ea charset="-122" panose="02010600030101010101" pitchFamily="2" typeface="宋体"/>
                </a:defRPr>
              </a:lvl1pPr>
              <a:lvl2pPr indent="-285750" marL="742950">
                <a:buFont charset="0" panose="020b0604020202020204" pitchFamily="34" typeface="Arial"/>
                <a:defRPr>
                  <a:solidFill>
                    <a:schemeClr val="tx1"/>
                  </a:solidFill>
                  <a:latin charset="0" panose="020b0604020202020204" pitchFamily="34" typeface="Arial"/>
                  <a:ea charset="-122" panose="02010600030101010101" pitchFamily="2" typeface="宋体"/>
                </a:defRPr>
              </a:lvl2pPr>
              <a:lvl3pPr indent="-228600" marL="1143000">
                <a:buFont charset="0" panose="020b0604020202020204" pitchFamily="34" typeface="Arial"/>
                <a:defRPr>
                  <a:solidFill>
                    <a:schemeClr val="tx1"/>
                  </a:solidFill>
                  <a:latin charset="0" panose="020b0604020202020204" pitchFamily="34" typeface="Arial"/>
                  <a:ea charset="-122" panose="02010600030101010101" pitchFamily="2" typeface="宋体"/>
                </a:defRPr>
              </a:lvl3pPr>
              <a:lvl4pPr indent="-228600" marL="1600200">
                <a:buFont charset="0" panose="020b0604020202020204" pitchFamily="34" typeface="Arial"/>
                <a:defRPr>
                  <a:solidFill>
                    <a:schemeClr val="tx1"/>
                  </a:solidFill>
                  <a:latin charset="0" panose="020b0604020202020204" pitchFamily="34" typeface="Arial"/>
                  <a:ea charset="-122" panose="02010600030101010101" pitchFamily="2" typeface="宋体"/>
                </a:defRPr>
              </a:lvl4pPr>
              <a:lvl5pPr indent="-228600" marL="2057400">
                <a:buFont charset="0" panose="020b0604020202020204" pitchFamily="34" typeface="Arial"/>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endParaRPr altLang="zh-CN" lang="zh-CN" sz="2400">
                <a:solidFill>
                  <a:srgbClr val="FFFFFF"/>
                </a:solidFill>
                <a:latin charset="-122" panose="020b0503020204020204" pitchFamily="34" typeface="微软雅黑"/>
                <a:ea charset="-122" panose="020b0503020204020204" pitchFamily="34" typeface="微软雅黑"/>
                <a:sym charset="-122" panose="02010601030101010101" pitchFamily="2" typeface="FZHei-B01S"/>
              </a:endParaRPr>
            </a:p>
          </p:txBody>
        </p:sp>
      </p:grpSp>
      <p:sp>
        <p:nvSpPr>
          <p:cNvPr id="29" name="矩形 28">
            <a:extLst>
              <a:ext uri="{FF2B5EF4-FFF2-40B4-BE49-F238E27FC236}">
                <a16:creationId xmlns:a16="http://schemas.microsoft.com/office/drawing/2014/main" id="{909817A0-DB88-4960-9378-FEA9DE719C45}"/>
              </a:ext>
            </a:extLst>
          </p:cNvPr>
          <p:cNvSpPr/>
          <p:nvPr/>
        </p:nvSpPr>
        <p:spPr>
          <a:xfrm>
            <a:off x="1106843" y="177474"/>
            <a:ext cx="2356025" cy="457200"/>
          </a:xfrm>
          <a:prstGeom prst="rect">
            <a:avLst/>
          </a:prstGeom>
        </p:spPr>
        <p:txBody>
          <a:bodyPr wrap="square">
            <a:spAutoFit/>
          </a:bodyPr>
          <a:lstStyle/>
          <a:p>
            <a:pPr algn="dist"/>
            <a:r>
              <a:rPr altLang="en-US" kern="100" lang="zh-CN" sz="2400">
                <a:solidFill>
                  <a:schemeClr val="bg1"/>
                </a:solidFill>
                <a:latin charset="-122" panose="020b0503020204020204" pitchFamily="34" typeface="微软雅黑"/>
                <a:ea charset="-122" panose="020b0503020204020204" pitchFamily="34" typeface="微软雅黑"/>
                <a:cs charset="0" panose="02020603050405020304" pitchFamily="18" typeface="Times New Roman"/>
                <a:sym charset="-122" panose="02010601030101010101" pitchFamily="2" typeface="FZHei-B01S"/>
              </a:rPr>
              <a:t>输入你的标题</a:t>
            </a:r>
          </a:p>
        </p:txBody>
      </p:sp>
      <p:cxnSp>
        <p:nvCxnSpPr>
          <p:cNvPr id="30" name="直接连接符 29">
            <a:extLst>
              <a:ext uri="{FF2B5EF4-FFF2-40B4-BE49-F238E27FC236}">
                <a16:creationId xmlns:a16="http://schemas.microsoft.com/office/drawing/2014/main" id="{4D0EA3D7-1E6D-41E5-A69D-DE850A09B6D9}"/>
              </a:ext>
            </a:extLst>
          </p:cNvPr>
          <p:cNvCxnSpPr/>
          <p:nvPr/>
        </p:nvCxnSpPr>
        <p:spPr>
          <a:xfrm>
            <a:off x="0" y="408306"/>
            <a:ext cx="812801"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1" name="椭圆 30">
            <a:extLst>
              <a:ext uri="{FF2B5EF4-FFF2-40B4-BE49-F238E27FC236}">
                <a16:creationId xmlns:a16="http://schemas.microsoft.com/office/drawing/2014/main" id="{9DFDC30C-FD55-41D0-B6CF-9523543ECF04}"/>
              </a:ext>
            </a:extLst>
          </p:cNvPr>
          <p:cNvSpPr/>
          <p:nvPr/>
        </p:nvSpPr>
        <p:spPr>
          <a:xfrm>
            <a:off x="812801" y="328296"/>
            <a:ext cx="160020" cy="16002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a:latin charset="-122" panose="020b0503020204020204" pitchFamily="34" typeface="微软雅黑"/>
              <a:ea charset="-122" panose="020b0503020204020204" pitchFamily="34" typeface="微软雅黑"/>
              <a:sym charset="-122" panose="02010601030101010101" pitchFamily="2" typeface="FZHei-B01S"/>
            </a:endParaRPr>
          </a:p>
        </p:txBody>
      </p:sp>
    </p:spTree>
    <p:extLst>
      <p:ext uri="{BB962C8B-B14F-4D97-AF65-F5344CB8AC3E}">
        <p14:creationId val="2988254209"/>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4">
                                  <p:stCondLst>
                                    <p:cond delay="0"/>
                                  </p:stCondLst>
                                  <p:childTnLst>
                                    <p:set>
                                      <p:cBhvr>
                                        <p:cTn dur="1" fill="hold" id="6">
                                          <p:stCondLst>
                                            <p:cond delay="0"/>
                                          </p:stCondLst>
                                        </p:cTn>
                                        <p:tgtEl>
                                          <p:spTgt spid="10"/>
                                        </p:tgtEl>
                                        <p:attrNameLst>
                                          <p:attrName>style.visibility</p:attrName>
                                        </p:attrNameLst>
                                      </p:cBhvr>
                                      <p:to>
                                        <p:strVal val="visible"/>
                                      </p:to>
                                    </p:set>
                                    <p:animEffect filter="wipe(down)" transition="in">
                                      <p:cBhvr>
                                        <p:cTn dur="500" id="7"/>
                                        <p:tgtEl>
                                          <p:spTgt spid="10"/>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14" presetSubtype="10">
                                  <p:stCondLst>
                                    <p:cond delay="0"/>
                                  </p:stCondLst>
                                  <p:childTnLst>
                                    <p:set>
                                      <p:cBhvr>
                                        <p:cTn dur="1" fill="hold" id="11">
                                          <p:stCondLst>
                                            <p:cond delay="0"/>
                                          </p:stCondLst>
                                        </p:cTn>
                                        <p:tgtEl>
                                          <p:spTgt spid="13"/>
                                        </p:tgtEl>
                                        <p:attrNameLst>
                                          <p:attrName>style.visibility</p:attrName>
                                        </p:attrNameLst>
                                      </p:cBhvr>
                                      <p:to>
                                        <p:strVal val="visible"/>
                                      </p:to>
                                    </p:set>
                                    <p:animEffect filter="randombar(horizontal)" transition="in">
                                      <p:cBhvr>
                                        <p:cTn dur="500" id="12"/>
                                        <p:tgtEl>
                                          <p:spTgt spid="13"/>
                                        </p:tgtEl>
                                      </p:cBhvr>
                                    </p:animEffect>
                                  </p:childTnLst>
                                </p:cTn>
                              </p:par>
                              <p:par>
                                <p:cTn fill="hold" grpId="0" id="13" nodeType="withEffect" presetClass="entr" presetID="14" presetSubtype="10">
                                  <p:stCondLst>
                                    <p:cond delay="0"/>
                                  </p:stCondLst>
                                  <p:childTnLst>
                                    <p:set>
                                      <p:cBhvr>
                                        <p:cTn dur="1" fill="hold" id="14">
                                          <p:stCondLst>
                                            <p:cond delay="0"/>
                                          </p:stCondLst>
                                        </p:cTn>
                                        <p:tgtEl>
                                          <p:spTgt spid="12"/>
                                        </p:tgtEl>
                                        <p:attrNameLst>
                                          <p:attrName>style.visibility</p:attrName>
                                        </p:attrNameLst>
                                      </p:cBhvr>
                                      <p:to>
                                        <p:strVal val="visible"/>
                                      </p:to>
                                    </p:set>
                                    <p:animEffect filter="randombar(horizontal)" transition="in">
                                      <p:cBhvr>
                                        <p:cTn dur="500" id="15"/>
                                        <p:tgtEl>
                                          <p:spTgt spid="12"/>
                                        </p:tgtEl>
                                      </p:cBhvr>
                                    </p:animEffect>
                                  </p:childTnLst>
                                </p:cTn>
                              </p:par>
                            </p:childTnLst>
                          </p:cTn>
                        </p:par>
                      </p:childTnLst>
                    </p:cTn>
                  </p:par>
                  <p:par>
                    <p:cTn fill="hold" id="16" nodeType="clickPar">
                      <p:stCondLst>
                        <p:cond delay="indefinite"/>
                      </p:stCondLst>
                      <p:childTnLst>
                        <p:par>
                          <p:cTn fill="hold" id="17" nodeType="afterGroup">
                            <p:stCondLst>
                              <p:cond delay="0"/>
                            </p:stCondLst>
                            <p:childTnLst>
                              <p:par>
                                <p:cTn fill="hold" id="18" nodeType="clickEffect" presetClass="entr" presetID="22" presetSubtype="4">
                                  <p:stCondLst>
                                    <p:cond delay="0"/>
                                  </p:stCondLst>
                                  <p:childTnLst>
                                    <p:set>
                                      <p:cBhvr>
                                        <p:cTn dur="1" fill="hold" id="19">
                                          <p:stCondLst>
                                            <p:cond delay="0"/>
                                          </p:stCondLst>
                                        </p:cTn>
                                        <p:tgtEl>
                                          <p:spTgt spid="11"/>
                                        </p:tgtEl>
                                        <p:attrNameLst>
                                          <p:attrName>style.visibility</p:attrName>
                                        </p:attrNameLst>
                                      </p:cBhvr>
                                      <p:to>
                                        <p:strVal val="visible"/>
                                      </p:to>
                                    </p:set>
                                    <p:animEffect filter="wipe(down)" transition="in">
                                      <p:cBhvr>
                                        <p:cTn dur="500" id="20"/>
                                        <p:tgtEl>
                                          <p:spTgt spid="11"/>
                                        </p:tgtEl>
                                      </p:cBhvr>
                                    </p:animEffect>
                                  </p:childTnLst>
                                </p:cTn>
                              </p:par>
                            </p:childTnLst>
                          </p:cTn>
                        </p:par>
                        <p:par>
                          <p:cTn fill="hold" id="21" nodeType="afterGroup">
                            <p:stCondLst>
                              <p:cond delay="500"/>
                            </p:stCondLst>
                            <p:childTnLst>
                              <p:par>
                                <p:cTn fill="hold" grpId="0" id="22" nodeType="afterEffect" presetClass="entr" presetID="9" presetSubtype="0">
                                  <p:stCondLst>
                                    <p:cond delay="0"/>
                                  </p:stCondLst>
                                  <p:childTnLst>
                                    <p:set>
                                      <p:cBhvr>
                                        <p:cTn dur="1" fill="hold" id="23">
                                          <p:stCondLst>
                                            <p:cond delay="0"/>
                                          </p:stCondLst>
                                        </p:cTn>
                                        <p:tgtEl>
                                          <p:spTgt spid="21"/>
                                        </p:tgtEl>
                                        <p:attrNameLst>
                                          <p:attrName>style.visibility</p:attrName>
                                        </p:attrNameLst>
                                      </p:cBhvr>
                                      <p:to>
                                        <p:strVal val="visible"/>
                                      </p:to>
                                    </p:set>
                                    <p:animEffect filter="">
                                      <p:cBhvr>
                                        <p:cTn dur="500" id="24"/>
                                        <p:tgtEl>
                                          <p:spTgt spid="21"/>
                                        </p:tgtEl>
                                      </p:cBhvr>
                                    </p:animEffect>
                                  </p:childTnLst>
                                </p:cTn>
                              </p:par>
                              <p:par>
                                <p:cTn fill="hold" grpId="0" id="25" nodeType="withEffect" presetClass="entr" presetID="9" presetSubtype="0">
                                  <p:stCondLst>
                                    <p:cond delay="0"/>
                                  </p:stCondLst>
                                  <p:childTnLst>
                                    <p:set>
                                      <p:cBhvr>
                                        <p:cTn dur="1" fill="hold" id="26">
                                          <p:stCondLst>
                                            <p:cond delay="0"/>
                                          </p:stCondLst>
                                        </p:cTn>
                                        <p:tgtEl>
                                          <p:spTgt spid="22"/>
                                        </p:tgtEl>
                                        <p:attrNameLst>
                                          <p:attrName>style.visibility</p:attrName>
                                        </p:attrNameLst>
                                      </p:cBhvr>
                                      <p:to>
                                        <p:strVal val="visible"/>
                                      </p:to>
                                    </p:set>
                                    <p:animEffect filter="">
                                      <p:cBhvr>
                                        <p:cTn dur="500" id="27"/>
                                        <p:tgtEl>
                                          <p:spTgt spid="22"/>
                                        </p:tgtEl>
                                      </p:cBhvr>
                                    </p:animEffect>
                                  </p:childTnLst>
                                </p:cTn>
                              </p:par>
                            </p:childTnLst>
                          </p:cTn>
                        </p:par>
                      </p:childTnLst>
                    </p:cTn>
                  </p:par>
                  <p:par>
                    <p:cTn fill="hold" id="28" nodeType="clickPar">
                      <p:stCondLst>
                        <p:cond delay="indefinite"/>
                      </p:stCondLst>
                      <p:childTnLst>
                        <p:par>
                          <p:cTn fill="hold" id="29" nodeType="afterGroup">
                            <p:stCondLst>
                              <p:cond delay="0"/>
                            </p:stCondLst>
                            <p:childTnLst>
                              <p:par>
                                <p:cTn fill="hold" grpId="0" id="30" nodeType="clickEffect" presetClass="entr" presetID="14" presetSubtype="10">
                                  <p:stCondLst>
                                    <p:cond delay="0"/>
                                  </p:stCondLst>
                                  <p:childTnLst>
                                    <p:set>
                                      <p:cBhvr>
                                        <p:cTn dur="1" fill="hold" id="31">
                                          <p:stCondLst>
                                            <p:cond delay="0"/>
                                          </p:stCondLst>
                                        </p:cTn>
                                        <p:tgtEl>
                                          <p:spTgt spid="15"/>
                                        </p:tgtEl>
                                        <p:attrNameLst>
                                          <p:attrName>style.visibility</p:attrName>
                                        </p:attrNameLst>
                                      </p:cBhvr>
                                      <p:to>
                                        <p:strVal val="visible"/>
                                      </p:to>
                                    </p:set>
                                    <p:animEffect filter="randombar(horizontal)" transition="in">
                                      <p:cBhvr>
                                        <p:cTn dur="500" id="32"/>
                                        <p:tgtEl>
                                          <p:spTgt spid="15"/>
                                        </p:tgtEl>
                                      </p:cBhvr>
                                    </p:animEffect>
                                  </p:childTnLst>
                                </p:cTn>
                              </p:par>
                              <p:par>
                                <p:cTn fill="hold" grpId="0" id="33" nodeType="withEffect" presetClass="entr" presetID="14" presetSubtype="10">
                                  <p:stCondLst>
                                    <p:cond delay="0"/>
                                  </p:stCondLst>
                                  <p:childTnLst>
                                    <p:set>
                                      <p:cBhvr>
                                        <p:cTn dur="1" fill="hold" id="34">
                                          <p:stCondLst>
                                            <p:cond delay="0"/>
                                          </p:stCondLst>
                                        </p:cTn>
                                        <p:tgtEl>
                                          <p:spTgt spid="14"/>
                                        </p:tgtEl>
                                        <p:attrNameLst>
                                          <p:attrName>style.visibility</p:attrName>
                                        </p:attrNameLst>
                                      </p:cBhvr>
                                      <p:to>
                                        <p:strVal val="visible"/>
                                      </p:to>
                                    </p:set>
                                    <p:animEffect filter="randombar(horizontal)" transition="in">
                                      <p:cBhvr>
                                        <p:cTn dur="500" id="35"/>
                                        <p:tgtEl>
                                          <p:spTgt spid="14"/>
                                        </p:tgtEl>
                                      </p:cBhvr>
                                    </p:animEffect>
                                  </p:childTnLst>
                                </p:cTn>
                              </p:par>
                            </p:childTnLst>
                          </p:cTn>
                        </p:par>
                      </p:childTnLst>
                    </p:cTn>
                  </p:par>
                  <p:par>
                    <p:cTn fill="hold" id="36" nodeType="clickPar">
                      <p:stCondLst>
                        <p:cond delay="indefinite"/>
                      </p:stCondLst>
                      <p:childTnLst>
                        <p:par>
                          <p:cTn fill="hold" id="37" nodeType="afterGroup">
                            <p:stCondLst>
                              <p:cond delay="0"/>
                            </p:stCondLst>
                            <p:childTnLst>
                              <p:par>
                                <p:cTn fill="hold" grpId="0" id="38" nodeType="clickEffect" presetClass="entr" presetID="10" presetSubtype="0">
                                  <p:stCondLst>
                                    <p:cond delay="0"/>
                                  </p:stCondLst>
                                  <p:childTnLst>
                                    <p:set>
                                      <p:cBhvr>
                                        <p:cTn dur="1" fill="hold" id="39">
                                          <p:stCondLst>
                                            <p:cond delay="0"/>
                                          </p:stCondLst>
                                        </p:cTn>
                                        <p:tgtEl>
                                          <p:spTgt spid="16"/>
                                        </p:tgtEl>
                                        <p:attrNameLst>
                                          <p:attrName>style.visibility</p:attrName>
                                        </p:attrNameLst>
                                      </p:cBhvr>
                                      <p:to>
                                        <p:strVal val="visible"/>
                                      </p:to>
                                    </p:set>
                                    <p:animEffect filter="fade" transition="in">
                                      <p:cBhvr>
                                        <p:cTn dur="500" id="40"/>
                                        <p:tgtEl>
                                          <p:spTgt spid="16"/>
                                        </p:tgtEl>
                                      </p:cBhvr>
                                    </p:animEffect>
                                  </p:childTnLst>
                                </p:cTn>
                              </p:par>
                            </p:childTnLst>
                          </p:cTn>
                        </p:par>
                      </p:childTnLst>
                    </p:cTn>
                  </p:par>
                  <p:par>
                    <p:cTn fill="hold" id="41" nodeType="clickPar">
                      <p:stCondLst>
                        <p:cond delay="indefinite"/>
                      </p:stCondLst>
                      <p:childTnLst>
                        <p:par>
                          <p:cTn fill="hold" id="42" nodeType="afterGroup">
                            <p:stCondLst>
                              <p:cond delay="0"/>
                            </p:stCondLst>
                            <p:childTnLst>
                              <p:par>
                                <p:cTn fill="hold" grpId="0" id="43" nodeType="clickEffect" presetClass="entr" presetID="22" presetSubtype="4">
                                  <p:stCondLst>
                                    <p:cond delay="0"/>
                                  </p:stCondLst>
                                  <p:childTnLst>
                                    <p:set>
                                      <p:cBhvr>
                                        <p:cTn dur="1" fill="hold" id="44">
                                          <p:stCondLst>
                                            <p:cond delay="0"/>
                                          </p:stCondLst>
                                        </p:cTn>
                                        <p:tgtEl>
                                          <p:spTgt spid="18"/>
                                        </p:tgtEl>
                                        <p:attrNameLst>
                                          <p:attrName>style.visibility</p:attrName>
                                        </p:attrNameLst>
                                      </p:cBhvr>
                                      <p:to>
                                        <p:strVal val="visible"/>
                                      </p:to>
                                    </p:set>
                                    <p:animEffect filter="wipe(down)" transition="in">
                                      <p:cBhvr>
                                        <p:cTn dur="500" id="45"/>
                                        <p:tgtEl>
                                          <p:spTgt spid="18"/>
                                        </p:tgtEl>
                                      </p:cBhvr>
                                    </p:animEffect>
                                  </p:childTnLst>
                                </p:cTn>
                              </p:par>
                              <p:par>
                                <p:cTn fill="hold" grpId="0" id="46" nodeType="withEffect" presetClass="entr" presetID="22" presetSubtype="4">
                                  <p:stCondLst>
                                    <p:cond delay="0"/>
                                  </p:stCondLst>
                                  <p:childTnLst>
                                    <p:set>
                                      <p:cBhvr>
                                        <p:cTn dur="1" fill="hold" id="47">
                                          <p:stCondLst>
                                            <p:cond delay="0"/>
                                          </p:stCondLst>
                                        </p:cTn>
                                        <p:tgtEl>
                                          <p:spTgt spid="17"/>
                                        </p:tgtEl>
                                        <p:attrNameLst>
                                          <p:attrName>style.visibility</p:attrName>
                                        </p:attrNameLst>
                                      </p:cBhvr>
                                      <p:to>
                                        <p:strVal val="visible"/>
                                      </p:to>
                                    </p:set>
                                    <p:animEffect filter="wipe(down)" transition="in">
                                      <p:cBhvr>
                                        <p:cTn dur="500" id="48"/>
                                        <p:tgtEl>
                                          <p:spTgt spid="17"/>
                                        </p:tgtEl>
                                      </p:cBhvr>
                                    </p:animEffect>
                                  </p:childTnLst>
                                </p:cTn>
                              </p:par>
                              <p:par>
                                <p:cTn fill="hold" grpId="0" id="49" nodeType="withEffect" presetClass="entr" presetID="22" presetSubtype="4">
                                  <p:stCondLst>
                                    <p:cond delay="0"/>
                                  </p:stCondLst>
                                  <p:childTnLst>
                                    <p:set>
                                      <p:cBhvr>
                                        <p:cTn dur="1" fill="hold" id="50">
                                          <p:stCondLst>
                                            <p:cond delay="0"/>
                                          </p:stCondLst>
                                        </p:cTn>
                                        <p:tgtEl>
                                          <p:spTgt spid="19"/>
                                        </p:tgtEl>
                                        <p:attrNameLst>
                                          <p:attrName>style.visibility</p:attrName>
                                        </p:attrNameLst>
                                      </p:cBhvr>
                                      <p:to>
                                        <p:strVal val="visible"/>
                                      </p:to>
                                    </p:set>
                                    <p:animEffect filter="wipe(down)" transition="in">
                                      <p:cBhvr>
                                        <p:cTn dur="500" id="51"/>
                                        <p:tgtEl>
                                          <p:spTgt spid="19"/>
                                        </p:tgtEl>
                                      </p:cBhvr>
                                    </p:animEffect>
                                  </p:childTnLst>
                                </p:cTn>
                              </p:par>
                              <p:par>
                                <p:cTn fill="hold" grpId="0" id="52" nodeType="withEffect" presetClass="entr" presetID="5" presetSubtype="10">
                                  <p:stCondLst>
                                    <p:cond delay="0"/>
                                  </p:stCondLst>
                                  <p:childTnLst>
                                    <p:set>
                                      <p:cBhvr>
                                        <p:cTn dur="1" fill="hold" id="53">
                                          <p:stCondLst>
                                            <p:cond delay="0"/>
                                          </p:stCondLst>
                                        </p:cTn>
                                        <p:tgtEl>
                                          <p:spTgt spid="20"/>
                                        </p:tgtEl>
                                        <p:attrNameLst>
                                          <p:attrName>style.visibility</p:attrName>
                                        </p:attrNameLst>
                                      </p:cBhvr>
                                      <p:to>
                                        <p:strVal val="visible"/>
                                      </p:to>
                                    </p:set>
                                    <p:animEffect filter="">
                                      <p:cBhvr>
                                        <p:cTn dur="500" id="54"/>
                                        <p:tgtEl>
                                          <p:spTgt spid="20"/>
                                        </p:tgtEl>
                                      </p:cBhvr>
                                    </p:animEffect>
                                  </p:childTnLst>
                                </p:cTn>
                              </p:par>
                            </p:childTnLst>
                          </p:cTn>
                        </p:par>
                        <p:par>
                          <p:cTn fill="hold" id="55" nodeType="afterGroup">
                            <p:stCondLst>
                              <p:cond delay="500"/>
                            </p:stCondLst>
                            <p:childTnLst>
                              <p:par>
                                <p:cTn fill="hold" id="56" nodeType="afterEffect" presetClass="entr" presetID="22" presetSubtype="8">
                                  <p:stCondLst>
                                    <p:cond delay="0"/>
                                  </p:stCondLst>
                                  <p:childTnLst>
                                    <p:set>
                                      <p:cBhvr>
                                        <p:cTn dur="1" fill="hold" id="57">
                                          <p:stCondLst>
                                            <p:cond delay="0"/>
                                          </p:stCondLst>
                                        </p:cTn>
                                        <p:tgtEl>
                                          <p:spTgt spid="23"/>
                                        </p:tgtEl>
                                        <p:attrNameLst>
                                          <p:attrName>style.visibility</p:attrName>
                                        </p:attrNameLst>
                                      </p:cBhvr>
                                      <p:to>
                                        <p:strVal val="visible"/>
                                      </p:to>
                                    </p:set>
                                    <p:animEffect filter="">
                                      <p:cBhvr>
                                        <p:cTn dur="500" id="58"/>
                                        <p:tgtEl>
                                          <p:spTgt spid="2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
      <p:bldP grpId="0" spid="13"/>
      <p:bldP grpId="0" spid="14"/>
      <p:bldP grpId="0" spid="15"/>
      <p:bldP grpId="0" spid="16"/>
      <p:bldP grpId="0" spid="17"/>
      <p:bldP grpId="0" spid="18"/>
      <p:bldP grpId="0" spid="19"/>
      <p:bldP grpId="0" spid="20"/>
      <p:bldP grpId="0" spid="21"/>
      <p:bldP grpId="0" spid="22"/>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文本框 9"/>
          <p:cNvSpPr txBox="1"/>
          <p:nvPr/>
        </p:nvSpPr>
        <p:spPr>
          <a:xfrm>
            <a:off x="1898520" y="3233209"/>
            <a:ext cx="1666249" cy="396240"/>
          </a:xfrm>
          <a:prstGeom prst="rect">
            <a:avLst/>
          </a:prstGeom>
          <a:noFill/>
        </p:spPr>
        <p:txBody>
          <a:bodyPr bIns="45720" lIns="91440" rIns="91440" rtlCol="0" tIns="45720" wrap="square">
            <a:spAutoFit/>
          </a:bodyPr>
          <a:lstStyle/>
          <a:p>
            <a:r>
              <a:rPr altLang="en-US" b="1" lang="zh-CN" sz="20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请输入标题</a:t>
            </a:r>
          </a:p>
        </p:txBody>
      </p:sp>
      <p:sp>
        <p:nvSpPr>
          <p:cNvPr id="11" name="文本框 10"/>
          <p:cNvSpPr txBox="1"/>
          <p:nvPr/>
        </p:nvSpPr>
        <p:spPr>
          <a:xfrm>
            <a:off x="4145982" y="4088865"/>
            <a:ext cx="1666249" cy="396240"/>
          </a:xfrm>
          <a:prstGeom prst="rect">
            <a:avLst/>
          </a:prstGeom>
          <a:noFill/>
        </p:spPr>
        <p:txBody>
          <a:bodyPr bIns="45720" lIns="91440" rIns="91440" rtlCol="0" tIns="45720" wrap="square">
            <a:spAutoFit/>
          </a:bodyPr>
          <a:lstStyle/>
          <a:p>
            <a:r>
              <a:rPr altLang="en-US" b="1" lang="zh-CN" sz="20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请输入标题</a:t>
            </a:r>
          </a:p>
        </p:txBody>
      </p:sp>
      <p:sp>
        <p:nvSpPr>
          <p:cNvPr id="12" name="文本框 11"/>
          <p:cNvSpPr txBox="1"/>
          <p:nvPr/>
        </p:nvSpPr>
        <p:spPr>
          <a:xfrm>
            <a:off x="6350817" y="3233209"/>
            <a:ext cx="1666249" cy="396240"/>
          </a:xfrm>
          <a:prstGeom prst="rect">
            <a:avLst/>
          </a:prstGeom>
          <a:noFill/>
        </p:spPr>
        <p:txBody>
          <a:bodyPr bIns="45720" lIns="91440" rIns="91440" rtlCol="0" tIns="45720" wrap="square">
            <a:spAutoFit/>
          </a:bodyPr>
          <a:lstStyle/>
          <a:p>
            <a:r>
              <a:rPr altLang="en-US" b="1" lang="zh-CN" sz="20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请输入标题</a:t>
            </a:r>
          </a:p>
        </p:txBody>
      </p:sp>
      <p:sp>
        <p:nvSpPr>
          <p:cNvPr id="13" name="文本框 12"/>
          <p:cNvSpPr txBox="1"/>
          <p:nvPr/>
        </p:nvSpPr>
        <p:spPr>
          <a:xfrm>
            <a:off x="8444561" y="4088865"/>
            <a:ext cx="1666249" cy="396240"/>
          </a:xfrm>
          <a:prstGeom prst="rect">
            <a:avLst/>
          </a:prstGeom>
          <a:noFill/>
        </p:spPr>
        <p:txBody>
          <a:bodyPr bIns="45720" lIns="91440" rIns="91440" rtlCol="0" tIns="45720" wrap="square">
            <a:spAutoFit/>
          </a:bodyPr>
          <a:lstStyle/>
          <a:p>
            <a:r>
              <a:rPr altLang="en-US" b="1" lang="zh-CN" sz="20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请输入标题</a:t>
            </a:r>
          </a:p>
        </p:txBody>
      </p:sp>
      <p:grpSp>
        <p:nvGrpSpPr>
          <p:cNvPr id="14" name="组合 13"/>
          <p:cNvGrpSpPr/>
          <p:nvPr/>
        </p:nvGrpSpPr>
        <p:grpSpPr>
          <a:xfrm>
            <a:off x="4315519" y="2723665"/>
            <a:ext cx="1196276" cy="1196275"/>
            <a:chOff x="4315518" y="2723665"/>
            <a:chExt cx="1196276" cy="1196274"/>
          </a:xfrm>
        </p:grpSpPr>
        <p:sp>
          <p:nvSpPr>
            <p:cNvPr id="15" name="Teardrop 40"/>
            <p:cNvSpPr/>
            <p:nvPr/>
          </p:nvSpPr>
          <p:spPr>
            <a:xfrm>
              <a:off x="4315518" y="2723665"/>
              <a:ext cx="1196276" cy="1196274"/>
            </a:xfrm>
            <a:prstGeom prst="teardrop">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2400">
                <a:latin charset="-122" panose="020b0503020204020204" pitchFamily="34" typeface="微软雅黑"/>
                <a:ea charset="-122" panose="020b0503020204020204" pitchFamily="34" typeface="微软雅黑"/>
                <a:sym charset="-122" panose="02010601030101010101" pitchFamily="2" typeface="FZHei-B01S"/>
              </a:endParaRPr>
            </a:p>
          </p:txBody>
        </p:sp>
        <p:grpSp>
          <p:nvGrpSpPr>
            <p:cNvPr id="16" name="Group 80"/>
            <p:cNvGrpSpPr>
              <a:grpSpLocks noChangeAspect="1"/>
            </p:cNvGrpSpPr>
            <p:nvPr/>
          </p:nvGrpSpPr>
          <p:grpSpPr>
            <a:xfrm>
              <a:off x="4674224" y="2892590"/>
              <a:ext cx="610129" cy="647440"/>
              <a:chOff x="4738" y="3130"/>
              <a:chExt cx="551" cy="590"/>
            </a:xfrm>
            <a:solidFill>
              <a:schemeClr val="bg1"/>
            </a:solidFill>
          </p:grpSpPr>
          <p:sp>
            <p:nvSpPr>
              <p:cNvPr id="17" name="Freeform 81"/>
              <p:cNvSpPr/>
              <p:nvPr/>
            </p:nvSpPr>
            <p:spPr bwMode="auto">
              <a:xfrm>
                <a:off x="4738" y="3376"/>
                <a:ext cx="307" cy="344"/>
              </a:xfrm>
              <a:custGeom>
                <a:gdLst>
                  <a:gd fmla="*/ 106 w 128" name="T0"/>
                  <a:gd fmla="*/ 144 h 144" name="T1"/>
                  <a:gd fmla="*/ 12 w 128" name="T2"/>
                  <a:gd fmla="*/ 144 h 144" name="T3"/>
                  <a:gd fmla="*/ 12 w 128" name="T4"/>
                  <a:gd fmla="*/ 14 h 144" name="T5"/>
                  <a:gd fmla="*/ 0 w 128" name="T6"/>
                  <a:gd fmla="*/ 14 h 144" name="T7"/>
                  <a:gd fmla="*/ 0 w 128" name="T8"/>
                  <a:gd fmla="*/ 0 h 144" name="T9"/>
                  <a:gd fmla="*/ 128 w 128" name="T10"/>
                  <a:gd fmla="*/ 0 h 144" name="T11"/>
                  <a:gd fmla="*/ 128 w 128" name="T12"/>
                  <a:gd fmla="*/ 14 h 144" name="T13"/>
                  <a:gd fmla="*/ 106 w 128" name="T14"/>
                  <a:gd fmla="*/ 14 h 144" name="T15"/>
                  <a:gd fmla="*/ 106 w 128" name="T16"/>
                  <a:gd fmla="*/ 144 h 14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44" w="128">
                    <a:moveTo>
                      <a:pt x="106" y="144"/>
                    </a:moveTo>
                    <a:cubicBezTo>
                      <a:pt x="74" y="144"/>
                      <a:pt x="43" y="144"/>
                      <a:pt x="12" y="144"/>
                    </a:cubicBezTo>
                    <a:cubicBezTo>
                      <a:pt x="12" y="100"/>
                      <a:pt x="12" y="57"/>
                      <a:pt x="12" y="14"/>
                    </a:cubicBezTo>
                    <a:cubicBezTo>
                      <a:pt x="8" y="14"/>
                      <a:pt x="4" y="14"/>
                      <a:pt x="0" y="14"/>
                    </a:cubicBezTo>
                    <a:cubicBezTo>
                      <a:pt x="0" y="9"/>
                      <a:pt x="0" y="4"/>
                      <a:pt x="0" y="0"/>
                    </a:cubicBezTo>
                    <a:cubicBezTo>
                      <a:pt x="43" y="0"/>
                      <a:pt x="85" y="0"/>
                      <a:pt x="128" y="0"/>
                    </a:cubicBezTo>
                    <a:cubicBezTo>
                      <a:pt x="128" y="4"/>
                      <a:pt x="128" y="9"/>
                      <a:pt x="128" y="14"/>
                    </a:cubicBezTo>
                    <a:cubicBezTo>
                      <a:pt x="121" y="14"/>
                      <a:pt x="114" y="14"/>
                      <a:pt x="106" y="14"/>
                    </a:cubicBezTo>
                    <a:cubicBezTo>
                      <a:pt x="106" y="57"/>
                      <a:pt x="106" y="100"/>
                      <a:pt x="106" y="144"/>
                    </a:cubicBezTo>
                    <a:close/>
                  </a:path>
                </a:pathLst>
              </a:custGeom>
              <a:grpFill/>
              <a:ln w="9525">
                <a:solidFill>
                  <a:srgbClr val="000000"/>
                </a:solidFill>
                <a:round/>
              </a:ln>
              <a:extLst/>
            </p:spPr>
            <p:txBody>
              <a:bodyPr anchor="t" anchorCtr="0" bIns="60960" compatLnSpc="1" lIns="121920" numCol="1" rIns="121920" tIns="60960" vert="horz" wrap="square">
                <a:prstTxWarp prst="textNoShape">
                  <a:avLst/>
                </a:prstTxWarp>
              </a:bodyPr>
              <a:lstStyle/>
              <a:p>
                <a:endParaRPr altLang="en-US" lang="zh-CN"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8" name="Freeform 82"/>
              <p:cNvSpPr/>
              <p:nvPr/>
            </p:nvSpPr>
            <p:spPr bwMode="auto">
              <a:xfrm>
                <a:off x="4940" y="3216"/>
                <a:ext cx="313" cy="504"/>
              </a:xfrm>
              <a:custGeom>
                <a:gdLst>
                  <a:gd fmla="*/ 0 w 131" name="T0"/>
                  <a:gd fmla="*/ 19 h 211" name="T1"/>
                  <a:gd fmla="*/ 18 w 131" name="T2"/>
                  <a:gd fmla="*/ 0 h 211" name="T3"/>
                  <a:gd fmla="*/ 51 w 131" name="T4"/>
                  <a:gd fmla="*/ 30 h 211" name="T5"/>
                  <a:gd fmla="*/ 48 w 131" name="T6"/>
                  <a:gd fmla="*/ 33 h 211" name="T7"/>
                  <a:gd fmla="*/ 50 w 131" name="T8"/>
                  <a:gd fmla="*/ 36 h 211" name="T9"/>
                  <a:gd fmla="*/ 46 w 131" name="T10"/>
                  <a:gd fmla="*/ 39 h 211" name="T11"/>
                  <a:gd fmla="*/ 60 w 131" name="T12"/>
                  <a:gd fmla="*/ 41 h 211" name="T13"/>
                  <a:gd fmla="*/ 89 w 131" name="T14"/>
                  <a:gd fmla="*/ 35 h 211" name="T15"/>
                  <a:gd fmla="*/ 96 w 131" name="T16"/>
                  <a:gd fmla="*/ 26 h 211" name="T17"/>
                  <a:gd fmla="*/ 115 w 131" name="T18"/>
                  <a:gd fmla="*/ 15 h 211" name="T19"/>
                  <a:gd fmla="*/ 131 w 131" name="T20"/>
                  <a:gd fmla="*/ 30 h 211" name="T21"/>
                  <a:gd fmla="*/ 131 w 131" name="T22"/>
                  <a:gd fmla="*/ 33 h 211" name="T23"/>
                  <a:gd fmla="*/ 122 w 131" name="T24"/>
                  <a:gd fmla="*/ 109 h 211" name="T25"/>
                  <a:gd fmla="*/ 119 w 131" name="T26"/>
                  <a:gd fmla="*/ 122 h 211" name="T27"/>
                  <a:gd fmla="*/ 110 w 131" name="T28"/>
                  <a:gd fmla="*/ 132 h 211" name="T29"/>
                  <a:gd fmla="*/ 57 w 131" name="T30"/>
                  <a:gd fmla="*/ 140 h 211" name="T31"/>
                  <a:gd fmla="*/ 56 w 131" name="T32"/>
                  <a:gd fmla="*/ 140 h 211" name="T33"/>
                  <a:gd fmla="*/ 55 w 131" name="T34"/>
                  <a:gd fmla="*/ 140 h 211" name="T35"/>
                  <a:gd fmla="*/ 55 w 131" name="T36"/>
                  <a:gd fmla="*/ 145 h 211" name="T37"/>
                  <a:gd fmla="*/ 55 w 131" name="T38"/>
                  <a:gd fmla="*/ 195 h 211" name="T39"/>
                  <a:gd fmla="*/ 46 w 131" name="T40"/>
                  <a:gd fmla="*/ 209 h 211" name="T41"/>
                  <a:gd fmla="*/ 31 w 131" name="T42"/>
                  <a:gd fmla="*/ 200 h 211" name="T43"/>
                  <a:gd fmla="*/ 29 w 131" name="T44"/>
                  <a:gd fmla="*/ 170 h 211" name="T45"/>
                  <a:gd fmla="*/ 31 w 131" name="T46"/>
                  <a:gd fmla="*/ 138 h 211" name="T47"/>
                  <a:gd fmla="*/ 34 w 131" name="T48"/>
                  <a:gd fmla="*/ 130 h 211" name="T49"/>
                  <a:gd fmla="*/ 52 w 131" name="T50"/>
                  <a:gd fmla="*/ 116 h 211" name="T51"/>
                  <a:gd fmla="*/ 80 w 131" name="T52"/>
                  <a:gd fmla="*/ 111 h 211" name="T53"/>
                  <a:gd fmla="*/ 85 w 131" name="T54"/>
                  <a:gd fmla="*/ 107 h 211" name="T55"/>
                  <a:gd fmla="*/ 92 w 131" name="T56"/>
                  <a:gd fmla="*/ 62 h 211" name="T57"/>
                  <a:gd fmla="*/ 92 w 131" name="T58"/>
                  <a:gd fmla="*/ 60 h 211" name="T59"/>
                  <a:gd fmla="*/ 82 w 131" name="T60"/>
                  <a:gd fmla="*/ 63 h 211" name="T61"/>
                  <a:gd fmla="*/ 53 w 131" name="T62"/>
                  <a:gd fmla="*/ 63 h 211" name="T63"/>
                  <a:gd fmla="*/ 36 w 131" name="T64"/>
                  <a:gd fmla="*/ 60 h 211" name="T65"/>
                  <a:gd fmla="*/ 27 w 131" name="T66"/>
                  <a:gd fmla="*/ 46 h 211" name="T67"/>
                  <a:gd fmla="*/ 26 w 131" name="T68"/>
                  <a:gd fmla="*/ 43 h 211" name="T69"/>
                  <a:gd fmla="*/ 2 w 131" name="T70"/>
                  <a:gd fmla="*/ 21 h 211" name="T71"/>
                  <a:gd fmla="*/ 0 w 131" name="T72"/>
                  <a:gd fmla="*/ 19 h 211"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211" w="131">
                    <a:moveTo>
                      <a:pt x="0" y="19"/>
                    </a:moveTo>
                    <a:cubicBezTo>
                      <a:pt x="6" y="12"/>
                      <a:pt x="12" y="6"/>
                      <a:pt x="18" y="0"/>
                    </a:cubicBezTo>
                    <a:cubicBezTo>
                      <a:pt x="29" y="10"/>
                      <a:pt x="40" y="20"/>
                      <a:pt x="51" y="30"/>
                    </a:cubicBezTo>
                    <a:cubicBezTo>
                      <a:pt x="50" y="31"/>
                      <a:pt x="49" y="32"/>
                      <a:pt x="48" y="33"/>
                    </a:cubicBezTo>
                    <a:cubicBezTo>
                      <a:pt x="49" y="34"/>
                      <a:pt x="49" y="35"/>
                      <a:pt x="50" y="36"/>
                    </a:cubicBezTo>
                    <a:cubicBezTo>
                      <a:pt x="49" y="37"/>
                      <a:pt x="48" y="37"/>
                      <a:pt x="46" y="39"/>
                    </a:cubicBezTo>
                    <a:cubicBezTo>
                      <a:pt x="51" y="39"/>
                      <a:pt x="55" y="40"/>
                      <a:pt x="60" y="41"/>
                    </a:cubicBezTo>
                    <a:cubicBezTo>
                      <a:pt x="70" y="42"/>
                      <a:pt x="80" y="41"/>
                      <a:pt x="89" y="35"/>
                    </a:cubicBezTo>
                    <a:cubicBezTo>
                      <a:pt x="92" y="32"/>
                      <a:pt x="95" y="30"/>
                      <a:pt x="96" y="26"/>
                    </a:cubicBezTo>
                    <a:cubicBezTo>
                      <a:pt x="100" y="18"/>
                      <a:pt x="107" y="15"/>
                      <a:pt x="115" y="15"/>
                    </a:cubicBezTo>
                    <a:cubicBezTo>
                      <a:pt x="122" y="16"/>
                      <a:pt x="129" y="23"/>
                      <a:pt x="131" y="30"/>
                    </a:cubicBezTo>
                    <a:cubicBezTo>
                      <a:pt x="131" y="31"/>
                      <a:pt x="131" y="32"/>
                      <a:pt x="131" y="33"/>
                    </a:cubicBezTo>
                    <a:cubicBezTo>
                      <a:pt x="129" y="59"/>
                      <a:pt x="128" y="84"/>
                      <a:pt x="122" y="109"/>
                    </a:cubicBezTo>
                    <a:cubicBezTo>
                      <a:pt x="121" y="114"/>
                      <a:pt x="120" y="118"/>
                      <a:pt x="119" y="122"/>
                    </a:cubicBezTo>
                    <a:cubicBezTo>
                      <a:pt x="118" y="127"/>
                      <a:pt x="114" y="130"/>
                      <a:pt x="110" y="132"/>
                    </a:cubicBezTo>
                    <a:cubicBezTo>
                      <a:pt x="93" y="140"/>
                      <a:pt x="75" y="142"/>
                      <a:pt x="57" y="140"/>
                    </a:cubicBezTo>
                    <a:cubicBezTo>
                      <a:pt x="57" y="140"/>
                      <a:pt x="56" y="140"/>
                      <a:pt x="56" y="140"/>
                    </a:cubicBezTo>
                    <a:cubicBezTo>
                      <a:pt x="56" y="140"/>
                      <a:pt x="56" y="140"/>
                      <a:pt x="55" y="140"/>
                    </a:cubicBezTo>
                    <a:cubicBezTo>
                      <a:pt x="55" y="142"/>
                      <a:pt x="55" y="144"/>
                      <a:pt x="55" y="145"/>
                    </a:cubicBezTo>
                    <a:cubicBezTo>
                      <a:pt x="53" y="162"/>
                      <a:pt x="53" y="178"/>
                      <a:pt x="55" y="195"/>
                    </a:cubicBezTo>
                    <a:cubicBezTo>
                      <a:pt x="56" y="202"/>
                      <a:pt x="52" y="208"/>
                      <a:pt x="46" y="209"/>
                    </a:cubicBezTo>
                    <a:cubicBezTo>
                      <a:pt x="39" y="211"/>
                      <a:pt x="32" y="207"/>
                      <a:pt x="31" y="200"/>
                    </a:cubicBezTo>
                    <a:cubicBezTo>
                      <a:pt x="30" y="190"/>
                      <a:pt x="29" y="180"/>
                      <a:pt x="29" y="170"/>
                    </a:cubicBezTo>
                    <a:cubicBezTo>
                      <a:pt x="28" y="159"/>
                      <a:pt x="29" y="148"/>
                      <a:pt x="31" y="138"/>
                    </a:cubicBezTo>
                    <a:cubicBezTo>
                      <a:pt x="32" y="135"/>
                      <a:pt x="33" y="133"/>
                      <a:pt x="34" y="130"/>
                    </a:cubicBezTo>
                    <a:cubicBezTo>
                      <a:pt x="37" y="122"/>
                      <a:pt x="44" y="118"/>
                      <a:pt x="52" y="116"/>
                    </a:cubicBezTo>
                    <a:cubicBezTo>
                      <a:pt x="61" y="113"/>
                      <a:pt x="71" y="112"/>
                      <a:pt x="80" y="111"/>
                    </a:cubicBezTo>
                    <a:cubicBezTo>
                      <a:pt x="84" y="111"/>
                      <a:pt x="84" y="111"/>
                      <a:pt x="85" y="107"/>
                    </a:cubicBezTo>
                    <a:cubicBezTo>
                      <a:pt x="88" y="92"/>
                      <a:pt x="90" y="77"/>
                      <a:pt x="92" y="62"/>
                    </a:cubicBezTo>
                    <a:cubicBezTo>
                      <a:pt x="92" y="61"/>
                      <a:pt x="92" y="61"/>
                      <a:pt x="92" y="60"/>
                    </a:cubicBezTo>
                    <a:cubicBezTo>
                      <a:pt x="88" y="61"/>
                      <a:pt x="85" y="62"/>
                      <a:pt x="82" y="63"/>
                    </a:cubicBezTo>
                    <a:cubicBezTo>
                      <a:pt x="72" y="65"/>
                      <a:pt x="63" y="65"/>
                      <a:pt x="53" y="63"/>
                    </a:cubicBezTo>
                    <a:cubicBezTo>
                      <a:pt x="47" y="63"/>
                      <a:pt x="42" y="62"/>
                      <a:pt x="36" y="60"/>
                    </a:cubicBezTo>
                    <a:cubicBezTo>
                      <a:pt x="28" y="59"/>
                      <a:pt x="25" y="54"/>
                      <a:pt x="27" y="46"/>
                    </a:cubicBezTo>
                    <a:cubicBezTo>
                      <a:pt x="27" y="45"/>
                      <a:pt x="27" y="44"/>
                      <a:pt x="26" y="43"/>
                    </a:cubicBezTo>
                    <a:cubicBezTo>
                      <a:pt x="18" y="36"/>
                      <a:pt x="10" y="28"/>
                      <a:pt x="2" y="21"/>
                    </a:cubicBezTo>
                    <a:cubicBezTo>
                      <a:pt x="1" y="20"/>
                      <a:pt x="1" y="20"/>
                      <a:pt x="0" y="19"/>
                    </a:cubicBezTo>
                    <a:close/>
                  </a:path>
                </a:pathLst>
              </a:custGeom>
              <a:grpFill/>
              <a:ln w="9525">
                <a:noFill/>
                <a:round/>
              </a:ln>
              <a:extLst/>
            </p:spPr>
            <p:txBody>
              <a:bodyPr anchor="t" anchorCtr="0" bIns="60960" compatLnSpc="1" lIns="121920" numCol="1" rIns="121920" tIns="60960" vert="horz" wrap="square">
                <a:prstTxWarp prst="textNoShape">
                  <a:avLst/>
                </a:prstTxWarp>
              </a:bodyPr>
              <a:lstStyle/>
              <a:p>
                <a:endParaRPr altLang="en-US" lang="zh-CN"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9" name="Freeform 83"/>
              <p:cNvSpPr/>
              <p:nvPr/>
            </p:nvSpPr>
            <p:spPr bwMode="auto">
              <a:xfrm>
                <a:off x="5081" y="3412"/>
                <a:ext cx="208" cy="298"/>
              </a:xfrm>
              <a:custGeom>
                <a:gdLst>
                  <a:gd fmla="*/ 39 w 87" name="T0"/>
                  <a:gd fmla="*/ 108 h 125" name="T1"/>
                  <a:gd fmla="*/ 48 w 87" name="T2"/>
                  <a:gd fmla="*/ 111 h 125" name="T3"/>
                  <a:gd fmla="*/ 52 w 87" name="T4"/>
                  <a:gd fmla="*/ 118 h 125" name="T5"/>
                  <a:gd fmla="*/ 50 w 87" name="T6"/>
                  <a:gd fmla="*/ 119 h 125" name="T7"/>
                  <a:gd fmla="*/ 46 w 87" name="T8"/>
                  <a:gd fmla="*/ 118 h 125" name="T9"/>
                  <a:gd fmla="*/ 45 w 87" name="T10"/>
                  <a:gd fmla="*/ 118 h 125" name="T11"/>
                  <a:gd fmla="*/ 44 w 87" name="T12"/>
                  <a:gd fmla="*/ 125 h 125" name="T13"/>
                  <a:gd fmla="*/ 34 w 87" name="T14"/>
                  <a:gd fmla="*/ 114 h 125" name="T15"/>
                  <a:gd fmla="*/ 20 w 87" name="T16"/>
                  <a:gd fmla="*/ 125 h 125" name="T17"/>
                  <a:gd fmla="*/ 22 w 87" name="T18"/>
                  <a:gd fmla="*/ 115 h 125" name="T19"/>
                  <a:gd fmla="*/ 31 w 87" name="T20"/>
                  <a:gd fmla="*/ 109 h 125" name="T21"/>
                  <a:gd fmla="*/ 33 w 87" name="T22"/>
                  <a:gd fmla="*/ 107 h 125" name="T23"/>
                  <a:gd fmla="*/ 33 w 87" name="T24"/>
                  <a:gd fmla="*/ 81 h 125" name="T25"/>
                  <a:gd fmla="*/ 33 w 87" name="T26"/>
                  <a:gd fmla="*/ 80 h 125" name="T27"/>
                  <a:gd fmla="*/ 27 w 87" name="T28"/>
                  <a:gd fmla="*/ 81 h 125" name="T29"/>
                  <a:gd fmla="*/ 7 w 87" name="T30"/>
                  <a:gd fmla="*/ 81 h 125" name="T31"/>
                  <a:gd fmla="*/ 1 w 87" name="T32"/>
                  <a:gd fmla="*/ 73 h 125" name="T33"/>
                  <a:gd fmla="*/ 12 w 87" name="T34"/>
                  <a:gd fmla="*/ 65 h 125" name="T35"/>
                  <a:gd fmla="*/ 43 w 87" name="T36"/>
                  <a:gd fmla="*/ 62 h 125" name="T37"/>
                  <a:gd fmla="*/ 70 w 87" name="T38"/>
                  <a:gd fmla="*/ 31 h 125" name="T39"/>
                  <a:gd fmla="*/ 73 w 87" name="T40"/>
                  <a:gd fmla="*/ 11 h 125" name="T41"/>
                  <a:gd fmla="*/ 81 w 87" name="T42"/>
                  <a:gd fmla="*/ 1 h 125" name="T43"/>
                  <a:gd fmla="*/ 87 w 87" name="T44"/>
                  <a:gd fmla="*/ 5 h 125" name="T45"/>
                  <a:gd fmla="*/ 86 w 87" name="T46"/>
                  <a:gd fmla="*/ 23 h 125" name="T47"/>
                  <a:gd fmla="*/ 72 w 87" name="T48"/>
                  <a:gd fmla="*/ 58 h 125" name="T49"/>
                  <a:gd fmla="*/ 52 w 87" name="T50"/>
                  <a:gd fmla="*/ 73 h 125" name="T51"/>
                  <a:gd fmla="*/ 41 w 87" name="T52"/>
                  <a:gd fmla="*/ 77 h 125" name="T53"/>
                  <a:gd fmla="*/ 39 w 87" name="T54"/>
                  <a:gd fmla="*/ 79 h 125" name="T55"/>
                  <a:gd fmla="*/ 39 w 87" name="T56"/>
                  <a:gd fmla="*/ 108 h 125"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125" w="87">
                    <a:moveTo>
                      <a:pt x="39" y="108"/>
                    </a:moveTo>
                    <a:cubicBezTo>
                      <a:pt x="43" y="109"/>
                      <a:pt x="46" y="110"/>
                      <a:pt x="48" y="111"/>
                    </a:cubicBezTo>
                    <a:cubicBezTo>
                      <a:pt x="52" y="112"/>
                      <a:pt x="53" y="115"/>
                      <a:pt x="52" y="118"/>
                    </a:cubicBezTo>
                    <a:cubicBezTo>
                      <a:pt x="52" y="120"/>
                      <a:pt x="51" y="120"/>
                      <a:pt x="50" y="119"/>
                    </a:cubicBezTo>
                    <a:cubicBezTo>
                      <a:pt x="48" y="119"/>
                      <a:pt x="47" y="119"/>
                      <a:pt x="46" y="118"/>
                    </a:cubicBezTo>
                    <a:cubicBezTo>
                      <a:pt x="46" y="118"/>
                      <a:pt x="45" y="118"/>
                      <a:pt x="45" y="118"/>
                    </a:cubicBezTo>
                    <a:cubicBezTo>
                      <a:pt x="45" y="120"/>
                      <a:pt x="44" y="123"/>
                      <a:pt x="44" y="125"/>
                    </a:cubicBezTo>
                    <a:cubicBezTo>
                      <a:pt x="38" y="122"/>
                      <a:pt x="36" y="120"/>
                      <a:pt x="34" y="114"/>
                    </a:cubicBezTo>
                    <a:cubicBezTo>
                      <a:pt x="30" y="119"/>
                      <a:pt x="26" y="123"/>
                      <a:pt x="20" y="125"/>
                    </a:cubicBezTo>
                    <a:cubicBezTo>
                      <a:pt x="18" y="122"/>
                      <a:pt x="19" y="117"/>
                      <a:pt x="22" y="115"/>
                    </a:cubicBezTo>
                    <a:cubicBezTo>
                      <a:pt x="25" y="113"/>
                      <a:pt x="28" y="111"/>
                      <a:pt x="31" y="109"/>
                    </a:cubicBezTo>
                    <a:cubicBezTo>
                      <a:pt x="32" y="109"/>
                      <a:pt x="33" y="108"/>
                      <a:pt x="33" y="107"/>
                    </a:cubicBezTo>
                    <a:cubicBezTo>
                      <a:pt x="33" y="99"/>
                      <a:pt x="33" y="90"/>
                      <a:pt x="33" y="81"/>
                    </a:cubicBezTo>
                    <a:cubicBezTo>
                      <a:pt x="33" y="81"/>
                      <a:pt x="33" y="81"/>
                      <a:pt x="33" y="80"/>
                    </a:cubicBezTo>
                    <a:cubicBezTo>
                      <a:pt x="31" y="81"/>
                      <a:pt x="29" y="81"/>
                      <a:pt x="27" y="81"/>
                    </a:cubicBezTo>
                    <a:cubicBezTo>
                      <a:pt x="20" y="81"/>
                      <a:pt x="13" y="81"/>
                      <a:pt x="7" y="81"/>
                    </a:cubicBezTo>
                    <a:cubicBezTo>
                      <a:pt x="2" y="81"/>
                      <a:pt x="0" y="78"/>
                      <a:pt x="1" y="73"/>
                    </a:cubicBezTo>
                    <a:cubicBezTo>
                      <a:pt x="3" y="68"/>
                      <a:pt x="7" y="65"/>
                      <a:pt x="12" y="65"/>
                    </a:cubicBezTo>
                    <a:cubicBezTo>
                      <a:pt x="23" y="66"/>
                      <a:pt x="33" y="65"/>
                      <a:pt x="43" y="62"/>
                    </a:cubicBezTo>
                    <a:cubicBezTo>
                      <a:pt x="58" y="57"/>
                      <a:pt x="67" y="46"/>
                      <a:pt x="70" y="31"/>
                    </a:cubicBezTo>
                    <a:cubicBezTo>
                      <a:pt x="72" y="24"/>
                      <a:pt x="72" y="18"/>
                      <a:pt x="73" y="11"/>
                    </a:cubicBezTo>
                    <a:cubicBezTo>
                      <a:pt x="73" y="6"/>
                      <a:pt x="76" y="2"/>
                      <a:pt x="81" y="1"/>
                    </a:cubicBezTo>
                    <a:cubicBezTo>
                      <a:pt x="84" y="0"/>
                      <a:pt x="87" y="2"/>
                      <a:pt x="87" y="5"/>
                    </a:cubicBezTo>
                    <a:cubicBezTo>
                      <a:pt x="87" y="11"/>
                      <a:pt x="87" y="17"/>
                      <a:pt x="86" y="23"/>
                    </a:cubicBezTo>
                    <a:cubicBezTo>
                      <a:pt x="84" y="36"/>
                      <a:pt x="80" y="48"/>
                      <a:pt x="72" y="58"/>
                    </a:cubicBezTo>
                    <a:cubicBezTo>
                      <a:pt x="66" y="64"/>
                      <a:pt x="59" y="69"/>
                      <a:pt x="52" y="73"/>
                    </a:cubicBezTo>
                    <a:cubicBezTo>
                      <a:pt x="48" y="74"/>
                      <a:pt x="45" y="76"/>
                      <a:pt x="41" y="77"/>
                    </a:cubicBezTo>
                    <a:cubicBezTo>
                      <a:pt x="40" y="78"/>
                      <a:pt x="39" y="79"/>
                      <a:pt x="39" y="79"/>
                    </a:cubicBezTo>
                    <a:cubicBezTo>
                      <a:pt x="39" y="89"/>
                      <a:pt x="39" y="99"/>
                      <a:pt x="39" y="108"/>
                    </a:cubicBezTo>
                    <a:close/>
                  </a:path>
                </a:pathLst>
              </a:custGeom>
              <a:grpFill/>
              <a:ln w="9525">
                <a:noFill/>
                <a:round/>
              </a:ln>
              <a:extLst/>
            </p:spPr>
            <p:txBody>
              <a:bodyPr anchor="t" anchorCtr="0" bIns="60960" compatLnSpc="1" lIns="121920" numCol="1" rIns="121920" tIns="60960" vert="horz" wrap="square">
                <a:prstTxWarp prst="textNoShape">
                  <a:avLst/>
                </a:prstTxWarp>
              </a:bodyPr>
              <a:lstStyle/>
              <a:p>
                <a:endParaRPr altLang="en-US" lang="zh-CN"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0" name="Freeform 84"/>
              <p:cNvSpPr/>
              <p:nvPr/>
            </p:nvSpPr>
            <p:spPr bwMode="auto">
              <a:xfrm>
                <a:off x="5129" y="3130"/>
                <a:ext cx="102" cy="102"/>
              </a:xfrm>
              <a:custGeom>
                <a:gdLst>
                  <a:gd fmla="*/ 22 w 43" name="T0"/>
                  <a:gd fmla="*/ 1 h 43" name="T1"/>
                  <a:gd fmla="*/ 43 w 43" name="T2"/>
                  <a:gd fmla="*/ 22 h 43" name="T3"/>
                  <a:gd fmla="*/ 22 w 43" name="T4"/>
                  <a:gd fmla="*/ 43 h 43" name="T5"/>
                  <a:gd fmla="*/ 1 w 43" name="T6"/>
                  <a:gd fmla="*/ 21 h 43" name="T7"/>
                  <a:gd fmla="*/ 22 w 43" name="T8"/>
                  <a:gd fmla="*/ 1 h 43" name="T9"/>
                </a:gdLst>
                <a:cxnLst>
                  <a:cxn ang="0">
                    <a:pos x="T0" y="T1"/>
                  </a:cxn>
                  <a:cxn ang="0">
                    <a:pos x="T2" y="T3"/>
                  </a:cxn>
                  <a:cxn ang="0">
                    <a:pos x="T4" y="T5"/>
                  </a:cxn>
                  <a:cxn ang="0">
                    <a:pos x="T6" y="T7"/>
                  </a:cxn>
                  <a:cxn ang="0">
                    <a:pos x="T8" y="T9"/>
                  </a:cxn>
                </a:cxnLst>
                <a:rect b="b" l="0" r="r" t="0"/>
                <a:pathLst>
                  <a:path h="43" w="43">
                    <a:moveTo>
                      <a:pt x="22" y="1"/>
                    </a:moveTo>
                    <a:cubicBezTo>
                      <a:pt x="34" y="1"/>
                      <a:pt x="43" y="10"/>
                      <a:pt x="43" y="22"/>
                    </a:cubicBezTo>
                    <a:cubicBezTo>
                      <a:pt x="42" y="34"/>
                      <a:pt x="33" y="43"/>
                      <a:pt x="22" y="43"/>
                    </a:cubicBezTo>
                    <a:cubicBezTo>
                      <a:pt x="10" y="42"/>
                      <a:pt x="0" y="33"/>
                      <a:pt x="1" y="21"/>
                    </a:cubicBezTo>
                    <a:cubicBezTo>
                      <a:pt x="1" y="10"/>
                      <a:pt x="11" y="0"/>
                      <a:pt x="22" y="1"/>
                    </a:cubicBezTo>
                    <a:close/>
                  </a:path>
                </a:pathLst>
              </a:custGeom>
              <a:grpFill/>
              <a:ln w="9525">
                <a:noFill/>
                <a:round/>
              </a:ln>
              <a:extLst/>
            </p:spPr>
            <p:txBody>
              <a:bodyPr anchor="t" anchorCtr="0" bIns="60960" compatLnSpc="1" lIns="121920" numCol="1" rIns="121920" tIns="60960" vert="horz" wrap="square">
                <a:prstTxWarp prst="textNoShape">
                  <a:avLst/>
                </a:prstTxWarp>
              </a:bodyPr>
              <a:lstStyle/>
              <a:p>
                <a:endParaRPr altLang="en-US" lang="zh-CN" sz="2400">
                  <a:latin charset="-122" panose="020b0503020204020204" pitchFamily="34" typeface="微软雅黑"/>
                  <a:ea charset="-122" panose="020b0503020204020204" pitchFamily="34" typeface="微软雅黑"/>
                  <a:sym charset="-122" panose="02010601030101010101" pitchFamily="2" typeface="FZHei-B01S"/>
                </a:endParaRPr>
              </a:p>
            </p:txBody>
          </p:sp>
        </p:grpSp>
      </p:grpSp>
      <p:grpSp>
        <p:nvGrpSpPr>
          <p:cNvPr id="21" name="组合 20"/>
          <p:cNvGrpSpPr/>
          <p:nvPr/>
        </p:nvGrpSpPr>
        <p:grpSpPr>
          <a:xfrm>
            <a:off x="2133506" y="1868011"/>
            <a:ext cx="1196276" cy="1196275"/>
            <a:chOff x="2133505" y="1868011"/>
            <a:chExt cx="1196276" cy="1196274"/>
          </a:xfrm>
        </p:grpSpPr>
        <p:sp>
          <p:nvSpPr>
            <p:cNvPr id="22" name="Teardrop 40"/>
            <p:cNvSpPr/>
            <p:nvPr/>
          </p:nvSpPr>
          <p:spPr>
            <a:xfrm>
              <a:off x="2133505" y="1868011"/>
              <a:ext cx="1196276" cy="1196274"/>
            </a:xfrm>
            <a:prstGeom prst="teardrop">
              <a:avLst/>
            </a:prstGeom>
            <a:no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2400">
                <a:latin charset="-122" panose="020b0503020204020204" pitchFamily="34" typeface="微软雅黑"/>
                <a:ea charset="-122" panose="020b0503020204020204" pitchFamily="34" typeface="微软雅黑"/>
                <a:sym charset="-122" panose="02010601030101010101" pitchFamily="2" typeface="FZHei-B01S"/>
              </a:endParaRPr>
            </a:p>
          </p:txBody>
        </p:sp>
        <p:grpSp>
          <p:nvGrpSpPr>
            <p:cNvPr id="23" name="组合 22"/>
            <p:cNvGrpSpPr/>
            <p:nvPr/>
          </p:nvGrpSpPr>
          <p:grpSpPr>
            <a:xfrm>
              <a:off x="2594152" y="2091252"/>
              <a:ext cx="489277" cy="684119"/>
              <a:chOff x="9451975" y="2613025"/>
              <a:chExt cx="538163" cy="752475"/>
            </a:xfrm>
            <a:solidFill>
              <a:schemeClr val="bg1"/>
            </a:solidFill>
          </p:grpSpPr>
          <p:sp>
            <p:nvSpPr>
              <p:cNvPr id="24" name="Freeform 10"/>
              <p:cNvSpPr/>
              <p:nvPr/>
            </p:nvSpPr>
            <p:spPr bwMode="auto">
              <a:xfrm>
                <a:off x="9526588" y="2651125"/>
                <a:ext cx="142875" cy="153987"/>
              </a:xfrm>
              <a:custGeom>
                <a:gdLst>
                  <a:gd fmla="*/ 4 w 38" name="T0"/>
                  <a:gd fmla="*/ 26 h 41" name="T1"/>
                  <a:gd fmla="*/ 19 w 38" name="T2"/>
                  <a:gd fmla="*/ 41 h 41" name="T3"/>
                  <a:gd fmla="*/ 34 w 38" name="T4"/>
                  <a:gd fmla="*/ 26 h 41" name="T5"/>
                  <a:gd fmla="*/ 37 w 38" name="T6"/>
                  <a:gd fmla="*/ 20 h 41" name="T7"/>
                  <a:gd fmla="*/ 35 w 38" name="T8"/>
                  <a:gd fmla="*/ 17 h 41" name="T9"/>
                  <a:gd fmla="*/ 19 w 38" name="T10"/>
                  <a:gd fmla="*/ 0 h 41" name="T11"/>
                  <a:gd fmla="*/ 3 w 38" name="T12"/>
                  <a:gd fmla="*/ 17 h 41" name="T13"/>
                  <a:gd fmla="*/ 0 w 38" name="T14"/>
                  <a:gd fmla="*/ 20 h 41" name="T15"/>
                  <a:gd fmla="*/ 4 w 38" name="T16"/>
                  <a:gd fmla="*/ 26 h 4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1" w="38">
                    <a:moveTo>
                      <a:pt x="4" y="26"/>
                    </a:moveTo>
                    <a:cubicBezTo>
                      <a:pt x="6" y="34"/>
                      <a:pt x="11" y="41"/>
                      <a:pt x="19" y="41"/>
                    </a:cubicBezTo>
                    <a:cubicBezTo>
                      <a:pt x="27" y="41"/>
                      <a:pt x="32" y="34"/>
                      <a:pt x="34" y="26"/>
                    </a:cubicBezTo>
                    <a:cubicBezTo>
                      <a:pt x="36" y="25"/>
                      <a:pt x="38" y="22"/>
                      <a:pt x="37" y="20"/>
                    </a:cubicBezTo>
                    <a:cubicBezTo>
                      <a:pt x="37" y="18"/>
                      <a:pt x="36" y="17"/>
                      <a:pt x="35" y="17"/>
                    </a:cubicBezTo>
                    <a:cubicBezTo>
                      <a:pt x="35" y="7"/>
                      <a:pt x="28" y="0"/>
                      <a:pt x="19" y="0"/>
                    </a:cubicBezTo>
                    <a:cubicBezTo>
                      <a:pt x="10" y="0"/>
                      <a:pt x="3" y="7"/>
                      <a:pt x="3" y="17"/>
                    </a:cubicBezTo>
                    <a:cubicBezTo>
                      <a:pt x="1" y="17"/>
                      <a:pt x="0" y="18"/>
                      <a:pt x="0" y="20"/>
                    </a:cubicBezTo>
                    <a:cubicBezTo>
                      <a:pt x="0" y="22"/>
                      <a:pt x="1" y="26"/>
                      <a:pt x="4" y="26"/>
                    </a:cubicBezTo>
                    <a:close/>
                  </a:path>
                </a:pathLst>
              </a:custGeom>
              <a:grpFill/>
              <a:ln w="9525">
                <a:noFill/>
                <a:round/>
              </a:ln>
              <a:extLst/>
            </p:spPr>
            <p:txBody>
              <a:bodyPr anchor="t" anchorCtr="0" bIns="60960" compatLnSpc="1" lIns="121920" numCol="1" rIns="121920" tIns="60960" vert="horz" wrap="square">
                <a:prstTxWarp prst="textNoShape">
                  <a:avLst/>
                </a:prstTxWarp>
              </a:bodyPr>
              <a:lstStyle/>
              <a:p>
                <a:endParaRPr altLang="en-US" lang="zh-CN"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5" name="Freeform 11"/>
              <p:cNvSpPr/>
              <p:nvPr/>
            </p:nvSpPr>
            <p:spPr bwMode="auto">
              <a:xfrm>
                <a:off x="9451975" y="2813050"/>
                <a:ext cx="398463" cy="552450"/>
              </a:xfrm>
              <a:custGeom>
                <a:gdLst>
                  <a:gd fmla="*/ 97 w 106" name="T0"/>
                  <a:gd fmla="*/ 36 h 147" name="T1"/>
                  <a:gd fmla="*/ 82 w 106" name="T2"/>
                  <a:gd fmla="*/ 38 h 147" name="T3"/>
                  <a:gd fmla="*/ 79 w 106" name="T4"/>
                  <a:gd fmla="*/ 37 h 147" name="T5"/>
                  <a:gd fmla="*/ 67 w 106" name="T6"/>
                  <a:gd fmla="*/ 11 h 147" name="T7"/>
                  <a:gd fmla="*/ 66 w 106" name="T8"/>
                  <a:gd fmla="*/ 8 h 147" name="T9"/>
                  <a:gd fmla="*/ 54 w 106" name="T10"/>
                  <a:gd fmla="*/ 2 h 147" name="T11"/>
                  <a:gd fmla="*/ 49 w 106" name="T12"/>
                  <a:gd fmla="*/ 0 h 147" name="T13"/>
                  <a:gd fmla="*/ 43 w 106" name="T14"/>
                  <a:gd fmla="*/ 22 h 147" name="T15"/>
                  <a:gd fmla="*/ 43 w 106" name="T16"/>
                  <a:gd fmla="*/ 5 h 147" name="T17"/>
                  <a:gd fmla="*/ 38 w 106" name="T18"/>
                  <a:gd fmla="*/ 2 h 147" name="T19"/>
                  <a:gd fmla="*/ 37 w 106" name="T20"/>
                  <a:gd fmla="*/ 9 h 147" name="T21"/>
                  <a:gd fmla="*/ 28 w 106" name="T22"/>
                  <a:gd fmla="*/ 0 h 147" name="T23"/>
                  <a:gd fmla="*/ 28 w 106" name="T24"/>
                  <a:gd fmla="*/ 0 h 147" name="T25"/>
                  <a:gd fmla="*/ 10 w 106" name="T26"/>
                  <a:gd fmla="*/ 7 h 147" name="T27"/>
                  <a:gd fmla="*/ 1 w 106" name="T28"/>
                  <a:gd fmla="*/ 69 h 147" name="T29"/>
                  <a:gd fmla="*/ 14 w 106" name="T30"/>
                  <a:gd fmla="*/ 70 h 147" name="T31"/>
                  <a:gd fmla="*/ 18 w 106" name="T32"/>
                  <a:gd fmla="*/ 23 h 147" name="T33"/>
                  <a:gd fmla="*/ 18 w 106" name="T34"/>
                  <a:gd fmla="*/ 65 h 147" name="T35"/>
                  <a:gd fmla="*/ 18 w 106" name="T36"/>
                  <a:gd fmla="*/ 138 h 147" name="T37"/>
                  <a:gd fmla="*/ 27 w 106" name="T38"/>
                  <a:gd fmla="*/ 147 h 147" name="T39"/>
                  <a:gd fmla="*/ 36 w 106" name="T40"/>
                  <a:gd fmla="*/ 138 h 147" name="T41"/>
                  <a:gd fmla="*/ 41 w 106" name="T42"/>
                  <a:gd fmla="*/ 77 h 147" name="T43"/>
                  <a:gd fmla="*/ 50 w 106" name="T44"/>
                  <a:gd fmla="*/ 147 h 147" name="T45"/>
                  <a:gd fmla="*/ 50 w 106" name="T46"/>
                  <a:gd fmla="*/ 147 h 147" name="T47"/>
                  <a:gd fmla="*/ 59 w 106" name="T48"/>
                  <a:gd fmla="*/ 70 h 147" name="T49"/>
                  <a:gd fmla="*/ 60 w 106" name="T50"/>
                  <a:gd fmla="*/ 29 h 147" name="T51"/>
                  <a:gd fmla="*/ 67 w 106" name="T52"/>
                  <a:gd fmla="*/ 43 h 147" name="T53"/>
                  <a:gd fmla="*/ 71 w 106" name="T54"/>
                  <a:gd fmla="*/ 50 h 147" name="T55"/>
                  <a:gd fmla="*/ 75 w 106" name="T56"/>
                  <a:gd fmla="*/ 52 h 147" name="T57"/>
                  <a:gd fmla="*/ 77 w 106" name="T58"/>
                  <a:gd fmla="*/ 52 h 147" name="T59"/>
                  <a:gd fmla="*/ 81 w 106" name="T60"/>
                  <a:gd fmla="*/ 52 h 147" name="T61"/>
                  <a:gd fmla="*/ 100 w 106" name="T62"/>
                  <a:gd fmla="*/ 49 h 147" name="T63"/>
                  <a:gd fmla="*/ 97 w 106" name="T64"/>
                  <a:gd fmla="*/ 36 h 147"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147" w="105">
                    <a:moveTo>
                      <a:pt x="97" y="36"/>
                    </a:moveTo>
                    <a:cubicBezTo>
                      <a:pt x="97" y="36"/>
                      <a:pt x="97" y="36"/>
                      <a:pt x="97" y="36"/>
                    </a:cubicBezTo>
                    <a:cubicBezTo>
                      <a:pt x="95" y="36"/>
                      <a:pt x="91" y="37"/>
                      <a:pt x="87" y="37"/>
                    </a:cubicBezTo>
                    <a:cubicBezTo>
                      <a:pt x="85" y="38"/>
                      <a:pt x="83" y="38"/>
                      <a:pt x="82" y="38"/>
                    </a:cubicBezTo>
                    <a:cubicBezTo>
                      <a:pt x="81" y="38"/>
                      <a:pt x="81" y="38"/>
                      <a:pt x="80" y="38"/>
                    </a:cubicBezTo>
                    <a:cubicBezTo>
                      <a:pt x="80" y="38"/>
                      <a:pt x="80" y="37"/>
                      <a:pt x="79" y="37"/>
                    </a:cubicBezTo>
                    <a:cubicBezTo>
                      <a:pt x="77" y="32"/>
                      <a:pt x="73" y="25"/>
                      <a:pt x="71" y="19"/>
                    </a:cubicBezTo>
                    <a:cubicBezTo>
                      <a:pt x="69" y="16"/>
                      <a:pt x="68" y="13"/>
                      <a:pt x="67" y="11"/>
                    </a:cubicBezTo>
                    <a:cubicBezTo>
                      <a:pt x="67" y="10"/>
                      <a:pt x="66" y="10"/>
                      <a:pt x="66" y="9"/>
                    </a:cubicBezTo>
                    <a:cubicBezTo>
                      <a:pt x="66" y="8"/>
                      <a:pt x="66" y="8"/>
                      <a:pt x="66" y="8"/>
                    </a:cubicBezTo>
                    <a:cubicBezTo>
                      <a:pt x="65" y="7"/>
                      <a:pt x="65" y="6"/>
                      <a:pt x="64" y="6"/>
                    </a:cubicBezTo>
                    <a:cubicBezTo>
                      <a:pt x="63" y="5"/>
                      <a:pt x="61" y="3"/>
                      <a:pt x="54" y="2"/>
                    </a:cubicBezTo>
                    <a:cubicBezTo>
                      <a:pt x="52" y="1"/>
                      <a:pt x="51" y="0"/>
                      <a:pt x="49" y="0"/>
                    </a:cubicBezTo>
                    <a:cubicBezTo>
                      <a:pt x="49" y="0"/>
                      <a:pt x="49" y="0"/>
                      <a:pt x="49" y="0"/>
                    </a:cubicBezTo>
                    <a:cubicBezTo>
                      <a:pt x="49" y="0"/>
                      <a:pt x="49" y="0"/>
                      <a:pt x="49" y="0"/>
                    </a:cubicBezTo>
                    <a:cubicBezTo>
                      <a:pt x="49" y="4"/>
                      <a:pt x="48" y="12"/>
                      <a:pt x="43" y="22"/>
                    </a:cubicBezTo>
                    <a:cubicBezTo>
                      <a:pt x="42" y="15"/>
                      <a:pt x="41" y="9"/>
                      <a:pt x="41" y="9"/>
                    </a:cubicBezTo>
                    <a:cubicBezTo>
                      <a:pt x="43" y="5"/>
                      <a:pt x="43" y="5"/>
                      <a:pt x="43" y="5"/>
                    </a:cubicBezTo>
                    <a:cubicBezTo>
                      <a:pt x="40" y="2"/>
                      <a:pt x="40" y="2"/>
                      <a:pt x="40" y="2"/>
                    </a:cubicBezTo>
                    <a:cubicBezTo>
                      <a:pt x="38" y="2"/>
                      <a:pt x="38" y="2"/>
                      <a:pt x="38" y="2"/>
                    </a:cubicBezTo>
                    <a:cubicBezTo>
                      <a:pt x="35" y="5"/>
                      <a:pt x="35" y="5"/>
                      <a:pt x="35" y="5"/>
                    </a:cubicBezTo>
                    <a:cubicBezTo>
                      <a:pt x="37" y="9"/>
                      <a:pt x="37" y="9"/>
                      <a:pt x="37" y="9"/>
                    </a:cubicBezTo>
                    <a:cubicBezTo>
                      <a:pt x="36" y="9"/>
                      <a:pt x="35" y="15"/>
                      <a:pt x="35" y="22"/>
                    </a:cubicBezTo>
                    <a:cubicBezTo>
                      <a:pt x="30" y="12"/>
                      <a:pt x="28" y="4"/>
                      <a:pt x="28" y="0"/>
                    </a:cubicBezTo>
                    <a:cubicBezTo>
                      <a:pt x="28" y="0"/>
                      <a:pt x="28" y="0"/>
                      <a:pt x="28" y="0"/>
                    </a:cubicBezTo>
                    <a:cubicBezTo>
                      <a:pt x="28" y="0"/>
                      <a:pt x="28" y="0"/>
                      <a:pt x="28" y="0"/>
                    </a:cubicBezTo>
                    <a:cubicBezTo>
                      <a:pt x="27" y="0"/>
                      <a:pt x="25" y="1"/>
                      <a:pt x="24" y="2"/>
                    </a:cubicBezTo>
                    <a:cubicBezTo>
                      <a:pt x="20" y="3"/>
                      <a:pt x="14" y="5"/>
                      <a:pt x="10" y="7"/>
                    </a:cubicBezTo>
                    <a:cubicBezTo>
                      <a:pt x="8" y="9"/>
                      <a:pt x="2" y="17"/>
                      <a:pt x="0" y="44"/>
                    </a:cubicBezTo>
                    <a:cubicBezTo>
                      <a:pt x="0" y="53"/>
                      <a:pt x="1" y="69"/>
                      <a:pt x="1" y="69"/>
                    </a:cubicBezTo>
                    <a:cubicBezTo>
                      <a:pt x="2" y="73"/>
                      <a:pt x="3" y="77"/>
                      <a:pt x="7" y="77"/>
                    </a:cubicBezTo>
                    <a:cubicBezTo>
                      <a:pt x="12" y="77"/>
                      <a:pt x="14" y="74"/>
                      <a:pt x="14" y="70"/>
                    </a:cubicBezTo>
                    <a:cubicBezTo>
                      <a:pt x="14" y="70"/>
                      <a:pt x="13" y="56"/>
                      <a:pt x="14" y="45"/>
                    </a:cubicBezTo>
                    <a:cubicBezTo>
                      <a:pt x="14" y="36"/>
                      <a:pt x="16" y="23"/>
                      <a:pt x="18" y="23"/>
                    </a:cubicBezTo>
                    <a:cubicBezTo>
                      <a:pt x="18" y="23"/>
                      <a:pt x="18" y="23"/>
                      <a:pt x="18" y="23"/>
                    </a:cubicBezTo>
                    <a:cubicBezTo>
                      <a:pt x="18" y="65"/>
                      <a:pt x="18" y="65"/>
                      <a:pt x="18" y="65"/>
                    </a:cubicBezTo>
                    <a:cubicBezTo>
                      <a:pt x="18" y="67"/>
                      <a:pt x="18" y="69"/>
                      <a:pt x="18" y="70"/>
                    </a:cubicBezTo>
                    <a:cubicBezTo>
                      <a:pt x="18" y="138"/>
                      <a:pt x="18" y="138"/>
                      <a:pt x="18" y="138"/>
                    </a:cubicBezTo>
                    <a:cubicBezTo>
                      <a:pt x="18" y="143"/>
                      <a:pt x="22" y="147"/>
                      <a:pt x="27" y="147"/>
                    </a:cubicBezTo>
                    <a:cubicBezTo>
                      <a:pt x="27" y="147"/>
                      <a:pt x="27" y="147"/>
                      <a:pt x="27" y="147"/>
                    </a:cubicBezTo>
                    <a:cubicBezTo>
                      <a:pt x="27" y="147"/>
                      <a:pt x="27" y="147"/>
                      <a:pt x="27" y="147"/>
                    </a:cubicBezTo>
                    <a:cubicBezTo>
                      <a:pt x="32" y="147"/>
                      <a:pt x="36" y="143"/>
                      <a:pt x="36" y="138"/>
                    </a:cubicBezTo>
                    <a:cubicBezTo>
                      <a:pt x="36" y="77"/>
                      <a:pt x="36" y="77"/>
                      <a:pt x="36" y="77"/>
                    </a:cubicBezTo>
                    <a:cubicBezTo>
                      <a:pt x="41" y="77"/>
                      <a:pt x="41" y="77"/>
                      <a:pt x="41" y="77"/>
                    </a:cubicBezTo>
                    <a:cubicBezTo>
                      <a:pt x="41" y="138"/>
                      <a:pt x="41" y="138"/>
                      <a:pt x="41" y="138"/>
                    </a:cubicBezTo>
                    <a:cubicBezTo>
                      <a:pt x="41" y="143"/>
                      <a:pt x="45" y="147"/>
                      <a:pt x="50" y="147"/>
                    </a:cubicBezTo>
                    <a:cubicBezTo>
                      <a:pt x="50" y="147"/>
                      <a:pt x="50" y="147"/>
                      <a:pt x="50" y="147"/>
                    </a:cubicBezTo>
                    <a:cubicBezTo>
                      <a:pt x="50" y="147"/>
                      <a:pt x="50" y="147"/>
                      <a:pt x="50" y="147"/>
                    </a:cubicBezTo>
                    <a:cubicBezTo>
                      <a:pt x="55" y="147"/>
                      <a:pt x="59" y="143"/>
                      <a:pt x="59" y="138"/>
                    </a:cubicBezTo>
                    <a:cubicBezTo>
                      <a:pt x="59" y="70"/>
                      <a:pt x="59" y="70"/>
                      <a:pt x="59" y="70"/>
                    </a:cubicBezTo>
                    <a:cubicBezTo>
                      <a:pt x="60" y="69"/>
                      <a:pt x="60" y="67"/>
                      <a:pt x="60" y="65"/>
                    </a:cubicBezTo>
                    <a:cubicBezTo>
                      <a:pt x="60" y="29"/>
                      <a:pt x="60" y="29"/>
                      <a:pt x="60" y="29"/>
                    </a:cubicBezTo>
                    <a:cubicBezTo>
                      <a:pt x="60" y="29"/>
                      <a:pt x="60" y="30"/>
                      <a:pt x="61" y="31"/>
                    </a:cubicBezTo>
                    <a:cubicBezTo>
                      <a:pt x="63" y="35"/>
                      <a:pt x="65" y="40"/>
                      <a:pt x="67" y="43"/>
                    </a:cubicBezTo>
                    <a:cubicBezTo>
                      <a:pt x="68" y="45"/>
                      <a:pt x="69" y="46"/>
                      <a:pt x="70" y="48"/>
                    </a:cubicBezTo>
                    <a:cubicBezTo>
                      <a:pt x="70" y="48"/>
                      <a:pt x="71" y="49"/>
                      <a:pt x="71" y="50"/>
                    </a:cubicBezTo>
                    <a:cubicBezTo>
                      <a:pt x="71" y="50"/>
                      <a:pt x="72" y="50"/>
                      <a:pt x="72" y="51"/>
                    </a:cubicBezTo>
                    <a:cubicBezTo>
                      <a:pt x="73" y="51"/>
                      <a:pt x="74" y="52"/>
                      <a:pt x="75" y="52"/>
                    </a:cubicBezTo>
                    <a:cubicBezTo>
                      <a:pt x="75" y="52"/>
                      <a:pt x="75" y="52"/>
                      <a:pt x="75" y="52"/>
                    </a:cubicBezTo>
                    <a:cubicBezTo>
                      <a:pt x="76" y="52"/>
                      <a:pt x="76" y="52"/>
                      <a:pt x="77" y="52"/>
                    </a:cubicBezTo>
                    <a:cubicBezTo>
                      <a:pt x="77" y="53"/>
                      <a:pt x="78" y="53"/>
                      <a:pt x="78" y="53"/>
                    </a:cubicBezTo>
                    <a:cubicBezTo>
                      <a:pt x="79" y="53"/>
                      <a:pt x="80" y="52"/>
                      <a:pt x="81" y="52"/>
                    </a:cubicBezTo>
                    <a:cubicBezTo>
                      <a:pt x="85" y="52"/>
                      <a:pt x="89" y="51"/>
                      <a:pt x="93" y="51"/>
                    </a:cubicBezTo>
                    <a:cubicBezTo>
                      <a:pt x="97" y="50"/>
                      <a:pt x="100" y="49"/>
                      <a:pt x="100" y="49"/>
                    </a:cubicBezTo>
                    <a:cubicBezTo>
                      <a:pt x="104" y="48"/>
                      <a:pt x="106" y="45"/>
                      <a:pt x="106" y="41"/>
                    </a:cubicBezTo>
                    <a:cubicBezTo>
                      <a:pt x="105" y="37"/>
                      <a:pt x="101" y="35"/>
                      <a:pt x="97" y="36"/>
                    </a:cubicBezTo>
                    <a:close/>
                  </a:path>
                </a:pathLst>
              </a:custGeom>
              <a:grpFill/>
              <a:ln w="9525">
                <a:noFill/>
                <a:round/>
              </a:ln>
              <a:extLst/>
            </p:spPr>
            <p:txBody>
              <a:bodyPr anchor="t" anchorCtr="0" bIns="60960" compatLnSpc="1" lIns="121920" numCol="1" rIns="121920" tIns="60960" vert="horz" wrap="square">
                <a:prstTxWarp prst="textNoShape">
                  <a:avLst/>
                </a:prstTxWarp>
              </a:bodyPr>
              <a:lstStyle/>
              <a:p>
                <a:endParaRPr altLang="en-US" lang="zh-CN"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6" name="Freeform 12"/>
              <p:cNvSpPr/>
              <p:nvPr/>
            </p:nvSpPr>
            <p:spPr bwMode="auto">
              <a:xfrm>
                <a:off x="9771063" y="2613025"/>
                <a:ext cx="219075" cy="339725"/>
              </a:xfrm>
              <a:custGeom>
                <a:gdLst>
                  <a:gd fmla="*/ 33 w 58" name="T0"/>
                  <a:gd fmla="*/ 41 h 90" name="T1"/>
                  <a:gd fmla="*/ 32 w 58" name="T2"/>
                  <a:gd fmla="*/ 40 h 90" name="T3"/>
                  <a:gd fmla="*/ 24 w 58" name="T4"/>
                  <a:gd fmla="*/ 37 h 90" name="T5"/>
                  <a:gd fmla="*/ 23 w 58" name="T6"/>
                  <a:gd fmla="*/ 36 h 90" name="T7"/>
                  <a:gd fmla="*/ 17 w 58" name="T8"/>
                  <a:gd fmla="*/ 32 h 90" name="T9"/>
                  <a:gd fmla="*/ 18 w 58" name="T10"/>
                  <a:gd fmla="*/ 24 h 90" name="T11"/>
                  <a:gd fmla="*/ 28 w 58" name="T12"/>
                  <a:gd fmla="*/ 20 h 90" name="T13"/>
                  <a:gd fmla="*/ 48 w 58" name="T14"/>
                  <a:gd fmla="*/ 27 h 90" name="T15"/>
                  <a:gd fmla="*/ 56 w 58" name="T16"/>
                  <a:gd fmla="*/ 24 h 90" name="T17"/>
                  <a:gd fmla="*/ 56 w 58" name="T18"/>
                  <a:gd fmla="*/ 18 h 90" name="T19"/>
                  <a:gd fmla="*/ 38 w 58" name="T20"/>
                  <a:gd fmla="*/ 10 h 90" name="T21"/>
                  <a:gd fmla="*/ 33 w 58" name="T22"/>
                  <a:gd fmla="*/ 9 h 90" name="T23"/>
                  <a:gd fmla="*/ 33 w 58" name="T24"/>
                  <a:gd fmla="*/ 2 h 90" name="T25"/>
                  <a:gd fmla="*/ 31 w 58" name="T26"/>
                  <a:gd fmla="*/ 0 h 90" name="T27"/>
                  <a:gd fmla="*/ 25 w 58" name="T28"/>
                  <a:gd fmla="*/ 0 h 90" name="T29"/>
                  <a:gd fmla="*/ 23 w 58" name="T30"/>
                  <a:gd fmla="*/ 2 h 90" name="T31"/>
                  <a:gd fmla="*/ 23 w 58" name="T32"/>
                  <a:gd fmla="*/ 9 h 90" name="T33"/>
                  <a:gd fmla="*/ 8 w 58" name="T34"/>
                  <a:gd fmla="*/ 15 h 90" name="T35"/>
                  <a:gd fmla="*/ 4 w 58" name="T36"/>
                  <a:gd fmla="*/ 37 h 90" name="T37"/>
                  <a:gd fmla="*/ 11 w 58" name="T38"/>
                  <a:gd fmla="*/ 45 h 90" name="T39"/>
                  <a:gd fmla="*/ 32 w 58" name="T40"/>
                  <a:gd fmla="*/ 54 h 90" name="T41"/>
                  <a:gd fmla="*/ 35 w 58" name="T42"/>
                  <a:gd fmla="*/ 56 h 90" name="T43"/>
                  <a:gd fmla="*/ 40 w 58" name="T44"/>
                  <a:gd fmla="*/ 60 h 90" name="T45"/>
                  <a:gd fmla="*/ 39 w 58" name="T46"/>
                  <a:gd fmla="*/ 68 h 90" name="T47"/>
                  <a:gd fmla="*/ 30 w 58" name="T48"/>
                  <a:gd fmla="*/ 71 h 90" name="T49"/>
                  <a:gd fmla="*/ 20 w 58" name="T50"/>
                  <a:gd fmla="*/ 69 h 90" name="T51"/>
                  <a:gd fmla="*/ 14 w 58" name="T52"/>
                  <a:gd fmla="*/ 65 h 90" name="T53"/>
                  <a:gd fmla="*/ 13 w 58" name="T54"/>
                  <a:gd fmla="*/ 64 h 90" name="T55"/>
                  <a:gd fmla="*/ 13 w 58" name="T56"/>
                  <a:gd fmla="*/ 64 h 90" name="T57"/>
                  <a:gd fmla="*/ 13 w 58" name="T58"/>
                  <a:gd fmla="*/ 64 h 90" name="T59"/>
                  <a:gd fmla="*/ 13 w 58" name="T60"/>
                  <a:gd fmla="*/ 64 h 90" name="T61"/>
                  <a:gd fmla="*/ 9 w 58" name="T62"/>
                  <a:gd fmla="*/ 62 h 90" name="T63"/>
                  <a:gd fmla="*/ 2 w 58" name="T64"/>
                  <a:gd fmla="*/ 66 h 90" name="T65"/>
                  <a:gd fmla="*/ 2 w 58" name="T66"/>
                  <a:gd fmla="*/ 71 h 90" name="T67"/>
                  <a:gd fmla="*/ 23 w 58" name="T68"/>
                  <a:gd fmla="*/ 82 h 90" name="T69"/>
                  <a:gd fmla="*/ 23 w 58" name="T70"/>
                  <a:gd fmla="*/ 89 h 90" name="T71"/>
                  <a:gd fmla="*/ 25 w 58" name="T72"/>
                  <a:gd fmla="*/ 90 h 90" name="T73"/>
                  <a:gd fmla="*/ 31 w 58" name="T74"/>
                  <a:gd fmla="*/ 90 h 90" name="T75"/>
                  <a:gd fmla="*/ 33 w 58" name="T76"/>
                  <a:gd fmla="*/ 89 h 90" name="T77"/>
                  <a:gd fmla="*/ 33 w 58" name="T78"/>
                  <a:gd fmla="*/ 82 h 90" name="T79"/>
                  <a:gd fmla="*/ 49 w 58" name="T80"/>
                  <a:gd fmla="*/ 77 h 90" name="T81"/>
                  <a:gd fmla="*/ 55 w 58" name="T82"/>
                  <a:gd fmla="*/ 56 h 90" name="T83"/>
                  <a:gd fmla="*/ 33 w 58" name="T84"/>
                  <a:gd fmla="*/ 41 h 90"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90" w="57">
                    <a:moveTo>
                      <a:pt x="33" y="41"/>
                    </a:moveTo>
                    <a:cubicBezTo>
                      <a:pt x="32" y="40"/>
                      <a:pt x="32" y="40"/>
                      <a:pt x="32" y="40"/>
                    </a:cubicBezTo>
                    <a:cubicBezTo>
                      <a:pt x="29" y="39"/>
                      <a:pt x="25" y="37"/>
                      <a:pt x="24" y="37"/>
                    </a:cubicBezTo>
                    <a:cubicBezTo>
                      <a:pt x="24" y="37"/>
                      <a:pt x="23" y="36"/>
                      <a:pt x="23" y="36"/>
                    </a:cubicBezTo>
                    <a:cubicBezTo>
                      <a:pt x="20" y="35"/>
                      <a:pt x="19" y="34"/>
                      <a:pt x="17" y="32"/>
                    </a:cubicBezTo>
                    <a:cubicBezTo>
                      <a:pt x="15" y="29"/>
                      <a:pt x="16" y="26"/>
                      <a:pt x="18" y="24"/>
                    </a:cubicBezTo>
                    <a:cubicBezTo>
                      <a:pt x="21" y="21"/>
                      <a:pt x="25" y="20"/>
                      <a:pt x="28" y="20"/>
                    </a:cubicBezTo>
                    <a:cubicBezTo>
                      <a:pt x="30" y="20"/>
                      <a:pt x="38" y="19"/>
                      <a:pt x="48" y="27"/>
                    </a:cubicBezTo>
                    <a:cubicBezTo>
                      <a:pt x="50" y="29"/>
                      <a:pt x="54" y="26"/>
                      <a:pt x="56" y="24"/>
                    </a:cubicBezTo>
                    <a:cubicBezTo>
                      <a:pt x="57" y="22"/>
                      <a:pt x="57" y="20"/>
                      <a:pt x="56" y="18"/>
                    </a:cubicBezTo>
                    <a:cubicBezTo>
                      <a:pt x="53" y="14"/>
                      <a:pt x="43" y="11"/>
                      <a:pt x="38" y="10"/>
                    </a:cubicBezTo>
                    <a:cubicBezTo>
                      <a:pt x="37" y="9"/>
                      <a:pt x="35" y="9"/>
                      <a:pt x="33" y="9"/>
                    </a:cubicBezTo>
                    <a:cubicBezTo>
                      <a:pt x="33" y="2"/>
                      <a:pt x="33" y="2"/>
                      <a:pt x="33" y="2"/>
                    </a:cubicBezTo>
                    <a:cubicBezTo>
                      <a:pt x="33" y="1"/>
                      <a:pt x="32" y="0"/>
                      <a:pt x="31" y="0"/>
                    </a:cubicBezTo>
                    <a:cubicBezTo>
                      <a:pt x="25" y="0"/>
                      <a:pt x="25" y="0"/>
                      <a:pt x="25" y="0"/>
                    </a:cubicBezTo>
                    <a:cubicBezTo>
                      <a:pt x="24" y="0"/>
                      <a:pt x="23" y="1"/>
                      <a:pt x="23" y="2"/>
                    </a:cubicBezTo>
                    <a:cubicBezTo>
                      <a:pt x="23" y="9"/>
                      <a:pt x="23" y="9"/>
                      <a:pt x="23" y="9"/>
                    </a:cubicBezTo>
                    <a:cubicBezTo>
                      <a:pt x="17" y="10"/>
                      <a:pt x="12" y="12"/>
                      <a:pt x="8" y="15"/>
                    </a:cubicBezTo>
                    <a:cubicBezTo>
                      <a:pt x="2" y="21"/>
                      <a:pt x="0" y="30"/>
                      <a:pt x="4" y="37"/>
                    </a:cubicBezTo>
                    <a:cubicBezTo>
                      <a:pt x="5" y="40"/>
                      <a:pt x="8" y="43"/>
                      <a:pt x="11" y="45"/>
                    </a:cubicBezTo>
                    <a:cubicBezTo>
                      <a:pt x="14" y="46"/>
                      <a:pt x="26" y="52"/>
                      <a:pt x="32" y="54"/>
                    </a:cubicBezTo>
                    <a:cubicBezTo>
                      <a:pt x="35" y="56"/>
                      <a:pt x="35" y="56"/>
                      <a:pt x="35" y="56"/>
                    </a:cubicBezTo>
                    <a:cubicBezTo>
                      <a:pt x="37" y="57"/>
                      <a:pt x="39" y="58"/>
                      <a:pt x="40" y="60"/>
                    </a:cubicBezTo>
                    <a:cubicBezTo>
                      <a:pt x="42" y="63"/>
                      <a:pt x="41" y="66"/>
                      <a:pt x="39" y="68"/>
                    </a:cubicBezTo>
                    <a:cubicBezTo>
                      <a:pt x="37" y="70"/>
                      <a:pt x="34" y="71"/>
                      <a:pt x="30" y="71"/>
                    </a:cubicBezTo>
                    <a:cubicBezTo>
                      <a:pt x="27" y="71"/>
                      <a:pt x="24" y="70"/>
                      <a:pt x="20" y="69"/>
                    </a:cubicBezTo>
                    <a:cubicBezTo>
                      <a:pt x="18" y="68"/>
                      <a:pt x="16" y="67"/>
                      <a:pt x="14" y="65"/>
                    </a:cubicBezTo>
                    <a:cubicBezTo>
                      <a:pt x="14" y="65"/>
                      <a:pt x="13" y="65"/>
                      <a:pt x="13" y="64"/>
                    </a:cubicBezTo>
                    <a:cubicBezTo>
                      <a:pt x="13" y="64"/>
                      <a:pt x="13" y="64"/>
                      <a:pt x="13" y="64"/>
                    </a:cubicBezTo>
                    <a:cubicBezTo>
                      <a:pt x="13" y="64"/>
                      <a:pt x="13" y="64"/>
                      <a:pt x="13" y="64"/>
                    </a:cubicBezTo>
                    <a:cubicBezTo>
                      <a:pt x="13" y="64"/>
                      <a:pt x="13" y="64"/>
                      <a:pt x="13" y="64"/>
                    </a:cubicBezTo>
                    <a:cubicBezTo>
                      <a:pt x="12" y="62"/>
                      <a:pt x="10" y="62"/>
                      <a:pt x="9" y="62"/>
                    </a:cubicBezTo>
                    <a:cubicBezTo>
                      <a:pt x="6" y="62"/>
                      <a:pt x="3" y="64"/>
                      <a:pt x="2" y="66"/>
                    </a:cubicBezTo>
                    <a:cubicBezTo>
                      <a:pt x="1" y="68"/>
                      <a:pt x="1" y="70"/>
                      <a:pt x="2" y="71"/>
                    </a:cubicBezTo>
                    <a:cubicBezTo>
                      <a:pt x="6" y="77"/>
                      <a:pt x="14" y="81"/>
                      <a:pt x="23" y="82"/>
                    </a:cubicBezTo>
                    <a:cubicBezTo>
                      <a:pt x="23" y="89"/>
                      <a:pt x="23" y="89"/>
                      <a:pt x="23" y="89"/>
                    </a:cubicBezTo>
                    <a:cubicBezTo>
                      <a:pt x="23" y="90"/>
                      <a:pt x="24" y="90"/>
                      <a:pt x="25" y="90"/>
                    </a:cubicBezTo>
                    <a:cubicBezTo>
                      <a:pt x="31" y="90"/>
                      <a:pt x="31" y="90"/>
                      <a:pt x="31" y="90"/>
                    </a:cubicBezTo>
                    <a:cubicBezTo>
                      <a:pt x="32" y="90"/>
                      <a:pt x="33" y="90"/>
                      <a:pt x="33" y="89"/>
                    </a:cubicBezTo>
                    <a:cubicBezTo>
                      <a:pt x="33" y="82"/>
                      <a:pt x="33" y="82"/>
                      <a:pt x="33" y="82"/>
                    </a:cubicBezTo>
                    <a:cubicBezTo>
                      <a:pt x="40" y="82"/>
                      <a:pt x="46" y="80"/>
                      <a:pt x="49" y="77"/>
                    </a:cubicBezTo>
                    <a:cubicBezTo>
                      <a:pt x="55" y="72"/>
                      <a:pt x="58" y="63"/>
                      <a:pt x="55" y="56"/>
                    </a:cubicBezTo>
                    <a:cubicBezTo>
                      <a:pt x="52" y="48"/>
                      <a:pt x="41" y="44"/>
                      <a:pt x="33" y="41"/>
                    </a:cubicBezTo>
                    <a:close/>
                  </a:path>
                </a:pathLst>
              </a:custGeom>
              <a:grpFill/>
              <a:ln w="9525">
                <a:noFill/>
                <a:round/>
              </a:ln>
              <a:extLst/>
            </p:spPr>
            <p:txBody>
              <a:bodyPr anchor="t" anchorCtr="0" bIns="60960" compatLnSpc="1" lIns="121920" numCol="1" rIns="121920" tIns="60960" vert="horz" wrap="square">
                <a:prstTxWarp prst="textNoShape">
                  <a:avLst/>
                </a:prstTxWarp>
              </a:bodyPr>
              <a:lstStyle/>
              <a:p>
                <a:endParaRPr altLang="en-US" lang="zh-CN" sz="2400">
                  <a:latin charset="-122" panose="020b0503020204020204" pitchFamily="34" typeface="微软雅黑"/>
                  <a:ea charset="-122" panose="020b0503020204020204" pitchFamily="34" typeface="微软雅黑"/>
                  <a:sym charset="-122" panose="02010601030101010101" pitchFamily="2" typeface="FZHei-B01S"/>
                </a:endParaRPr>
              </a:p>
            </p:txBody>
          </p:sp>
        </p:grpSp>
      </p:grpSp>
      <p:grpSp>
        <p:nvGrpSpPr>
          <p:cNvPr id="27" name="组合 26"/>
          <p:cNvGrpSpPr/>
          <p:nvPr/>
        </p:nvGrpSpPr>
        <p:grpSpPr>
          <a:xfrm>
            <a:off x="6497531" y="1868011"/>
            <a:ext cx="1196276" cy="1196275"/>
            <a:chOff x="6497531" y="1868011"/>
            <a:chExt cx="1196276" cy="1196274"/>
          </a:xfrm>
        </p:grpSpPr>
        <p:sp>
          <p:nvSpPr>
            <p:cNvPr id="28" name="Teardrop 40"/>
            <p:cNvSpPr/>
            <p:nvPr/>
          </p:nvSpPr>
          <p:spPr>
            <a:xfrm>
              <a:off x="6497531" y="1868011"/>
              <a:ext cx="1196276" cy="1196274"/>
            </a:xfrm>
            <a:prstGeom prst="teardrop">
              <a:avLst/>
            </a:prstGeom>
            <a:noFill/>
            <a:ln w="571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2400">
                <a:latin charset="-122" panose="020b0503020204020204" pitchFamily="34" typeface="微软雅黑"/>
                <a:ea charset="-122" panose="020b0503020204020204" pitchFamily="34" typeface="微软雅黑"/>
                <a:sym charset="-122" panose="02010601030101010101" pitchFamily="2" typeface="FZHei-B01S"/>
              </a:endParaRPr>
            </a:p>
          </p:txBody>
        </p:sp>
        <p:grpSp>
          <p:nvGrpSpPr>
            <p:cNvPr id="29" name="Group 30"/>
            <p:cNvGrpSpPr>
              <a:grpSpLocks noChangeAspect="1"/>
            </p:cNvGrpSpPr>
            <p:nvPr/>
          </p:nvGrpSpPr>
          <p:grpSpPr>
            <a:xfrm>
              <a:off x="6803608" y="2159197"/>
              <a:ext cx="671337" cy="481838"/>
              <a:chOff x="3670" y="2036"/>
              <a:chExt cx="581" cy="417"/>
            </a:xfrm>
          </p:grpSpPr>
          <p:sp>
            <p:nvSpPr>
              <p:cNvPr id="30" name="Oval 31"/>
              <p:cNvSpPr>
                <a:spLocks noChangeArrowheads="1"/>
              </p:cNvSpPr>
              <p:nvPr/>
            </p:nvSpPr>
            <p:spPr bwMode="auto">
              <a:xfrm>
                <a:off x="3919" y="2251"/>
                <a:ext cx="82" cy="82"/>
              </a:xfrm>
              <a:prstGeom prst="ellipse">
                <a:avLst/>
              </a:prstGeom>
              <a:solidFill>
                <a:srgbClr val="FFFFFF"/>
              </a:solidFill>
              <a:ln w="9525">
                <a:noFill/>
                <a:round/>
              </a:ln>
              <a:extLst/>
            </p:spPr>
            <p:txBody>
              <a:bodyPr anchor="t" anchorCtr="0" bIns="60960" compatLnSpc="1" lIns="121920" numCol="1" rIns="121920" tIns="60960" vert="horz" wrap="square">
                <a:prstTxWarp prst="textNoShape">
                  <a:avLst/>
                </a:prstTxWarp>
              </a:bodyPr>
              <a:lstStyle/>
              <a:p>
                <a:endParaRPr altLang="en-US" lang="zh-CN"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31" name="Freeform 32"/>
              <p:cNvSpPr/>
              <p:nvPr/>
            </p:nvSpPr>
            <p:spPr bwMode="auto">
              <a:xfrm>
                <a:off x="3887" y="2337"/>
                <a:ext cx="147" cy="116"/>
              </a:xfrm>
              <a:custGeom>
                <a:gdLst>
                  <a:gd fmla="*/ 27 w 36" name="T0"/>
                  <a:gd fmla="*/ 0 h 28" name="T1"/>
                  <a:gd fmla="*/ 18 w 36" name="T2"/>
                  <a:gd fmla="*/ 11 h 28" name="T3"/>
                  <a:gd fmla="*/ 9 w 36" name="T4"/>
                  <a:gd fmla="*/ 0 h 28" name="T5"/>
                  <a:gd fmla="*/ 0 w 36" name="T6"/>
                  <a:gd fmla="*/ 18 h 28" name="T7"/>
                  <a:gd fmla="*/ 1 w 36" name="T8"/>
                  <a:gd fmla="*/ 26 h 28" name="T9"/>
                  <a:gd fmla="*/ 18 w 36" name="T10"/>
                  <a:gd fmla="*/ 28 h 28" name="T11"/>
                  <a:gd fmla="*/ 35 w 36" name="T12"/>
                  <a:gd fmla="*/ 26 h 28" name="T13"/>
                  <a:gd fmla="*/ 36 w 36" name="T14"/>
                  <a:gd fmla="*/ 18 h 28" name="T15"/>
                  <a:gd fmla="*/ 27 w 36" name="T16"/>
                  <a:gd fmla="*/ 0 h 2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8" w="36">
                    <a:moveTo>
                      <a:pt x="27" y="0"/>
                    </a:moveTo>
                    <a:cubicBezTo>
                      <a:pt x="18" y="11"/>
                      <a:pt x="18" y="11"/>
                      <a:pt x="18" y="11"/>
                    </a:cubicBezTo>
                    <a:cubicBezTo>
                      <a:pt x="9" y="0"/>
                      <a:pt x="9" y="0"/>
                      <a:pt x="9" y="0"/>
                    </a:cubicBezTo>
                    <a:cubicBezTo>
                      <a:pt x="3" y="4"/>
                      <a:pt x="0" y="11"/>
                      <a:pt x="0" y="18"/>
                    </a:cubicBezTo>
                    <a:cubicBezTo>
                      <a:pt x="0" y="21"/>
                      <a:pt x="0" y="23"/>
                      <a:pt x="1" y="26"/>
                    </a:cubicBezTo>
                    <a:cubicBezTo>
                      <a:pt x="6" y="27"/>
                      <a:pt x="12" y="28"/>
                      <a:pt x="18" y="28"/>
                    </a:cubicBezTo>
                    <a:cubicBezTo>
                      <a:pt x="24" y="28"/>
                      <a:pt x="30" y="27"/>
                      <a:pt x="35" y="26"/>
                    </a:cubicBezTo>
                    <a:cubicBezTo>
                      <a:pt x="36" y="23"/>
                      <a:pt x="36" y="21"/>
                      <a:pt x="36" y="18"/>
                    </a:cubicBezTo>
                    <a:cubicBezTo>
                      <a:pt x="36" y="11"/>
                      <a:pt x="33" y="4"/>
                      <a:pt x="27" y="0"/>
                    </a:cubicBezTo>
                    <a:close/>
                  </a:path>
                </a:pathLst>
              </a:custGeom>
              <a:solidFill>
                <a:srgbClr val="FFFFFF"/>
              </a:solidFill>
              <a:ln w="9525">
                <a:noFill/>
                <a:round/>
              </a:ln>
              <a:extLst/>
            </p:spPr>
            <p:txBody>
              <a:bodyPr anchor="t" anchorCtr="0" bIns="60960" compatLnSpc="1" lIns="121920" numCol="1" rIns="121920" tIns="60960" vert="horz" wrap="square">
                <a:prstTxWarp prst="textNoShape">
                  <a:avLst/>
                </a:prstTxWarp>
              </a:bodyPr>
              <a:lstStyle/>
              <a:p>
                <a:endParaRPr altLang="en-US" lang="zh-CN"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32" name="Oval 33"/>
              <p:cNvSpPr>
                <a:spLocks noChangeArrowheads="1"/>
              </p:cNvSpPr>
              <p:nvPr/>
            </p:nvSpPr>
            <p:spPr bwMode="auto">
              <a:xfrm>
                <a:off x="3707" y="2251"/>
                <a:ext cx="77" cy="82"/>
              </a:xfrm>
              <a:prstGeom prst="ellipse">
                <a:avLst/>
              </a:prstGeom>
              <a:solidFill>
                <a:srgbClr val="FFFFFF"/>
              </a:solidFill>
              <a:ln w="9525">
                <a:noFill/>
                <a:round/>
              </a:ln>
              <a:extLst/>
            </p:spPr>
            <p:txBody>
              <a:bodyPr anchor="t" anchorCtr="0" bIns="60960" compatLnSpc="1" lIns="121920" numCol="1" rIns="121920" tIns="60960" vert="horz" wrap="square">
                <a:prstTxWarp prst="textNoShape">
                  <a:avLst/>
                </a:prstTxWarp>
              </a:bodyPr>
              <a:lstStyle/>
              <a:p>
                <a:endParaRPr altLang="en-US" lang="zh-CN"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33" name="Freeform 34"/>
              <p:cNvSpPr/>
              <p:nvPr/>
            </p:nvSpPr>
            <p:spPr bwMode="auto">
              <a:xfrm>
                <a:off x="3670" y="2337"/>
                <a:ext cx="151" cy="116"/>
              </a:xfrm>
              <a:custGeom>
                <a:gdLst>
                  <a:gd fmla="*/ 28 w 37" name="T0"/>
                  <a:gd fmla="*/ 0 h 28" name="T1"/>
                  <a:gd fmla="*/ 19 w 37" name="T2"/>
                  <a:gd fmla="*/ 11 h 28" name="T3"/>
                  <a:gd fmla="*/ 9 w 37" name="T4"/>
                  <a:gd fmla="*/ 0 h 28" name="T5"/>
                  <a:gd fmla="*/ 0 w 37" name="T6"/>
                  <a:gd fmla="*/ 18 h 28" name="T7"/>
                  <a:gd fmla="*/ 1 w 37" name="T8"/>
                  <a:gd fmla="*/ 26 h 28" name="T9"/>
                  <a:gd fmla="*/ 19 w 37" name="T10"/>
                  <a:gd fmla="*/ 28 h 28" name="T11"/>
                  <a:gd fmla="*/ 36 w 37" name="T12"/>
                  <a:gd fmla="*/ 26 h 28" name="T13"/>
                  <a:gd fmla="*/ 37 w 37" name="T14"/>
                  <a:gd fmla="*/ 18 h 28" name="T15"/>
                  <a:gd fmla="*/ 28 w 37" name="T16"/>
                  <a:gd fmla="*/ 0 h 2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8" w="37">
                    <a:moveTo>
                      <a:pt x="28" y="0"/>
                    </a:moveTo>
                    <a:cubicBezTo>
                      <a:pt x="19" y="11"/>
                      <a:pt x="19" y="11"/>
                      <a:pt x="19" y="11"/>
                    </a:cubicBezTo>
                    <a:cubicBezTo>
                      <a:pt x="9" y="0"/>
                      <a:pt x="9" y="0"/>
                      <a:pt x="9" y="0"/>
                    </a:cubicBezTo>
                    <a:cubicBezTo>
                      <a:pt x="4" y="4"/>
                      <a:pt x="0" y="11"/>
                      <a:pt x="0" y="18"/>
                    </a:cubicBezTo>
                    <a:cubicBezTo>
                      <a:pt x="0" y="21"/>
                      <a:pt x="1" y="23"/>
                      <a:pt x="1" y="26"/>
                    </a:cubicBezTo>
                    <a:cubicBezTo>
                      <a:pt x="7" y="27"/>
                      <a:pt x="12" y="28"/>
                      <a:pt x="19" y="28"/>
                    </a:cubicBezTo>
                    <a:cubicBezTo>
                      <a:pt x="25" y="28"/>
                      <a:pt x="31" y="27"/>
                      <a:pt x="36" y="26"/>
                    </a:cubicBezTo>
                    <a:cubicBezTo>
                      <a:pt x="37" y="23"/>
                      <a:pt x="37" y="21"/>
                      <a:pt x="37" y="18"/>
                    </a:cubicBezTo>
                    <a:cubicBezTo>
                      <a:pt x="37" y="11"/>
                      <a:pt x="33" y="4"/>
                      <a:pt x="28" y="0"/>
                    </a:cubicBezTo>
                    <a:close/>
                  </a:path>
                </a:pathLst>
              </a:custGeom>
              <a:solidFill>
                <a:srgbClr val="FFFFFF"/>
              </a:solidFill>
              <a:ln w="9525">
                <a:noFill/>
                <a:round/>
              </a:ln>
              <a:extLst/>
            </p:spPr>
            <p:txBody>
              <a:bodyPr anchor="t" anchorCtr="0" bIns="60960" compatLnSpc="1" lIns="121920" numCol="1" rIns="121920" tIns="60960" vert="horz" wrap="square">
                <a:prstTxWarp prst="textNoShape">
                  <a:avLst/>
                </a:prstTxWarp>
              </a:bodyPr>
              <a:lstStyle/>
              <a:p>
                <a:endParaRPr altLang="en-US" lang="zh-CN"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34" name="Oval 35"/>
              <p:cNvSpPr>
                <a:spLocks noChangeArrowheads="1"/>
              </p:cNvSpPr>
              <p:nvPr/>
            </p:nvSpPr>
            <p:spPr bwMode="auto">
              <a:xfrm>
                <a:off x="4136" y="2251"/>
                <a:ext cx="78" cy="82"/>
              </a:xfrm>
              <a:prstGeom prst="ellipse">
                <a:avLst/>
              </a:prstGeom>
              <a:solidFill>
                <a:srgbClr val="FFFFFF"/>
              </a:solidFill>
              <a:ln w="9525">
                <a:noFill/>
                <a:round/>
              </a:ln>
              <a:extLst/>
            </p:spPr>
            <p:txBody>
              <a:bodyPr anchor="t" anchorCtr="0" bIns="60960" compatLnSpc="1" lIns="121920" numCol="1" rIns="121920" tIns="60960" vert="horz" wrap="square">
                <a:prstTxWarp prst="textNoShape">
                  <a:avLst/>
                </a:prstTxWarp>
              </a:bodyPr>
              <a:lstStyle/>
              <a:p>
                <a:endParaRPr altLang="en-US" lang="zh-CN"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35" name="Freeform 36"/>
              <p:cNvSpPr/>
              <p:nvPr/>
            </p:nvSpPr>
            <p:spPr bwMode="auto">
              <a:xfrm>
                <a:off x="4099" y="2337"/>
                <a:ext cx="152" cy="116"/>
              </a:xfrm>
              <a:custGeom>
                <a:gdLst>
                  <a:gd fmla="*/ 28 w 37" name="T0"/>
                  <a:gd fmla="*/ 0 h 28" name="T1"/>
                  <a:gd fmla="*/ 18 w 37" name="T2"/>
                  <a:gd fmla="*/ 11 h 28" name="T3"/>
                  <a:gd fmla="*/ 9 w 37" name="T4"/>
                  <a:gd fmla="*/ 0 h 28" name="T5"/>
                  <a:gd fmla="*/ 0 w 37" name="T6"/>
                  <a:gd fmla="*/ 18 h 28" name="T7"/>
                  <a:gd fmla="*/ 1 w 37" name="T8"/>
                  <a:gd fmla="*/ 26 h 28" name="T9"/>
                  <a:gd fmla="*/ 18 w 37" name="T10"/>
                  <a:gd fmla="*/ 28 h 28" name="T11"/>
                  <a:gd fmla="*/ 36 w 37" name="T12"/>
                  <a:gd fmla="*/ 26 h 28" name="T13"/>
                  <a:gd fmla="*/ 37 w 37" name="T14"/>
                  <a:gd fmla="*/ 18 h 28" name="T15"/>
                  <a:gd fmla="*/ 28 w 37" name="T16"/>
                  <a:gd fmla="*/ 0 h 2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8" w="37">
                    <a:moveTo>
                      <a:pt x="28" y="0"/>
                    </a:moveTo>
                    <a:cubicBezTo>
                      <a:pt x="18" y="11"/>
                      <a:pt x="18" y="11"/>
                      <a:pt x="18" y="11"/>
                    </a:cubicBezTo>
                    <a:cubicBezTo>
                      <a:pt x="9" y="0"/>
                      <a:pt x="9" y="0"/>
                      <a:pt x="9" y="0"/>
                    </a:cubicBezTo>
                    <a:cubicBezTo>
                      <a:pt x="4" y="4"/>
                      <a:pt x="0" y="11"/>
                      <a:pt x="0" y="18"/>
                    </a:cubicBezTo>
                    <a:cubicBezTo>
                      <a:pt x="0" y="21"/>
                      <a:pt x="0" y="23"/>
                      <a:pt x="1" y="26"/>
                    </a:cubicBezTo>
                    <a:cubicBezTo>
                      <a:pt x="6" y="27"/>
                      <a:pt x="12" y="28"/>
                      <a:pt x="18" y="28"/>
                    </a:cubicBezTo>
                    <a:cubicBezTo>
                      <a:pt x="25" y="28"/>
                      <a:pt x="30" y="27"/>
                      <a:pt x="36" y="26"/>
                    </a:cubicBezTo>
                    <a:cubicBezTo>
                      <a:pt x="36" y="23"/>
                      <a:pt x="37" y="21"/>
                      <a:pt x="37" y="18"/>
                    </a:cubicBezTo>
                    <a:cubicBezTo>
                      <a:pt x="37" y="11"/>
                      <a:pt x="33" y="4"/>
                      <a:pt x="28" y="0"/>
                    </a:cubicBezTo>
                    <a:close/>
                  </a:path>
                </a:pathLst>
              </a:custGeom>
              <a:solidFill>
                <a:srgbClr val="FFFFFF"/>
              </a:solidFill>
              <a:ln w="9525">
                <a:noFill/>
                <a:round/>
              </a:ln>
              <a:extLst/>
            </p:spPr>
            <p:txBody>
              <a:bodyPr anchor="t" anchorCtr="0" bIns="60960" compatLnSpc="1" lIns="121920" numCol="1" rIns="121920" tIns="60960" vert="horz" wrap="square">
                <a:prstTxWarp prst="textNoShape">
                  <a:avLst/>
                </a:prstTxWarp>
              </a:bodyPr>
              <a:lstStyle/>
              <a:p>
                <a:endParaRPr altLang="en-US" lang="zh-CN"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36" name="Oval 37"/>
              <p:cNvSpPr>
                <a:spLocks noChangeArrowheads="1"/>
              </p:cNvSpPr>
              <p:nvPr/>
            </p:nvSpPr>
            <p:spPr bwMode="auto">
              <a:xfrm>
                <a:off x="3813" y="2036"/>
                <a:ext cx="82" cy="82"/>
              </a:xfrm>
              <a:prstGeom prst="ellipse">
                <a:avLst/>
              </a:prstGeom>
              <a:solidFill>
                <a:srgbClr val="FFFFFF"/>
              </a:solidFill>
              <a:ln w="9525">
                <a:noFill/>
                <a:round/>
              </a:ln>
              <a:extLst/>
            </p:spPr>
            <p:txBody>
              <a:bodyPr anchor="t" anchorCtr="0" bIns="60960" compatLnSpc="1" lIns="121920" numCol="1" rIns="121920" tIns="60960" vert="horz" wrap="square">
                <a:prstTxWarp prst="textNoShape">
                  <a:avLst/>
                </a:prstTxWarp>
              </a:bodyPr>
              <a:lstStyle/>
              <a:p>
                <a:endParaRPr altLang="en-US" lang="zh-CN"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37" name="Freeform 38"/>
              <p:cNvSpPr/>
              <p:nvPr/>
            </p:nvSpPr>
            <p:spPr bwMode="auto">
              <a:xfrm>
                <a:off x="3776" y="2123"/>
                <a:ext cx="152" cy="115"/>
              </a:xfrm>
              <a:custGeom>
                <a:gdLst>
                  <a:gd fmla="*/ 28 w 37" name="T0"/>
                  <a:gd fmla="*/ 0 h 28" name="T1"/>
                  <a:gd fmla="*/ 19 w 37" name="T2"/>
                  <a:gd fmla="*/ 11 h 28" name="T3"/>
                  <a:gd fmla="*/ 9 w 37" name="T4"/>
                  <a:gd fmla="*/ 0 h 28" name="T5"/>
                  <a:gd fmla="*/ 0 w 37" name="T6"/>
                  <a:gd fmla="*/ 18 h 28" name="T7"/>
                  <a:gd fmla="*/ 2 w 37" name="T8"/>
                  <a:gd fmla="*/ 26 h 28" name="T9"/>
                  <a:gd fmla="*/ 19 w 37" name="T10"/>
                  <a:gd fmla="*/ 28 h 28" name="T11"/>
                  <a:gd fmla="*/ 36 w 37" name="T12"/>
                  <a:gd fmla="*/ 26 h 28" name="T13"/>
                  <a:gd fmla="*/ 37 w 37" name="T14"/>
                  <a:gd fmla="*/ 18 h 28" name="T15"/>
                  <a:gd fmla="*/ 28 w 37" name="T16"/>
                  <a:gd fmla="*/ 0 h 2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8" w="37">
                    <a:moveTo>
                      <a:pt x="28" y="0"/>
                    </a:moveTo>
                    <a:cubicBezTo>
                      <a:pt x="19" y="11"/>
                      <a:pt x="19" y="11"/>
                      <a:pt x="19" y="11"/>
                    </a:cubicBezTo>
                    <a:cubicBezTo>
                      <a:pt x="9" y="0"/>
                      <a:pt x="9" y="0"/>
                      <a:pt x="9" y="0"/>
                    </a:cubicBezTo>
                    <a:cubicBezTo>
                      <a:pt x="4" y="4"/>
                      <a:pt x="0" y="11"/>
                      <a:pt x="0" y="18"/>
                    </a:cubicBezTo>
                    <a:cubicBezTo>
                      <a:pt x="0" y="21"/>
                      <a:pt x="1" y="23"/>
                      <a:pt x="2" y="26"/>
                    </a:cubicBezTo>
                    <a:cubicBezTo>
                      <a:pt x="7" y="27"/>
                      <a:pt x="13" y="28"/>
                      <a:pt x="19" y="28"/>
                    </a:cubicBezTo>
                    <a:cubicBezTo>
                      <a:pt x="25" y="28"/>
                      <a:pt x="31" y="27"/>
                      <a:pt x="36" y="26"/>
                    </a:cubicBezTo>
                    <a:cubicBezTo>
                      <a:pt x="37" y="23"/>
                      <a:pt x="37" y="21"/>
                      <a:pt x="37" y="18"/>
                    </a:cubicBezTo>
                    <a:cubicBezTo>
                      <a:pt x="37" y="11"/>
                      <a:pt x="34" y="4"/>
                      <a:pt x="28" y="0"/>
                    </a:cubicBezTo>
                    <a:close/>
                  </a:path>
                </a:pathLst>
              </a:custGeom>
              <a:solidFill>
                <a:srgbClr val="FFFFFF"/>
              </a:solidFill>
              <a:ln w="9525">
                <a:noFill/>
                <a:round/>
              </a:ln>
              <a:extLst/>
            </p:spPr>
            <p:txBody>
              <a:bodyPr anchor="t" anchorCtr="0" bIns="60960" compatLnSpc="1" lIns="121920" numCol="1" rIns="121920" tIns="60960" vert="horz" wrap="square">
                <a:prstTxWarp prst="textNoShape">
                  <a:avLst/>
                </a:prstTxWarp>
              </a:bodyPr>
              <a:lstStyle/>
              <a:p>
                <a:endParaRPr altLang="en-US" lang="zh-CN"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38" name="Oval 39"/>
              <p:cNvSpPr>
                <a:spLocks noChangeArrowheads="1"/>
              </p:cNvSpPr>
              <p:nvPr/>
            </p:nvSpPr>
            <p:spPr bwMode="auto">
              <a:xfrm>
                <a:off x="4026" y="2036"/>
                <a:ext cx="82" cy="82"/>
              </a:xfrm>
              <a:prstGeom prst="ellipse">
                <a:avLst/>
              </a:prstGeom>
              <a:solidFill>
                <a:srgbClr val="FFFFFF"/>
              </a:solidFill>
              <a:ln w="9525">
                <a:noFill/>
                <a:round/>
              </a:ln>
              <a:extLst/>
            </p:spPr>
            <p:txBody>
              <a:bodyPr anchor="t" anchorCtr="0" bIns="60960" compatLnSpc="1" lIns="121920" numCol="1" rIns="121920" tIns="60960" vert="horz" wrap="square">
                <a:prstTxWarp prst="textNoShape">
                  <a:avLst/>
                </a:prstTxWarp>
              </a:bodyPr>
              <a:lstStyle/>
              <a:p>
                <a:endParaRPr altLang="en-US" lang="zh-CN"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39" name="Freeform 40"/>
              <p:cNvSpPr/>
              <p:nvPr/>
            </p:nvSpPr>
            <p:spPr bwMode="auto">
              <a:xfrm>
                <a:off x="3993" y="2123"/>
                <a:ext cx="151" cy="115"/>
              </a:xfrm>
              <a:custGeom>
                <a:gdLst>
                  <a:gd fmla="*/ 28 w 37" name="T0"/>
                  <a:gd fmla="*/ 0 h 28" name="T1"/>
                  <a:gd fmla="*/ 18 w 37" name="T2"/>
                  <a:gd fmla="*/ 11 h 28" name="T3"/>
                  <a:gd fmla="*/ 9 w 37" name="T4"/>
                  <a:gd fmla="*/ 0 h 28" name="T5"/>
                  <a:gd fmla="*/ 0 w 37" name="T6"/>
                  <a:gd fmla="*/ 18 h 28" name="T7"/>
                  <a:gd fmla="*/ 1 w 37" name="T8"/>
                  <a:gd fmla="*/ 26 h 28" name="T9"/>
                  <a:gd fmla="*/ 18 w 37" name="T10"/>
                  <a:gd fmla="*/ 28 h 28" name="T11"/>
                  <a:gd fmla="*/ 35 w 37" name="T12"/>
                  <a:gd fmla="*/ 26 h 28" name="T13"/>
                  <a:gd fmla="*/ 37 w 37" name="T14"/>
                  <a:gd fmla="*/ 18 h 28" name="T15"/>
                  <a:gd fmla="*/ 28 w 37" name="T16"/>
                  <a:gd fmla="*/ 0 h 2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8" w="37">
                    <a:moveTo>
                      <a:pt x="28" y="0"/>
                    </a:moveTo>
                    <a:cubicBezTo>
                      <a:pt x="18" y="11"/>
                      <a:pt x="18" y="11"/>
                      <a:pt x="18" y="11"/>
                    </a:cubicBezTo>
                    <a:cubicBezTo>
                      <a:pt x="9" y="0"/>
                      <a:pt x="9" y="0"/>
                      <a:pt x="9" y="0"/>
                    </a:cubicBezTo>
                    <a:cubicBezTo>
                      <a:pt x="3" y="4"/>
                      <a:pt x="0" y="11"/>
                      <a:pt x="0" y="18"/>
                    </a:cubicBezTo>
                    <a:cubicBezTo>
                      <a:pt x="0" y="21"/>
                      <a:pt x="0" y="23"/>
                      <a:pt x="1" y="26"/>
                    </a:cubicBezTo>
                    <a:cubicBezTo>
                      <a:pt x="6" y="27"/>
                      <a:pt x="12" y="28"/>
                      <a:pt x="18" y="28"/>
                    </a:cubicBezTo>
                    <a:cubicBezTo>
                      <a:pt x="24" y="28"/>
                      <a:pt x="30" y="27"/>
                      <a:pt x="35" y="26"/>
                    </a:cubicBezTo>
                    <a:cubicBezTo>
                      <a:pt x="36" y="23"/>
                      <a:pt x="37" y="21"/>
                      <a:pt x="37" y="18"/>
                    </a:cubicBezTo>
                    <a:cubicBezTo>
                      <a:pt x="37" y="11"/>
                      <a:pt x="33" y="4"/>
                      <a:pt x="28" y="0"/>
                    </a:cubicBezTo>
                    <a:close/>
                  </a:path>
                </a:pathLst>
              </a:custGeom>
              <a:solidFill>
                <a:srgbClr val="FFFFFF"/>
              </a:solidFill>
              <a:ln w="9525">
                <a:noFill/>
                <a:round/>
              </a:ln>
              <a:extLst/>
            </p:spPr>
            <p:txBody>
              <a:bodyPr anchor="t" anchorCtr="0" bIns="60960" compatLnSpc="1" lIns="121920" numCol="1" rIns="121920" tIns="60960" vert="horz" wrap="square">
                <a:prstTxWarp prst="textNoShape">
                  <a:avLst/>
                </a:prstTxWarp>
              </a:bodyPr>
              <a:lstStyle/>
              <a:p>
                <a:endParaRPr altLang="en-US" lang="zh-CN" sz="2400">
                  <a:latin charset="-122" panose="020b0503020204020204" pitchFamily="34" typeface="微软雅黑"/>
                  <a:ea charset="-122" panose="020b0503020204020204" pitchFamily="34" typeface="微软雅黑"/>
                  <a:sym charset="-122" panose="02010601030101010101" pitchFamily="2" typeface="FZHei-B01S"/>
                </a:endParaRPr>
              </a:p>
            </p:txBody>
          </p:sp>
        </p:grpSp>
      </p:grpSp>
      <p:grpSp>
        <p:nvGrpSpPr>
          <p:cNvPr id="40" name="组合 39"/>
          <p:cNvGrpSpPr/>
          <p:nvPr/>
        </p:nvGrpSpPr>
        <p:grpSpPr>
          <a:xfrm>
            <a:off x="8679546" y="2723665"/>
            <a:ext cx="1196276" cy="1196275"/>
            <a:chOff x="8679545" y="2723665"/>
            <a:chExt cx="1196276" cy="1196274"/>
          </a:xfrm>
        </p:grpSpPr>
        <p:sp>
          <p:nvSpPr>
            <p:cNvPr id="41" name="Teardrop 40"/>
            <p:cNvSpPr/>
            <p:nvPr/>
          </p:nvSpPr>
          <p:spPr>
            <a:xfrm>
              <a:off x="8679545" y="2723665"/>
              <a:ext cx="1196276" cy="1196274"/>
            </a:xfrm>
            <a:prstGeom prst="teardrop">
              <a:avLst/>
            </a:prstGeom>
            <a:noFill/>
            <a:ln w="571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2400">
                <a:latin charset="-122" panose="020b0503020204020204" pitchFamily="34" typeface="微软雅黑"/>
                <a:ea charset="-122" panose="020b0503020204020204" pitchFamily="34" typeface="微软雅黑"/>
                <a:sym charset="-122" panose="02010601030101010101" pitchFamily="2" typeface="FZHei-B01S"/>
              </a:endParaRPr>
            </a:p>
          </p:txBody>
        </p:sp>
        <p:grpSp>
          <p:nvGrpSpPr>
            <p:cNvPr id="42" name="组合 41"/>
            <p:cNvGrpSpPr/>
            <p:nvPr/>
          </p:nvGrpSpPr>
          <p:grpSpPr>
            <a:xfrm>
              <a:off x="9098807" y="3037776"/>
              <a:ext cx="433949" cy="491850"/>
              <a:chOff x="2471074" y="6170447"/>
              <a:chExt cx="1106488" cy="1254125"/>
            </a:xfrm>
            <a:solidFill>
              <a:schemeClr val="bg1"/>
            </a:solidFill>
          </p:grpSpPr>
          <p:sp>
            <p:nvSpPr>
              <p:cNvPr id="43" name="Freeform 11"/>
              <p:cNvSpPr/>
              <p:nvPr/>
            </p:nvSpPr>
            <p:spPr bwMode="auto">
              <a:xfrm>
                <a:off x="2471074" y="6843547"/>
                <a:ext cx="1106488" cy="581025"/>
              </a:xfrm>
              <a:custGeom>
                <a:gdLst>
                  <a:gd fmla="*/ 0 w 38" name="T0"/>
                  <a:gd fmla="*/ 9 h 19" name="T1"/>
                  <a:gd fmla="*/ 4 w 38" name="T2"/>
                  <a:gd fmla="*/ 2 h 19" name="T3"/>
                  <a:gd fmla="*/ 12 w 38" name="T4"/>
                  <a:gd fmla="*/ 0 h 19" name="T5"/>
                  <a:gd fmla="*/ 19 w 38" name="T6"/>
                  <a:gd fmla="*/ 17 h 19" name="T7"/>
                  <a:gd fmla="*/ 26 w 38" name="T8"/>
                  <a:gd fmla="*/ 0 h 19" name="T9"/>
                  <a:gd fmla="*/ 34 w 38" name="T10"/>
                  <a:gd fmla="*/ 2 h 19" name="T11"/>
                  <a:gd fmla="*/ 38 w 38" name="T12"/>
                  <a:gd fmla="*/ 9 h 19" name="T13"/>
                  <a:gd fmla="*/ 38 w 38" name="T14"/>
                  <a:gd fmla="*/ 19 h 19" name="T15"/>
                  <a:gd fmla="*/ 19 w 38" name="T16"/>
                  <a:gd fmla="*/ 19 h 19" name="T17"/>
                  <a:gd fmla="*/ 0 w 38" name="T18"/>
                  <a:gd fmla="*/ 19 h 19" name="T19"/>
                  <a:gd fmla="*/ 0 w 38" name="T20"/>
                  <a:gd fmla="*/ 9 h 19"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9" w="38">
                    <a:moveTo>
                      <a:pt x="0" y="9"/>
                    </a:moveTo>
                    <a:cubicBezTo>
                      <a:pt x="0" y="6"/>
                      <a:pt x="1" y="3"/>
                      <a:pt x="4" y="2"/>
                    </a:cubicBezTo>
                    <a:cubicBezTo>
                      <a:pt x="12" y="0"/>
                      <a:pt x="12" y="0"/>
                      <a:pt x="12" y="0"/>
                    </a:cubicBezTo>
                    <a:cubicBezTo>
                      <a:pt x="19" y="17"/>
                      <a:pt x="19" y="17"/>
                      <a:pt x="19" y="17"/>
                    </a:cubicBezTo>
                    <a:cubicBezTo>
                      <a:pt x="26" y="0"/>
                      <a:pt x="26" y="0"/>
                      <a:pt x="26" y="0"/>
                    </a:cubicBezTo>
                    <a:cubicBezTo>
                      <a:pt x="34" y="2"/>
                      <a:pt x="34" y="2"/>
                      <a:pt x="34" y="2"/>
                    </a:cubicBezTo>
                    <a:cubicBezTo>
                      <a:pt x="36" y="3"/>
                      <a:pt x="38" y="6"/>
                      <a:pt x="38" y="9"/>
                    </a:cubicBezTo>
                    <a:cubicBezTo>
                      <a:pt x="38" y="19"/>
                      <a:pt x="38" y="19"/>
                      <a:pt x="38" y="19"/>
                    </a:cubicBezTo>
                    <a:cubicBezTo>
                      <a:pt x="19" y="19"/>
                      <a:pt x="19" y="19"/>
                      <a:pt x="19" y="19"/>
                    </a:cubicBezTo>
                    <a:cubicBezTo>
                      <a:pt x="0" y="19"/>
                      <a:pt x="0" y="19"/>
                      <a:pt x="0" y="19"/>
                    </a:cubicBezTo>
                    <a:cubicBezTo>
                      <a:pt x="0" y="9"/>
                      <a:pt x="0" y="9"/>
                      <a:pt x="0" y="9"/>
                    </a:cubicBezTo>
                    <a:close/>
                  </a:path>
                </a:pathLst>
              </a:custGeom>
              <a:grpFill/>
              <a:ln w="9525">
                <a:noFill/>
                <a:round/>
              </a:ln>
              <a:extLst/>
            </p:spPr>
            <p:txBody>
              <a:bodyPr anchor="t" anchorCtr="0" bIns="60960" compatLnSpc="1" lIns="121920" numCol="1" rIns="121920" tIns="60960" vert="horz" wrap="square">
                <a:prstTxWarp prst="textNoShape">
                  <a:avLst/>
                </a:prstTxWarp>
              </a:bodyPr>
              <a:lstStyle/>
              <a:p>
                <a:endParaRPr altLang="en-US" lang="zh-CN"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44" name="Freeform 12"/>
              <p:cNvSpPr/>
              <p:nvPr/>
            </p:nvSpPr>
            <p:spPr bwMode="auto">
              <a:xfrm>
                <a:off x="2761587" y="6170447"/>
                <a:ext cx="495300" cy="611188"/>
              </a:xfrm>
              <a:custGeom>
                <a:gdLst>
                  <a:gd fmla="*/ 9 w 17" name="T0"/>
                  <a:gd fmla="*/ 20 h 20" name="T1"/>
                  <a:gd fmla="*/ 3 w 17" name="T2"/>
                  <a:gd fmla="*/ 16 h 20" name="T3"/>
                  <a:gd fmla="*/ 1 w 17" name="T4"/>
                  <a:gd fmla="*/ 6 h 20" name="T5"/>
                  <a:gd fmla="*/ 9 w 17" name="T6"/>
                  <a:gd fmla="*/ 0 h 20" name="T7"/>
                  <a:gd fmla="*/ 16 w 17" name="T8"/>
                  <a:gd fmla="*/ 6 h 20" name="T9"/>
                  <a:gd fmla="*/ 15 w 17" name="T10"/>
                  <a:gd fmla="*/ 16 h 20" name="T11"/>
                  <a:gd fmla="*/ 9 w 17" name="T12"/>
                  <a:gd fmla="*/ 20 h 20" name="T13"/>
                </a:gdLst>
                <a:cxnLst>
                  <a:cxn ang="0">
                    <a:pos x="T0" y="T1"/>
                  </a:cxn>
                  <a:cxn ang="0">
                    <a:pos x="T2" y="T3"/>
                  </a:cxn>
                  <a:cxn ang="0">
                    <a:pos x="T4" y="T5"/>
                  </a:cxn>
                  <a:cxn ang="0">
                    <a:pos x="T6" y="T7"/>
                  </a:cxn>
                  <a:cxn ang="0">
                    <a:pos x="T8" y="T9"/>
                  </a:cxn>
                  <a:cxn ang="0">
                    <a:pos x="T10" y="T11"/>
                  </a:cxn>
                  <a:cxn ang="0">
                    <a:pos x="T12" y="T13"/>
                  </a:cxn>
                </a:cxnLst>
                <a:rect b="b" l="0" r="r" t="0"/>
                <a:pathLst>
                  <a:path h="20" w="17">
                    <a:moveTo>
                      <a:pt x="9" y="20"/>
                    </a:moveTo>
                    <a:cubicBezTo>
                      <a:pt x="6" y="20"/>
                      <a:pt x="4" y="18"/>
                      <a:pt x="3" y="16"/>
                    </a:cubicBezTo>
                    <a:cubicBezTo>
                      <a:pt x="1" y="13"/>
                      <a:pt x="0" y="9"/>
                      <a:pt x="1" y="6"/>
                    </a:cubicBezTo>
                    <a:cubicBezTo>
                      <a:pt x="2" y="3"/>
                      <a:pt x="4" y="0"/>
                      <a:pt x="9" y="0"/>
                    </a:cubicBezTo>
                    <a:cubicBezTo>
                      <a:pt x="13" y="0"/>
                      <a:pt x="16" y="3"/>
                      <a:pt x="16" y="6"/>
                    </a:cubicBezTo>
                    <a:cubicBezTo>
                      <a:pt x="17" y="9"/>
                      <a:pt x="16" y="13"/>
                      <a:pt x="15" y="16"/>
                    </a:cubicBezTo>
                    <a:cubicBezTo>
                      <a:pt x="13" y="18"/>
                      <a:pt x="11" y="20"/>
                      <a:pt x="9" y="20"/>
                    </a:cubicBezTo>
                    <a:close/>
                  </a:path>
                </a:pathLst>
              </a:custGeom>
              <a:grpFill/>
              <a:ln w="9525">
                <a:noFill/>
                <a:round/>
              </a:ln>
              <a:extLst/>
            </p:spPr>
            <p:txBody>
              <a:bodyPr anchor="t" anchorCtr="0" bIns="60960" compatLnSpc="1" lIns="121920" numCol="1" rIns="121920" tIns="60960" vert="horz" wrap="square">
                <a:prstTxWarp prst="textNoShape">
                  <a:avLst/>
                </a:prstTxWarp>
              </a:bodyPr>
              <a:lstStyle/>
              <a:p>
                <a:endParaRPr altLang="en-US" lang="zh-CN"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45" name="Freeform 13"/>
              <p:cNvSpPr/>
              <p:nvPr/>
            </p:nvSpPr>
            <p:spPr bwMode="auto">
              <a:xfrm>
                <a:off x="2936212" y="6965785"/>
                <a:ext cx="174625" cy="396875"/>
              </a:xfrm>
              <a:custGeom>
                <a:gdLst>
                  <a:gd fmla="*/ 37 w 110" name="T0"/>
                  <a:gd fmla="*/ 0 h 250" name="T1"/>
                  <a:gd fmla="*/ 74 w 110" name="T2"/>
                  <a:gd fmla="*/ 0 h 250" name="T3"/>
                  <a:gd fmla="*/ 110 w 110" name="T4"/>
                  <a:gd fmla="*/ 250 h 250" name="T5"/>
                  <a:gd fmla="*/ 0 w 110" name="T6"/>
                  <a:gd fmla="*/ 250 h 250" name="T7"/>
                  <a:gd fmla="*/ 37 w 110" name="T8"/>
                  <a:gd fmla="*/ 0 h 250" name="T9"/>
                  <a:gd fmla="*/ 37 w 110" name="T10"/>
                  <a:gd fmla="*/ 0 h 250" name="T11"/>
                </a:gdLst>
                <a:cxnLst>
                  <a:cxn ang="0">
                    <a:pos x="T0" y="T1"/>
                  </a:cxn>
                  <a:cxn ang="0">
                    <a:pos x="T2" y="T3"/>
                  </a:cxn>
                  <a:cxn ang="0">
                    <a:pos x="T4" y="T5"/>
                  </a:cxn>
                  <a:cxn ang="0">
                    <a:pos x="T6" y="T7"/>
                  </a:cxn>
                  <a:cxn ang="0">
                    <a:pos x="T8" y="T9"/>
                  </a:cxn>
                  <a:cxn ang="0">
                    <a:pos x="T10" y="T11"/>
                  </a:cxn>
                </a:cxnLst>
                <a:rect b="b" l="0" r="r" t="0"/>
                <a:pathLst>
                  <a:path h="250" w="110">
                    <a:moveTo>
                      <a:pt x="37" y="0"/>
                    </a:moveTo>
                    <a:lnTo>
                      <a:pt x="74" y="0"/>
                    </a:lnTo>
                    <a:lnTo>
                      <a:pt x="110" y="250"/>
                    </a:lnTo>
                    <a:lnTo>
                      <a:pt x="0" y="250"/>
                    </a:lnTo>
                    <a:lnTo>
                      <a:pt x="37" y="0"/>
                    </a:lnTo>
                    <a:lnTo>
                      <a:pt x="37" y="0"/>
                    </a:lnTo>
                    <a:close/>
                  </a:path>
                </a:pathLst>
              </a:custGeom>
              <a:grpFill/>
              <a:ln w="9525">
                <a:solidFill>
                  <a:schemeClr val="bg1"/>
                </a:solidFill>
                <a:round/>
              </a:ln>
              <a:extLst/>
            </p:spPr>
            <p:txBody>
              <a:bodyPr anchor="t" anchorCtr="0" bIns="60960" compatLnSpc="1" lIns="121920" numCol="1" rIns="121920" tIns="60960" vert="horz" wrap="square">
                <a:prstTxWarp prst="textNoShape">
                  <a:avLst/>
                </a:prstTxWarp>
              </a:bodyPr>
              <a:lstStyle/>
              <a:p>
                <a:endParaRPr altLang="en-US" lang="zh-CN"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46" name="Oval 14"/>
              <p:cNvSpPr>
                <a:spLocks noChangeArrowheads="1"/>
              </p:cNvSpPr>
              <p:nvPr/>
            </p:nvSpPr>
            <p:spPr bwMode="auto">
              <a:xfrm>
                <a:off x="2936212" y="6843547"/>
                <a:ext cx="146050" cy="152400"/>
              </a:xfrm>
              <a:prstGeom prst="ellipse">
                <a:avLst/>
              </a:prstGeom>
              <a:grpFill/>
              <a:ln w="9525">
                <a:solidFill>
                  <a:schemeClr val="bg1"/>
                </a:solidFill>
                <a:round/>
              </a:ln>
              <a:extLst/>
            </p:spPr>
            <p:txBody>
              <a:bodyPr anchor="t" anchorCtr="0" bIns="60960" compatLnSpc="1" lIns="121920" numCol="1" rIns="121920" tIns="60960" vert="horz" wrap="square">
                <a:prstTxWarp prst="textNoShape">
                  <a:avLst/>
                </a:prstTxWarp>
              </a:bodyPr>
              <a:lstStyle/>
              <a:p>
                <a:endParaRPr altLang="en-US" lang="zh-CN" sz="2400">
                  <a:latin charset="-122" panose="020b0503020204020204" pitchFamily="34" typeface="微软雅黑"/>
                  <a:ea charset="-122" panose="020b0503020204020204" pitchFamily="34" typeface="微软雅黑"/>
                  <a:sym charset="-122" panose="02010601030101010101" pitchFamily="2" typeface="FZHei-B01S"/>
                </a:endParaRPr>
              </a:p>
            </p:txBody>
          </p:sp>
        </p:grpSp>
      </p:grpSp>
      <p:sp>
        <p:nvSpPr>
          <p:cNvPr id="47" name="文本框 46"/>
          <p:cNvSpPr txBox="1"/>
          <p:nvPr/>
        </p:nvSpPr>
        <p:spPr>
          <a:xfrm>
            <a:off x="1809501" y="3633320"/>
            <a:ext cx="1704975" cy="676656"/>
          </a:xfrm>
          <a:prstGeom prst="rect">
            <a:avLst/>
          </a:prstGeom>
          <a:noFill/>
        </p:spPr>
        <p:txBody>
          <a:bodyPr bIns="45720" lIns="91440" rIns="91440" rtlCol="0" tIns="45720" wrap="square">
            <a:spAutoFit/>
          </a:bodyPr>
          <a:lstStyle/>
          <a:p>
            <a:pPr algn="just">
              <a:lnSpc>
                <a:spcPct val="120000"/>
              </a:lnSpc>
            </a:pPr>
            <a:r>
              <a:rPr altLang="en-US"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请在此添加相关文字内容</a:t>
            </a:r>
          </a:p>
        </p:txBody>
      </p:sp>
      <p:sp>
        <p:nvSpPr>
          <p:cNvPr id="48" name="文本框 47"/>
          <p:cNvSpPr txBox="1"/>
          <p:nvPr/>
        </p:nvSpPr>
        <p:spPr>
          <a:xfrm>
            <a:off x="6271621" y="3633320"/>
            <a:ext cx="1704975" cy="676656"/>
          </a:xfrm>
          <a:prstGeom prst="rect">
            <a:avLst/>
          </a:prstGeom>
          <a:noFill/>
        </p:spPr>
        <p:txBody>
          <a:bodyPr bIns="45720" lIns="91440" rIns="91440" rtlCol="0" tIns="45720" wrap="square">
            <a:spAutoFit/>
          </a:bodyPr>
          <a:lstStyle/>
          <a:p>
            <a:pPr algn="just">
              <a:lnSpc>
                <a:spcPct val="120000"/>
              </a:lnSpc>
            </a:pPr>
            <a:r>
              <a:rPr altLang="en-US"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请在此添加相关文字内容</a:t>
            </a:r>
          </a:p>
        </p:txBody>
      </p:sp>
      <p:sp>
        <p:nvSpPr>
          <p:cNvPr id="49" name="文本框 48"/>
          <p:cNvSpPr txBox="1"/>
          <p:nvPr/>
        </p:nvSpPr>
        <p:spPr>
          <a:xfrm>
            <a:off x="4047889" y="4488974"/>
            <a:ext cx="1704975" cy="676656"/>
          </a:xfrm>
          <a:prstGeom prst="rect">
            <a:avLst/>
          </a:prstGeom>
          <a:noFill/>
        </p:spPr>
        <p:txBody>
          <a:bodyPr bIns="45720" lIns="91440" rIns="91440" rtlCol="0" tIns="45720" wrap="square">
            <a:spAutoFit/>
          </a:bodyPr>
          <a:lstStyle/>
          <a:p>
            <a:pPr algn="just">
              <a:lnSpc>
                <a:spcPct val="120000"/>
              </a:lnSpc>
            </a:pPr>
            <a:r>
              <a:rPr altLang="en-US"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请在此添加相关文字内容</a:t>
            </a:r>
          </a:p>
        </p:txBody>
      </p:sp>
      <p:sp>
        <p:nvSpPr>
          <p:cNvPr id="50" name="文本框 49"/>
          <p:cNvSpPr txBox="1"/>
          <p:nvPr/>
        </p:nvSpPr>
        <p:spPr>
          <a:xfrm>
            <a:off x="8402935" y="4488974"/>
            <a:ext cx="1704975" cy="676656"/>
          </a:xfrm>
          <a:prstGeom prst="rect">
            <a:avLst/>
          </a:prstGeom>
          <a:noFill/>
        </p:spPr>
        <p:txBody>
          <a:bodyPr bIns="45720" lIns="91440" rIns="91440" rtlCol="0" tIns="45720" wrap="square">
            <a:spAutoFit/>
          </a:bodyPr>
          <a:lstStyle/>
          <a:p>
            <a:pPr algn="just">
              <a:lnSpc>
                <a:spcPct val="120000"/>
              </a:lnSpc>
            </a:pPr>
            <a:r>
              <a:rPr altLang="en-US"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请在此添加相关文字内容</a:t>
            </a:r>
          </a:p>
        </p:txBody>
      </p:sp>
      <p:sp>
        <p:nvSpPr>
          <p:cNvPr id="51" name="矩形 50">
            <a:extLst>
              <a:ext uri="{FF2B5EF4-FFF2-40B4-BE49-F238E27FC236}">
                <a16:creationId xmlns:a16="http://schemas.microsoft.com/office/drawing/2014/main" id="{66168E48-869A-4816-B6CD-D898E032B370}"/>
              </a:ext>
            </a:extLst>
          </p:cNvPr>
          <p:cNvSpPr/>
          <p:nvPr/>
        </p:nvSpPr>
        <p:spPr>
          <a:xfrm>
            <a:off x="1106843" y="177474"/>
            <a:ext cx="2356025" cy="457200"/>
          </a:xfrm>
          <a:prstGeom prst="rect">
            <a:avLst/>
          </a:prstGeom>
        </p:spPr>
        <p:txBody>
          <a:bodyPr wrap="square">
            <a:spAutoFit/>
          </a:bodyPr>
          <a:lstStyle/>
          <a:p>
            <a:pPr algn="dist"/>
            <a:r>
              <a:rPr altLang="en-US" kern="100" lang="zh-CN" sz="2400">
                <a:solidFill>
                  <a:schemeClr val="bg1"/>
                </a:solidFill>
                <a:latin charset="-122" panose="020b0503020204020204" pitchFamily="34" typeface="微软雅黑"/>
                <a:ea charset="-122" panose="020b0503020204020204" pitchFamily="34" typeface="微软雅黑"/>
                <a:cs charset="0" panose="02020603050405020304" pitchFamily="18" typeface="Times New Roman"/>
                <a:sym charset="-122" panose="02010601030101010101" pitchFamily="2" typeface="FZHei-B01S"/>
              </a:rPr>
              <a:t>输入你的标题</a:t>
            </a:r>
          </a:p>
        </p:txBody>
      </p:sp>
      <p:cxnSp>
        <p:nvCxnSpPr>
          <p:cNvPr id="52" name="直接连接符 51">
            <a:extLst>
              <a:ext uri="{FF2B5EF4-FFF2-40B4-BE49-F238E27FC236}">
                <a16:creationId xmlns:a16="http://schemas.microsoft.com/office/drawing/2014/main" id="{DCF86889-3BDB-4045-840A-B4ABA6005F83}"/>
              </a:ext>
            </a:extLst>
          </p:cNvPr>
          <p:cNvCxnSpPr/>
          <p:nvPr/>
        </p:nvCxnSpPr>
        <p:spPr>
          <a:xfrm>
            <a:off x="0" y="408306"/>
            <a:ext cx="812801"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53" name="椭圆 52">
            <a:extLst>
              <a:ext uri="{FF2B5EF4-FFF2-40B4-BE49-F238E27FC236}">
                <a16:creationId xmlns:a16="http://schemas.microsoft.com/office/drawing/2014/main" id="{CFCF5F0A-06E2-4FEC-AB62-9AE6129D84DD}"/>
              </a:ext>
            </a:extLst>
          </p:cNvPr>
          <p:cNvSpPr/>
          <p:nvPr/>
        </p:nvSpPr>
        <p:spPr>
          <a:xfrm>
            <a:off x="812801" y="328296"/>
            <a:ext cx="160020" cy="16002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a:latin charset="-122" panose="020b0503020204020204" pitchFamily="34" typeface="微软雅黑"/>
              <a:ea charset="-122" panose="020b0503020204020204" pitchFamily="34" typeface="微软雅黑"/>
              <a:sym charset="-122" panose="02010601030101010101" pitchFamily="2" typeface="FZHei-B01S"/>
            </a:endParaRPr>
          </a:p>
        </p:txBody>
      </p:sp>
    </p:spTree>
    <p:extLst>
      <p:ext uri="{BB962C8B-B14F-4D97-AF65-F5344CB8AC3E}">
        <p14:creationId val="1281084813"/>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 presetSubtype="4">
                                  <p:stCondLst>
                                    <p:cond delay="0"/>
                                  </p:stCondLst>
                                  <p:childTnLst>
                                    <p:set>
                                      <p:cBhvr>
                                        <p:cTn dur="1" fill="hold" id="6">
                                          <p:stCondLst>
                                            <p:cond delay="0"/>
                                          </p:stCondLst>
                                        </p:cTn>
                                        <p:tgtEl>
                                          <p:spTgt spid="21"/>
                                        </p:tgtEl>
                                        <p:attrNameLst>
                                          <p:attrName>style.visibility</p:attrName>
                                        </p:attrNameLst>
                                      </p:cBhvr>
                                      <p:to>
                                        <p:strVal val="visible"/>
                                      </p:to>
                                    </p:set>
                                    <p:anim calcmode="lin" valueType="num">
                                      <p:cBhvr additive="base">
                                        <p:cTn dur="500" fill="hold" id="7"/>
                                        <p:tgtEl>
                                          <p:spTgt spid="21"/>
                                        </p:tgtEl>
                                        <p:attrNameLst>
                                          <p:attrName>ppt_x</p:attrName>
                                        </p:attrNameLst>
                                      </p:cBhvr>
                                      <p:tavLst>
                                        <p:tav tm="0">
                                          <p:val>
                                            <p:strVal val="#ppt_x"/>
                                          </p:val>
                                        </p:tav>
                                        <p:tav tm="100000">
                                          <p:val>
                                            <p:strVal val="#ppt_x"/>
                                          </p:val>
                                        </p:tav>
                                      </p:tavLst>
                                    </p:anim>
                                    <p:anim calcmode="lin" valueType="num">
                                      <p:cBhvr additive="base">
                                        <p:cTn dur="500" fill="hold" id="8"/>
                                        <p:tgtEl>
                                          <p:spTgt spid="21"/>
                                        </p:tgtEl>
                                        <p:attrNameLst>
                                          <p:attrName>ppt_y</p:attrName>
                                        </p:attrNameLst>
                                      </p:cBhvr>
                                      <p:tavLst>
                                        <p:tav tm="0">
                                          <p:val>
                                            <p:strVal val="1+#ppt_h/2"/>
                                          </p:val>
                                        </p:tav>
                                        <p:tav tm="100000">
                                          <p:val>
                                            <p:strVal val="#ppt_y"/>
                                          </p:val>
                                        </p:tav>
                                      </p:tavLst>
                                    </p:anim>
                                  </p:childTnLst>
                                </p:cTn>
                              </p:par>
                              <p:par>
                                <p:cTn fill="hold" grpId="0" id="9" nodeType="withEffect" presetClass="entr" presetID="2" presetSubtype="4">
                                  <p:stCondLst>
                                    <p:cond delay="250"/>
                                  </p:stCondLst>
                                  <p:childTnLst>
                                    <p:set>
                                      <p:cBhvr>
                                        <p:cTn dur="1" fill="hold" id="10">
                                          <p:stCondLst>
                                            <p:cond delay="0"/>
                                          </p:stCondLst>
                                        </p:cTn>
                                        <p:tgtEl>
                                          <p:spTgt spid="10"/>
                                        </p:tgtEl>
                                        <p:attrNameLst>
                                          <p:attrName>style.visibility</p:attrName>
                                        </p:attrNameLst>
                                      </p:cBhvr>
                                      <p:to>
                                        <p:strVal val="visible"/>
                                      </p:to>
                                    </p:set>
                                    <p:anim calcmode="lin" valueType="num">
                                      <p:cBhvr additive="base">
                                        <p:cTn dur="500" fill="hold" id="11"/>
                                        <p:tgtEl>
                                          <p:spTgt spid="10"/>
                                        </p:tgtEl>
                                        <p:attrNameLst>
                                          <p:attrName>ppt_x</p:attrName>
                                        </p:attrNameLst>
                                      </p:cBhvr>
                                      <p:tavLst>
                                        <p:tav tm="0">
                                          <p:val>
                                            <p:strVal val="#ppt_x"/>
                                          </p:val>
                                        </p:tav>
                                        <p:tav tm="100000">
                                          <p:val>
                                            <p:strVal val="#ppt_x"/>
                                          </p:val>
                                        </p:tav>
                                      </p:tavLst>
                                    </p:anim>
                                    <p:anim calcmode="lin" valueType="num">
                                      <p:cBhvr additive="base">
                                        <p:cTn dur="500" fill="hold" id="12"/>
                                        <p:tgtEl>
                                          <p:spTgt spid="10"/>
                                        </p:tgtEl>
                                        <p:attrNameLst>
                                          <p:attrName>ppt_y</p:attrName>
                                        </p:attrNameLst>
                                      </p:cBhvr>
                                      <p:tavLst>
                                        <p:tav tm="0">
                                          <p:val>
                                            <p:strVal val="1+#ppt_h/2"/>
                                          </p:val>
                                        </p:tav>
                                        <p:tav tm="100000">
                                          <p:val>
                                            <p:strVal val="#ppt_y"/>
                                          </p:val>
                                        </p:tav>
                                      </p:tavLst>
                                    </p:anim>
                                  </p:childTnLst>
                                </p:cTn>
                              </p:par>
                              <p:par>
                                <p:cTn fill="hold" grpId="0" id="13" nodeType="withEffect" presetClass="entr" presetID="2" presetSubtype="4">
                                  <p:stCondLst>
                                    <p:cond delay="250"/>
                                  </p:stCondLst>
                                  <p:childTnLst>
                                    <p:set>
                                      <p:cBhvr>
                                        <p:cTn dur="1" fill="hold" id="14">
                                          <p:stCondLst>
                                            <p:cond delay="0"/>
                                          </p:stCondLst>
                                        </p:cTn>
                                        <p:tgtEl>
                                          <p:spTgt spid="47"/>
                                        </p:tgtEl>
                                        <p:attrNameLst>
                                          <p:attrName>style.visibility</p:attrName>
                                        </p:attrNameLst>
                                      </p:cBhvr>
                                      <p:to>
                                        <p:strVal val="visible"/>
                                      </p:to>
                                    </p:set>
                                    <p:anim calcmode="lin" valueType="num">
                                      <p:cBhvr additive="base">
                                        <p:cTn dur="500" fill="hold" id="15"/>
                                        <p:tgtEl>
                                          <p:spTgt spid="47"/>
                                        </p:tgtEl>
                                        <p:attrNameLst>
                                          <p:attrName>ppt_x</p:attrName>
                                        </p:attrNameLst>
                                      </p:cBhvr>
                                      <p:tavLst>
                                        <p:tav tm="0">
                                          <p:val>
                                            <p:strVal val="#ppt_x"/>
                                          </p:val>
                                        </p:tav>
                                        <p:tav tm="100000">
                                          <p:val>
                                            <p:strVal val="#ppt_x"/>
                                          </p:val>
                                        </p:tav>
                                      </p:tavLst>
                                    </p:anim>
                                    <p:anim calcmode="lin" valueType="num">
                                      <p:cBhvr additive="base">
                                        <p:cTn dur="500" fill="hold" id="16"/>
                                        <p:tgtEl>
                                          <p:spTgt spid="47"/>
                                        </p:tgtEl>
                                        <p:attrNameLst>
                                          <p:attrName>ppt_y</p:attrName>
                                        </p:attrNameLst>
                                      </p:cBhvr>
                                      <p:tavLst>
                                        <p:tav tm="0">
                                          <p:val>
                                            <p:strVal val="1+#ppt_h/2"/>
                                          </p:val>
                                        </p:tav>
                                        <p:tav tm="100000">
                                          <p:val>
                                            <p:strVal val="#ppt_y"/>
                                          </p:val>
                                        </p:tav>
                                      </p:tavLst>
                                    </p:anim>
                                  </p:childTnLst>
                                </p:cTn>
                              </p:par>
                              <p:par>
                                <p:cTn fill="hold" id="17" nodeType="withEffect" presetClass="entr" presetID="2" presetSubtype="4">
                                  <p:stCondLst>
                                    <p:cond delay="500"/>
                                  </p:stCondLst>
                                  <p:childTnLst>
                                    <p:set>
                                      <p:cBhvr>
                                        <p:cTn dur="1" fill="hold" id="18">
                                          <p:stCondLst>
                                            <p:cond delay="0"/>
                                          </p:stCondLst>
                                        </p:cTn>
                                        <p:tgtEl>
                                          <p:spTgt spid="14"/>
                                        </p:tgtEl>
                                        <p:attrNameLst>
                                          <p:attrName>style.visibility</p:attrName>
                                        </p:attrNameLst>
                                      </p:cBhvr>
                                      <p:to>
                                        <p:strVal val="visible"/>
                                      </p:to>
                                    </p:set>
                                    <p:anim calcmode="lin" valueType="num">
                                      <p:cBhvr additive="base">
                                        <p:cTn dur="500" fill="hold" id="19"/>
                                        <p:tgtEl>
                                          <p:spTgt spid="14"/>
                                        </p:tgtEl>
                                        <p:attrNameLst>
                                          <p:attrName>ppt_x</p:attrName>
                                        </p:attrNameLst>
                                      </p:cBhvr>
                                      <p:tavLst>
                                        <p:tav tm="0">
                                          <p:val>
                                            <p:strVal val="#ppt_x"/>
                                          </p:val>
                                        </p:tav>
                                        <p:tav tm="100000">
                                          <p:val>
                                            <p:strVal val="#ppt_x"/>
                                          </p:val>
                                        </p:tav>
                                      </p:tavLst>
                                    </p:anim>
                                    <p:anim calcmode="lin" valueType="num">
                                      <p:cBhvr additive="base">
                                        <p:cTn dur="500" fill="hold" id="20"/>
                                        <p:tgtEl>
                                          <p:spTgt spid="14"/>
                                        </p:tgtEl>
                                        <p:attrNameLst>
                                          <p:attrName>ppt_y</p:attrName>
                                        </p:attrNameLst>
                                      </p:cBhvr>
                                      <p:tavLst>
                                        <p:tav tm="0">
                                          <p:val>
                                            <p:strVal val="1+#ppt_h/2"/>
                                          </p:val>
                                        </p:tav>
                                        <p:tav tm="100000">
                                          <p:val>
                                            <p:strVal val="#ppt_y"/>
                                          </p:val>
                                        </p:tav>
                                      </p:tavLst>
                                    </p:anim>
                                  </p:childTnLst>
                                </p:cTn>
                              </p:par>
                              <p:par>
                                <p:cTn fill="hold" grpId="0" id="21" nodeType="withEffect" presetClass="entr" presetID="2" presetSubtype="4">
                                  <p:stCondLst>
                                    <p:cond delay="750"/>
                                  </p:stCondLst>
                                  <p:childTnLst>
                                    <p:set>
                                      <p:cBhvr>
                                        <p:cTn dur="1" fill="hold" id="22">
                                          <p:stCondLst>
                                            <p:cond delay="0"/>
                                          </p:stCondLst>
                                        </p:cTn>
                                        <p:tgtEl>
                                          <p:spTgt spid="11"/>
                                        </p:tgtEl>
                                        <p:attrNameLst>
                                          <p:attrName>style.visibility</p:attrName>
                                        </p:attrNameLst>
                                      </p:cBhvr>
                                      <p:to>
                                        <p:strVal val="visible"/>
                                      </p:to>
                                    </p:set>
                                    <p:anim calcmode="lin" valueType="num">
                                      <p:cBhvr additive="base">
                                        <p:cTn dur="500" fill="hold" id="23"/>
                                        <p:tgtEl>
                                          <p:spTgt spid="11"/>
                                        </p:tgtEl>
                                        <p:attrNameLst>
                                          <p:attrName>ppt_x</p:attrName>
                                        </p:attrNameLst>
                                      </p:cBhvr>
                                      <p:tavLst>
                                        <p:tav tm="0">
                                          <p:val>
                                            <p:strVal val="#ppt_x"/>
                                          </p:val>
                                        </p:tav>
                                        <p:tav tm="100000">
                                          <p:val>
                                            <p:strVal val="#ppt_x"/>
                                          </p:val>
                                        </p:tav>
                                      </p:tavLst>
                                    </p:anim>
                                    <p:anim calcmode="lin" valueType="num">
                                      <p:cBhvr additive="base">
                                        <p:cTn dur="500" fill="hold" id="24"/>
                                        <p:tgtEl>
                                          <p:spTgt spid="11"/>
                                        </p:tgtEl>
                                        <p:attrNameLst>
                                          <p:attrName>ppt_y</p:attrName>
                                        </p:attrNameLst>
                                      </p:cBhvr>
                                      <p:tavLst>
                                        <p:tav tm="0">
                                          <p:val>
                                            <p:strVal val="1+#ppt_h/2"/>
                                          </p:val>
                                        </p:tav>
                                        <p:tav tm="100000">
                                          <p:val>
                                            <p:strVal val="#ppt_y"/>
                                          </p:val>
                                        </p:tav>
                                      </p:tavLst>
                                    </p:anim>
                                  </p:childTnLst>
                                </p:cTn>
                              </p:par>
                              <p:par>
                                <p:cTn fill="hold" grpId="0" id="25" nodeType="withEffect" presetClass="entr" presetID="2" presetSubtype="4">
                                  <p:stCondLst>
                                    <p:cond delay="750"/>
                                  </p:stCondLst>
                                  <p:childTnLst>
                                    <p:set>
                                      <p:cBhvr>
                                        <p:cTn dur="1" fill="hold" id="26">
                                          <p:stCondLst>
                                            <p:cond delay="0"/>
                                          </p:stCondLst>
                                        </p:cTn>
                                        <p:tgtEl>
                                          <p:spTgt spid="49"/>
                                        </p:tgtEl>
                                        <p:attrNameLst>
                                          <p:attrName>style.visibility</p:attrName>
                                        </p:attrNameLst>
                                      </p:cBhvr>
                                      <p:to>
                                        <p:strVal val="visible"/>
                                      </p:to>
                                    </p:set>
                                    <p:anim calcmode="lin" valueType="num">
                                      <p:cBhvr additive="base">
                                        <p:cTn dur="500" fill="hold" id="27"/>
                                        <p:tgtEl>
                                          <p:spTgt spid="49"/>
                                        </p:tgtEl>
                                        <p:attrNameLst>
                                          <p:attrName>ppt_x</p:attrName>
                                        </p:attrNameLst>
                                      </p:cBhvr>
                                      <p:tavLst>
                                        <p:tav tm="0">
                                          <p:val>
                                            <p:strVal val="#ppt_x"/>
                                          </p:val>
                                        </p:tav>
                                        <p:tav tm="100000">
                                          <p:val>
                                            <p:strVal val="#ppt_x"/>
                                          </p:val>
                                        </p:tav>
                                      </p:tavLst>
                                    </p:anim>
                                    <p:anim calcmode="lin" valueType="num">
                                      <p:cBhvr additive="base">
                                        <p:cTn dur="500" fill="hold" id="28"/>
                                        <p:tgtEl>
                                          <p:spTgt spid="49"/>
                                        </p:tgtEl>
                                        <p:attrNameLst>
                                          <p:attrName>ppt_y</p:attrName>
                                        </p:attrNameLst>
                                      </p:cBhvr>
                                      <p:tavLst>
                                        <p:tav tm="0">
                                          <p:val>
                                            <p:strVal val="1+#ppt_h/2"/>
                                          </p:val>
                                        </p:tav>
                                        <p:tav tm="100000">
                                          <p:val>
                                            <p:strVal val="#ppt_y"/>
                                          </p:val>
                                        </p:tav>
                                      </p:tavLst>
                                    </p:anim>
                                  </p:childTnLst>
                                </p:cTn>
                              </p:par>
                              <p:par>
                                <p:cTn fill="hold" id="29" nodeType="withEffect" presetClass="entr" presetID="2" presetSubtype="4">
                                  <p:stCondLst>
                                    <p:cond delay="1000"/>
                                  </p:stCondLst>
                                  <p:childTnLst>
                                    <p:set>
                                      <p:cBhvr>
                                        <p:cTn dur="1" fill="hold" id="30">
                                          <p:stCondLst>
                                            <p:cond delay="0"/>
                                          </p:stCondLst>
                                        </p:cTn>
                                        <p:tgtEl>
                                          <p:spTgt spid="27"/>
                                        </p:tgtEl>
                                        <p:attrNameLst>
                                          <p:attrName>style.visibility</p:attrName>
                                        </p:attrNameLst>
                                      </p:cBhvr>
                                      <p:to>
                                        <p:strVal val="visible"/>
                                      </p:to>
                                    </p:set>
                                    <p:anim calcmode="lin" valueType="num">
                                      <p:cBhvr additive="base">
                                        <p:cTn dur="500" fill="hold" id="31"/>
                                        <p:tgtEl>
                                          <p:spTgt spid="27"/>
                                        </p:tgtEl>
                                        <p:attrNameLst>
                                          <p:attrName>ppt_x</p:attrName>
                                        </p:attrNameLst>
                                      </p:cBhvr>
                                      <p:tavLst>
                                        <p:tav tm="0">
                                          <p:val>
                                            <p:strVal val="#ppt_x"/>
                                          </p:val>
                                        </p:tav>
                                        <p:tav tm="100000">
                                          <p:val>
                                            <p:strVal val="#ppt_x"/>
                                          </p:val>
                                        </p:tav>
                                      </p:tavLst>
                                    </p:anim>
                                    <p:anim calcmode="lin" valueType="num">
                                      <p:cBhvr additive="base">
                                        <p:cTn dur="500" fill="hold" id="32"/>
                                        <p:tgtEl>
                                          <p:spTgt spid="27"/>
                                        </p:tgtEl>
                                        <p:attrNameLst>
                                          <p:attrName>ppt_y</p:attrName>
                                        </p:attrNameLst>
                                      </p:cBhvr>
                                      <p:tavLst>
                                        <p:tav tm="0">
                                          <p:val>
                                            <p:strVal val="1+#ppt_h/2"/>
                                          </p:val>
                                        </p:tav>
                                        <p:tav tm="100000">
                                          <p:val>
                                            <p:strVal val="#ppt_y"/>
                                          </p:val>
                                        </p:tav>
                                      </p:tavLst>
                                    </p:anim>
                                  </p:childTnLst>
                                </p:cTn>
                              </p:par>
                              <p:par>
                                <p:cTn fill="hold" grpId="0" id="33" nodeType="withEffect" presetClass="entr" presetID="2" presetSubtype="4">
                                  <p:stCondLst>
                                    <p:cond delay="1250"/>
                                  </p:stCondLst>
                                  <p:childTnLst>
                                    <p:set>
                                      <p:cBhvr>
                                        <p:cTn dur="1" fill="hold" id="34">
                                          <p:stCondLst>
                                            <p:cond delay="0"/>
                                          </p:stCondLst>
                                        </p:cTn>
                                        <p:tgtEl>
                                          <p:spTgt spid="12"/>
                                        </p:tgtEl>
                                        <p:attrNameLst>
                                          <p:attrName>style.visibility</p:attrName>
                                        </p:attrNameLst>
                                      </p:cBhvr>
                                      <p:to>
                                        <p:strVal val="visible"/>
                                      </p:to>
                                    </p:set>
                                    <p:anim calcmode="lin" valueType="num">
                                      <p:cBhvr additive="base">
                                        <p:cTn dur="500" fill="hold" id="35"/>
                                        <p:tgtEl>
                                          <p:spTgt spid="12"/>
                                        </p:tgtEl>
                                        <p:attrNameLst>
                                          <p:attrName>ppt_x</p:attrName>
                                        </p:attrNameLst>
                                      </p:cBhvr>
                                      <p:tavLst>
                                        <p:tav tm="0">
                                          <p:val>
                                            <p:strVal val="#ppt_x"/>
                                          </p:val>
                                        </p:tav>
                                        <p:tav tm="100000">
                                          <p:val>
                                            <p:strVal val="#ppt_x"/>
                                          </p:val>
                                        </p:tav>
                                      </p:tavLst>
                                    </p:anim>
                                    <p:anim calcmode="lin" valueType="num">
                                      <p:cBhvr additive="base">
                                        <p:cTn dur="500" fill="hold" id="36"/>
                                        <p:tgtEl>
                                          <p:spTgt spid="12"/>
                                        </p:tgtEl>
                                        <p:attrNameLst>
                                          <p:attrName>ppt_y</p:attrName>
                                        </p:attrNameLst>
                                      </p:cBhvr>
                                      <p:tavLst>
                                        <p:tav tm="0">
                                          <p:val>
                                            <p:strVal val="1+#ppt_h/2"/>
                                          </p:val>
                                        </p:tav>
                                        <p:tav tm="100000">
                                          <p:val>
                                            <p:strVal val="#ppt_y"/>
                                          </p:val>
                                        </p:tav>
                                      </p:tavLst>
                                    </p:anim>
                                  </p:childTnLst>
                                </p:cTn>
                              </p:par>
                              <p:par>
                                <p:cTn fill="hold" grpId="0" id="37" nodeType="withEffect" presetClass="entr" presetID="2" presetSubtype="4">
                                  <p:stCondLst>
                                    <p:cond delay="1250"/>
                                  </p:stCondLst>
                                  <p:childTnLst>
                                    <p:set>
                                      <p:cBhvr>
                                        <p:cTn dur="1" fill="hold" id="38">
                                          <p:stCondLst>
                                            <p:cond delay="0"/>
                                          </p:stCondLst>
                                        </p:cTn>
                                        <p:tgtEl>
                                          <p:spTgt spid="48"/>
                                        </p:tgtEl>
                                        <p:attrNameLst>
                                          <p:attrName>style.visibility</p:attrName>
                                        </p:attrNameLst>
                                      </p:cBhvr>
                                      <p:to>
                                        <p:strVal val="visible"/>
                                      </p:to>
                                    </p:set>
                                    <p:anim calcmode="lin" valueType="num">
                                      <p:cBhvr additive="base">
                                        <p:cTn dur="500" fill="hold" id="39"/>
                                        <p:tgtEl>
                                          <p:spTgt spid="48"/>
                                        </p:tgtEl>
                                        <p:attrNameLst>
                                          <p:attrName>ppt_x</p:attrName>
                                        </p:attrNameLst>
                                      </p:cBhvr>
                                      <p:tavLst>
                                        <p:tav tm="0">
                                          <p:val>
                                            <p:strVal val="#ppt_x"/>
                                          </p:val>
                                        </p:tav>
                                        <p:tav tm="100000">
                                          <p:val>
                                            <p:strVal val="#ppt_x"/>
                                          </p:val>
                                        </p:tav>
                                      </p:tavLst>
                                    </p:anim>
                                    <p:anim calcmode="lin" valueType="num">
                                      <p:cBhvr additive="base">
                                        <p:cTn dur="500" fill="hold" id="40"/>
                                        <p:tgtEl>
                                          <p:spTgt spid="48"/>
                                        </p:tgtEl>
                                        <p:attrNameLst>
                                          <p:attrName>ppt_y</p:attrName>
                                        </p:attrNameLst>
                                      </p:cBhvr>
                                      <p:tavLst>
                                        <p:tav tm="0">
                                          <p:val>
                                            <p:strVal val="1+#ppt_h/2"/>
                                          </p:val>
                                        </p:tav>
                                        <p:tav tm="100000">
                                          <p:val>
                                            <p:strVal val="#ppt_y"/>
                                          </p:val>
                                        </p:tav>
                                      </p:tavLst>
                                    </p:anim>
                                  </p:childTnLst>
                                </p:cTn>
                              </p:par>
                              <p:par>
                                <p:cTn fill="hold" id="41" nodeType="withEffect" presetClass="entr" presetID="2" presetSubtype="4">
                                  <p:stCondLst>
                                    <p:cond delay="1500"/>
                                  </p:stCondLst>
                                  <p:childTnLst>
                                    <p:set>
                                      <p:cBhvr>
                                        <p:cTn dur="1" fill="hold" id="42">
                                          <p:stCondLst>
                                            <p:cond delay="0"/>
                                          </p:stCondLst>
                                        </p:cTn>
                                        <p:tgtEl>
                                          <p:spTgt spid="40"/>
                                        </p:tgtEl>
                                        <p:attrNameLst>
                                          <p:attrName>style.visibility</p:attrName>
                                        </p:attrNameLst>
                                      </p:cBhvr>
                                      <p:to>
                                        <p:strVal val="visible"/>
                                      </p:to>
                                    </p:set>
                                    <p:anim calcmode="lin" valueType="num">
                                      <p:cBhvr additive="base">
                                        <p:cTn dur="500" fill="hold" id="43"/>
                                        <p:tgtEl>
                                          <p:spTgt spid="40"/>
                                        </p:tgtEl>
                                        <p:attrNameLst>
                                          <p:attrName>ppt_x</p:attrName>
                                        </p:attrNameLst>
                                      </p:cBhvr>
                                      <p:tavLst>
                                        <p:tav tm="0">
                                          <p:val>
                                            <p:strVal val="#ppt_x"/>
                                          </p:val>
                                        </p:tav>
                                        <p:tav tm="100000">
                                          <p:val>
                                            <p:strVal val="#ppt_x"/>
                                          </p:val>
                                        </p:tav>
                                      </p:tavLst>
                                    </p:anim>
                                    <p:anim calcmode="lin" valueType="num">
                                      <p:cBhvr additive="base">
                                        <p:cTn dur="500" fill="hold" id="44"/>
                                        <p:tgtEl>
                                          <p:spTgt spid="40"/>
                                        </p:tgtEl>
                                        <p:attrNameLst>
                                          <p:attrName>ppt_y</p:attrName>
                                        </p:attrNameLst>
                                      </p:cBhvr>
                                      <p:tavLst>
                                        <p:tav tm="0">
                                          <p:val>
                                            <p:strVal val="1+#ppt_h/2"/>
                                          </p:val>
                                        </p:tav>
                                        <p:tav tm="100000">
                                          <p:val>
                                            <p:strVal val="#ppt_y"/>
                                          </p:val>
                                        </p:tav>
                                      </p:tavLst>
                                    </p:anim>
                                  </p:childTnLst>
                                </p:cTn>
                              </p:par>
                              <p:par>
                                <p:cTn fill="hold" grpId="0" id="45" nodeType="withEffect" presetClass="entr" presetID="2" presetSubtype="4">
                                  <p:stCondLst>
                                    <p:cond delay="1750"/>
                                  </p:stCondLst>
                                  <p:childTnLst>
                                    <p:set>
                                      <p:cBhvr>
                                        <p:cTn dur="1" fill="hold" id="46">
                                          <p:stCondLst>
                                            <p:cond delay="0"/>
                                          </p:stCondLst>
                                        </p:cTn>
                                        <p:tgtEl>
                                          <p:spTgt spid="13"/>
                                        </p:tgtEl>
                                        <p:attrNameLst>
                                          <p:attrName>style.visibility</p:attrName>
                                        </p:attrNameLst>
                                      </p:cBhvr>
                                      <p:to>
                                        <p:strVal val="visible"/>
                                      </p:to>
                                    </p:set>
                                    <p:anim calcmode="lin" valueType="num">
                                      <p:cBhvr additive="base">
                                        <p:cTn dur="500" fill="hold" id="47"/>
                                        <p:tgtEl>
                                          <p:spTgt spid="13"/>
                                        </p:tgtEl>
                                        <p:attrNameLst>
                                          <p:attrName>ppt_x</p:attrName>
                                        </p:attrNameLst>
                                      </p:cBhvr>
                                      <p:tavLst>
                                        <p:tav tm="0">
                                          <p:val>
                                            <p:strVal val="#ppt_x"/>
                                          </p:val>
                                        </p:tav>
                                        <p:tav tm="100000">
                                          <p:val>
                                            <p:strVal val="#ppt_x"/>
                                          </p:val>
                                        </p:tav>
                                      </p:tavLst>
                                    </p:anim>
                                    <p:anim calcmode="lin" valueType="num">
                                      <p:cBhvr additive="base">
                                        <p:cTn dur="500" fill="hold" id="48"/>
                                        <p:tgtEl>
                                          <p:spTgt spid="13"/>
                                        </p:tgtEl>
                                        <p:attrNameLst>
                                          <p:attrName>ppt_y</p:attrName>
                                        </p:attrNameLst>
                                      </p:cBhvr>
                                      <p:tavLst>
                                        <p:tav tm="0">
                                          <p:val>
                                            <p:strVal val="1+#ppt_h/2"/>
                                          </p:val>
                                        </p:tav>
                                        <p:tav tm="100000">
                                          <p:val>
                                            <p:strVal val="#ppt_y"/>
                                          </p:val>
                                        </p:tav>
                                      </p:tavLst>
                                    </p:anim>
                                  </p:childTnLst>
                                </p:cTn>
                              </p:par>
                              <p:par>
                                <p:cTn fill="hold" grpId="0" id="49" nodeType="withEffect" presetClass="entr" presetID="2" presetSubtype="4">
                                  <p:stCondLst>
                                    <p:cond delay="1750"/>
                                  </p:stCondLst>
                                  <p:childTnLst>
                                    <p:set>
                                      <p:cBhvr>
                                        <p:cTn dur="1" fill="hold" id="50">
                                          <p:stCondLst>
                                            <p:cond delay="0"/>
                                          </p:stCondLst>
                                        </p:cTn>
                                        <p:tgtEl>
                                          <p:spTgt spid="50"/>
                                        </p:tgtEl>
                                        <p:attrNameLst>
                                          <p:attrName>style.visibility</p:attrName>
                                        </p:attrNameLst>
                                      </p:cBhvr>
                                      <p:to>
                                        <p:strVal val="visible"/>
                                      </p:to>
                                    </p:set>
                                    <p:anim calcmode="lin" valueType="num">
                                      <p:cBhvr additive="base">
                                        <p:cTn dur="500" fill="hold" id="51"/>
                                        <p:tgtEl>
                                          <p:spTgt spid="50"/>
                                        </p:tgtEl>
                                        <p:attrNameLst>
                                          <p:attrName>ppt_x</p:attrName>
                                        </p:attrNameLst>
                                      </p:cBhvr>
                                      <p:tavLst>
                                        <p:tav tm="0">
                                          <p:val>
                                            <p:strVal val="#ppt_x"/>
                                          </p:val>
                                        </p:tav>
                                        <p:tav tm="100000">
                                          <p:val>
                                            <p:strVal val="#ppt_x"/>
                                          </p:val>
                                        </p:tav>
                                      </p:tavLst>
                                    </p:anim>
                                    <p:anim calcmode="lin" valueType="num">
                                      <p:cBhvr additive="base">
                                        <p:cTn dur="500" fill="hold" id="52"/>
                                        <p:tgtEl>
                                          <p:spTgt spid="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P grpId="0" spid="12"/>
      <p:bldP grpId="0" spid="13"/>
      <p:bldP grpId="0" spid="47"/>
      <p:bldP grpId="0" spid="48"/>
      <p:bldP grpId="0" spid="49"/>
      <p:bldP grpId="0" spid="50"/>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5" name="文本框 2">
            <a:extLst>
              <a:ext uri="{FF2B5EF4-FFF2-40B4-BE49-F238E27FC236}">
                <a16:creationId xmlns:a16="http://schemas.microsoft.com/office/drawing/2014/main" id="{60A20740-909E-45B3-A34F-ACFD22319CF5}"/>
              </a:ext>
            </a:extLst>
          </p:cNvPr>
          <p:cNvSpPr txBox="1">
            <a:spLocks noChangeArrowheads="1"/>
          </p:cNvSpPr>
          <p:nvPr>
            <p:custDataLst>
              <p:tags r:id="rId3"/>
            </p:custDataLst>
          </p:nvPr>
        </p:nvSpPr>
        <p:spPr bwMode="auto">
          <a:xfrm>
            <a:off x="1500657" y="1854213"/>
            <a:ext cx="4204827" cy="303230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algn="ctr" eaLnBrk="1" hangingPunct="1"/>
            <a:r>
              <a:rPr altLang="zh-CN" b="1" lang="en-US" sz="19897">
                <a:solidFill>
                  <a:schemeClr val="accent1"/>
                </a:solidFill>
                <a:latin charset="-122" panose="020b0503020204020204" pitchFamily="34" typeface="微软雅黑"/>
                <a:ea charset="-122" panose="020b0503020204020204" pitchFamily="34" typeface="微软雅黑"/>
                <a:cs charset="0" panose="02020603050405020304" pitchFamily="18" typeface="Times New Roman"/>
                <a:sym charset="-122" panose="02010601030101010101" pitchFamily="2" typeface="FZHei-B01S"/>
              </a:rPr>
              <a:t>03</a:t>
            </a:r>
          </a:p>
        </p:txBody>
      </p:sp>
      <p:cxnSp>
        <p:nvCxnSpPr>
          <p:cNvPr id="29" name="直接连接符 28">
            <a:extLst>
              <a:ext uri="{FF2B5EF4-FFF2-40B4-BE49-F238E27FC236}">
                <a16:creationId xmlns:a16="http://schemas.microsoft.com/office/drawing/2014/main" id="{9CFA40BE-4F1A-4034-8CED-1EDDC3883D6A}"/>
              </a:ext>
            </a:extLst>
          </p:cNvPr>
          <p:cNvCxnSpPr/>
          <p:nvPr>
            <p:custDataLst>
              <p:tags r:id="rId4"/>
            </p:custDataLst>
          </p:nvPr>
        </p:nvCxnSpPr>
        <p:spPr>
          <a:xfrm>
            <a:off x="5512467" y="3429000"/>
            <a:ext cx="4608005" cy="0"/>
          </a:xfrm>
          <a:prstGeom prst="line">
            <a:avLst/>
          </a:prstGeom>
          <a:ln w="12700">
            <a:solidFill>
              <a:schemeClr val="tx1">
                <a:lumMod val="20000"/>
                <a:lumOff val="80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30" name="文本框 11">
            <a:extLst>
              <a:ext uri="{FF2B5EF4-FFF2-40B4-BE49-F238E27FC236}">
                <a16:creationId xmlns:a16="http://schemas.microsoft.com/office/drawing/2014/main" id="{C6E94398-5F5E-41AD-90AC-6EA1060F940E}"/>
              </a:ext>
            </a:extLst>
          </p:cNvPr>
          <p:cNvSpPr txBox="1">
            <a:spLocks noChangeArrowheads="1"/>
          </p:cNvSpPr>
          <p:nvPr>
            <p:custDataLst>
              <p:tags r:id="rId5"/>
            </p:custDataLst>
          </p:nvPr>
        </p:nvSpPr>
        <p:spPr bwMode="auto">
          <a:xfrm>
            <a:off x="1959591" y="3152003"/>
            <a:ext cx="3286960" cy="548640"/>
          </a:xfrm>
          <a:prstGeom prst="rect">
            <a:avLst/>
          </a:prstGeom>
          <a:solidFill>
            <a:srgbClr val="19255C"/>
          </a:solidFill>
          <a:ln>
            <a:noFill/>
          </a:ln>
          <a:extLst/>
        </p:spPr>
        <p:txBody>
          <a:bodyPr bIns="0" lIns="0" rIns="0" tIns="0" wrap="squar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algn="ctr" eaLnBrk="1" hangingPunct="1"/>
            <a:r>
              <a:rPr altLang="en-US" b="1" lang="zh-CN" sz="3600">
                <a:solidFill>
                  <a:schemeClr val="accent1"/>
                </a:solidFill>
                <a:latin charset="-122" panose="020b0503020204020204" pitchFamily="34" typeface="微软雅黑"/>
                <a:ea charset="-122" panose="020b0503020204020204" pitchFamily="34" typeface="微软雅黑"/>
                <a:cs charset="0" panose="02020603050405020304" pitchFamily="18" typeface="Times New Roman"/>
                <a:sym charset="-122" panose="02010601030101010101" pitchFamily="2" typeface="FZHei-B01S"/>
              </a:rPr>
              <a:t>章节 PART</a:t>
            </a:r>
          </a:p>
        </p:txBody>
      </p:sp>
      <p:sp>
        <p:nvSpPr>
          <p:cNvPr id="31" name="矩形 30">
            <a:extLst>
              <a:ext uri="{FF2B5EF4-FFF2-40B4-BE49-F238E27FC236}">
                <a16:creationId xmlns:a16="http://schemas.microsoft.com/office/drawing/2014/main" id="{BCF4AF53-4B69-4875-AA1A-2E49D50C6B7F}"/>
              </a:ext>
            </a:extLst>
          </p:cNvPr>
          <p:cNvSpPr/>
          <p:nvPr/>
        </p:nvSpPr>
        <p:spPr>
          <a:xfrm>
            <a:off x="5883558" y="2606215"/>
            <a:ext cx="4236916" cy="822960"/>
          </a:xfrm>
          <a:prstGeom prst="rect">
            <a:avLst/>
          </a:prstGeom>
        </p:spPr>
        <p:txBody>
          <a:bodyPr bIns="0" lIns="0" rIns="0" tIns="0" wrap="square">
            <a:spAutoFit/>
          </a:bodyPr>
          <a:lstStyle/>
          <a:p>
            <a:pPr lvl="0"/>
            <a:r>
              <a:rPr altLang="en-US" lang="zh-CN" sz="54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成功项目展示</a:t>
            </a:r>
          </a:p>
        </p:txBody>
      </p:sp>
      <p:sp>
        <p:nvSpPr>
          <p:cNvPr id="32" name="TextBox 11">
            <a:extLst>
              <a:ext uri="{FF2B5EF4-FFF2-40B4-BE49-F238E27FC236}">
                <a16:creationId xmlns:a16="http://schemas.microsoft.com/office/drawing/2014/main" id="{9FF57B5F-BEE8-463B-B5B5-9D58B0C5FB38}"/>
              </a:ext>
            </a:extLst>
          </p:cNvPr>
          <p:cNvSpPr txBox="1"/>
          <p:nvPr/>
        </p:nvSpPr>
        <p:spPr>
          <a:xfrm>
            <a:off x="5883557" y="3504678"/>
            <a:ext cx="1888475" cy="322631"/>
          </a:xfrm>
          <a:prstGeom prst="rect">
            <a:avLst/>
          </a:prstGeom>
          <a:noFill/>
        </p:spPr>
        <p:txBody>
          <a:bodyPr rtlCol="0" wrap="none">
            <a:spAutoFit/>
          </a:bodyPr>
          <a:lstStyle/>
          <a:p>
            <a:pPr indent="-162545" lvl="1" marL="162545">
              <a:buFont charset="0" panose="020b0604020202020204" pitchFamily="34" typeface="Arial"/>
              <a:buChar char="•"/>
            </a:pPr>
            <a:r>
              <a:rPr altLang="en-US" lang="zh-CN" sz="1517">
                <a:solidFill>
                  <a:schemeClr val="bg1"/>
                </a:solidFill>
                <a:latin charset="-122" panose="020b0503020204020204" pitchFamily="34" typeface="微软雅黑"/>
                <a:ea charset="-122" panose="020b0503020204020204" pitchFamily="34" typeface="微软雅黑"/>
                <a:cs typeface="+mn-ea"/>
                <a:sym charset="-122" panose="02010601030101010101" pitchFamily="2" typeface="FZHei-B01S"/>
              </a:rPr>
              <a:t>添加相关标题文字</a:t>
            </a:r>
          </a:p>
        </p:txBody>
      </p:sp>
      <p:sp>
        <p:nvSpPr>
          <p:cNvPr id="33" name="TextBox 11">
            <a:extLst>
              <a:ext uri="{FF2B5EF4-FFF2-40B4-BE49-F238E27FC236}">
                <a16:creationId xmlns:a16="http://schemas.microsoft.com/office/drawing/2014/main" id="{E13336EB-424B-4C1F-AE7A-888D5AF7156C}"/>
              </a:ext>
            </a:extLst>
          </p:cNvPr>
          <p:cNvSpPr txBox="1"/>
          <p:nvPr/>
        </p:nvSpPr>
        <p:spPr>
          <a:xfrm>
            <a:off x="7916660" y="3504678"/>
            <a:ext cx="1888475" cy="322631"/>
          </a:xfrm>
          <a:prstGeom prst="rect">
            <a:avLst/>
          </a:prstGeom>
          <a:noFill/>
        </p:spPr>
        <p:txBody>
          <a:bodyPr rtlCol="0" wrap="none">
            <a:spAutoFit/>
          </a:bodyPr>
          <a:lstStyle/>
          <a:p>
            <a:pPr indent="-162545" lvl="1" marL="162545">
              <a:buFont charset="0" panose="020b0604020202020204" pitchFamily="34" typeface="Arial"/>
              <a:buChar char="•"/>
            </a:pPr>
            <a:r>
              <a:rPr altLang="en-US" lang="zh-CN" sz="1517">
                <a:solidFill>
                  <a:schemeClr val="bg1"/>
                </a:solidFill>
                <a:latin charset="-122" panose="020b0503020204020204" pitchFamily="34" typeface="微软雅黑"/>
                <a:ea charset="-122" panose="020b0503020204020204" pitchFamily="34" typeface="微软雅黑"/>
                <a:cs typeface="+mn-ea"/>
                <a:sym charset="-122" panose="02010601030101010101" pitchFamily="2" typeface="FZHei-B01S"/>
              </a:rPr>
              <a:t>添加相关标题文字</a:t>
            </a:r>
          </a:p>
        </p:txBody>
      </p:sp>
      <p:sp>
        <p:nvSpPr>
          <p:cNvPr id="34" name="TextBox 11">
            <a:extLst>
              <a:ext uri="{FF2B5EF4-FFF2-40B4-BE49-F238E27FC236}">
                <a16:creationId xmlns:a16="http://schemas.microsoft.com/office/drawing/2014/main" id="{E37E8788-F3C9-4740-8186-B844F7304E0B}"/>
              </a:ext>
            </a:extLst>
          </p:cNvPr>
          <p:cNvSpPr txBox="1"/>
          <p:nvPr/>
        </p:nvSpPr>
        <p:spPr>
          <a:xfrm>
            <a:off x="5883557" y="3859676"/>
            <a:ext cx="1888475" cy="322631"/>
          </a:xfrm>
          <a:prstGeom prst="rect">
            <a:avLst/>
          </a:prstGeom>
          <a:noFill/>
        </p:spPr>
        <p:txBody>
          <a:bodyPr rtlCol="0" wrap="none">
            <a:spAutoFit/>
          </a:bodyPr>
          <a:lstStyle/>
          <a:p>
            <a:pPr indent="-162545" lvl="1" marL="162545">
              <a:buFont charset="0" panose="020b0604020202020204" pitchFamily="34" typeface="Arial"/>
              <a:buChar char="•"/>
            </a:pPr>
            <a:r>
              <a:rPr altLang="en-US" lang="zh-CN" sz="1517">
                <a:solidFill>
                  <a:schemeClr val="bg1"/>
                </a:solidFill>
                <a:latin charset="-122" panose="020b0503020204020204" pitchFamily="34" typeface="微软雅黑"/>
                <a:ea charset="-122" panose="020b0503020204020204" pitchFamily="34" typeface="微软雅黑"/>
                <a:cs typeface="+mn-ea"/>
                <a:sym charset="-122" panose="02010601030101010101" pitchFamily="2" typeface="FZHei-B01S"/>
              </a:rPr>
              <a:t>添加相关标题文字</a:t>
            </a:r>
          </a:p>
        </p:txBody>
      </p:sp>
      <p:sp>
        <p:nvSpPr>
          <p:cNvPr id="35" name="TextBox 11">
            <a:extLst>
              <a:ext uri="{FF2B5EF4-FFF2-40B4-BE49-F238E27FC236}">
                <a16:creationId xmlns:a16="http://schemas.microsoft.com/office/drawing/2014/main" id="{CAADD450-2440-4722-947A-81A35AF16CD5}"/>
              </a:ext>
            </a:extLst>
          </p:cNvPr>
          <p:cNvSpPr txBox="1"/>
          <p:nvPr/>
        </p:nvSpPr>
        <p:spPr>
          <a:xfrm>
            <a:off x="7916660" y="3859676"/>
            <a:ext cx="1888475" cy="322631"/>
          </a:xfrm>
          <a:prstGeom prst="rect">
            <a:avLst/>
          </a:prstGeom>
          <a:noFill/>
        </p:spPr>
        <p:txBody>
          <a:bodyPr rtlCol="0" wrap="none">
            <a:spAutoFit/>
          </a:bodyPr>
          <a:lstStyle/>
          <a:p>
            <a:pPr indent="-162545" lvl="1" marL="162545">
              <a:buFont charset="0" panose="020b0604020202020204" pitchFamily="34" typeface="Arial"/>
              <a:buChar char="•"/>
            </a:pPr>
            <a:r>
              <a:rPr altLang="en-US" lang="zh-CN" sz="1517">
                <a:solidFill>
                  <a:schemeClr val="bg1"/>
                </a:solidFill>
                <a:latin charset="-122" panose="020b0503020204020204" pitchFamily="34" typeface="微软雅黑"/>
                <a:ea charset="-122" panose="020b0503020204020204" pitchFamily="34" typeface="微软雅黑"/>
                <a:cs typeface="+mn-ea"/>
                <a:sym charset="-122" panose="02010601030101010101" pitchFamily="2" typeface="FZHei-B01S"/>
              </a:rPr>
              <a:t>添加相关标题文字</a:t>
            </a:r>
          </a:p>
        </p:txBody>
      </p:sp>
    </p:spTree>
    <p:extLst>
      <p:ext uri="{BB962C8B-B14F-4D97-AF65-F5344CB8AC3E}">
        <p14:creationId val="4116764020"/>
      </p:ext>
    </p:extLst>
  </p:cSld>
  <p:clrMapOvr>
    <a:masterClrMapping/>
  </p:clrMapOvr>
  <mc:AlternateContent>
    <mc:Choice Requires="p14">
      <p:transition p14:dur="1250" spd="slow">
        <p:split orient="vert"/>
      </p:transition>
    </mc:Choice>
    <mc:Fallback>
      <p:transition spd="slow">
        <p:split orient="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0" presetSubtype="0">
                                  <p:stCondLst>
                                    <p:cond delay="0"/>
                                  </p:stCondLst>
                                  <p:childTnLst>
                                    <p:set>
                                      <p:cBhvr>
                                        <p:cTn dur="1" fill="hold" id="6">
                                          <p:stCondLst>
                                            <p:cond delay="0"/>
                                          </p:stCondLst>
                                        </p:cTn>
                                        <p:tgtEl>
                                          <p:spTgt spid="25"/>
                                        </p:tgtEl>
                                        <p:attrNameLst>
                                          <p:attrName>style.visibility</p:attrName>
                                        </p:attrNameLst>
                                      </p:cBhvr>
                                      <p:to>
                                        <p:strVal val="visible"/>
                                      </p:to>
                                    </p:set>
                                    <p:animEffect filter="fade" transition="in">
                                      <p:cBhvr>
                                        <p:cTn dur="500" id="7"/>
                                        <p:tgtEl>
                                          <p:spTgt spid="25"/>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2" presetSubtype="8">
                                  <p:stCondLst>
                                    <p:cond delay="0"/>
                                  </p:stCondLst>
                                  <p:childTnLst>
                                    <p:set>
                                      <p:cBhvr>
                                        <p:cTn dur="1" fill="hold" id="11">
                                          <p:stCondLst>
                                            <p:cond delay="0"/>
                                          </p:stCondLst>
                                        </p:cTn>
                                        <p:tgtEl>
                                          <p:spTgt spid="30"/>
                                        </p:tgtEl>
                                        <p:attrNameLst>
                                          <p:attrName>style.visibility</p:attrName>
                                        </p:attrNameLst>
                                      </p:cBhvr>
                                      <p:to>
                                        <p:strVal val="visible"/>
                                      </p:to>
                                    </p:set>
                                    <p:anim calcmode="lin" valueType="num">
                                      <p:cBhvr additive="base">
                                        <p:cTn dur="500" fill="hold" id="12"/>
                                        <p:tgtEl>
                                          <p:spTgt spid="30"/>
                                        </p:tgtEl>
                                        <p:attrNameLst>
                                          <p:attrName>ppt_x</p:attrName>
                                        </p:attrNameLst>
                                      </p:cBhvr>
                                      <p:tavLst>
                                        <p:tav tm="0">
                                          <p:val>
                                            <p:strVal val="0-#ppt_w/2"/>
                                          </p:val>
                                        </p:tav>
                                        <p:tav tm="100000">
                                          <p:val>
                                            <p:strVal val="#ppt_x"/>
                                          </p:val>
                                        </p:tav>
                                      </p:tavLst>
                                    </p:anim>
                                    <p:anim calcmode="lin" valueType="num">
                                      <p:cBhvr additive="base">
                                        <p:cTn dur="500" fill="hold" id="13"/>
                                        <p:tgtEl>
                                          <p:spTgt spid="30"/>
                                        </p:tgtEl>
                                        <p:attrNameLst>
                                          <p:attrName>ppt_y</p:attrName>
                                        </p:attrNameLst>
                                      </p:cBhvr>
                                      <p:tavLst>
                                        <p:tav tm="0">
                                          <p:val>
                                            <p:strVal val="#ppt_y"/>
                                          </p:val>
                                        </p:tav>
                                        <p:tav tm="100000">
                                          <p:val>
                                            <p:strVal val="#ppt_y"/>
                                          </p:val>
                                        </p:tav>
                                      </p:tavLst>
                                    </p:anim>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23" presetSubtype="32">
                                  <p:stCondLst>
                                    <p:cond delay="0"/>
                                  </p:stCondLst>
                                  <p:childTnLst>
                                    <p:set>
                                      <p:cBhvr>
                                        <p:cTn dur="1" fill="hold" id="17">
                                          <p:stCondLst>
                                            <p:cond delay="0"/>
                                          </p:stCondLst>
                                        </p:cTn>
                                        <p:tgtEl>
                                          <p:spTgt spid="31"/>
                                        </p:tgtEl>
                                        <p:attrNameLst>
                                          <p:attrName>style.visibility</p:attrName>
                                        </p:attrNameLst>
                                      </p:cBhvr>
                                      <p:to>
                                        <p:strVal val="visible"/>
                                      </p:to>
                                    </p:set>
                                    <p:anim calcmode="lin" valueType="num">
                                      <p:cBhvr>
                                        <p:cTn dur="500" fill="hold" id="18"/>
                                        <p:tgtEl>
                                          <p:spTgt spid="31"/>
                                        </p:tgtEl>
                                        <p:attrNameLst>
                                          <p:attrName>ppt_w</p:attrName>
                                        </p:attrNameLst>
                                      </p:cBhvr>
                                      <p:tavLst>
                                        <p:tav tm="0">
                                          <p:val>
                                            <p:strVal val="4*#ppt_w"/>
                                          </p:val>
                                        </p:tav>
                                        <p:tav tm="100000">
                                          <p:val>
                                            <p:strVal val="#ppt_w"/>
                                          </p:val>
                                        </p:tav>
                                      </p:tavLst>
                                    </p:anim>
                                    <p:anim calcmode="lin" valueType="num">
                                      <p:cBhvr>
                                        <p:cTn dur="500" fill="hold" id="19"/>
                                        <p:tgtEl>
                                          <p:spTgt spid="31"/>
                                        </p:tgtEl>
                                        <p:attrNameLst>
                                          <p:attrName>ppt_h</p:attrName>
                                        </p:attrNameLst>
                                      </p:cBhvr>
                                      <p:tavLst>
                                        <p:tav tm="0">
                                          <p:val>
                                            <p:strVal val="4*#ppt_h"/>
                                          </p:val>
                                        </p:tav>
                                        <p:tav tm="100000">
                                          <p:val>
                                            <p:strVal val="#ppt_h"/>
                                          </p:val>
                                        </p:tav>
                                      </p:tavLst>
                                    </p:anim>
                                  </p:childTnLst>
                                </p:cTn>
                              </p:par>
                            </p:childTnLst>
                          </p:cTn>
                        </p:par>
                      </p:childTnLst>
                    </p:cTn>
                  </p:par>
                  <p:par>
                    <p:cTn fill="hold" id="20" nodeType="clickPar">
                      <p:stCondLst>
                        <p:cond delay="indefinite"/>
                      </p:stCondLst>
                      <p:childTnLst>
                        <p:par>
                          <p:cTn fill="hold" id="21" nodeType="afterGroup">
                            <p:stCondLst>
                              <p:cond delay="0"/>
                            </p:stCondLst>
                            <p:childTnLst>
                              <p:par>
                                <p:cTn fill="hold" id="22" nodeType="clickEffect" presetClass="entr" presetID="16" presetSubtype="21">
                                  <p:stCondLst>
                                    <p:cond delay="0"/>
                                  </p:stCondLst>
                                  <p:childTnLst>
                                    <p:set>
                                      <p:cBhvr>
                                        <p:cTn dur="1" fill="hold" id="23">
                                          <p:stCondLst>
                                            <p:cond delay="0"/>
                                          </p:stCondLst>
                                        </p:cTn>
                                        <p:tgtEl>
                                          <p:spTgt spid="29"/>
                                        </p:tgtEl>
                                        <p:attrNameLst>
                                          <p:attrName>style.visibility</p:attrName>
                                        </p:attrNameLst>
                                      </p:cBhvr>
                                      <p:to>
                                        <p:strVal val="visible"/>
                                      </p:to>
                                    </p:set>
                                    <p:animEffect filter="barn(inVertical)" transition="in">
                                      <p:cBhvr>
                                        <p:cTn dur="500" id="24"/>
                                        <p:tgtEl>
                                          <p:spTgt spid="29"/>
                                        </p:tgtEl>
                                      </p:cBhvr>
                                    </p:animEffect>
                                  </p:childTnLst>
                                </p:cTn>
                              </p:par>
                            </p:childTnLst>
                          </p:cTn>
                        </p:par>
                        <p:par>
                          <p:cTn fill="hold" id="25" nodeType="afterGroup">
                            <p:stCondLst>
                              <p:cond delay="500"/>
                            </p:stCondLst>
                            <p:childTnLst>
                              <p:par>
                                <p:cTn fill="hold" grpId="0" id="26" nodeType="afterEffect" presetClass="entr" presetID="12" presetSubtype="8">
                                  <p:stCondLst>
                                    <p:cond delay="0"/>
                                  </p:stCondLst>
                                  <p:childTnLst>
                                    <p:set>
                                      <p:cBhvr>
                                        <p:cTn dur="1" fill="hold" id="27">
                                          <p:stCondLst>
                                            <p:cond delay="0"/>
                                          </p:stCondLst>
                                        </p:cTn>
                                        <p:tgtEl>
                                          <p:spTgt spid="32"/>
                                        </p:tgtEl>
                                        <p:attrNameLst>
                                          <p:attrName>style.visibility</p:attrName>
                                        </p:attrNameLst>
                                      </p:cBhvr>
                                      <p:to>
                                        <p:strVal val="visible"/>
                                      </p:to>
                                    </p:set>
                                    <p:anim calcmode="lin" valueType="num">
                                      <p:cBhvr additive="base">
                                        <p:cTn dur="500" id="28"/>
                                        <p:tgtEl>
                                          <p:spTgt spid="32"/>
                                        </p:tgtEl>
                                        <p:attrNameLst>
                                          <p:attrName>ppt_x</p:attrName>
                                        </p:attrNameLst>
                                      </p:cBhvr>
                                      <p:tavLst>
                                        <p:tav tm="0">
                                          <p:val>
                                            <p:strVal val="#ppt_x-#ppt_w*1.125000"/>
                                          </p:val>
                                        </p:tav>
                                        <p:tav tm="100000">
                                          <p:val>
                                            <p:strVal val="#ppt_x"/>
                                          </p:val>
                                        </p:tav>
                                      </p:tavLst>
                                    </p:anim>
                                    <p:animEffect filter="wipe(right)" transition="in">
                                      <p:cBhvr>
                                        <p:cTn dur="500" id="29"/>
                                        <p:tgtEl>
                                          <p:spTgt spid="32"/>
                                        </p:tgtEl>
                                      </p:cBhvr>
                                    </p:animEffect>
                                  </p:childTnLst>
                                </p:cTn>
                              </p:par>
                            </p:childTnLst>
                          </p:cTn>
                        </p:par>
                        <p:par>
                          <p:cTn fill="hold" id="30" nodeType="afterGroup">
                            <p:stCondLst>
                              <p:cond delay="1000"/>
                            </p:stCondLst>
                            <p:childTnLst>
                              <p:par>
                                <p:cTn fill="hold" grpId="0" id="31" nodeType="afterEffect" presetClass="entr" presetID="12" presetSubtype="8">
                                  <p:stCondLst>
                                    <p:cond delay="0"/>
                                  </p:stCondLst>
                                  <p:childTnLst>
                                    <p:set>
                                      <p:cBhvr>
                                        <p:cTn dur="1" fill="hold" id="32">
                                          <p:stCondLst>
                                            <p:cond delay="0"/>
                                          </p:stCondLst>
                                        </p:cTn>
                                        <p:tgtEl>
                                          <p:spTgt spid="33"/>
                                        </p:tgtEl>
                                        <p:attrNameLst>
                                          <p:attrName>style.visibility</p:attrName>
                                        </p:attrNameLst>
                                      </p:cBhvr>
                                      <p:to>
                                        <p:strVal val="visible"/>
                                      </p:to>
                                    </p:set>
                                    <p:anim calcmode="lin" valueType="num">
                                      <p:cBhvr additive="base">
                                        <p:cTn dur="500" id="33"/>
                                        <p:tgtEl>
                                          <p:spTgt spid="33"/>
                                        </p:tgtEl>
                                        <p:attrNameLst>
                                          <p:attrName>ppt_x</p:attrName>
                                        </p:attrNameLst>
                                      </p:cBhvr>
                                      <p:tavLst>
                                        <p:tav tm="0">
                                          <p:val>
                                            <p:strVal val="#ppt_x-#ppt_w*1.125000"/>
                                          </p:val>
                                        </p:tav>
                                        <p:tav tm="100000">
                                          <p:val>
                                            <p:strVal val="#ppt_x"/>
                                          </p:val>
                                        </p:tav>
                                      </p:tavLst>
                                    </p:anim>
                                    <p:animEffect filter="wipe(right)" transition="in">
                                      <p:cBhvr>
                                        <p:cTn dur="500" id="34"/>
                                        <p:tgtEl>
                                          <p:spTgt spid="33"/>
                                        </p:tgtEl>
                                      </p:cBhvr>
                                    </p:animEffect>
                                  </p:childTnLst>
                                </p:cTn>
                              </p:par>
                            </p:childTnLst>
                          </p:cTn>
                        </p:par>
                        <p:par>
                          <p:cTn fill="hold" id="35" nodeType="afterGroup">
                            <p:stCondLst>
                              <p:cond delay="1500"/>
                            </p:stCondLst>
                            <p:childTnLst>
                              <p:par>
                                <p:cTn fill="hold" grpId="0" id="36" nodeType="afterEffect" presetClass="entr" presetID="12" presetSubtype="8">
                                  <p:stCondLst>
                                    <p:cond delay="0"/>
                                  </p:stCondLst>
                                  <p:childTnLst>
                                    <p:set>
                                      <p:cBhvr>
                                        <p:cTn dur="1" fill="hold" id="37">
                                          <p:stCondLst>
                                            <p:cond delay="0"/>
                                          </p:stCondLst>
                                        </p:cTn>
                                        <p:tgtEl>
                                          <p:spTgt spid="34"/>
                                        </p:tgtEl>
                                        <p:attrNameLst>
                                          <p:attrName>style.visibility</p:attrName>
                                        </p:attrNameLst>
                                      </p:cBhvr>
                                      <p:to>
                                        <p:strVal val="visible"/>
                                      </p:to>
                                    </p:set>
                                    <p:anim calcmode="lin" valueType="num">
                                      <p:cBhvr additive="base">
                                        <p:cTn dur="500" id="38"/>
                                        <p:tgtEl>
                                          <p:spTgt spid="34"/>
                                        </p:tgtEl>
                                        <p:attrNameLst>
                                          <p:attrName>ppt_x</p:attrName>
                                        </p:attrNameLst>
                                      </p:cBhvr>
                                      <p:tavLst>
                                        <p:tav tm="0">
                                          <p:val>
                                            <p:strVal val="#ppt_x-#ppt_w*1.125000"/>
                                          </p:val>
                                        </p:tav>
                                        <p:tav tm="100000">
                                          <p:val>
                                            <p:strVal val="#ppt_x"/>
                                          </p:val>
                                        </p:tav>
                                      </p:tavLst>
                                    </p:anim>
                                    <p:animEffect filter="wipe(right)" transition="in">
                                      <p:cBhvr>
                                        <p:cTn dur="500" id="39"/>
                                        <p:tgtEl>
                                          <p:spTgt spid="34"/>
                                        </p:tgtEl>
                                      </p:cBhvr>
                                    </p:animEffect>
                                  </p:childTnLst>
                                </p:cTn>
                              </p:par>
                            </p:childTnLst>
                          </p:cTn>
                        </p:par>
                        <p:par>
                          <p:cTn fill="hold" id="40" nodeType="afterGroup">
                            <p:stCondLst>
                              <p:cond delay="2000"/>
                            </p:stCondLst>
                            <p:childTnLst>
                              <p:par>
                                <p:cTn fill="hold" grpId="0" id="41" nodeType="afterEffect" presetClass="entr" presetID="12" presetSubtype="8">
                                  <p:stCondLst>
                                    <p:cond delay="0"/>
                                  </p:stCondLst>
                                  <p:childTnLst>
                                    <p:set>
                                      <p:cBhvr>
                                        <p:cTn dur="1" fill="hold" id="42">
                                          <p:stCondLst>
                                            <p:cond delay="0"/>
                                          </p:stCondLst>
                                        </p:cTn>
                                        <p:tgtEl>
                                          <p:spTgt spid="35"/>
                                        </p:tgtEl>
                                        <p:attrNameLst>
                                          <p:attrName>style.visibility</p:attrName>
                                        </p:attrNameLst>
                                      </p:cBhvr>
                                      <p:to>
                                        <p:strVal val="visible"/>
                                      </p:to>
                                    </p:set>
                                    <p:anim calcmode="lin" valueType="num">
                                      <p:cBhvr additive="base">
                                        <p:cTn dur="500" id="43"/>
                                        <p:tgtEl>
                                          <p:spTgt spid="35"/>
                                        </p:tgtEl>
                                        <p:attrNameLst>
                                          <p:attrName>ppt_x</p:attrName>
                                        </p:attrNameLst>
                                      </p:cBhvr>
                                      <p:tavLst>
                                        <p:tav tm="0">
                                          <p:val>
                                            <p:strVal val="#ppt_x-#ppt_w*1.125000"/>
                                          </p:val>
                                        </p:tav>
                                        <p:tav tm="100000">
                                          <p:val>
                                            <p:strVal val="#ppt_x"/>
                                          </p:val>
                                        </p:tav>
                                      </p:tavLst>
                                    </p:anim>
                                    <p:animEffect filter="wipe(right)" transition="in">
                                      <p:cBhvr>
                                        <p:cTn dur="500" id="44"/>
                                        <p:tgtEl>
                                          <p:spTgt spid="3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5"/>
      <p:bldP grpId="0" spid="30"/>
      <p:bldP grpId="0" spid="31"/>
      <p:bldP grpId="0" spid="32"/>
      <p:bldP grpId="0" spid="33"/>
      <p:bldP grpId="0" spid="34"/>
      <p:bldP grpId="0" spid="35"/>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Freeform 101"/>
          <p:cNvSpPr>
            <a:spLocks noEditPoints="1"/>
          </p:cNvSpPr>
          <p:nvPr/>
        </p:nvSpPr>
        <p:spPr bwMode="auto">
          <a:xfrm>
            <a:off x="5433361" y="1989286"/>
            <a:ext cx="2322400" cy="2317204"/>
          </a:xfrm>
          <a:custGeom>
            <a:gdLst>
              <a:gd fmla="*/ 27 w 188" name="T0"/>
              <a:gd fmla="*/ 27 h 188" name="T1"/>
              <a:gd fmla="*/ 45 w 188" name="T2"/>
              <a:gd fmla="*/ 143 h 188" name="T3"/>
              <a:gd fmla="*/ 161 w 188" name="T4"/>
              <a:gd fmla="*/ 161 h 188" name="T5"/>
              <a:gd fmla="*/ 144 w 188" name="T6"/>
              <a:gd fmla="*/ 44 h 188" name="T7"/>
              <a:gd fmla="*/ 27 w 188" name="T8"/>
              <a:gd fmla="*/ 27 h 188" name="T9"/>
              <a:gd fmla="*/ 136 w 188" name="T10"/>
              <a:gd fmla="*/ 154 h 188" name="T11"/>
              <a:gd fmla="*/ 45 w 188" name="T12"/>
              <a:gd fmla="*/ 141 h 188" name="T13"/>
              <a:gd fmla="*/ 31 w 188" name="T14"/>
              <a:gd fmla="*/ 50 h 188" name="T15"/>
              <a:gd fmla="*/ 122 w 188" name="T16"/>
              <a:gd fmla="*/ 64 h 188" name="T17"/>
              <a:gd fmla="*/ 136 w 188" name="T18"/>
              <a:gd fmla="*/ 154 h 188"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88" w="188">
                <a:moveTo>
                  <a:pt x="27" y="27"/>
                </a:moveTo>
                <a:cubicBezTo>
                  <a:pt x="0" y="54"/>
                  <a:pt x="8" y="106"/>
                  <a:pt x="45" y="143"/>
                </a:cubicBezTo>
                <a:cubicBezTo>
                  <a:pt x="81" y="180"/>
                  <a:pt x="134" y="188"/>
                  <a:pt x="161" y="161"/>
                </a:cubicBezTo>
                <a:cubicBezTo>
                  <a:pt x="188" y="133"/>
                  <a:pt x="180" y="81"/>
                  <a:pt x="144" y="44"/>
                </a:cubicBezTo>
                <a:cubicBezTo>
                  <a:pt x="107" y="7"/>
                  <a:pt x="54" y="0"/>
                  <a:pt x="27" y="27"/>
                </a:cubicBezTo>
                <a:close/>
                <a:moveTo>
                  <a:pt x="136" y="154"/>
                </a:moveTo>
                <a:cubicBezTo>
                  <a:pt x="114" y="176"/>
                  <a:pt x="74" y="169"/>
                  <a:pt x="45" y="141"/>
                </a:cubicBezTo>
                <a:cubicBezTo>
                  <a:pt x="16" y="112"/>
                  <a:pt x="10" y="71"/>
                  <a:pt x="31" y="50"/>
                </a:cubicBezTo>
                <a:cubicBezTo>
                  <a:pt x="53" y="29"/>
                  <a:pt x="93" y="35"/>
                  <a:pt x="122" y="64"/>
                </a:cubicBezTo>
                <a:cubicBezTo>
                  <a:pt x="151" y="92"/>
                  <a:pt x="157" y="133"/>
                  <a:pt x="136" y="154"/>
                </a:cubicBezTo>
                <a:close/>
              </a:path>
            </a:pathLst>
          </a:custGeom>
          <a:noFill/>
          <a:ln>
            <a:solidFill>
              <a:schemeClr val="accent2"/>
            </a:solidFill>
          </a:ln>
          <a:extLst/>
        </p:spPr>
        <p:txBody>
          <a:bodyPr anchor="t" anchorCtr="0" bIns="60941" compatLnSpc="1" lIns="121883" numCol="1" rIns="121883" tIns="60941" vert="horz" wrap="square">
            <a:prstTxWarp prst="textNoShape">
              <a:avLst/>
            </a:prstTxWarp>
          </a:bodyPr>
          <a:lstStyle/>
          <a:p>
            <a:endParaRPr lang="en-US" sz="2399">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1" name="Freeform 102"/>
          <p:cNvSpPr>
            <a:spLocks noEditPoints="1"/>
          </p:cNvSpPr>
          <p:nvPr/>
        </p:nvSpPr>
        <p:spPr bwMode="auto">
          <a:xfrm>
            <a:off x="4937033" y="3517210"/>
            <a:ext cx="2467876" cy="1927541"/>
          </a:xfrm>
          <a:custGeom>
            <a:gdLst>
              <a:gd fmla="*/ 193 w 200" name="T0"/>
              <a:gd fmla="*/ 61 h 156" name="T1"/>
              <a:gd fmla="*/ 88 w 200" name="T2"/>
              <a:gd fmla="*/ 9 h 156" name="T3"/>
              <a:gd fmla="*/ 7 w 200" name="T4"/>
              <a:gd fmla="*/ 95 h 156" name="T5"/>
              <a:gd fmla="*/ 113 w 200" name="T6"/>
              <a:gd fmla="*/ 147 h 156" name="T7"/>
              <a:gd fmla="*/ 193 w 200" name="T8"/>
              <a:gd fmla="*/ 61 h 156" name="T9"/>
              <a:gd fmla="*/ 27 w 200" name="T10"/>
              <a:gd fmla="*/ 78 h 156" name="T11"/>
              <a:gd fmla="*/ 90 w 200" name="T12"/>
              <a:gd fmla="*/ 11 h 156" name="T13"/>
              <a:gd fmla="*/ 172 w 200" name="T14"/>
              <a:gd fmla="*/ 51 h 156" name="T15"/>
              <a:gd fmla="*/ 109 w 200" name="T16"/>
              <a:gd fmla="*/ 118 h 156" name="T17"/>
              <a:gd fmla="*/ 27 w 200" name="T18"/>
              <a:gd fmla="*/ 78 h 156"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56" w="200">
                <a:moveTo>
                  <a:pt x="193" y="61"/>
                </a:moveTo>
                <a:cubicBezTo>
                  <a:pt x="186" y="23"/>
                  <a:pt x="139" y="0"/>
                  <a:pt x="88" y="9"/>
                </a:cubicBezTo>
                <a:cubicBezTo>
                  <a:pt x="36" y="18"/>
                  <a:pt x="0" y="57"/>
                  <a:pt x="7" y="95"/>
                </a:cubicBezTo>
                <a:cubicBezTo>
                  <a:pt x="14" y="133"/>
                  <a:pt x="61" y="156"/>
                  <a:pt x="113" y="147"/>
                </a:cubicBezTo>
                <a:cubicBezTo>
                  <a:pt x="164" y="138"/>
                  <a:pt x="200" y="99"/>
                  <a:pt x="193" y="61"/>
                </a:cubicBezTo>
                <a:close/>
                <a:moveTo>
                  <a:pt x="27" y="78"/>
                </a:moveTo>
                <a:cubicBezTo>
                  <a:pt x="22" y="48"/>
                  <a:pt x="50" y="18"/>
                  <a:pt x="90" y="11"/>
                </a:cubicBezTo>
                <a:cubicBezTo>
                  <a:pt x="130" y="4"/>
                  <a:pt x="167" y="22"/>
                  <a:pt x="172" y="51"/>
                </a:cubicBezTo>
                <a:cubicBezTo>
                  <a:pt x="177" y="81"/>
                  <a:pt x="149" y="111"/>
                  <a:pt x="109" y="118"/>
                </a:cubicBezTo>
                <a:cubicBezTo>
                  <a:pt x="69" y="125"/>
                  <a:pt x="32" y="107"/>
                  <a:pt x="27" y="78"/>
                </a:cubicBezTo>
                <a:close/>
              </a:path>
            </a:pathLst>
          </a:custGeom>
          <a:noFill/>
          <a:ln>
            <a:solidFill>
              <a:schemeClr val="accent3"/>
            </a:solidFill>
          </a:ln>
          <a:extLst/>
        </p:spPr>
        <p:txBody>
          <a:bodyPr anchor="t" anchorCtr="0" bIns="60941" compatLnSpc="1" lIns="121883" numCol="1" rIns="121883" tIns="60941" vert="horz" wrap="square">
            <a:prstTxWarp prst="textNoShape">
              <a:avLst/>
            </a:prstTxWarp>
          </a:bodyPr>
          <a:lstStyle/>
          <a:p>
            <a:endParaRPr lang="en-US" sz="2399">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2" name="Freeform 103"/>
          <p:cNvSpPr>
            <a:spLocks noEditPoints="1"/>
          </p:cNvSpPr>
          <p:nvPr/>
        </p:nvSpPr>
        <p:spPr bwMode="auto">
          <a:xfrm>
            <a:off x="4233308" y="2020007"/>
            <a:ext cx="1885976" cy="2447093"/>
          </a:xfrm>
          <a:custGeom>
            <a:gdLst>
              <a:gd fmla="*/ 63 w 153" name="T0"/>
              <a:gd fmla="*/ 193 h 198" name="T1"/>
              <a:gd fmla="*/ 146 w 153" name="T2"/>
              <a:gd fmla="*/ 109 h 198" name="T3"/>
              <a:gd fmla="*/ 90 w 153" name="T4"/>
              <a:gd fmla="*/ 5 h 198" name="T5"/>
              <a:gd fmla="*/ 7 w 153" name="T6"/>
              <a:gd fmla="*/ 89 h 198" name="T7"/>
              <a:gd fmla="*/ 63 w 153" name="T8"/>
              <a:gd fmla="*/ 193 h 198" name="T9"/>
              <a:gd fmla="*/ 100 w 153" name="T10"/>
              <a:gd fmla="*/ 30 h 198" name="T11"/>
              <a:gd fmla="*/ 143 w 153" name="T12"/>
              <a:gd fmla="*/ 110 h 198" name="T13"/>
              <a:gd fmla="*/ 79 w 153" name="T14"/>
              <a:gd fmla="*/ 176 h 198" name="T15"/>
              <a:gd fmla="*/ 35 w 153" name="T16"/>
              <a:gd fmla="*/ 95 h 198" name="T17"/>
              <a:gd fmla="*/ 100 w 153" name="T18"/>
              <a:gd fmla="*/ 30 h 198"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98" w="153">
                <a:moveTo>
                  <a:pt x="63" y="193"/>
                </a:moveTo>
                <a:cubicBezTo>
                  <a:pt x="101" y="198"/>
                  <a:pt x="138" y="161"/>
                  <a:pt x="146" y="109"/>
                </a:cubicBezTo>
                <a:cubicBezTo>
                  <a:pt x="153" y="57"/>
                  <a:pt x="128" y="11"/>
                  <a:pt x="90" y="5"/>
                </a:cubicBezTo>
                <a:cubicBezTo>
                  <a:pt x="51" y="0"/>
                  <a:pt x="14" y="37"/>
                  <a:pt x="7" y="89"/>
                </a:cubicBezTo>
                <a:cubicBezTo>
                  <a:pt x="0" y="141"/>
                  <a:pt x="25" y="187"/>
                  <a:pt x="63" y="193"/>
                </a:cubicBezTo>
                <a:close/>
                <a:moveTo>
                  <a:pt x="100" y="30"/>
                </a:moveTo>
                <a:cubicBezTo>
                  <a:pt x="129" y="34"/>
                  <a:pt x="149" y="70"/>
                  <a:pt x="143" y="110"/>
                </a:cubicBezTo>
                <a:cubicBezTo>
                  <a:pt x="137" y="151"/>
                  <a:pt x="109" y="180"/>
                  <a:pt x="79" y="176"/>
                </a:cubicBezTo>
                <a:cubicBezTo>
                  <a:pt x="49" y="171"/>
                  <a:pt x="29" y="135"/>
                  <a:pt x="35" y="95"/>
                </a:cubicBezTo>
                <a:cubicBezTo>
                  <a:pt x="41" y="55"/>
                  <a:pt x="70" y="25"/>
                  <a:pt x="100" y="30"/>
                </a:cubicBezTo>
                <a:close/>
              </a:path>
            </a:pathLst>
          </a:custGeom>
          <a:noFill/>
          <a:ln>
            <a:solidFill>
              <a:schemeClr val="accent1"/>
            </a:solidFill>
          </a:ln>
          <a:extLst/>
        </p:spPr>
        <p:txBody>
          <a:bodyPr anchor="t" anchorCtr="0" bIns="60941" compatLnSpc="1" lIns="121883" numCol="1" rIns="121883" tIns="60941" vert="horz" wrap="square">
            <a:prstTxWarp prst="textNoShape">
              <a:avLst/>
            </a:prstTxWarp>
          </a:bodyPr>
          <a:lstStyle/>
          <a:p>
            <a:endParaRPr lang="en-US" sz="2399">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5" name="Freeform 14"/>
          <p:cNvSpPr>
            <a:spLocks noEditPoints="1"/>
          </p:cNvSpPr>
          <p:nvPr/>
        </p:nvSpPr>
        <p:spPr bwMode="auto">
          <a:xfrm>
            <a:off x="5895772" y="4217943"/>
            <a:ext cx="503539" cy="526387"/>
          </a:xfrm>
          <a:custGeom>
            <a:gdLst>
              <a:gd fmla="*/ 161 w 485" name="T0"/>
              <a:gd fmla="*/ 500 h 507" name="T1"/>
              <a:gd fmla="*/ 7 w 485" name="T2"/>
              <a:gd fmla="*/ 338 h 507" name="T3"/>
              <a:gd fmla="*/ 2 w 485" name="T4"/>
              <a:gd fmla="*/ 308 h 507" name="T5"/>
              <a:gd fmla="*/ 15 w 485" name="T6"/>
              <a:gd fmla="*/ 280 h 507" name="T7"/>
              <a:gd fmla="*/ 254 w 485" name="T8"/>
              <a:gd fmla="*/ 30 h 507" name="T9"/>
              <a:gd fmla="*/ 295 w 485" name="T10"/>
              <a:gd fmla="*/ 9 h 507" name="T11"/>
              <a:gd fmla="*/ 364 w 485" name="T12"/>
              <a:gd fmla="*/ 2 h 507" name="T13"/>
              <a:gd fmla="*/ 420 w 485" name="T14"/>
              <a:gd fmla="*/ 22 h 507" name="T15"/>
              <a:gd fmla="*/ 463 w 485" name="T16"/>
              <a:gd fmla="*/ 68 h 507" name="T17"/>
              <a:gd fmla="*/ 482 w 485" name="T18"/>
              <a:gd fmla="*/ 126 h 507" name="T19"/>
              <a:gd fmla="*/ 475 w 485" name="T20"/>
              <a:gd fmla="*/ 198 h 507" name="T21"/>
              <a:gd fmla="*/ 456 w 485" name="T22"/>
              <a:gd fmla="*/ 241 h 507" name="T23"/>
              <a:gd fmla="*/ 217 w 485" name="T24"/>
              <a:gd fmla="*/ 492 h 507" name="T25"/>
              <a:gd fmla="*/ 190 w 485" name="T26"/>
              <a:gd fmla="*/ 506 h 507" name="T27"/>
              <a:gd fmla="*/ 161 w 485" name="T28"/>
              <a:gd fmla="*/ 500 h 507" name="T29"/>
              <a:gd fmla="*/ 376 w 485" name="T30"/>
              <a:gd fmla="*/ 65 h 507" name="T31"/>
              <a:gd fmla="*/ 330 w 485" name="T32"/>
              <a:gd fmla="*/ 113 h 507" name="T33"/>
              <a:gd fmla="*/ 376 w 485" name="T34"/>
              <a:gd fmla="*/ 161 h 507" name="T35"/>
              <a:gd fmla="*/ 422 w 485" name="T36"/>
              <a:gd fmla="*/ 113 h 507" name="T37"/>
              <a:gd fmla="*/ 376 w 485" name="T38"/>
              <a:gd fmla="*/ 65 h 507"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507" w="485">
                <a:moveTo>
                  <a:pt x="161" y="500"/>
                </a:moveTo>
                <a:cubicBezTo>
                  <a:pt x="133" y="483"/>
                  <a:pt x="23" y="368"/>
                  <a:pt x="7" y="338"/>
                </a:cubicBezTo>
                <a:cubicBezTo>
                  <a:pt x="2" y="329"/>
                  <a:pt x="0" y="318"/>
                  <a:pt x="2" y="308"/>
                </a:cubicBezTo>
                <a:cubicBezTo>
                  <a:pt x="3" y="298"/>
                  <a:pt x="7" y="288"/>
                  <a:pt x="15" y="280"/>
                </a:cubicBezTo>
                <a:cubicBezTo>
                  <a:pt x="254" y="30"/>
                  <a:pt x="254" y="30"/>
                  <a:pt x="254" y="30"/>
                </a:cubicBezTo>
                <a:cubicBezTo>
                  <a:pt x="265" y="18"/>
                  <a:pt x="279" y="11"/>
                  <a:pt x="295" y="9"/>
                </a:cubicBezTo>
                <a:cubicBezTo>
                  <a:pt x="364" y="2"/>
                  <a:pt x="364" y="2"/>
                  <a:pt x="364" y="2"/>
                </a:cubicBezTo>
                <a:cubicBezTo>
                  <a:pt x="385" y="0"/>
                  <a:pt x="404" y="7"/>
                  <a:pt x="420" y="22"/>
                </a:cubicBezTo>
                <a:cubicBezTo>
                  <a:pt x="463" y="68"/>
                  <a:pt x="463" y="68"/>
                  <a:pt x="463" y="68"/>
                </a:cubicBezTo>
                <a:cubicBezTo>
                  <a:pt x="478" y="84"/>
                  <a:pt x="485" y="104"/>
                  <a:pt x="482" y="126"/>
                </a:cubicBezTo>
                <a:cubicBezTo>
                  <a:pt x="475" y="198"/>
                  <a:pt x="475" y="198"/>
                  <a:pt x="475" y="198"/>
                </a:cubicBezTo>
                <a:cubicBezTo>
                  <a:pt x="474" y="215"/>
                  <a:pt x="467" y="229"/>
                  <a:pt x="456" y="241"/>
                </a:cubicBezTo>
                <a:cubicBezTo>
                  <a:pt x="217" y="492"/>
                  <a:pt x="217" y="492"/>
                  <a:pt x="217" y="492"/>
                </a:cubicBezTo>
                <a:cubicBezTo>
                  <a:pt x="209" y="500"/>
                  <a:pt x="200" y="504"/>
                  <a:pt x="190" y="506"/>
                </a:cubicBezTo>
                <a:cubicBezTo>
                  <a:pt x="181" y="507"/>
                  <a:pt x="170" y="505"/>
                  <a:pt x="161" y="500"/>
                </a:cubicBezTo>
                <a:close/>
                <a:moveTo>
                  <a:pt x="376" y="65"/>
                </a:moveTo>
                <a:cubicBezTo>
                  <a:pt x="351" y="65"/>
                  <a:pt x="330" y="87"/>
                  <a:pt x="330" y="113"/>
                </a:cubicBezTo>
                <a:cubicBezTo>
                  <a:pt x="330" y="140"/>
                  <a:pt x="351" y="161"/>
                  <a:pt x="376" y="161"/>
                </a:cubicBezTo>
                <a:cubicBezTo>
                  <a:pt x="402" y="161"/>
                  <a:pt x="422" y="140"/>
                  <a:pt x="422" y="113"/>
                </a:cubicBezTo>
                <a:cubicBezTo>
                  <a:pt x="422" y="87"/>
                  <a:pt x="402" y="65"/>
                  <a:pt x="376" y="65"/>
                </a:cubicBezTo>
                <a:close/>
              </a:path>
            </a:pathLst>
          </a:custGeom>
          <a:solidFill>
            <a:schemeClr val="bg1"/>
          </a:solidFill>
          <a:ln>
            <a:noFill/>
          </a:ln>
          <a:extLst/>
        </p:spPr>
        <p:txBody>
          <a:bodyPr anchor="t" anchorCtr="0" bIns="60941" compatLnSpc="1" lIns="121883" numCol="1" rIns="121883" tIns="60941" vert="horz" wrap="square">
            <a:prstTxWarp prst="textNoShape">
              <a:avLst/>
            </a:prstTxWarp>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sz="2399">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6" name="Freeform 15"/>
          <p:cNvSpPr>
            <a:spLocks noEditPoints="1"/>
          </p:cNvSpPr>
          <p:nvPr/>
        </p:nvSpPr>
        <p:spPr bwMode="auto">
          <a:xfrm>
            <a:off x="4998701" y="3132659"/>
            <a:ext cx="536236" cy="428461"/>
          </a:xfrm>
          <a:custGeom>
            <a:gdLst>
              <a:gd fmla="*/ 22 w 516" name="T0"/>
              <a:gd fmla="*/ 348 h 412" name="T1"/>
              <a:gd fmla="*/ 0 w 516" name="T2"/>
              <a:gd fmla="*/ 296 h 412" name="T3"/>
              <a:gd fmla="*/ 142 w 516" name="T4"/>
              <a:gd fmla="*/ 274 h 412" name="T5"/>
              <a:gd fmla="*/ 349 w 516" name="T6"/>
              <a:gd fmla="*/ 160 h 412" name="T7"/>
              <a:gd fmla="*/ 391 w 516" name="T8"/>
              <a:gd fmla="*/ 221 h 412" name="T9"/>
              <a:gd fmla="*/ 427 w 516" name="T10"/>
              <a:gd fmla="*/ 273 h 412" name="T11"/>
              <a:gd fmla="*/ 398 w 516" name="T12"/>
              <a:gd fmla="*/ 331 h 412" name="T13"/>
              <a:gd fmla="*/ 349 w 516" name="T14"/>
              <a:gd fmla="*/ 338 h 412" name="T15"/>
              <a:gd fmla="*/ 327 w 516" name="T16"/>
              <a:gd fmla="*/ 360 h 412" name="T17"/>
              <a:gd fmla="*/ 295 w 516" name="T18"/>
              <a:gd fmla="*/ 336 h 412" name="T19"/>
              <a:gd fmla="*/ 255 w 516" name="T20"/>
              <a:gd fmla="*/ 307 h 412" name="T21"/>
              <a:gd fmla="*/ 249 w 516" name="T22"/>
              <a:gd fmla="*/ 270 h 412" name="T23"/>
              <a:gd fmla="*/ 287 w 516" name="T24"/>
              <a:gd fmla="*/ 291 h 412" name="T25"/>
              <a:gd fmla="*/ 305 w 516" name="T26"/>
              <a:gd fmla="*/ 306 h 412" name="T27"/>
              <a:gd fmla="*/ 327 w 516" name="T28"/>
              <a:gd fmla="*/ 246 h 412" name="T29"/>
              <a:gd fmla="*/ 272 w 516" name="T30"/>
              <a:gd fmla="*/ 235 h 412" name="T31"/>
              <a:gd fmla="*/ 251 w 516" name="T32"/>
              <a:gd fmla="*/ 187 h 412" name="T33"/>
              <a:gd fmla="*/ 286 w 516" name="T34"/>
              <a:gd fmla="*/ 133 h 412" name="T35"/>
              <a:gd fmla="*/ 327 w 516" name="T36"/>
              <a:gd fmla="*/ 109 h 412" name="T37"/>
              <a:gd fmla="*/ 349 w 516" name="T38"/>
              <a:gd fmla="*/ 129 h 412" name="T39"/>
              <a:gd fmla="*/ 414 w 516" name="T40"/>
              <a:gd fmla="*/ 151 h 412" name="T41"/>
              <a:gd fmla="*/ 387 w 516" name="T42"/>
              <a:gd fmla="*/ 190 h 412" name="T43"/>
              <a:gd fmla="*/ 380 w 516" name="T44"/>
              <a:gd fmla="*/ 165 h 412" name="T45"/>
              <a:gd fmla="*/ 349 w 516" name="T46"/>
              <a:gd fmla="*/ 160 h 412" name="T47"/>
              <a:gd fmla="*/ 321 w 516" name="T48"/>
              <a:gd fmla="*/ 160 h 412" name="T49"/>
              <a:gd fmla="*/ 291 w 516" name="T50"/>
              <a:gd fmla="*/ 169 h 412" name="T51"/>
              <a:gd fmla="*/ 297 w 516" name="T52"/>
              <a:gd fmla="*/ 209 h 412" name="T53"/>
              <a:gd fmla="*/ 327 w 516" name="T54"/>
              <a:gd fmla="*/ 160 h 412" name="T55"/>
              <a:gd fmla="*/ 349 w 516" name="T56"/>
              <a:gd fmla="*/ 308 h 412" name="T57"/>
              <a:gd fmla="*/ 383 w 516" name="T58"/>
              <a:gd fmla="*/ 301 h 412" name="T59"/>
              <a:gd fmla="*/ 386 w 516" name="T60"/>
              <a:gd fmla="*/ 257 h 412" name="T61"/>
              <a:gd fmla="*/ 349 w 516" name="T62"/>
              <a:gd fmla="*/ 246 h 412" name="T63"/>
              <a:gd fmla="*/ 442 w 516" name="T64"/>
              <a:gd fmla="*/ 339 h 412" name="T65"/>
              <a:gd fmla="*/ 442 w 516" name="T66"/>
              <a:gd fmla="*/ 131 h 412" name="T67"/>
              <a:gd fmla="*/ 234 w 516" name="T68"/>
              <a:gd fmla="*/ 131 h 412" name="T69"/>
              <a:gd fmla="*/ 234 w 516" name="T70"/>
              <a:gd fmla="*/ 339 h 412" name="T71"/>
              <a:gd fmla="*/ 464 w 516" name="T72"/>
              <a:gd fmla="*/ 360 h 412" name="T73"/>
              <a:gd fmla="*/ 464 w 516" name="T74"/>
              <a:gd fmla="*/ 109 h 412" name="T75"/>
              <a:gd fmla="*/ 213 w 516" name="T76"/>
              <a:gd fmla="*/ 109 h 412" name="T77"/>
              <a:gd fmla="*/ 213 w 516" name="T78"/>
              <a:gd fmla="*/ 360 h 412" name="T79"/>
              <a:gd fmla="*/ 464 w 516" name="T80"/>
              <a:gd fmla="*/ 360 h 412" name="T81"/>
              <a:gd fmla="*/ 22 w 516" name="T82"/>
              <a:gd fmla="*/ 73 h 412" name="T83"/>
              <a:gd fmla="*/ 0 w 516" name="T84"/>
              <a:gd fmla="*/ 22 h 412" name="T85"/>
              <a:gd fmla="*/ 322 w 516" name="T86"/>
              <a:gd fmla="*/ 0 h 412" name="T87"/>
              <a:gd fmla="*/ 344 w 516" name="T88"/>
              <a:gd fmla="*/ 34 h 412" name="T89"/>
              <a:gd fmla="*/ 219 w 516" name="T90"/>
              <a:gd fmla="*/ 73 h 412" name="T91"/>
              <a:gd fmla="*/ 22 w 516" name="T92"/>
              <a:gd fmla="*/ 165 h 412" name="T93"/>
              <a:gd fmla="*/ 0 w 516" name="T94"/>
              <a:gd fmla="*/ 113 h 412" name="T95"/>
              <a:gd fmla="*/ 198 w 516" name="T96"/>
              <a:gd fmla="*/ 91 h 412" name="T97"/>
              <a:gd fmla="*/ 139 w 516" name="T98"/>
              <a:gd fmla="*/ 256 h 412" name="T99"/>
              <a:gd fmla="*/ 0 w 516" name="T100"/>
              <a:gd fmla="*/ 234 h 412" name="T101"/>
              <a:gd fmla="*/ 22 w 516" name="T102"/>
              <a:gd fmla="*/ 183 h 412" name="T103"/>
              <a:gd fmla="*/ 138 w 516" name="T104"/>
              <a:gd fmla="*/ 235 h 412"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412" w="516">
                <a:moveTo>
                  <a:pt x="172" y="348"/>
                </a:moveTo>
                <a:cubicBezTo>
                  <a:pt x="22" y="348"/>
                  <a:pt x="22" y="348"/>
                  <a:pt x="22" y="348"/>
                </a:cubicBezTo>
                <a:cubicBezTo>
                  <a:pt x="10" y="348"/>
                  <a:pt x="0" y="338"/>
                  <a:pt x="0" y="326"/>
                </a:cubicBezTo>
                <a:cubicBezTo>
                  <a:pt x="0" y="296"/>
                  <a:pt x="0" y="296"/>
                  <a:pt x="0" y="296"/>
                </a:cubicBezTo>
                <a:cubicBezTo>
                  <a:pt x="0" y="284"/>
                  <a:pt x="10" y="274"/>
                  <a:pt x="22" y="274"/>
                </a:cubicBezTo>
                <a:cubicBezTo>
                  <a:pt x="142" y="274"/>
                  <a:pt x="142" y="274"/>
                  <a:pt x="142" y="274"/>
                </a:cubicBezTo>
                <a:cubicBezTo>
                  <a:pt x="147" y="301"/>
                  <a:pt x="158" y="326"/>
                  <a:pt x="172" y="348"/>
                </a:cubicBezTo>
                <a:close/>
                <a:moveTo>
                  <a:pt x="349" y="160"/>
                </a:moveTo>
                <a:cubicBezTo>
                  <a:pt x="349" y="216"/>
                  <a:pt x="349" y="216"/>
                  <a:pt x="349" y="216"/>
                </a:cubicBezTo>
                <a:cubicBezTo>
                  <a:pt x="367" y="217"/>
                  <a:pt x="381" y="219"/>
                  <a:pt x="391" y="221"/>
                </a:cubicBezTo>
                <a:cubicBezTo>
                  <a:pt x="402" y="224"/>
                  <a:pt x="411" y="229"/>
                  <a:pt x="417" y="237"/>
                </a:cubicBezTo>
                <a:cubicBezTo>
                  <a:pt x="424" y="245"/>
                  <a:pt x="427" y="257"/>
                  <a:pt x="427" y="273"/>
                </a:cubicBezTo>
                <a:cubicBezTo>
                  <a:pt x="427" y="289"/>
                  <a:pt x="425" y="302"/>
                  <a:pt x="420" y="311"/>
                </a:cubicBezTo>
                <a:cubicBezTo>
                  <a:pt x="415" y="321"/>
                  <a:pt x="408" y="327"/>
                  <a:pt x="398" y="331"/>
                </a:cubicBezTo>
                <a:cubicBezTo>
                  <a:pt x="388" y="335"/>
                  <a:pt x="374" y="338"/>
                  <a:pt x="356" y="338"/>
                </a:cubicBezTo>
                <a:cubicBezTo>
                  <a:pt x="349" y="338"/>
                  <a:pt x="349" y="338"/>
                  <a:pt x="349" y="338"/>
                </a:cubicBezTo>
                <a:cubicBezTo>
                  <a:pt x="349" y="360"/>
                  <a:pt x="349" y="360"/>
                  <a:pt x="349" y="360"/>
                </a:cubicBezTo>
                <a:cubicBezTo>
                  <a:pt x="327" y="360"/>
                  <a:pt x="327" y="360"/>
                  <a:pt x="327" y="360"/>
                </a:cubicBezTo>
                <a:cubicBezTo>
                  <a:pt x="327" y="338"/>
                  <a:pt x="327" y="338"/>
                  <a:pt x="327" y="338"/>
                </a:cubicBezTo>
                <a:cubicBezTo>
                  <a:pt x="315" y="338"/>
                  <a:pt x="304" y="337"/>
                  <a:pt x="295" y="336"/>
                </a:cubicBezTo>
                <a:cubicBezTo>
                  <a:pt x="286" y="334"/>
                  <a:pt x="278" y="331"/>
                  <a:pt x="271" y="326"/>
                </a:cubicBezTo>
                <a:cubicBezTo>
                  <a:pt x="264" y="322"/>
                  <a:pt x="259" y="316"/>
                  <a:pt x="255" y="307"/>
                </a:cubicBezTo>
                <a:cubicBezTo>
                  <a:pt x="251" y="299"/>
                  <a:pt x="249" y="289"/>
                  <a:pt x="249" y="278"/>
                </a:cubicBezTo>
                <a:cubicBezTo>
                  <a:pt x="249" y="270"/>
                  <a:pt x="249" y="270"/>
                  <a:pt x="249" y="270"/>
                </a:cubicBezTo>
                <a:cubicBezTo>
                  <a:pt x="285" y="270"/>
                  <a:pt x="285" y="270"/>
                  <a:pt x="285" y="270"/>
                </a:cubicBezTo>
                <a:cubicBezTo>
                  <a:pt x="285" y="279"/>
                  <a:pt x="285" y="286"/>
                  <a:pt x="287" y="291"/>
                </a:cubicBezTo>
                <a:cubicBezTo>
                  <a:pt x="288" y="296"/>
                  <a:pt x="291" y="299"/>
                  <a:pt x="294" y="301"/>
                </a:cubicBezTo>
                <a:cubicBezTo>
                  <a:pt x="297" y="304"/>
                  <a:pt x="301" y="305"/>
                  <a:pt x="305" y="306"/>
                </a:cubicBezTo>
                <a:cubicBezTo>
                  <a:pt x="309" y="306"/>
                  <a:pt x="316" y="307"/>
                  <a:pt x="327" y="308"/>
                </a:cubicBezTo>
                <a:cubicBezTo>
                  <a:pt x="327" y="246"/>
                  <a:pt x="327" y="246"/>
                  <a:pt x="327" y="246"/>
                </a:cubicBezTo>
                <a:cubicBezTo>
                  <a:pt x="313" y="245"/>
                  <a:pt x="302" y="244"/>
                  <a:pt x="294" y="243"/>
                </a:cubicBezTo>
                <a:cubicBezTo>
                  <a:pt x="286" y="241"/>
                  <a:pt x="278" y="239"/>
                  <a:pt x="272" y="235"/>
                </a:cubicBezTo>
                <a:cubicBezTo>
                  <a:pt x="265" y="231"/>
                  <a:pt x="260" y="225"/>
                  <a:pt x="257" y="217"/>
                </a:cubicBezTo>
                <a:cubicBezTo>
                  <a:pt x="253" y="210"/>
                  <a:pt x="251" y="199"/>
                  <a:pt x="251" y="187"/>
                </a:cubicBezTo>
                <a:cubicBezTo>
                  <a:pt x="251" y="171"/>
                  <a:pt x="255" y="159"/>
                  <a:pt x="261" y="150"/>
                </a:cubicBezTo>
                <a:cubicBezTo>
                  <a:pt x="267" y="142"/>
                  <a:pt x="276" y="136"/>
                  <a:pt x="286" y="133"/>
                </a:cubicBezTo>
                <a:cubicBezTo>
                  <a:pt x="297" y="130"/>
                  <a:pt x="311" y="129"/>
                  <a:pt x="327" y="129"/>
                </a:cubicBezTo>
                <a:cubicBezTo>
                  <a:pt x="327" y="109"/>
                  <a:pt x="327" y="109"/>
                  <a:pt x="327" y="109"/>
                </a:cubicBezTo>
                <a:cubicBezTo>
                  <a:pt x="349" y="109"/>
                  <a:pt x="349" y="109"/>
                  <a:pt x="349" y="109"/>
                </a:cubicBezTo>
                <a:cubicBezTo>
                  <a:pt x="349" y="129"/>
                  <a:pt x="349" y="129"/>
                  <a:pt x="349" y="129"/>
                </a:cubicBezTo>
                <a:cubicBezTo>
                  <a:pt x="367" y="129"/>
                  <a:pt x="381" y="131"/>
                  <a:pt x="391" y="134"/>
                </a:cubicBezTo>
                <a:cubicBezTo>
                  <a:pt x="401" y="137"/>
                  <a:pt x="409" y="142"/>
                  <a:pt x="414" y="151"/>
                </a:cubicBezTo>
                <a:cubicBezTo>
                  <a:pt x="420" y="160"/>
                  <a:pt x="422" y="172"/>
                  <a:pt x="422" y="190"/>
                </a:cubicBezTo>
                <a:cubicBezTo>
                  <a:pt x="387" y="190"/>
                  <a:pt x="387" y="190"/>
                  <a:pt x="387" y="190"/>
                </a:cubicBezTo>
                <a:cubicBezTo>
                  <a:pt x="387" y="189"/>
                  <a:pt x="387" y="187"/>
                  <a:pt x="387" y="186"/>
                </a:cubicBezTo>
                <a:cubicBezTo>
                  <a:pt x="387" y="175"/>
                  <a:pt x="385" y="169"/>
                  <a:pt x="380" y="165"/>
                </a:cubicBezTo>
                <a:cubicBezTo>
                  <a:pt x="376" y="162"/>
                  <a:pt x="369" y="160"/>
                  <a:pt x="358" y="160"/>
                </a:cubicBezTo>
                <a:cubicBezTo>
                  <a:pt x="349" y="160"/>
                  <a:pt x="349" y="160"/>
                  <a:pt x="349" y="160"/>
                </a:cubicBezTo>
                <a:close/>
                <a:moveTo>
                  <a:pt x="327" y="160"/>
                </a:moveTo>
                <a:cubicBezTo>
                  <a:pt x="321" y="160"/>
                  <a:pt x="321" y="160"/>
                  <a:pt x="321" y="160"/>
                </a:cubicBezTo>
                <a:cubicBezTo>
                  <a:pt x="313" y="160"/>
                  <a:pt x="307" y="161"/>
                  <a:pt x="302" y="162"/>
                </a:cubicBezTo>
                <a:cubicBezTo>
                  <a:pt x="298" y="163"/>
                  <a:pt x="294" y="165"/>
                  <a:pt x="291" y="169"/>
                </a:cubicBezTo>
                <a:cubicBezTo>
                  <a:pt x="289" y="172"/>
                  <a:pt x="287" y="178"/>
                  <a:pt x="287" y="186"/>
                </a:cubicBezTo>
                <a:cubicBezTo>
                  <a:pt x="287" y="197"/>
                  <a:pt x="291" y="205"/>
                  <a:pt x="297" y="209"/>
                </a:cubicBezTo>
                <a:cubicBezTo>
                  <a:pt x="304" y="213"/>
                  <a:pt x="314" y="216"/>
                  <a:pt x="327" y="216"/>
                </a:cubicBezTo>
                <a:cubicBezTo>
                  <a:pt x="327" y="160"/>
                  <a:pt x="327" y="160"/>
                  <a:pt x="327" y="160"/>
                </a:cubicBezTo>
                <a:close/>
                <a:moveTo>
                  <a:pt x="349" y="246"/>
                </a:moveTo>
                <a:cubicBezTo>
                  <a:pt x="349" y="308"/>
                  <a:pt x="349" y="308"/>
                  <a:pt x="349" y="308"/>
                </a:cubicBezTo>
                <a:cubicBezTo>
                  <a:pt x="356" y="308"/>
                  <a:pt x="356" y="308"/>
                  <a:pt x="356" y="308"/>
                </a:cubicBezTo>
                <a:cubicBezTo>
                  <a:pt x="368" y="308"/>
                  <a:pt x="377" y="305"/>
                  <a:pt x="383" y="301"/>
                </a:cubicBezTo>
                <a:cubicBezTo>
                  <a:pt x="388" y="297"/>
                  <a:pt x="391" y="289"/>
                  <a:pt x="391" y="277"/>
                </a:cubicBezTo>
                <a:cubicBezTo>
                  <a:pt x="391" y="268"/>
                  <a:pt x="390" y="262"/>
                  <a:pt x="386" y="257"/>
                </a:cubicBezTo>
                <a:cubicBezTo>
                  <a:pt x="383" y="253"/>
                  <a:pt x="379" y="250"/>
                  <a:pt x="374" y="249"/>
                </a:cubicBezTo>
                <a:cubicBezTo>
                  <a:pt x="369" y="248"/>
                  <a:pt x="361" y="247"/>
                  <a:pt x="349" y="246"/>
                </a:cubicBezTo>
                <a:close/>
                <a:moveTo>
                  <a:pt x="338" y="382"/>
                </a:moveTo>
                <a:cubicBezTo>
                  <a:pt x="379" y="382"/>
                  <a:pt x="415" y="365"/>
                  <a:pt x="442" y="339"/>
                </a:cubicBezTo>
                <a:cubicBezTo>
                  <a:pt x="469" y="312"/>
                  <a:pt x="485" y="275"/>
                  <a:pt x="485" y="235"/>
                </a:cubicBezTo>
                <a:cubicBezTo>
                  <a:pt x="485" y="194"/>
                  <a:pt x="469" y="157"/>
                  <a:pt x="442" y="131"/>
                </a:cubicBezTo>
                <a:cubicBezTo>
                  <a:pt x="415" y="104"/>
                  <a:pt x="379" y="88"/>
                  <a:pt x="338" y="88"/>
                </a:cubicBezTo>
                <a:cubicBezTo>
                  <a:pt x="298" y="88"/>
                  <a:pt x="261" y="104"/>
                  <a:pt x="234" y="131"/>
                </a:cubicBezTo>
                <a:cubicBezTo>
                  <a:pt x="208" y="157"/>
                  <a:pt x="191" y="194"/>
                  <a:pt x="191" y="235"/>
                </a:cubicBezTo>
                <a:cubicBezTo>
                  <a:pt x="191" y="275"/>
                  <a:pt x="208" y="312"/>
                  <a:pt x="234" y="339"/>
                </a:cubicBezTo>
                <a:cubicBezTo>
                  <a:pt x="261" y="365"/>
                  <a:pt x="298" y="382"/>
                  <a:pt x="338" y="382"/>
                </a:cubicBezTo>
                <a:close/>
                <a:moveTo>
                  <a:pt x="464" y="360"/>
                </a:moveTo>
                <a:cubicBezTo>
                  <a:pt x="496" y="328"/>
                  <a:pt x="516" y="284"/>
                  <a:pt x="516" y="235"/>
                </a:cubicBezTo>
                <a:cubicBezTo>
                  <a:pt x="516" y="186"/>
                  <a:pt x="496" y="141"/>
                  <a:pt x="464" y="109"/>
                </a:cubicBezTo>
                <a:cubicBezTo>
                  <a:pt x="432" y="77"/>
                  <a:pt x="387" y="57"/>
                  <a:pt x="338" y="57"/>
                </a:cubicBezTo>
                <a:cubicBezTo>
                  <a:pt x="289" y="57"/>
                  <a:pt x="245" y="77"/>
                  <a:pt x="213" y="109"/>
                </a:cubicBezTo>
                <a:cubicBezTo>
                  <a:pt x="181" y="141"/>
                  <a:pt x="161" y="186"/>
                  <a:pt x="161" y="235"/>
                </a:cubicBezTo>
                <a:cubicBezTo>
                  <a:pt x="161" y="284"/>
                  <a:pt x="181" y="328"/>
                  <a:pt x="213" y="360"/>
                </a:cubicBezTo>
                <a:cubicBezTo>
                  <a:pt x="245" y="392"/>
                  <a:pt x="289" y="412"/>
                  <a:pt x="338" y="412"/>
                </a:cubicBezTo>
                <a:cubicBezTo>
                  <a:pt x="387" y="412"/>
                  <a:pt x="432" y="392"/>
                  <a:pt x="464" y="360"/>
                </a:cubicBezTo>
                <a:close/>
                <a:moveTo>
                  <a:pt x="219" y="73"/>
                </a:moveTo>
                <a:cubicBezTo>
                  <a:pt x="22" y="73"/>
                  <a:pt x="22" y="73"/>
                  <a:pt x="22" y="73"/>
                </a:cubicBezTo>
                <a:cubicBezTo>
                  <a:pt x="10" y="73"/>
                  <a:pt x="0" y="63"/>
                  <a:pt x="0" y="51"/>
                </a:cubicBezTo>
                <a:cubicBezTo>
                  <a:pt x="0" y="22"/>
                  <a:pt x="0" y="22"/>
                  <a:pt x="0" y="22"/>
                </a:cubicBezTo>
                <a:cubicBezTo>
                  <a:pt x="0" y="10"/>
                  <a:pt x="10" y="0"/>
                  <a:pt x="22" y="0"/>
                </a:cubicBezTo>
                <a:cubicBezTo>
                  <a:pt x="322" y="0"/>
                  <a:pt x="322" y="0"/>
                  <a:pt x="322" y="0"/>
                </a:cubicBezTo>
                <a:cubicBezTo>
                  <a:pt x="334" y="0"/>
                  <a:pt x="344" y="10"/>
                  <a:pt x="344" y="22"/>
                </a:cubicBezTo>
                <a:cubicBezTo>
                  <a:pt x="344" y="34"/>
                  <a:pt x="344" y="34"/>
                  <a:pt x="344" y="34"/>
                </a:cubicBezTo>
                <a:cubicBezTo>
                  <a:pt x="342" y="34"/>
                  <a:pt x="340" y="34"/>
                  <a:pt x="338" y="34"/>
                </a:cubicBezTo>
                <a:cubicBezTo>
                  <a:pt x="294" y="34"/>
                  <a:pt x="253" y="49"/>
                  <a:pt x="219" y="73"/>
                </a:cubicBezTo>
                <a:close/>
                <a:moveTo>
                  <a:pt x="150" y="165"/>
                </a:moveTo>
                <a:cubicBezTo>
                  <a:pt x="22" y="165"/>
                  <a:pt x="22" y="165"/>
                  <a:pt x="22" y="165"/>
                </a:cubicBezTo>
                <a:cubicBezTo>
                  <a:pt x="10" y="165"/>
                  <a:pt x="0" y="155"/>
                  <a:pt x="0" y="143"/>
                </a:cubicBezTo>
                <a:cubicBezTo>
                  <a:pt x="0" y="113"/>
                  <a:pt x="0" y="113"/>
                  <a:pt x="0" y="113"/>
                </a:cubicBezTo>
                <a:cubicBezTo>
                  <a:pt x="0" y="101"/>
                  <a:pt x="10" y="91"/>
                  <a:pt x="22" y="91"/>
                </a:cubicBezTo>
                <a:cubicBezTo>
                  <a:pt x="198" y="91"/>
                  <a:pt x="198" y="91"/>
                  <a:pt x="198" y="91"/>
                </a:cubicBezTo>
                <a:cubicBezTo>
                  <a:pt x="177" y="112"/>
                  <a:pt x="161" y="137"/>
                  <a:pt x="150" y="165"/>
                </a:cubicBezTo>
                <a:close/>
                <a:moveTo>
                  <a:pt x="139" y="256"/>
                </a:moveTo>
                <a:cubicBezTo>
                  <a:pt x="22" y="256"/>
                  <a:pt x="22" y="256"/>
                  <a:pt x="22" y="256"/>
                </a:cubicBezTo>
                <a:cubicBezTo>
                  <a:pt x="10" y="256"/>
                  <a:pt x="0" y="246"/>
                  <a:pt x="0" y="234"/>
                </a:cubicBezTo>
                <a:cubicBezTo>
                  <a:pt x="0" y="205"/>
                  <a:pt x="0" y="205"/>
                  <a:pt x="0" y="205"/>
                </a:cubicBezTo>
                <a:cubicBezTo>
                  <a:pt x="0" y="193"/>
                  <a:pt x="10" y="183"/>
                  <a:pt x="22" y="183"/>
                </a:cubicBezTo>
                <a:cubicBezTo>
                  <a:pt x="144" y="183"/>
                  <a:pt x="144" y="183"/>
                  <a:pt x="144" y="183"/>
                </a:cubicBezTo>
                <a:cubicBezTo>
                  <a:pt x="140" y="199"/>
                  <a:pt x="138" y="217"/>
                  <a:pt x="138" y="235"/>
                </a:cubicBezTo>
                <a:cubicBezTo>
                  <a:pt x="138" y="242"/>
                  <a:pt x="138" y="249"/>
                  <a:pt x="139" y="256"/>
                </a:cubicBezTo>
                <a:close/>
              </a:path>
            </a:pathLst>
          </a:custGeom>
          <a:solidFill>
            <a:schemeClr val="bg1"/>
          </a:solidFill>
          <a:ln>
            <a:noFill/>
          </a:ln>
          <a:extLst/>
        </p:spPr>
        <p:txBody>
          <a:bodyPr anchor="t" anchorCtr="0" bIns="60941" compatLnSpc="1" lIns="121883" numCol="1" rIns="121883" tIns="60941" vert="horz" wrap="square">
            <a:prstTxWarp prst="textNoShape">
              <a:avLst/>
            </a:prstTxWarp>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sz="2399">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7" name="Freeform 16"/>
          <p:cNvSpPr>
            <a:spLocks noEditPoints="1"/>
          </p:cNvSpPr>
          <p:nvPr/>
        </p:nvSpPr>
        <p:spPr bwMode="auto">
          <a:xfrm>
            <a:off x="6255736" y="3054378"/>
            <a:ext cx="477395" cy="394161"/>
          </a:xfrm>
          <a:custGeom>
            <a:gdLst>
              <a:gd fmla="*/ 485 w 505" name="T0"/>
              <a:gd fmla="*/ 364 h 417" name="T1"/>
              <a:gd fmla="*/ 481 w 505" name="T2"/>
              <a:gd fmla="*/ 282 h 417" name="T3"/>
              <a:gd fmla="*/ 505 w 505" name="T4"/>
              <a:gd fmla="*/ 26 h 417" name="T5"/>
              <a:gd fmla="*/ 181 w 505" name="T6"/>
              <a:gd fmla="*/ 0 h 417" name="T7"/>
              <a:gd fmla="*/ 157 w 505" name="T8"/>
              <a:gd fmla="*/ 32 h 417" name="T9"/>
              <a:gd fmla="*/ 367 w 505" name="T10"/>
              <a:gd fmla="*/ 67 h 417" name="T11"/>
              <a:gd fmla="*/ 447 w 505" name="T12"/>
              <a:gd fmla="*/ 67 h 417" name="T13"/>
              <a:gd fmla="*/ 456 w 505" name="T14"/>
              <a:gd fmla="*/ 78 h 417" name="T15"/>
              <a:gd fmla="*/ 368 w 505" name="T16"/>
              <a:gd fmla="*/ 89 h 417" name="T17"/>
              <a:gd fmla="*/ 447 w 505" name="T18"/>
              <a:gd fmla="*/ 125 h 417" name="T19"/>
              <a:gd fmla="*/ 456 w 505" name="T20"/>
              <a:gd fmla="*/ 135 h 417" name="T21"/>
              <a:gd fmla="*/ 368 w 505" name="T22"/>
              <a:gd fmla="*/ 146 h 417" name="T23"/>
              <a:gd fmla="*/ 447 w 505" name="T24"/>
              <a:gd fmla="*/ 186 h 417" name="T25"/>
              <a:gd fmla="*/ 456 w 505" name="T26"/>
              <a:gd fmla="*/ 196 h 417" name="T27"/>
              <a:gd fmla="*/ 368 w 505" name="T28"/>
              <a:gd fmla="*/ 207 h 417" name="T29"/>
              <a:gd fmla="*/ 348 w 505" name="T30"/>
              <a:gd fmla="*/ 311 h 417" name="T31"/>
              <a:gd fmla="*/ 323 w 505" name="T32"/>
              <a:gd fmla="*/ 337 h 417" name="T33"/>
              <a:gd fmla="*/ 20 w 505" name="T34"/>
              <a:gd fmla="*/ 417 h 417" name="T35"/>
              <a:gd fmla="*/ 24 w 505" name="T36"/>
              <a:gd fmla="*/ 335 h 417" name="T37"/>
              <a:gd fmla="*/ 0 w 505" name="T38"/>
              <a:gd fmla="*/ 79 h 417" name="T39"/>
              <a:gd fmla="*/ 324 w 505" name="T40"/>
              <a:gd fmla="*/ 53 h 417" name="T41"/>
              <a:gd fmla="*/ 348 w 505" name="T42"/>
              <a:gd fmla="*/ 311 h 417" name="T43"/>
              <a:gd fmla="*/ 290 w 505" name="T44"/>
              <a:gd fmla="*/ 119 h 417" name="T45"/>
              <a:gd fmla="*/ 300 w 505" name="T46"/>
              <a:gd fmla="*/ 129 h 417" name="T47"/>
              <a:gd fmla="*/ 58 w 505" name="T48"/>
              <a:gd fmla="*/ 140 h 417" name="T49"/>
              <a:gd fmla="*/ 48 w 505" name="T50"/>
              <a:gd fmla="*/ 129 h 417" name="T51"/>
              <a:gd fmla="*/ 58 w 505" name="T52"/>
              <a:gd fmla="*/ 176 h 417" name="T53"/>
              <a:gd fmla="*/ 300 w 505" name="T54"/>
              <a:gd fmla="*/ 187 h 417" name="T55"/>
              <a:gd fmla="*/ 290 w 505" name="T56"/>
              <a:gd fmla="*/ 198 h 417" name="T57"/>
              <a:gd fmla="*/ 48 w 505" name="T58"/>
              <a:gd fmla="*/ 187 h 417" name="T59"/>
              <a:gd fmla="*/ 58 w 505" name="T60"/>
              <a:gd fmla="*/ 176 h 417" name="T61"/>
              <a:gd fmla="*/ 290 w 505" name="T62"/>
              <a:gd fmla="*/ 237 h 417" name="T63"/>
              <a:gd fmla="*/ 300 w 505" name="T64"/>
              <a:gd fmla="*/ 248 h 417" name="T65"/>
              <a:gd fmla="*/ 58 w 505" name="T66"/>
              <a:gd fmla="*/ 259 h 417" name="T67"/>
              <a:gd fmla="*/ 48 w 505" name="T68"/>
              <a:gd fmla="*/ 248 h 417" name="T69"/>
              <a:gd fmla="*/ 38 w 505" name="T70"/>
              <a:gd fmla="*/ 371 h 417" name="T71"/>
              <a:gd fmla="*/ 35 w 505" name="T72"/>
              <a:gd fmla="*/ 320 h 417" name="T73"/>
              <a:gd fmla="*/ 18 w 505" name="T74"/>
              <a:gd fmla="*/ 91 h 417" name="T75"/>
              <a:gd fmla="*/ 313 w 505" name="T76"/>
              <a:gd fmla="*/ 72 h 417" name="T77"/>
              <a:gd fmla="*/ 330 w 505" name="T78"/>
              <a:gd fmla="*/ 301 h 417" name="T79"/>
              <a:gd fmla="*/ 313 w 505" name="T80"/>
              <a:gd fmla="*/ 320 h 417"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417" w="505">
                <a:moveTo>
                  <a:pt x="368" y="285"/>
                </a:moveTo>
                <a:cubicBezTo>
                  <a:pt x="426" y="288"/>
                  <a:pt x="448" y="325"/>
                  <a:pt x="485" y="364"/>
                </a:cubicBezTo>
                <a:cubicBezTo>
                  <a:pt x="486" y="336"/>
                  <a:pt x="486" y="310"/>
                  <a:pt x="480" y="282"/>
                </a:cubicBezTo>
                <a:cubicBezTo>
                  <a:pt x="481" y="282"/>
                  <a:pt x="481" y="282"/>
                  <a:pt x="481" y="282"/>
                </a:cubicBezTo>
                <a:cubicBezTo>
                  <a:pt x="494" y="282"/>
                  <a:pt x="505" y="270"/>
                  <a:pt x="505" y="256"/>
                </a:cubicBezTo>
                <a:cubicBezTo>
                  <a:pt x="505" y="200"/>
                  <a:pt x="505" y="82"/>
                  <a:pt x="505" y="26"/>
                </a:cubicBezTo>
                <a:cubicBezTo>
                  <a:pt x="505" y="12"/>
                  <a:pt x="494" y="0"/>
                  <a:pt x="481" y="0"/>
                </a:cubicBezTo>
                <a:cubicBezTo>
                  <a:pt x="381" y="0"/>
                  <a:pt x="281" y="0"/>
                  <a:pt x="181" y="0"/>
                </a:cubicBezTo>
                <a:cubicBezTo>
                  <a:pt x="168" y="0"/>
                  <a:pt x="157" y="12"/>
                  <a:pt x="157" y="26"/>
                </a:cubicBezTo>
                <a:cubicBezTo>
                  <a:pt x="157" y="32"/>
                  <a:pt x="157" y="32"/>
                  <a:pt x="157" y="32"/>
                </a:cubicBezTo>
                <a:cubicBezTo>
                  <a:pt x="328" y="32"/>
                  <a:pt x="328" y="32"/>
                  <a:pt x="328" y="32"/>
                </a:cubicBezTo>
                <a:cubicBezTo>
                  <a:pt x="348" y="32"/>
                  <a:pt x="364" y="47"/>
                  <a:pt x="367" y="67"/>
                </a:cubicBezTo>
                <a:cubicBezTo>
                  <a:pt x="368" y="67"/>
                  <a:pt x="368" y="67"/>
                  <a:pt x="368" y="67"/>
                </a:cubicBezTo>
                <a:cubicBezTo>
                  <a:pt x="447" y="67"/>
                  <a:pt x="447" y="67"/>
                  <a:pt x="447" y="67"/>
                </a:cubicBezTo>
                <a:cubicBezTo>
                  <a:pt x="452" y="67"/>
                  <a:pt x="456" y="72"/>
                  <a:pt x="456" y="78"/>
                </a:cubicBezTo>
                <a:cubicBezTo>
                  <a:pt x="456" y="78"/>
                  <a:pt x="456" y="78"/>
                  <a:pt x="456" y="78"/>
                </a:cubicBezTo>
                <a:cubicBezTo>
                  <a:pt x="456" y="84"/>
                  <a:pt x="452" y="89"/>
                  <a:pt x="447" y="89"/>
                </a:cubicBezTo>
                <a:cubicBezTo>
                  <a:pt x="368" y="89"/>
                  <a:pt x="368" y="89"/>
                  <a:pt x="368" y="89"/>
                </a:cubicBezTo>
                <a:cubicBezTo>
                  <a:pt x="368" y="125"/>
                  <a:pt x="368" y="125"/>
                  <a:pt x="368" y="125"/>
                </a:cubicBezTo>
                <a:cubicBezTo>
                  <a:pt x="447" y="125"/>
                  <a:pt x="447" y="125"/>
                  <a:pt x="447" y="125"/>
                </a:cubicBezTo>
                <a:cubicBezTo>
                  <a:pt x="452" y="125"/>
                  <a:pt x="456" y="129"/>
                  <a:pt x="456" y="135"/>
                </a:cubicBezTo>
                <a:cubicBezTo>
                  <a:pt x="456" y="135"/>
                  <a:pt x="456" y="135"/>
                  <a:pt x="456" y="135"/>
                </a:cubicBezTo>
                <a:cubicBezTo>
                  <a:pt x="456" y="141"/>
                  <a:pt x="452" y="146"/>
                  <a:pt x="447" y="146"/>
                </a:cubicBezTo>
                <a:cubicBezTo>
                  <a:pt x="368" y="146"/>
                  <a:pt x="368" y="146"/>
                  <a:pt x="368" y="146"/>
                </a:cubicBezTo>
                <a:cubicBezTo>
                  <a:pt x="368" y="186"/>
                  <a:pt x="368" y="186"/>
                  <a:pt x="368" y="186"/>
                </a:cubicBezTo>
                <a:cubicBezTo>
                  <a:pt x="447" y="186"/>
                  <a:pt x="447" y="186"/>
                  <a:pt x="447" y="186"/>
                </a:cubicBezTo>
                <a:cubicBezTo>
                  <a:pt x="452" y="186"/>
                  <a:pt x="456" y="190"/>
                  <a:pt x="456" y="196"/>
                </a:cubicBezTo>
                <a:cubicBezTo>
                  <a:pt x="456" y="196"/>
                  <a:pt x="456" y="196"/>
                  <a:pt x="456" y="196"/>
                </a:cubicBezTo>
                <a:cubicBezTo>
                  <a:pt x="456" y="202"/>
                  <a:pt x="452" y="207"/>
                  <a:pt x="447" y="207"/>
                </a:cubicBezTo>
                <a:cubicBezTo>
                  <a:pt x="368" y="207"/>
                  <a:pt x="368" y="207"/>
                  <a:pt x="368" y="207"/>
                </a:cubicBezTo>
                <a:cubicBezTo>
                  <a:pt x="368" y="285"/>
                  <a:pt x="368" y="285"/>
                  <a:pt x="368" y="285"/>
                </a:cubicBezTo>
                <a:close/>
                <a:moveTo>
                  <a:pt x="348" y="311"/>
                </a:moveTo>
                <a:cubicBezTo>
                  <a:pt x="348" y="318"/>
                  <a:pt x="346" y="325"/>
                  <a:pt x="341" y="330"/>
                </a:cubicBezTo>
                <a:cubicBezTo>
                  <a:pt x="336" y="335"/>
                  <a:pt x="330" y="337"/>
                  <a:pt x="323" y="337"/>
                </a:cubicBezTo>
                <a:cubicBezTo>
                  <a:pt x="229" y="334"/>
                  <a:pt x="109" y="320"/>
                  <a:pt x="49" y="386"/>
                </a:cubicBezTo>
                <a:cubicBezTo>
                  <a:pt x="39" y="397"/>
                  <a:pt x="29" y="407"/>
                  <a:pt x="20" y="417"/>
                </a:cubicBezTo>
                <a:cubicBezTo>
                  <a:pt x="19" y="389"/>
                  <a:pt x="19" y="363"/>
                  <a:pt x="25" y="335"/>
                </a:cubicBezTo>
                <a:cubicBezTo>
                  <a:pt x="24" y="335"/>
                  <a:pt x="24" y="335"/>
                  <a:pt x="24" y="335"/>
                </a:cubicBezTo>
                <a:cubicBezTo>
                  <a:pt x="11" y="335"/>
                  <a:pt x="0" y="323"/>
                  <a:pt x="0" y="309"/>
                </a:cubicBezTo>
                <a:cubicBezTo>
                  <a:pt x="0" y="79"/>
                  <a:pt x="0" y="79"/>
                  <a:pt x="0" y="79"/>
                </a:cubicBezTo>
                <a:cubicBezTo>
                  <a:pt x="0" y="65"/>
                  <a:pt x="11" y="53"/>
                  <a:pt x="24" y="53"/>
                </a:cubicBezTo>
                <a:cubicBezTo>
                  <a:pt x="124" y="53"/>
                  <a:pt x="224" y="53"/>
                  <a:pt x="324" y="53"/>
                </a:cubicBezTo>
                <a:cubicBezTo>
                  <a:pt x="337" y="53"/>
                  <a:pt x="348" y="65"/>
                  <a:pt x="348" y="79"/>
                </a:cubicBezTo>
                <a:cubicBezTo>
                  <a:pt x="348" y="136"/>
                  <a:pt x="348" y="255"/>
                  <a:pt x="348" y="311"/>
                </a:cubicBezTo>
                <a:close/>
                <a:moveTo>
                  <a:pt x="58" y="119"/>
                </a:moveTo>
                <a:cubicBezTo>
                  <a:pt x="290" y="119"/>
                  <a:pt x="290" y="119"/>
                  <a:pt x="290" y="119"/>
                </a:cubicBezTo>
                <a:cubicBezTo>
                  <a:pt x="295" y="119"/>
                  <a:pt x="300" y="124"/>
                  <a:pt x="300" y="129"/>
                </a:cubicBezTo>
                <a:cubicBezTo>
                  <a:pt x="300" y="129"/>
                  <a:pt x="300" y="129"/>
                  <a:pt x="300" y="129"/>
                </a:cubicBezTo>
                <a:cubicBezTo>
                  <a:pt x="300" y="135"/>
                  <a:pt x="295" y="140"/>
                  <a:pt x="290" y="140"/>
                </a:cubicBezTo>
                <a:cubicBezTo>
                  <a:pt x="58" y="140"/>
                  <a:pt x="58" y="140"/>
                  <a:pt x="58" y="140"/>
                </a:cubicBezTo>
                <a:cubicBezTo>
                  <a:pt x="53" y="140"/>
                  <a:pt x="48" y="135"/>
                  <a:pt x="48" y="129"/>
                </a:cubicBezTo>
                <a:cubicBezTo>
                  <a:pt x="48" y="129"/>
                  <a:pt x="48" y="129"/>
                  <a:pt x="48" y="129"/>
                </a:cubicBezTo>
                <a:cubicBezTo>
                  <a:pt x="48" y="124"/>
                  <a:pt x="53" y="119"/>
                  <a:pt x="58" y="119"/>
                </a:cubicBezTo>
                <a:close/>
                <a:moveTo>
                  <a:pt x="58" y="176"/>
                </a:moveTo>
                <a:cubicBezTo>
                  <a:pt x="290" y="176"/>
                  <a:pt x="290" y="176"/>
                  <a:pt x="290" y="176"/>
                </a:cubicBezTo>
                <a:cubicBezTo>
                  <a:pt x="295" y="176"/>
                  <a:pt x="300" y="181"/>
                  <a:pt x="300" y="187"/>
                </a:cubicBezTo>
                <a:cubicBezTo>
                  <a:pt x="300" y="187"/>
                  <a:pt x="300" y="187"/>
                  <a:pt x="300" y="187"/>
                </a:cubicBezTo>
                <a:cubicBezTo>
                  <a:pt x="300" y="193"/>
                  <a:pt x="295" y="198"/>
                  <a:pt x="290" y="198"/>
                </a:cubicBezTo>
                <a:cubicBezTo>
                  <a:pt x="58" y="198"/>
                  <a:pt x="58" y="198"/>
                  <a:pt x="58" y="198"/>
                </a:cubicBezTo>
                <a:cubicBezTo>
                  <a:pt x="53" y="198"/>
                  <a:pt x="48" y="193"/>
                  <a:pt x="48" y="187"/>
                </a:cubicBezTo>
                <a:cubicBezTo>
                  <a:pt x="48" y="187"/>
                  <a:pt x="48" y="187"/>
                  <a:pt x="48" y="187"/>
                </a:cubicBezTo>
                <a:cubicBezTo>
                  <a:pt x="48" y="181"/>
                  <a:pt x="53" y="176"/>
                  <a:pt x="58" y="176"/>
                </a:cubicBezTo>
                <a:close/>
                <a:moveTo>
                  <a:pt x="58" y="237"/>
                </a:moveTo>
                <a:cubicBezTo>
                  <a:pt x="290" y="237"/>
                  <a:pt x="290" y="237"/>
                  <a:pt x="290" y="237"/>
                </a:cubicBezTo>
                <a:cubicBezTo>
                  <a:pt x="295" y="237"/>
                  <a:pt x="300" y="242"/>
                  <a:pt x="300" y="248"/>
                </a:cubicBezTo>
                <a:cubicBezTo>
                  <a:pt x="300" y="248"/>
                  <a:pt x="300" y="248"/>
                  <a:pt x="300" y="248"/>
                </a:cubicBezTo>
                <a:cubicBezTo>
                  <a:pt x="300" y="254"/>
                  <a:pt x="295" y="259"/>
                  <a:pt x="290" y="259"/>
                </a:cubicBezTo>
                <a:cubicBezTo>
                  <a:pt x="58" y="259"/>
                  <a:pt x="58" y="259"/>
                  <a:pt x="58" y="259"/>
                </a:cubicBezTo>
                <a:cubicBezTo>
                  <a:pt x="53" y="259"/>
                  <a:pt x="48" y="254"/>
                  <a:pt x="48" y="248"/>
                </a:cubicBezTo>
                <a:cubicBezTo>
                  <a:pt x="48" y="248"/>
                  <a:pt x="48" y="248"/>
                  <a:pt x="48" y="248"/>
                </a:cubicBezTo>
                <a:cubicBezTo>
                  <a:pt x="48" y="242"/>
                  <a:pt x="53" y="237"/>
                  <a:pt x="58" y="237"/>
                </a:cubicBezTo>
                <a:close/>
                <a:moveTo>
                  <a:pt x="38" y="371"/>
                </a:moveTo>
                <a:cubicBezTo>
                  <a:pt x="39" y="352"/>
                  <a:pt x="43" y="338"/>
                  <a:pt x="48" y="320"/>
                </a:cubicBezTo>
                <a:cubicBezTo>
                  <a:pt x="35" y="320"/>
                  <a:pt x="35" y="320"/>
                  <a:pt x="35" y="320"/>
                </a:cubicBezTo>
                <a:cubicBezTo>
                  <a:pt x="25" y="320"/>
                  <a:pt x="18" y="312"/>
                  <a:pt x="18" y="301"/>
                </a:cubicBezTo>
                <a:cubicBezTo>
                  <a:pt x="18" y="91"/>
                  <a:pt x="18" y="91"/>
                  <a:pt x="18" y="91"/>
                </a:cubicBezTo>
                <a:cubicBezTo>
                  <a:pt x="18" y="81"/>
                  <a:pt x="25" y="72"/>
                  <a:pt x="35" y="72"/>
                </a:cubicBezTo>
                <a:cubicBezTo>
                  <a:pt x="128" y="72"/>
                  <a:pt x="220" y="72"/>
                  <a:pt x="313" y="72"/>
                </a:cubicBezTo>
                <a:cubicBezTo>
                  <a:pt x="323" y="72"/>
                  <a:pt x="330" y="81"/>
                  <a:pt x="330" y="91"/>
                </a:cubicBezTo>
                <a:cubicBezTo>
                  <a:pt x="330" y="140"/>
                  <a:pt x="330" y="252"/>
                  <a:pt x="330" y="301"/>
                </a:cubicBezTo>
                <a:cubicBezTo>
                  <a:pt x="330" y="306"/>
                  <a:pt x="329" y="311"/>
                  <a:pt x="325" y="314"/>
                </a:cubicBezTo>
                <a:cubicBezTo>
                  <a:pt x="322" y="318"/>
                  <a:pt x="318" y="320"/>
                  <a:pt x="313" y="320"/>
                </a:cubicBezTo>
                <a:cubicBezTo>
                  <a:pt x="227" y="318"/>
                  <a:pt x="83" y="308"/>
                  <a:pt x="38" y="371"/>
                </a:cubicBezTo>
                <a:close/>
              </a:path>
            </a:pathLst>
          </a:custGeom>
          <a:solidFill>
            <a:schemeClr val="bg1"/>
          </a:solidFill>
          <a:ln>
            <a:noFill/>
          </a:ln>
          <a:extLst/>
        </p:spPr>
        <p:txBody>
          <a:bodyPr anchor="t" anchorCtr="0" bIns="60941" compatLnSpc="1" lIns="121883" numCol="1" rIns="121883" tIns="60941" vert="horz" wrap="square">
            <a:prstTxWarp prst="textNoShape">
              <a:avLst/>
            </a:prstTxWarp>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sz="2399">
              <a:solidFill>
                <a:schemeClr val="bg1">
                  <a:lumMod val="50000"/>
                </a:schemeClr>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0" name="TextBox 19"/>
          <p:cNvSpPr txBox="1"/>
          <p:nvPr/>
        </p:nvSpPr>
        <p:spPr>
          <a:xfrm>
            <a:off x="1440922" y="2692991"/>
            <a:ext cx="1617417" cy="335280"/>
          </a:xfrm>
          <a:prstGeom prst="rect">
            <a:avLst/>
          </a:prstGeom>
          <a:noFill/>
        </p:spPr>
        <p:txBody>
          <a:bodyPr rtlCol="0" wrap="square">
            <a:spAutoFit/>
          </a:bodyPr>
          <a:lstStyle/>
          <a:p>
            <a:r>
              <a:rPr altLang="en-US" lang="zh-CN" sz="1600">
                <a:solidFill>
                  <a:schemeClr val="bg1"/>
                </a:solidFill>
                <a:latin charset="-122" panose="020b0503020204020204" pitchFamily="34" typeface="微软雅黑"/>
                <a:ea charset="-122" panose="020b0503020204020204" pitchFamily="34" typeface="微软雅黑"/>
                <a:cs charset="0" panose="020b0606030504020204" pitchFamily="34" typeface="Open Sans"/>
                <a:sym charset="-122" panose="02010601030101010101" pitchFamily="2" typeface="FZHei-B01S"/>
              </a:rPr>
              <a:t>添加标题</a:t>
            </a:r>
          </a:p>
        </p:txBody>
      </p:sp>
      <p:sp>
        <p:nvSpPr>
          <p:cNvPr id="21" name="Rectangle 20"/>
          <p:cNvSpPr/>
          <p:nvPr/>
        </p:nvSpPr>
        <p:spPr>
          <a:xfrm>
            <a:off x="1440920" y="3073716"/>
            <a:ext cx="2640785" cy="929640"/>
          </a:xfrm>
          <a:prstGeom prst="rect">
            <a:avLst/>
          </a:prstGeom>
        </p:spPr>
        <p:txBody>
          <a:bodyPr wrap="square">
            <a:spAutoFit/>
          </a:bodyPr>
          <a:lstStyle/>
          <a:p>
            <a:r>
              <a:rPr altLang="en-US" lang="zh-CN" sz="1100">
                <a:solidFill>
                  <a:schemeClr val="bg1"/>
                </a:solidFill>
                <a:latin charset="-122" panose="020b0503020204020204" pitchFamily="34" typeface="微软雅黑"/>
                <a:ea charset="-122" panose="020b0503020204020204" pitchFamily="34" typeface="微软雅黑"/>
                <a:cs charset="-122" pitchFamily="2" typeface="华文黑体"/>
                <a:sym charset="-122" panose="02010601030101010101" pitchFamily="2" typeface="FZHei-B01S"/>
              </a:rPr>
              <a:t>单击添加标题单击添加标题单击添加标题单击添加标题单击添加标题单击添加标题单击添加标题单击添加标题单击添加标题单击添加标题单击添加标题单击添加标题单击添加标题</a:t>
            </a:r>
          </a:p>
        </p:txBody>
      </p:sp>
      <p:sp>
        <p:nvSpPr>
          <p:cNvPr id="23" name="TextBox 22"/>
          <p:cNvSpPr txBox="1"/>
          <p:nvPr/>
        </p:nvSpPr>
        <p:spPr>
          <a:xfrm>
            <a:off x="5685724" y="5483610"/>
            <a:ext cx="1617417" cy="335280"/>
          </a:xfrm>
          <a:prstGeom prst="rect">
            <a:avLst/>
          </a:prstGeom>
          <a:noFill/>
        </p:spPr>
        <p:txBody>
          <a:bodyPr rtlCol="0" wrap="square">
            <a:spAutoFit/>
          </a:bodyPr>
          <a:lstStyle/>
          <a:p>
            <a:r>
              <a:rPr altLang="en-US" lang="zh-CN" sz="1600">
                <a:solidFill>
                  <a:schemeClr val="bg1"/>
                </a:solidFill>
                <a:latin charset="-122" panose="020b0503020204020204" pitchFamily="34" typeface="微软雅黑"/>
                <a:ea charset="-122" panose="020b0503020204020204" pitchFamily="34" typeface="微软雅黑"/>
                <a:cs charset="0" panose="020b0606030504020204" pitchFamily="34" typeface="Open Sans"/>
                <a:sym charset="-122" panose="02010601030101010101" pitchFamily="2" typeface="FZHei-B01S"/>
              </a:rPr>
              <a:t>添加标题</a:t>
            </a:r>
          </a:p>
        </p:txBody>
      </p:sp>
      <p:sp>
        <p:nvSpPr>
          <p:cNvPr id="24" name="Rectangle 23"/>
          <p:cNvSpPr/>
          <p:nvPr/>
        </p:nvSpPr>
        <p:spPr>
          <a:xfrm>
            <a:off x="4120687" y="5925280"/>
            <a:ext cx="4069735" cy="571500"/>
          </a:xfrm>
          <a:prstGeom prst="rect">
            <a:avLst/>
          </a:prstGeom>
        </p:spPr>
        <p:txBody>
          <a:bodyPr wrap="square">
            <a:spAutoFit/>
          </a:bodyPr>
          <a:lstStyle/>
          <a:p>
            <a:r>
              <a:rPr altLang="en-US" lang="zh-CN" sz="1050">
                <a:solidFill>
                  <a:schemeClr val="bg1"/>
                </a:solidFill>
                <a:latin charset="-122" panose="020b0503020204020204" pitchFamily="34" typeface="微软雅黑"/>
                <a:ea charset="-122" panose="020b0503020204020204" pitchFamily="34" typeface="微软雅黑"/>
                <a:cs charset="-122" pitchFamily="2" typeface="华文黑体"/>
                <a:sym charset="-122" panose="02010601030101010101" pitchFamily="2" typeface="FZHei-B01S"/>
              </a:rPr>
              <a:t>单击添加标题单击添加标题单击添加标题单击添加标题单击添加标题单击添加标题单击添加标题单击添加标题单击添加标题单击添加标题单击添加标题单击添加标题单击添加标题单击添加标题</a:t>
            </a:r>
          </a:p>
        </p:txBody>
      </p:sp>
      <p:sp>
        <p:nvSpPr>
          <p:cNvPr id="29" name="TextBox 28"/>
          <p:cNvSpPr txBox="1"/>
          <p:nvPr/>
        </p:nvSpPr>
        <p:spPr>
          <a:xfrm>
            <a:off x="8190423" y="2819830"/>
            <a:ext cx="1617417" cy="335280"/>
          </a:xfrm>
          <a:prstGeom prst="rect">
            <a:avLst/>
          </a:prstGeom>
          <a:noFill/>
        </p:spPr>
        <p:txBody>
          <a:bodyPr rtlCol="0" wrap="square">
            <a:spAutoFit/>
          </a:bodyPr>
          <a:lstStyle/>
          <a:p>
            <a:r>
              <a:rPr altLang="en-US" lang="zh-CN" sz="1600">
                <a:solidFill>
                  <a:schemeClr val="bg1"/>
                </a:solidFill>
                <a:latin charset="-122" panose="020b0503020204020204" pitchFamily="34" typeface="微软雅黑"/>
                <a:ea charset="-122" panose="020b0503020204020204" pitchFamily="34" typeface="微软雅黑"/>
                <a:cs charset="0" panose="020b0606030504020204" pitchFamily="34" typeface="Open Sans"/>
                <a:sym charset="-122" panose="02010601030101010101" pitchFamily="2" typeface="FZHei-B01S"/>
              </a:rPr>
              <a:t>添加标题</a:t>
            </a:r>
          </a:p>
        </p:txBody>
      </p:sp>
      <p:sp>
        <p:nvSpPr>
          <p:cNvPr id="30" name="Rectangle 29"/>
          <p:cNvSpPr/>
          <p:nvPr/>
        </p:nvSpPr>
        <p:spPr>
          <a:xfrm>
            <a:off x="8190420" y="3200556"/>
            <a:ext cx="2640785" cy="571500"/>
          </a:xfrm>
          <a:prstGeom prst="rect">
            <a:avLst/>
          </a:prstGeom>
        </p:spPr>
        <p:txBody>
          <a:bodyPr wrap="square">
            <a:spAutoFit/>
          </a:bodyPr>
          <a:lstStyle/>
          <a:p>
            <a:r>
              <a:rPr altLang="en-US" lang="zh-CN" sz="1050">
                <a:solidFill>
                  <a:schemeClr val="bg1"/>
                </a:solidFill>
                <a:latin charset="-122" panose="020b0503020204020204" pitchFamily="34" typeface="微软雅黑"/>
                <a:ea charset="-122" panose="020b0503020204020204" pitchFamily="34" typeface="微软雅黑"/>
                <a:cs charset="-122" pitchFamily="2" typeface="华文黑体"/>
                <a:sym charset="-122" panose="02010601030101010101" pitchFamily="2" typeface="FZHei-B01S"/>
              </a:rPr>
              <a:t>单击添加标题单击添加标题单击添加标题单击添加标题单击添加标题单击添加标题单击添加标题</a:t>
            </a:r>
          </a:p>
        </p:txBody>
      </p:sp>
      <p:sp>
        <p:nvSpPr>
          <p:cNvPr id="14" name="矩形 13">
            <a:extLst>
              <a:ext uri="{FF2B5EF4-FFF2-40B4-BE49-F238E27FC236}">
                <a16:creationId xmlns:a16="http://schemas.microsoft.com/office/drawing/2014/main" id="{9D981A6D-C682-4C1A-8187-586A0981E780}"/>
              </a:ext>
            </a:extLst>
          </p:cNvPr>
          <p:cNvSpPr/>
          <p:nvPr/>
        </p:nvSpPr>
        <p:spPr>
          <a:xfrm>
            <a:off x="1106843" y="177474"/>
            <a:ext cx="2356025" cy="457200"/>
          </a:xfrm>
          <a:prstGeom prst="rect">
            <a:avLst/>
          </a:prstGeom>
        </p:spPr>
        <p:txBody>
          <a:bodyPr wrap="square">
            <a:spAutoFit/>
          </a:bodyPr>
          <a:lstStyle/>
          <a:p>
            <a:pPr algn="dist"/>
            <a:r>
              <a:rPr altLang="en-US" kern="100" lang="zh-CN" sz="2400">
                <a:solidFill>
                  <a:schemeClr val="bg1"/>
                </a:solidFill>
                <a:latin charset="-122" panose="020b0503020204020204" pitchFamily="34" typeface="微软雅黑"/>
                <a:ea charset="-122" panose="020b0503020204020204" pitchFamily="34" typeface="微软雅黑"/>
                <a:cs charset="0" panose="02020603050405020304" pitchFamily="18" typeface="Times New Roman"/>
                <a:sym charset="-122" panose="02010601030101010101" pitchFamily="2" typeface="FZHei-B01S"/>
              </a:rPr>
              <a:t>输入你的标题</a:t>
            </a:r>
          </a:p>
        </p:txBody>
      </p:sp>
      <p:cxnSp>
        <p:nvCxnSpPr>
          <p:cNvPr id="18" name="直接连接符 17">
            <a:extLst>
              <a:ext uri="{FF2B5EF4-FFF2-40B4-BE49-F238E27FC236}">
                <a16:creationId xmlns:a16="http://schemas.microsoft.com/office/drawing/2014/main" id="{A20F9E98-7CC6-41F8-9C22-FE2829185365}"/>
              </a:ext>
            </a:extLst>
          </p:cNvPr>
          <p:cNvCxnSpPr/>
          <p:nvPr/>
        </p:nvCxnSpPr>
        <p:spPr>
          <a:xfrm>
            <a:off x="0" y="408306"/>
            <a:ext cx="812801"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9" name="椭圆 18">
            <a:extLst>
              <a:ext uri="{FF2B5EF4-FFF2-40B4-BE49-F238E27FC236}">
                <a16:creationId xmlns:a16="http://schemas.microsoft.com/office/drawing/2014/main" id="{3FA2A7D9-C812-4977-8EB1-1E8EE87D2534}"/>
              </a:ext>
            </a:extLst>
          </p:cNvPr>
          <p:cNvSpPr/>
          <p:nvPr/>
        </p:nvSpPr>
        <p:spPr>
          <a:xfrm>
            <a:off x="812801" y="328296"/>
            <a:ext cx="160020" cy="16002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a:latin charset="-122" panose="020b0503020204020204" pitchFamily="34" typeface="微软雅黑"/>
              <a:ea charset="-122" panose="020b0503020204020204" pitchFamily="34" typeface="微软雅黑"/>
              <a:sym charset="-122" panose="02010601030101010101" pitchFamily="2" typeface="FZHei-B01S"/>
            </a:endParaRPr>
          </a:p>
        </p:txBody>
      </p:sp>
    </p:spTree>
    <p:extLst>
      <p:ext uri="{BB962C8B-B14F-4D97-AF65-F5344CB8AC3E}">
        <p14:creationId val="1593057466"/>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6" presetSubtype="21">
                                  <p:stCondLst>
                                    <p:cond delay="0"/>
                                  </p:stCondLst>
                                  <p:childTnLst>
                                    <p:set>
                                      <p:cBhvr>
                                        <p:cTn dur="1" fill="hold" id="6">
                                          <p:stCondLst>
                                            <p:cond delay="0"/>
                                          </p:stCondLst>
                                        </p:cTn>
                                        <p:tgtEl>
                                          <p:spTgt spid="12"/>
                                        </p:tgtEl>
                                        <p:attrNameLst>
                                          <p:attrName>style.visibility</p:attrName>
                                        </p:attrNameLst>
                                      </p:cBhvr>
                                      <p:to>
                                        <p:strVal val="visible"/>
                                      </p:to>
                                    </p:set>
                                    <p:animEffect filter="barn(inVertical)" transition="in">
                                      <p:cBhvr>
                                        <p:cTn dur="500" id="7"/>
                                        <p:tgtEl>
                                          <p:spTgt spid="12"/>
                                        </p:tgtEl>
                                      </p:cBhvr>
                                    </p:animEffect>
                                  </p:childTnLst>
                                </p:cTn>
                              </p:par>
                            </p:childTnLst>
                          </p:cTn>
                        </p:par>
                        <p:par>
                          <p:cTn fill="hold" id="8" nodeType="afterGroup">
                            <p:stCondLst>
                              <p:cond delay="500"/>
                            </p:stCondLst>
                            <p:childTnLst>
                              <p:par>
                                <p:cTn fill="hold" grpId="0" id="9" nodeType="afterEffect" presetClass="entr" presetID="16" presetSubtype="21">
                                  <p:stCondLst>
                                    <p:cond delay="0"/>
                                  </p:stCondLst>
                                  <p:childTnLst>
                                    <p:set>
                                      <p:cBhvr>
                                        <p:cTn dur="1" fill="hold" id="10">
                                          <p:stCondLst>
                                            <p:cond delay="0"/>
                                          </p:stCondLst>
                                        </p:cTn>
                                        <p:tgtEl>
                                          <p:spTgt spid="10"/>
                                        </p:tgtEl>
                                        <p:attrNameLst>
                                          <p:attrName>style.visibility</p:attrName>
                                        </p:attrNameLst>
                                      </p:cBhvr>
                                      <p:to>
                                        <p:strVal val="visible"/>
                                      </p:to>
                                    </p:set>
                                    <p:animEffect filter="barn(inVertical)" transition="in">
                                      <p:cBhvr>
                                        <p:cTn dur="500" id="11"/>
                                        <p:tgtEl>
                                          <p:spTgt spid="10"/>
                                        </p:tgtEl>
                                      </p:cBhvr>
                                    </p:animEffect>
                                  </p:childTnLst>
                                </p:cTn>
                              </p:par>
                            </p:childTnLst>
                          </p:cTn>
                        </p:par>
                        <p:par>
                          <p:cTn fill="hold" id="12" nodeType="afterGroup">
                            <p:stCondLst>
                              <p:cond delay="1000"/>
                            </p:stCondLst>
                            <p:childTnLst>
                              <p:par>
                                <p:cTn fill="hold" grpId="0" id="13" nodeType="afterEffect" presetClass="entr" presetID="16" presetSubtype="21">
                                  <p:stCondLst>
                                    <p:cond delay="0"/>
                                  </p:stCondLst>
                                  <p:childTnLst>
                                    <p:set>
                                      <p:cBhvr>
                                        <p:cTn dur="1" fill="hold" id="14">
                                          <p:stCondLst>
                                            <p:cond delay="0"/>
                                          </p:stCondLst>
                                        </p:cTn>
                                        <p:tgtEl>
                                          <p:spTgt spid="11"/>
                                        </p:tgtEl>
                                        <p:attrNameLst>
                                          <p:attrName>style.visibility</p:attrName>
                                        </p:attrNameLst>
                                      </p:cBhvr>
                                      <p:to>
                                        <p:strVal val="visible"/>
                                      </p:to>
                                    </p:set>
                                    <p:animEffect filter="barn(inVertical)" transition="in">
                                      <p:cBhvr>
                                        <p:cTn dur="500" id="15"/>
                                        <p:tgtEl>
                                          <p:spTgt spid="11"/>
                                        </p:tgtEl>
                                      </p:cBhvr>
                                    </p:animEffect>
                                  </p:childTnLst>
                                </p:cTn>
                              </p:par>
                            </p:childTnLst>
                          </p:cTn>
                        </p:par>
                        <p:par>
                          <p:cTn fill="hold" id="16" nodeType="afterGroup">
                            <p:stCondLst>
                              <p:cond delay="1500"/>
                            </p:stCondLst>
                            <p:childTnLst>
                              <p:par>
                                <p:cTn fill="hold" grpId="0" id="17" nodeType="afterEffect" presetClass="entr" presetID="10" presetSubtype="0">
                                  <p:stCondLst>
                                    <p:cond delay="0"/>
                                  </p:stCondLst>
                                  <p:childTnLst>
                                    <p:set>
                                      <p:cBhvr>
                                        <p:cTn dur="1" fill="hold" id="18">
                                          <p:stCondLst>
                                            <p:cond delay="0"/>
                                          </p:stCondLst>
                                        </p:cTn>
                                        <p:tgtEl>
                                          <p:spTgt spid="16"/>
                                        </p:tgtEl>
                                        <p:attrNameLst>
                                          <p:attrName>style.visibility</p:attrName>
                                        </p:attrNameLst>
                                      </p:cBhvr>
                                      <p:to>
                                        <p:strVal val="visible"/>
                                      </p:to>
                                    </p:set>
                                    <p:animEffect filter="fade" transition="in">
                                      <p:cBhvr>
                                        <p:cTn dur="500" id="19"/>
                                        <p:tgtEl>
                                          <p:spTgt spid="16"/>
                                        </p:tgtEl>
                                      </p:cBhvr>
                                    </p:animEffect>
                                  </p:childTnLst>
                                </p:cTn>
                              </p:par>
                            </p:childTnLst>
                          </p:cTn>
                        </p:par>
                        <p:par>
                          <p:cTn fill="hold" id="20" nodeType="afterGroup">
                            <p:stCondLst>
                              <p:cond delay="2000"/>
                            </p:stCondLst>
                            <p:childTnLst>
                              <p:par>
                                <p:cTn fill="hold" grpId="0" id="21" nodeType="afterEffect" presetClass="entr" presetID="10" presetSubtype="0">
                                  <p:stCondLst>
                                    <p:cond delay="0"/>
                                  </p:stCondLst>
                                  <p:childTnLst>
                                    <p:set>
                                      <p:cBhvr>
                                        <p:cTn dur="1" fill="hold" id="22">
                                          <p:stCondLst>
                                            <p:cond delay="0"/>
                                          </p:stCondLst>
                                        </p:cTn>
                                        <p:tgtEl>
                                          <p:spTgt spid="17"/>
                                        </p:tgtEl>
                                        <p:attrNameLst>
                                          <p:attrName>style.visibility</p:attrName>
                                        </p:attrNameLst>
                                      </p:cBhvr>
                                      <p:to>
                                        <p:strVal val="visible"/>
                                      </p:to>
                                    </p:set>
                                    <p:animEffect filter="fade" transition="in">
                                      <p:cBhvr>
                                        <p:cTn dur="500" id="23"/>
                                        <p:tgtEl>
                                          <p:spTgt spid="17"/>
                                        </p:tgtEl>
                                      </p:cBhvr>
                                    </p:animEffect>
                                  </p:childTnLst>
                                </p:cTn>
                              </p:par>
                            </p:childTnLst>
                          </p:cTn>
                        </p:par>
                        <p:par>
                          <p:cTn fill="hold" id="24" nodeType="afterGroup">
                            <p:stCondLst>
                              <p:cond delay="2500"/>
                            </p:stCondLst>
                            <p:childTnLst>
                              <p:par>
                                <p:cTn fill="hold" grpId="0" id="25" nodeType="afterEffect" presetClass="entr" presetID="10" presetSubtype="0">
                                  <p:stCondLst>
                                    <p:cond delay="0"/>
                                  </p:stCondLst>
                                  <p:childTnLst>
                                    <p:set>
                                      <p:cBhvr>
                                        <p:cTn dur="1" fill="hold" id="26">
                                          <p:stCondLst>
                                            <p:cond delay="0"/>
                                          </p:stCondLst>
                                        </p:cTn>
                                        <p:tgtEl>
                                          <p:spTgt spid="15"/>
                                        </p:tgtEl>
                                        <p:attrNameLst>
                                          <p:attrName>style.visibility</p:attrName>
                                        </p:attrNameLst>
                                      </p:cBhvr>
                                      <p:to>
                                        <p:strVal val="visible"/>
                                      </p:to>
                                    </p:set>
                                    <p:animEffect filter="fade" transition="in">
                                      <p:cBhvr>
                                        <p:cTn dur="500" id="27"/>
                                        <p:tgtEl>
                                          <p:spTgt spid="15"/>
                                        </p:tgtEl>
                                      </p:cBhvr>
                                    </p:animEffect>
                                  </p:childTnLst>
                                </p:cTn>
                              </p:par>
                            </p:childTnLst>
                          </p:cTn>
                        </p:par>
                        <p:par>
                          <p:cTn fill="hold" id="28" nodeType="afterGroup">
                            <p:stCondLst>
                              <p:cond delay="3000"/>
                            </p:stCondLst>
                            <p:childTnLst>
                              <p:par>
                                <p:cTn fill="hold" grpId="0" id="29" nodeType="afterEffect" presetClass="entr" presetID="2" presetSubtype="4">
                                  <p:stCondLst>
                                    <p:cond delay="0"/>
                                  </p:stCondLst>
                                  <p:childTnLst>
                                    <p:set>
                                      <p:cBhvr>
                                        <p:cTn dur="1" fill="hold" id="30">
                                          <p:stCondLst>
                                            <p:cond delay="0"/>
                                          </p:stCondLst>
                                        </p:cTn>
                                        <p:tgtEl>
                                          <p:spTgt spid="20"/>
                                        </p:tgtEl>
                                        <p:attrNameLst>
                                          <p:attrName>style.visibility</p:attrName>
                                        </p:attrNameLst>
                                      </p:cBhvr>
                                      <p:to>
                                        <p:strVal val="visible"/>
                                      </p:to>
                                    </p:set>
                                    <p:anim calcmode="lin" valueType="num">
                                      <p:cBhvr additive="base">
                                        <p:cTn dur="250" fill="hold" id="31"/>
                                        <p:tgtEl>
                                          <p:spTgt spid="20"/>
                                        </p:tgtEl>
                                        <p:attrNameLst>
                                          <p:attrName>ppt_x</p:attrName>
                                        </p:attrNameLst>
                                      </p:cBhvr>
                                      <p:tavLst>
                                        <p:tav tm="0">
                                          <p:val>
                                            <p:strVal val="#ppt_x"/>
                                          </p:val>
                                        </p:tav>
                                        <p:tav tm="100000">
                                          <p:val>
                                            <p:strVal val="#ppt_x"/>
                                          </p:val>
                                        </p:tav>
                                      </p:tavLst>
                                    </p:anim>
                                    <p:anim calcmode="lin" valueType="num">
                                      <p:cBhvr additive="base">
                                        <p:cTn dur="250" fill="hold" id="32"/>
                                        <p:tgtEl>
                                          <p:spTgt spid="20"/>
                                        </p:tgtEl>
                                        <p:attrNameLst>
                                          <p:attrName>ppt_y</p:attrName>
                                        </p:attrNameLst>
                                      </p:cBhvr>
                                      <p:tavLst>
                                        <p:tav tm="0">
                                          <p:val>
                                            <p:strVal val="1+#ppt_h/2"/>
                                          </p:val>
                                        </p:tav>
                                        <p:tav tm="100000">
                                          <p:val>
                                            <p:strVal val="#ppt_y"/>
                                          </p:val>
                                        </p:tav>
                                      </p:tavLst>
                                    </p:anim>
                                  </p:childTnLst>
                                </p:cTn>
                              </p:par>
                            </p:childTnLst>
                          </p:cTn>
                        </p:par>
                        <p:par>
                          <p:cTn fill="hold" id="33" nodeType="afterGroup">
                            <p:stCondLst>
                              <p:cond delay="3250"/>
                            </p:stCondLst>
                            <p:childTnLst>
                              <p:par>
                                <p:cTn fill="hold" grpId="0" id="34" nodeType="afterEffect" presetClass="entr" presetID="2" presetSubtype="4">
                                  <p:stCondLst>
                                    <p:cond delay="0"/>
                                  </p:stCondLst>
                                  <p:childTnLst>
                                    <p:set>
                                      <p:cBhvr>
                                        <p:cTn dur="1" fill="hold" id="35">
                                          <p:stCondLst>
                                            <p:cond delay="0"/>
                                          </p:stCondLst>
                                        </p:cTn>
                                        <p:tgtEl>
                                          <p:spTgt spid="23"/>
                                        </p:tgtEl>
                                        <p:attrNameLst>
                                          <p:attrName>style.visibility</p:attrName>
                                        </p:attrNameLst>
                                      </p:cBhvr>
                                      <p:to>
                                        <p:strVal val="visible"/>
                                      </p:to>
                                    </p:set>
                                    <p:anim calcmode="lin" valueType="num">
                                      <p:cBhvr additive="base">
                                        <p:cTn dur="250" fill="hold" id="36"/>
                                        <p:tgtEl>
                                          <p:spTgt spid="23"/>
                                        </p:tgtEl>
                                        <p:attrNameLst>
                                          <p:attrName>ppt_x</p:attrName>
                                        </p:attrNameLst>
                                      </p:cBhvr>
                                      <p:tavLst>
                                        <p:tav tm="0">
                                          <p:val>
                                            <p:strVal val="#ppt_x"/>
                                          </p:val>
                                        </p:tav>
                                        <p:tav tm="100000">
                                          <p:val>
                                            <p:strVal val="#ppt_x"/>
                                          </p:val>
                                        </p:tav>
                                      </p:tavLst>
                                    </p:anim>
                                    <p:anim calcmode="lin" valueType="num">
                                      <p:cBhvr additive="base">
                                        <p:cTn dur="250" fill="hold" id="37"/>
                                        <p:tgtEl>
                                          <p:spTgt spid="23"/>
                                        </p:tgtEl>
                                        <p:attrNameLst>
                                          <p:attrName>ppt_y</p:attrName>
                                        </p:attrNameLst>
                                      </p:cBhvr>
                                      <p:tavLst>
                                        <p:tav tm="0">
                                          <p:val>
                                            <p:strVal val="1+#ppt_h/2"/>
                                          </p:val>
                                        </p:tav>
                                        <p:tav tm="100000">
                                          <p:val>
                                            <p:strVal val="#ppt_y"/>
                                          </p:val>
                                        </p:tav>
                                      </p:tavLst>
                                    </p:anim>
                                  </p:childTnLst>
                                </p:cTn>
                              </p:par>
                            </p:childTnLst>
                          </p:cTn>
                        </p:par>
                        <p:par>
                          <p:cTn fill="hold" id="38" nodeType="afterGroup">
                            <p:stCondLst>
                              <p:cond delay="3500"/>
                            </p:stCondLst>
                            <p:childTnLst>
                              <p:par>
                                <p:cTn fill="hold" grpId="0" id="39" nodeType="afterEffect" presetClass="entr" presetID="2" presetSubtype="4">
                                  <p:stCondLst>
                                    <p:cond delay="0"/>
                                  </p:stCondLst>
                                  <p:childTnLst>
                                    <p:set>
                                      <p:cBhvr>
                                        <p:cTn dur="1" fill="hold" id="40">
                                          <p:stCondLst>
                                            <p:cond delay="0"/>
                                          </p:stCondLst>
                                        </p:cTn>
                                        <p:tgtEl>
                                          <p:spTgt spid="29"/>
                                        </p:tgtEl>
                                        <p:attrNameLst>
                                          <p:attrName>style.visibility</p:attrName>
                                        </p:attrNameLst>
                                      </p:cBhvr>
                                      <p:to>
                                        <p:strVal val="visible"/>
                                      </p:to>
                                    </p:set>
                                    <p:anim calcmode="lin" valueType="num">
                                      <p:cBhvr additive="base">
                                        <p:cTn dur="250" fill="hold" id="41"/>
                                        <p:tgtEl>
                                          <p:spTgt spid="29"/>
                                        </p:tgtEl>
                                        <p:attrNameLst>
                                          <p:attrName>ppt_x</p:attrName>
                                        </p:attrNameLst>
                                      </p:cBhvr>
                                      <p:tavLst>
                                        <p:tav tm="0">
                                          <p:val>
                                            <p:strVal val="#ppt_x"/>
                                          </p:val>
                                        </p:tav>
                                        <p:tav tm="100000">
                                          <p:val>
                                            <p:strVal val="#ppt_x"/>
                                          </p:val>
                                        </p:tav>
                                      </p:tavLst>
                                    </p:anim>
                                    <p:anim calcmode="lin" valueType="num">
                                      <p:cBhvr additive="base">
                                        <p:cTn dur="250" fill="hold" id="42"/>
                                        <p:tgtEl>
                                          <p:spTgt spid="29"/>
                                        </p:tgtEl>
                                        <p:attrNameLst>
                                          <p:attrName>ppt_y</p:attrName>
                                        </p:attrNameLst>
                                      </p:cBhvr>
                                      <p:tavLst>
                                        <p:tav tm="0">
                                          <p:val>
                                            <p:strVal val="1+#ppt_h/2"/>
                                          </p:val>
                                        </p:tav>
                                        <p:tav tm="100000">
                                          <p:val>
                                            <p:strVal val="#ppt_y"/>
                                          </p:val>
                                        </p:tav>
                                      </p:tavLst>
                                    </p:anim>
                                  </p:childTnLst>
                                </p:cTn>
                              </p:par>
                            </p:childTnLst>
                          </p:cTn>
                        </p:par>
                        <p:par>
                          <p:cTn fill="hold" id="43" nodeType="afterGroup">
                            <p:stCondLst>
                              <p:cond delay="3750"/>
                            </p:stCondLst>
                            <p:childTnLst>
                              <p:par>
                                <p:cTn fill="hold" grpId="0" id="44" nodeType="afterEffect" presetClass="entr" presetID="10" presetSubtype="0">
                                  <p:stCondLst>
                                    <p:cond delay="0"/>
                                  </p:stCondLst>
                                  <p:childTnLst>
                                    <p:set>
                                      <p:cBhvr>
                                        <p:cTn dur="1" fill="hold" id="45">
                                          <p:stCondLst>
                                            <p:cond delay="0"/>
                                          </p:stCondLst>
                                        </p:cTn>
                                        <p:tgtEl>
                                          <p:spTgt spid="21"/>
                                        </p:tgtEl>
                                        <p:attrNameLst>
                                          <p:attrName>style.visibility</p:attrName>
                                        </p:attrNameLst>
                                      </p:cBhvr>
                                      <p:to>
                                        <p:strVal val="visible"/>
                                      </p:to>
                                    </p:set>
                                    <p:animEffect filter="fade" transition="in">
                                      <p:cBhvr>
                                        <p:cTn dur="500" id="46"/>
                                        <p:tgtEl>
                                          <p:spTgt spid="21"/>
                                        </p:tgtEl>
                                      </p:cBhvr>
                                    </p:animEffect>
                                  </p:childTnLst>
                                </p:cTn>
                              </p:par>
                            </p:childTnLst>
                          </p:cTn>
                        </p:par>
                        <p:par>
                          <p:cTn fill="hold" id="47" nodeType="afterGroup">
                            <p:stCondLst>
                              <p:cond delay="4250"/>
                            </p:stCondLst>
                            <p:childTnLst>
                              <p:par>
                                <p:cTn fill="hold" grpId="0" id="48" nodeType="afterEffect" presetClass="entr" presetID="10" presetSubtype="0">
                                  <p:stCondLst>
                                    <p:cond delay="0"/>
                                  </p:stCondLst>
                                  <p:childTnLst>
                                    <p:set>
                                      <p:cBhvr>
                                        <p:cTn dur="1" fill="hold" id="49">
                                          <p:stCondLst>
                                            <p:cond delay="0"/>
                                          </p:stCondLst>
                                        </p:cTn>
                                        <p:tgtEl>
                                          <p:spTgt spid="24"/>
                                        </p:tgtEl>
                                        <p:attrNameLst>
                                          <p:attrName>style.visibility</p:attrName>
                                        </p:attrNameLst>
                                      </p:cBhvr>
                                      <p:to>
                                        <p:strVal val="visible"/>
                                      </p:to>
                                    </p:set>
                                    <p:animEffect filter="fade" transition="in">
                                      <p:cBhvr>
                                        <p:cTn dur="500" id="50"/>
                                        <p:tgtEl>
                                          <p:spTgt spid="24"/>
                                        </p:tgtEl>
                                      </p:cBhvr>
                                    </p:animEffect>
                                  </p:childTnLst>
                                </p:cTn>
                              </p:par>
                            </p:childTnLst>
                          </p:cTn>
                        </p:par>
                        <p:par>
                          <p:cTn fill="hold" id="51" nodeType="afterGroup">
                            <p:stCondLst>
                              <p:cond delay="4750"/>
                            </p:stCondLst>
                            <p:childTnLst>
                              <p:par>
                                <p:cTn fill="hold" grpId="0" id="52" nodeType="afterEffect" presetClass="entr" presetID="10" presetSubtype="0">
                                  <p:stCondLst>
                                    <p:cond delay="0"/>
                                  </p:stCondLst>
                                  <p:childTnLst>
                                    <p:set>
                                      <p:cBhvr>
                                        <p:cTn dur="1" fill="hold" id="53">
                                          <p:stCondLst>
                                            <p:cond delay="0"/>
                                          </p:stCondLst>
                                        </p:cTn>
                                        <p:tgtEl>
                                          <p:spTgt spid="30"/>
                                        </p:tgtEl>
                                        <p:attrNameLst>
                                          <p:attrName>style.visibility</p:attrName>
                                        </p:attrNameLst>
                                      </p:cBhvr>
                                      <p:to>
                                        <p:strVal val="visible"/>
                                      </p:to>
                                    </p:set>
                                    <p:animEffect filter="fade" transition="in">
                                      <p:cBhvr>
                                        <p:cTn dur="500" id="54"/>
                                        <p:tgtEl>
                                          <p:spTgt spid="3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P grpId="0" spid="12"/>
      <p:bldP grpId="0" spid="15"/>
      <p:bldP grpId="0" spid="16"/>
      <p:bldP grpId="0" spid="17"/>
      <p:bldP grpId="0" spid="20"/>
      <p:bldP grpId="0" spid="21"/>
      <p:bldP grpId="0" spid="23"/>
      <p:bldP grpId="0" spid="24"/>
      <p:bldP grpId="0" spid="29"/>
      <p:bldP grpId="0" spid="30"/>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0" name="组合 9"/>
          <p:cNvGrpSpPr/>
          <p:nvPr/>
        </p:nvGrpSpPr>
        <p:grpSpPr>
          <a:xfrm>
            <a:off x="3750377" y="2019201"/>
            <a:ext cx="2557463" cy="908051"/>
            <a:chExt cx="2636520" cy="1447800"/>
          </a:xfrm>
        </p:grpSpPr>
        <p:sp>
          <p:nvSpPr>
            <p:cNvPr id="11" name="任意多边形 10"/>
            <p:cNvSpPr>
              <a:spLocks noChangeArrowheads="1"/>
            </p:cNvSpPr>
            <p:nvPr/>
          </p:nvSpPr>
          <p:spPr bwMode="auto">
            <a:xfrm>
              <a:off x="0" y="0"/>
              <a:ext cx="2636520" cy="1447800"/>
            </a:xfrm>
            <a:custGeom>
              <a:gdLst>
                <a:gd fmla="*/ 0 w 2636520" name="T0"/>
                <a:gd fmla="*/ 0 h 1447800" name="T1"/>
                <a:gd fmla="*/ 2103122 w 2636520" name="T2"/>
                <a:gd fmla="*/ 0 h 1447800" name="T3"/>
                <a:gd fmla="*/ 2636520 w 2636520" name="T4"/>
                <a:gd fmla="*/ 723900 h 1447800" name="T5"/>
                <a:gd fmla="*/ 2103122 w 2636520" name="T6"/>
                <a:gd fmla="*/ 1447800 h 1447800" name="T7"/>
                <a:gd fmla="*/ 0 w 2636520" name="T8"/>
                <a:gd fmla="*/ 1447800 h 1447800" name="T9"/>
                <a:gd fmla="*/ 0 w 2636520" name="T10"/>
                <a:gd fmla="*/ 1442632 h 1447800" name="T11"/>
                <a:gd fmla="*/ 529590 w 2636520" name="T12"/>
                <a:gd fmla="*/ 723900 h 1447800" name="T13"/>
                <a:gd fmla="*/ 0 w 2636520" name="T14"/>
                <a:gd fmla="*/ 5168 h 1447800" name="T15"/>
                <a:gd fmla="*/ 0 60000 65536" name="T16"/>
                <a:gd fmla="*/ 0 60000 65536" name="T17"/>
                <a:gd fmla="*/ 0 60000 65536" name="T18"/>
                <a:gd fmla="*/ 0 60000 65536" name="T19"/>
                <a:gd fmla="*/ 0 60000 65536" name="T20"/>
                <a:gd fmla="*/ 0 60000 65536" name="T21"/>
                <a:gd fmla="*/ 0 60000 65536" name="T22"/>
                <a:gd fmla="*/ 0 60000 65536" name="T23"/>
                <a:gd fmla="*/ 0 w 2636520" name="T24"/>
                <a:gd fmla="*/ 0 h 1447800" name="T25"/>
                <a:gd fmla="*/ 2636520 w 2636520" name="T26"/>
                <a:gd fmla="*/ 1447800 h 1447800" name="T27"/>
              </a:gdLst>
              <a:cxnLst>
                <a:cxn ang="T16">
                  <a:pos x="T0" y="T1"/>
                </a:cxn>
                <a:cxn ang="T17">
                  <a:pos x="T2" y="T3"/>
                </a:cxn>
                <a:cxn ang="T18">
                  <a:pos x="T4" y="T5"/>
                </a:cxn>
                <a:cxn ang="T19">
                  <a:pos x="T6" y="T7"/>
                </a:cxn>
                <a:cxn ang="T20">
                  <a:pos x="T8" y="T9"/>
                </a:cxn>
                <a:cxn ang="T21">
                  <a:pos x="T10" y="T11"/>
                </a:cxn>
                <a:cxn ang="T22">
                  <a:pos x="T12" y="T13"/>
                </a:cxn>
                <a:cxn ang="T23">
                  <a:pos x="T14" y="T15"/>
                </a:cxn>
              </a:cxnLst>
              <a:rect b="T27" l="T24" r="T26" t="T25"/>
              <a:pathLst>
                <a:path h="1447800" w="2636520">
                  <a:moveTo>
                    <a:pt x="0" y="0"/>
                  </a:moveTo>
                  <a:lnTo>
                    <a:pt x="2103122" y="0"/>
                  </a:lnTo>
                  <a:lnTo>
                    <a:pt x="2636520" y="723900"/>
                  </a:lnTo>
                  <a:lnTo>
                    <a:pt x="2103122" y="1447800"/>
                  </a:lnTo>
                  <a:lnTo>
                    <a:pt x="0" y="1447800"/>
                  </a:lnTo>
                  <a:lnTo>
                    <a:pt x="0" y="1442632"/>
                  </a:lnTo>
                  <a:lnTo>
                    <a:pt x="529590" y="723900"/>
                  </a:lnTo>
                  <a:lnTo>
                    <a:pt x="0" y="5168"/>
                  </a:lnTo>
                  <a:lnTo>
                    <a:pt x="0" y="0"/>
                  </a:lnTo>
                  <a:close/>
                </a:path>
              </a:pathLst>
            </a:custGeom>
            <a:noFill/>
            <a:ln cap="flat" cmpd="sng" w="12700">
              <a:solidFill>
                <a:schemeClr val="accent2"/>
              </a:solidFill>
              <a:bevel/>
            </a:ln>
            <a:extLst/>
          </p:spPr>
          <p:txBody>
            <a:bodyPr anchor="ctr"/>
            <a:lstStyle>
              <a:defPPr>
                <a:defRPr lang="zh-CN"/>
              </a:defPPr>
              <a:lvl1pPr algn="l" fontAlgn="base"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1pPr>
              <a:lvl2pPr algn="l" fontAlgn="base" marL="4572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2pPr>
              <a:lvl3pPr algn="l" fontAlgn="base" marL="9144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3pPr>
              <a:lvl4pPr algn="l" fontAlgn="base" marL="13716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4pPr>
              <a:lvl5pPr algn="l" fontAlgn="base" marL="18288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5pPr>
              <a:lvl6pPr algn="l" defTabSz="914400" eaLnBrk="1" hangingPunct="1" latinLnBrk="0" marL="2286000" rtl="0">
                <a:defRPr kern="1200">
                  <a:solidFill>
                    <a:schemeClr val="tx1"/>
                  </a:solidFill>
                  <a:latin charset="0" panose="020b0604020202020204" pitchFamily="34" typeface="Arial"/>
                  <a:ea charset="-122" panose="02010600030101010101" pitchFamily="2" typeface="宋体"/>
                  <a:cs typeface="+mn-cs"/>
                </a:defRPr>
              </a:lvl6pPr>
              <a:lvl7pPr algn="l" defTabSz="914400" eaLnBrk="1" hangingPunct="1" latinLnBrk="0" marL="2743200" rtl="0">
                <a:defRPr kern="1200">
                  <a:solidFill>
                    <a:schemeClr val="tx1"/>
                  </a:solidFill>
                  <a:latin charset="0" panose="020b0604020202020204" pitchFamily="34" typeface="Arial"/>
                  <a:ea charset="-122" panose="02010600030101010101" pitchFamily="2" typeface="宋体"/>
                  <a:cs typeface="+mn-cs"/>
                </a:defRPr>
              </a:lvl7pPr>
              <a:lvl8pPr algn="l" defTabSz="914400" eaLnBrk="1" hangingPunct="1" latinLnBrk="0" marL="3200400" rtl="0">
                <a:defRPr kern="1200">
                  <a:solidFill>
                    <a:schemeClr val="tx1"/>
                  </a:solidFill>
                  <a:latin charset="0" panose="020b0604020202020204" pitchFamily="34" typeface="Arial"/>
                  <a:ea charset="-122" panose="02010600030101010101" pitchFamily="2" typeface="宋体"/>
                  <a:cs typeface="+mn-cs"/>
                </a:defRPr>
              </a:lvl8pPr>
              <a:lvl9pPr algn="l" defTabSz="914400" eaLnBrk="1" hangingPunct="1" latinLnBrk="0" marL="3657600" rtl="0">
                <a:defRPr kern="1200">
                  <a:solidFill>
                    <a:schemeClr val="tx1"/>
                  </a:solidFill>
                  <a:latin charset="0" panose="020b0604020202020204" pitchFamily="34" typeface="Arial"/>
                  <a:ea charset="-122" panose="02010600030101010101" pitchFamily="2" typeface="宋体"/>
                  <a:cs typeface="+mn-cs"/>
                </a:defRPr>
              </a:lvl9pPr>
            </a:lstStyle>
            <a:p>
              <a:endParaRPr altLang="en-US" lang="zh-CN" sz="1351">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2" name="文本框 24"/>
            <p:cNvSpPr>
              <a:spLocks noChangeArrowheads="1"/>
            </p:cNvSpPr>
            <p:nvPr/>
          </p:nvSpPr>
          <p:spPr bwMode="auto">
            <a:xfrm>
              <a:off x="304995" y="408021"/>
              <a:ext cx="2230360" cy="63176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spAutoFit/>
            </a:bodyPr>
            <a:lstStyle>
              <a:defPPr>
                <a:defRPr lang="zh-CN"/>
              </a:defPPr>
              <a:lvl1pPr algn="l" fontAlgn="base"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1pPr>
              <a:lvl2pPr algn="l" fontAlgn="base" marL="4572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2pPr>
              <a:lvl3pPr algn="l" fontAlgn="base" marL="9144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3pPr>
              <a:lvl4pPr algn="l" fontAlgn="base" marL="13716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4pPr>
              <a:lvl5pPr algn="l" fontAlgn="base" marL="18288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5pPr>
              <a:lvl6pPr algn="l" defTabSz="914400" eaLnBrk="1" hangingPunct="1" latinLnBrk="0" marL="2286000" rtl="0">
                <a:defRPr kern="1200">
                  <a:solidFill>
                    <a:schemeClr val="tx1"/>
                  </a:solidFill>
                  <a:latin charset="0" panose="020b0604020202020204" pitchFamily="34" typeface="Arial"/>
                  <a:ea charset="-122" panose="02010600030101010101" pitchFamily="2" typeface="宋体"/>
                  <a:cs typeface="+mn-cs"/>
                </a:defRPr>
              </a:lvl6pPr>
              <a:lvl7pPr algn="l" defTabSz="914400" eaLnBrk="1" hangingPunct="1" latinLnBrk="0" marL="2743200" rtl="0">
                <a:defRPr kern="1200">
                  <a:solidFill>
                    <a:schemeClr val="tx1"/>
                  </a:solidFill>
                  <a:latin charset="0" panose="020b0604020202020204" pitchFamily="34" typeface="Arial"/>
                  <a:ea charset="-122" panose="02010600030101010101" pitchFamily="2" typeface="宋体"/>
                  <a:cs typeface="+mn-cs"/>
                </a:defRPr>
              </a:lvl7pPr>
              <a:lvl8pPr algn="l" defTabSz="914400" eaLnBrk="1" hangingPunct="1" latinLnBrk="0" marL="3200400" rtl="0">
                <a:defRPr kern="1200">
                  <a:solidFill>
                    <a:schemeClr val="tx1"/>
                  </a:solidFill>
                  <a:latin charset="0" panose="020b0604020202020204" pitchFamily="34" typeface="Arial"/>
                  <a:ea charset="-122" panose="02010600030101010101" pitchFamily="2" typeface="宋体"/>
                  <a:cs typeface="+mn-cs"/>
                </a:defRPr>
              </a:lvl8pPr>
              <a:lvl9pPr algn="l" defTabSz="914400" eaLnBrk="1" hangingPunct="1" latinLnBrk="0" marL="3657600" rtl="0">
                <a:defRPr kern="1200">
                  <a:solidFill>
                    <a:schemeClr val="tx1"/>
                  </a:solidFill>
                  <a:latin charset="0" panose="020b0604020202020204" pitchFamily="34" typeface="Arial"/>
                  <a:ea charset="-122" panose="02010600030101010101" pitchFamily="2" typeface="宋体"/>
                  <a:cs typeface="+mn-cs"/>
                </a:defRPr>
              </a:lvl9pPr>
            </a:lstStyle>
            <a:p>
              <a:pPr algn="ctr" eaLnBrk="1" hangingPunct="1"/>
              <a:r>
                <a:rPr altLang="en-US" lang="zh-CN" sz="20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输入内容</a:t>
              </a:r>
            </a:p>
          </p:txBody>
        </p:sp>
      </p:grpSp>
      <p:grpSp>
        <p:nvGrpSpPr>
          <p:cNvPr id="13" name="组合 12"/>
          <p:cNvGrpSpPr/>
          <p:nvPr/>
        </p:nvGrpSpPr>
        <p:grpSpPr>
          <a:xfrm>
            <a:off x="1613602" y="2019201"/>
            <a:ext cx="2557463" cy="908051"/>
            <a:chExt cx="2636520" cy="1447800"/>
          </a:xfrm>
        </p:grpSpPr>
        <p:sp>
          <p:nvSpPr>
            <p:cNvPr id="14" name="任意多边形 13"/>
            <p:cNvSpPr>
              <a:spLocks noChangeArrowheads="1"/>
            </p:cNvSpPr>
            <p:nvPr/>
          </p:nvSpPr>
          <p:spPr bwMode="auto">
            <a:xfrm>
              <a:off x="0" y="0"/>
              <a:ext cx="2636520" cy="1447800"/>
            </a:xfrm>
            <a:custGeom>
              <a:gdLst>
                <a:gd fmla="*/ 0 w 2636520" name="T0"/>
                <a:gd fmla="*/ 0 h 1447800" name="T1"/>
                <a:gd fmla="*/ 2103122 w 2636520" name="T2"/>
                <a:gd fmla="*/ 0 h 1447800" name="T3"/>
                <a:gd fmla="*/ 2636520 w 2636520" name="T4"/>
                <a:gd fmla="*/ 723900 h 1447800" name="T5"/>
                <a:gd fmla="*/ 2103122 w 2636520" name="T6"/>
                <a:gd fmla="*/ 1447800 h 1447800" name="T7"/>
                <a:gd fmla="*/ 0 w 2636520" name="T8"/>
                <a:gd fmla="*/ 1447800 h 1447800" name="T9"/>
                <a:gd fmla="*/ 0 w 2636520" name="T10"/>
                <a:gd fmla="*/ 1442632 h 1447800" name="T11"/>
                <a:gd fmla="*/ 529590 w 2636520" name="T12"/>
                <a:gd fmla="*/ 723900 h 1447800" name="T13"/>
                <a:gd fmla="*/ 0 w 2636520" name="T14"/>
                <a:gd fmla="*/ 5168 h 1447800" name="T15"/>
                <a:gd fmla="*/ 0 60000 65536" name="T16"/>
                <a:gd fmla="*/ 0 60000 65536" name="T17"/>
                <a:gd fmla="*/ 0 60000 65536" name="T18"/>
                <a:gd fmla="*/ 0 60000 65536" name="T19"/>
                <a:gd fmla="*/ 0 60000 65536" name="T20"/>
                <a:gd fmla="*/ 0 60000 65536" name="T21"/>
                <a:gd fmla="*/ 0 60000 65536" name="T22"/>
                <a:gd fmla="*/ 0 60000 65536" name="T23"/>
                <a:gd fmla="*/ 0 w 2636520" name="T24"/>
                <a:gd fmla="*/ 0 h 1447800" name="T25"/>
                <a:gd fmla="*/ 2636520 w 2636520" name="T26"/>
                <a:gd fmla="*/ 1447800 h 1447800" name="T27"/>
              </a:gdLst>
              <a:cxnLst>
                <a:cxn ang="T16">
                  <a:pos x="T0" y="T1"/>
                </a:cxn>
                <a:cxn ang="T17">
                  <a:pos x="T2" y="T3"/>
                </a:cxn>
                <a:cxn ang="T18">
                  <a:pos x="T4" y="T5"/>
                </a:cxn>
                <a:cxn ang="T19">
                  <a:pos x="T6" y="T7"/>
                </a:cxn>
                <a:cxn ang="T20">
                  <a:pos x="T8" y="T9"/>
                </a:cxn>
                <a:cxn ang="T21">
                  <a:pos x="T10" y="T11"/>
                </a:cxn>
                <a:cxn ang="T22">
                  <a:pos x="T12" y="T13"/>
                </a:cxn>
                <a:cxn ang="T23">
                  <a:pos x="T14" y="T15"/>
                </a:cxn>
              </a:cxnLst>
              <a:rect b="T27" l="T24" r="T26" t="T25"/>
              <a:pathLst>
                <a:path h="1447800" w="2636520">
                  <a:moveTo>
                    <a:pt x="0" y="0"/>
                  </a:moveTo>
                  <a:lnTo>
                    <a:pt x="2103122" y="0"/>
                  </a:lnTo>
                  <a:lnTo>
                    <a:pt x="2636520" y="723900"/>
                  </a:lnTo>
                  <a:lnTo>
                    <a:pt x="2103122" y="1447800"/>
                  </a:lnTo>
                  <a:lnTo>
                    <a:pt x="0" y="1447800"/>
                  </a:lnTo>
                  <a:lnTo>
                    <a:pt x="0" y="1442632"/>
                  </a:lnTo>
                  <a:lnTo>
                    <a:pt x="529590" y="723900"/>
                  </a:lnTo>
                  <a:lnTo>
                    <a:pt x="0" y="5168"/>
                  </a:lnTo>
                  <a:lnTo>
                    <a:pt x="0" y="0"/>
                  </a:lnTo>
                  <a:close/>
                </a:path>
              </a:pathLst>
            </a:custGeom>
            <a:noFill/>
            <a:ln cap="flat" cmpd="sng" w="12700">
              <a:solidFill>
                <a:schemeClr val="accent1"/>
              </a:solidFill>
              <a:bevel/>
            </a:ln>
            <a:extLst/>
          </p:spPr>
          <p:txBody>
            <a:bodyPr anchor="ctr"/>
            <a:lstStyle>
              <a:defPPr>
                <a:defRPr lang="zh-CN"/>
              </a:defPPr>
              <a:lvl1pPr algn="l" fontAlgn="base"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1pPr>
              <a:lvl2pPr algn="l" fontAlgn="base" marL="4572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2pPr>
              <a:lvl3pPr algn="l" fontAlgn="base" marL="9144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3pPr>
              <a:lvl4pPr algn="l" fontAlgn="base" marL="13716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4pPr>
              <a:lvl5pPr algn="l" fontAlgn="base" marL="18288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5pPr>
              <a:lvl6pPr algn="l" defTabSz="914400" eaLnBrk="1" hangingPunct="1" latinLnBrk="0" marL="2286000" rtl="0">
                <a:defRPr kern="1200">
                  <a:solidFill>
                    <a:schemeClr val="tx1"/>
                  </a:solidFill>
                  <a:latin charset="0" panose="020b0604020202020204" pitchFamily="34" typeface="Arial"/>
                  <a:ea charset="-122" panose="02010600030101010101" pitchFamily="2" typeface="宋体"/>
                  <a:cs typeface="+mn-cs"/>
                </a:defRPr>
              </a:lvl6pPr>
              <a:lvl7pPr algn="l" defTabSz="914400" eaLnBrk="1" hangingPunct="1" latinLnBrk="0" marL="2743200" rtl="0">
                <a:defRPr kern="1200">
                  <a:solidFill>
                    <a:schemeClr val="tx1"/>
                  </a:solidFill>
                  <a:latin charset="0" panose="020b0604020202020204" pitchFamily="34" typeface="Arial"/>
                  <a:ea charset="-122" panose="02010600030101010101" pitchFamily="2" typeface="宋体"/>
                  <a:cs typeface="+mn-cs"/>
                </a:defRPr>
              </a:lvl7pPr>
              <a:lvl8pPr algn="l" defTabSz="914400" eaLnBrk="1" hangingPunct="1" latinLnBrk="0" marL="3200400" rtl="0">
                <a:defRPr kern="1200">
                  <a:solidFill>
                    <a:schemeClr val="tx1"/>
                  </a:solidFill>
                  <a:latin charset="0" panose="020b0604020202020204" pitchFamily="34" typeface="Arial"/>
                  <a:ea charset="-122" panose="02010600030101010101" pitchFamily="2" typeface="宋体"/>
                  <a:cs typeface="+mn-cs"/>
                </a:defRPr>
              </a:lvl8pPr>
              <a:lvl9pPr algn="l" defTabSz="914400" eaLnBrk="1" hangingPunct="1" latinLnBrk="0" marL="3657600" rtl="0">
                <a:defRPr kern="1200">
                  <a:solidFill>
                    <a:schemeClr val="tx1"/>
                  </a:solidFill>
                  <a:latin charset="0" panose="020b0604020202020204" pitchFamily="34" typeface="Arial"/>
                  <a:ea charset="-122" panose="02010600030101010101" pitchFamily="2" typeface="宋体"/>
                  <a:cs typeface="+mn-cs"/>
                </a:defRPr>
              </a:lvl9pPr>
            </a:lstStyle>
            <a:p>
              <a:endParaRPr altLang="en-US" lang="zh-CN" sz="1351">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5" name="文本框 25"/>
            <p:cNvSpPr>
              <a:spLocks noChangeArrowheads="1"/>
            </p:cNvSpPr>
            <p:nvPr/>
          </p:nvSpPr>
          <p:spPr bwMode="auto">
            <a:xfrm>
              <a:off x="272839" y="359424"/>
              <a:ext cx="2293960" cy="72896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spAutoFit/>
            </a:bodyPr>
            <a:lstStyle>
              <a:defPPr>
                <a:defRPr lang="zh-CN"/>
              </a:defPPr>
              <a:lvl1pPr algn="l" fontAlgn="base"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1pPr>
              <a:lvl2pPr algn="l" fontAlgn="base" marL="4572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2pPr>
              <a:lvl3pPr algn="l" fontAlgn="base" marL="9144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3pPr>
              <a:lvl4pPr algn="l" fontAlgn="base" marL="13716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4pPr>
              <a:lvl5pPr algn="l" fontAlgn="base" marL="18288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5pPr>
              <a:lvl6pPr algn="l" defTabSz="914400" eaLnBrk="1" hangingPunct="1" latinLnBrk="0" marL="2286000" rtl="0">
                <a:defRPr kern="1200">
                  <a:solidFill>
                    <a:schemeClr val="tx1"/>
                  </a:solidFill>
                  <a:latin charset="0" panose="020b0604020202020204" pitchFamily="34" typeface="Arial"/>
                  <a:ea charset="-122" panose="02010600030101010101" pitchFamily="2" typeface="宋体"/>
                  <a:cs typeface="+mn-cs"/>
                </a:defRPr>
              </a:lvl6pPr>
              <a:lvl7pPr algn="l" defTabSz="914400" eaLnBrk="1" hangingPunct="1" latinLnBrk="0" marL="2743200" rtl="0">
                <a:defRPr kern="1200">
                  <a:solidFill>
                    <a:schemeClr val="tx1"/>
                  </a:solidFill>
                  <a:latin charset="0" panose="020b0604020202020204" pitchFamily="34" typeface="Arial"/>
                  <a:ea charset="-122" panose="02010600030101010101" pitchFamily="2" typeface="宋体"/>
                  <a:cs typeface="+mn-cs"/>
                </a:defRPr>
              </a:lvl7pPr>
              <a:lvl8pPr algn="l" defTabSz="914400" eaLnBrk="1" hangingPunct="1" latinLnBrk="0" marL="3200400" rtl="0">
                <a:defRPr kern="1200">
                  <a:solidFill>
                    <a:schemeClr val="tx1"/>
                  </a:solidFill>
                  <a:latin charset="0" panose="020b0604020202020204" pitchFamily="34" typeface="Arial"/>
                  <a:ea charset="-122" panose="02010600030101010101" pitchFamily="2" typeface="宋体"/>
                  <a:cs typeface="+mn-cs"/>
                </a:defRPr>
              </a:lvl8pPr>
              <a:lvl9pPr algn="l" defTabSz="914400" eaLnBrk="1" hangingPunct="1" latinLnBrk="0" marL="3657600" rtl="0">
                <a:defRPr kern="1200">
                  <a:solidFill>
                    <a:schemeClr val="tx1"/>
                  </a:solidFill>
                  <a:latin charset="0" panose="020b0604020202020204" pitchFamily="34" typeface="Arial"/>
                  <a:ea charset="-122" panose="02010600030101010101" pitchFamily="2" typeface="宋体"/>
                  <a:cs typeface="+mn-cs"/>
                </a:defRPr>
              </a:lvl9pPr>
            </a:lstStyle>
            <a:p>
              <a:pPr algn="ctr" eaLnBrk="1" hangingPunct="1">
                <a:lnSpc>
                  <a:spcPct val="120000"/>
                </a:lnSpc>
              </a:pPr>
              <a:r>
                <a:rPr altLang="en-US" lang="zh-CN" sz="20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输入内容</a:t>
              </a:r>
            </a:p>
          </p:txBody>
        </p:sp>
      </p:grpSp>
      <p:grpSp>
        <p:nvGrpSpPr>
          <p:cNvPr id="16" name="组合 15"/>
          <p:cNvGrpSpPr/>
          <p:nvPr/>
        </p:nvGrpSpPr>
        <p:grpSpPr>
          <a:xfrm>
            <a:off x="8027101" y="2019201"/>
            <a:ext cx="2555875" cy="908051"/>
            <a:chExt cx="2636520" cy="1447800"/>
          </a:xfrm>
        </p:grpSpPr>
        <p:sp>
          <p:nvSpPr>
            <p:cNvPr id="17" name="任意多边形 16"/>
            <p:cNvSpPr>
              <a:spLocks noChangeArrowheads="1"/>
            </p:cNvSpPr>
            <p:nvPr/>
          </p:nvSpPr>
          <p:spPr bwMode="auto">
            <a:xfrm>
              <a:off x="0" y="0"/>
              <a:ext cx="2636520" cy="1447800"/>
            </a:xfrm>
            <a:custGeom>
              <a:gdLst>
                <a:gd fmla="*/ 0 w 2636520" name="T0"/>
                <a:gd fmla="*/ 0 h 1447800" name="T1"/>
                <a:gd fmla="*/ 2103122 w 2636520" name="T2"/>
                <a:gd fmla="*/ 0 h 1447800" name="T3"/>
                <a:gd fmla="*/ 2636520 w 2636520" name="T4"/>
                <a:gd fmla="*/ 723900 h 1447800" name="T5"/>
                <a:gd fmla="*/ 2103122 w 2636520" name="T6"/>
                <a:gd fmla="*/ 1447800 h 1447800" name="T7"/>
                <a:gd fmla="*/ 0 w 2636520" name="T8"/>
                <a:gd fmla="*/ 1447800 h 1447800" name="T9"/>
                <a:gd fmla="*/ 0 w 2636520" name="T10"/>
                <a:gd fmla="*/ 1442632 h 1447800" name="T11"/>
                <a:gd fmla="*/ 529590 w 2636520" name="T12"/>
                <a:gd fmla="*/ 723900 h 1447800" name="T13"/>
                <a:gd fmla="*/ 0 w 2636520" name="T14"/>
                <a:gd fmla="*/ 5168 h 1447800" name="T15"/>
                <a:gd fmla="*/ 0 60000 65536" name="T16"/>
                <a:gd fmla="*/ 0 60000 65536" name="T17"/>
                <a:gd fmla="*/ 0 60000 65536" name="T18"/>
                <a:gd fmla="*/ 0 60000 65536" name="T19"/>
                <a:gd fmla="*/ 0 60000 65536" name="T20"/>
                <a:gd fmla="*/ 0 60000 65536" name="T21"/>
                <a:gd fmla="*/ 0 60000 65536" name="T22"/>
                <a:gd fmla="*/ 0 60000 65536" name="T23"/>
                <a:gd fmla="*/ 0 w 2636520" name="T24"/>
                <a:gd fmla="*/ 0 h 1447800" name="T25"/>
                <a:gd fmla="*/ 2636520 w 2636520" name="T26"/>
                <a:gd fmla="*/ 1447800 h 1447800" name="T27"/>
              </a:gdLst>
              <a:cxnLst>
                <a:cxn ang="T16">
                  <a:pos x="T0" y="T1"/>
                </a:cxn>
                <a:cxn ang="T17">
                  <a:pos x="T2" y="T3"/>
                </a:cxn>
                <a:cxn ang="T18">
                  <a:pos x="T4" y="T5"/>
                </a:cxn>
                <a:cxn ang="T19">
                  <a:pos x="T6" y="T7"/>
                </a:cxn>
                <a:cxn ang="T20">
                  <a:pos x="T8" y="T9"/>
                </a:cxn>
                <a:cxn ang="T21">
                  <a:pos x="T10" y="T11"/>
                </a:cxn>
                <a:cxn ang="T22">
                  <a:pos x="T12" y="T13"/>
                </a:cxn>
                <a:cxn ang="T23">
                  <a:pos x="T14" y="T15"/>
                </a:cxn>
              </a:cxnLst>
              <a:rect b="T27" l="T24" r="T26" t="T25"/>
              <a:pathLst>
                <a:path h="1447800" w="2636520">
                  <a:moveTo>
                    <a:pt x="0" y="0"/>
                  </a:moveTo>
                  <a:lnTo>
                    <a:pt x="2103122" y="0"/>
                  </a:lnTo>
                  <a:lnTo>
                    <a:pt x="2636520" y="723900"/>
                  </a:lnTo>
                  <a:lnTo>
                    <a:pt x="2103122" y="1447800"/>
                  </a:lnTo>
                  <a:lnTo>
                    <a:pt x="0" y="1447800"/>
                  </a:lnTo>
                  <a:lnTo>
                    <a:pt x="0" y="1442632"/>
                  </a:lnTo>
                  <a:lnTo>
                    <a:pt x="529590" y="723900"/>
                  </a:lnTo>
                  <a:lnTo>
                    <a:pt x="0" y="5168"/>
                  </a:lnTo>
                  <a:lnTo>
                    <a:pt x="0" y="0"/>
                  </a:lnTo>
                  <a:close/>
                </a:path>
              </a:pathLst>
            </a:custGeom>
            <a:noFill/>
            <a:ln cap="flat" cmpd="sng" w="12700">
              <a:solidFill>
                <a:schemeClr val="accent4"/>
              </a:solidFill>
              <a:bevel/>
            </a:ln>
            <a:extLst/>
          </p:spPr>
          <p:txBody>
            <a:bodyPr anchor="ctr"/>
            <a:lstStyle>
              <a:defPPr>
                <a:defRPr lang="zh-CN"/>
              </a:defPPr>
              <a:lvl1pPr algn="l" fontAlgn="base"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1pPr>
              <a:lvl2pPr algn="l" fontAlgn="base" marL="4572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2pPr>
              <a:lvl3pPr algn="l" fontAlgn="base" marL="9144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3pPr>
              <a:lvl4pPr algn="l" fontAlgn="base" marL="13716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4pPr>
              <a:lvl5pPr algn="l" fontAlgn="base" marL="18288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5pPr>
              <a:lvl6pPr algn="l" defTabSz="914400" eaLnBrk="1" hangingPunct="1" latinLnBrk="0" marL="2286000" rtl="0">
                <a:defRPr kern="1200">
                  <a:solidFill>
                    <a:schemeClr val="tx1"/>
                  </a:solidFill>
                  <a:latin charset="0" panose="020b0604020202020204" pitchFamily="34" typeface="Arial"/>
                  <a:ea charset="-122" panose="02010600030101010101" pitchFamily="2" typeface="宋体"/>
                  <a:cs typeface="+mn-cs"/>
                </a:defRPr>
              </a:lvl6pPr>
              <a:lvl7pPr algn="l" defTabSz="914400" eaLnBrk="1" hangingPunct="1" latinLnBrk="0" marL="2743200" rtl="0">
                <a:defRPr kern="1200">
                  <a:solidFill>
                    <a:schemeClr val="tx1"/>
                  </a:solidFill>
                  <a:latin charset="0" panose="020b0604020202020204" pitchFamily="34" typeface="Arial"/>
                  <a:ea charset="-122" panose="02010600030101010101" pitchFamily="2" typeface="宋体"/>
                  <a:cs typeface="+mn-cs"/>
                </a:defRPr>
              </a:lvl7pPr>
              <a:lvl8pPr algn="l" defTabSz="914400" eaLnBrk="1" hangingPunct="1" latinLnBrk="0" marL="3200400" rtl="0">
                <a:defRPr kern="1200">
                  <a:solidFill>
                    <a:schemeClr val="tx1"/>
                  </a:solidFill>
                  <a:latin charset="0" panose="020b0604020202020204" pitchFamily="34" typeface="Arial"/>
                  <a:ea charset="-122" panose="02010600030101010101" pitchFamily="2" typeface="宋体"/>
                  <a:cs typeface="+mn-cs"/>
                </a:defRPr>
              </a:lvl8pPr>
              <a:lvl9pPr algn="l" defTabSz="914400" eaLnBrk="1" hangingPunct="1" latinLnBrk="0" marL="3657600" rtl="0">
                <a:defRPr kern="1200">
                  <a:solidFill>
                    <a:schemeClr val="tx1"/>
                  </a:solidFill>
                  <a:latin charset="0" panose="020b0604020202020204" pitchFamily="34" typeface="Arial"/>
                  <a:ea charset="-122" panose="02010600030101010101" pitchFamily="2" typeface="宋体"/>
                  <a:cs typeface="+mn-cs"/>
                </a:defRPr>
              </a:lvl9pPr>
            </a:lstStyle>
            <a:p>
              <a:endParaRPr altLang="en-US" lang="zh-CN" sz="1351">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8" name="文本框 26"/>
            <p:cNvSpPr>
              <a:spLocks noChangeArrowheads="1"/>
            </p:cNvSpPr>
            <p:nvPr/>
          </p:nvSpPr>
          <p:spPr bwMode="auto">
            <a:xfrm>
              <a:off x="311564" y="408021"/>
              <a:ext cx="2230359" cy="63176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spAutoFit/>
            </a:bodyPr>
            <a:lstStyle>
              <a:defPPr>
                <a:defRPr lang="zh-CN"/>
              </a:defPPr>
              <a:lvl1pPr algn="l" fontAlgn="base"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1pPr>
              <a:lvl2pPr algn="l" fontAlgn="base" marL="4572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2pPr>
              <a:lvl3pPr algn="l" fontAlgn="base" marL="9144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3pPr>
              <a:lvl4pPr algn="l" fontAlgn="base" marL="13716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4pPr>
              <a:lvl5pPr algn="l" fontAlgn="base" marL="18288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5pPr>
              <a:lvl6pPr algn="l" defTabSz="914400" eaLnBrk="1" hangingPunct="1" latinLnBrk="0" marL="2286000" rtl="0">
                <a:defRPr kern="1200">
                  <a:solidFill>
                    <a:schemeClr val="tx1"/>
                  </a:solidFill>
                  <a:latin charset="0" panose="020b0604020202020204" pitchFamily="34" typeface="Arial"/>
                  <a:ea charset="-122" panose="02010600030101010101" pitchFamily="2" typeface="宋体"/>
                  <a:cs typeface="+mn-cs"/>
                </a:defRPr>
              </a:lvl6pPr>
              <a:lvl7pPr algn="l" defTabSz="914400" eaLnBrk="1" hangingPunct="1" latinLnBrk="0" marL="2743200" rtl="0">
                <a:defRPr kern="1200">
                  <a:solidFill>
                    <a:schemeClr val="tx1"/>
                  </a:solidFill>
                  <a:latin charset="0" panose="020b0604020202020204" pitchFamily="34" typeface="Arial"/>
                  <a:ea charset="-122" panose="02010600030101010101" pitchFamily="2" typeface="宋体"/>
                  <a:cs typeface="+mn-cs"/>
                </a:defRPr>
              </a:lvl7pPr>
              <a:lvl8pPr algn="l" defTabSz="914400" eaLnBrk="1" hangingPunct="1" latinLnBrk="0" marL="3200400" rtl="0">
                <a:defRPr kern="1200">
                  <a:solidFill>
                    <a:schemeClr val="tx1"/>
                  </a:solidFill>
                  <a:latin charset="0" panose="020b0604020202020204" pitchFamily="34" typeface="Arial"/>
                  <a:ea charset="-122" panose="02010600030101010101" pitchFamily="2" typeface="宋体"/>
                  <a:cs typeface="+mn-cs"/>
                </a:defRPr>
              </a:lvl8pPr>
              <a:lvl9pPr algn="l" defTabSz="914400" eaLnBrk="1" hangingPunct="1" latinLnBrk="0" marL="3657600" rtl="0">
                <a:defRPr kern="1200">
                  <a:solidFill>
                    <a:schemeClr val="tx1"/>
                  </a:solidFill>
                  <a:latin charset="0" panose="020b0604020202020204" pitchFamily="34" typeface="Arial"/>
                  <a:ea charset="-122" panose="02010600030101010101" pitchFamily="2" typeface="宋体"/>
                  <a:cs typeface="+mn-cs"/>
                </a:defRPr>
              </a:lvl9pPr>
            </a:lstStyle>
            <a:p>
              <a:pPr algn="ctr" eaLnBrk="1" hangingPunct="1"/>
              <a:r>
                <a:rPr altLang="en-US" lang="zh-CN" sz="20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输入内容</a:t>
              </a:r>
            </a:p>
          </p:txBody>
        </p:sp>
      </p:grpSp>
      <p:grpSp>
        <p:nvGrpSpPr>
          <p:cNvPr id="19" name="组合 18"/>
          <p:cNvGrpSpPr/>
          <p:nvPr/>
        </p:nvGrpSpPr>
        <p:grpSpPr>
          <a:xfrm>
            <a:off x="5888739" y="2019201"/>
            <a:ext cx="2557463" cy="908051"/>
            <a:chExt cx="2636520" cy="1447800"/>
          </a:xfrm>
        </p:grpSpPr>
        <p:sp>
          <p:nvSpPr>
            <p:cNvPr id="20" name="任意多边形 19"/>
            <p:cNvSpPr>
              <a:spLocks noChangeArrowheads="1"/>
            </p:cNvSpPr>
            <p:nvPr/>
          </p:nvSpPr>
          <p:spPr bwMode="auto">
            <a:xfrm>
              <a:off x="0" y="0"/>
              <a:ext cx="2636520" cy="1447800"/>
            </a:xfrm>
            <a:custGeom>
              <a:gdLst>
                <a:gd fmla="*/ 0 w 2636520" name="T0"/>
                <a:gd fmla="*/ 0 h 1447800" name="T1"/>
                <a:gd fmla="*/ 2103122 w 2636520" name="T2"/>
                <a:gd fmla="*/ 0 h 1447800" name="T3"/>
                <a:gd fmla="*/ 2636520 w 2636520" name="T4"/>
                <a:gd fmla="*/ 723900 h 1447800" name="T5"/>
                <a:gd fmla="*/ 2103122 w 2636520" name="T6"/>
                <a:gd fmla="*/ 1447800 h 1447800" name="T7"/>
                <a:gd fmla="*/ 0 w 2636520" name="T8"/>
                <a:gd fmla="*/ 1447800 h 1447800" name="T9"/>
                <a:gd fmla="*/ 0 w 2636520" name="T10"/>
                <a:gd fmla="*/ 1442632 h 1447800" name="T11"/>
                <a:gd fmla="*/ 529590 w 2636520" name="T12"/>
                <a:gd fmla="*/ 723900 h 1447800" name="T13"/>
                <a:gd fmla="*/ 0 w 2636520" name="T14"/>
                <a:gd fmla="*/ 5168 h 1447800" name="T15"/>
                <a:gd fmla="*/ 0 60000 65536" name="T16"/>
                <a:gd fmla="*/ 0 60000 65536" name="T17"/>
                <a:gd fmla="*/ 0 60000 65536" name="T18"/>
                <a:gd fmla="*/ 0 60000 65536" name="T19"/>
                <a:gd fmla="*/ 0 60000 65536" name="T20"/>
                <a:gd fmla="*/ 0 60000 65536" name="T21"/>
                <a:gd fmla="*/ 0 60000 65536" name="T22"/>
                <a:gd fmla="*/ 0 60000 65536" name="T23"/>
                <a:gd fmla="*/ 0 w 2636520" name="T24"/>
                <a:gd fmla="*/ 0 h 1447800" name="T25"/>
                <a:gd fmla="*/ 2636520 w 2636520" name="T26"/>
                <a:gd fmla="*/ 1447800 h 1447800" name="T27"/>
              </a:gdLst>
              <a:cxnLst>
                <a:cxn ang="T16">
                  <a:pos x="T0" y="T1"/>
                </a:cxn>
                <a:cxn ang="T17">
                  <a:pos x="T2" y="T3"/>
                </a:cxn>
                <a:cxn ang="T18">
                  <a:pos x="T4" y="T5"/>
                </a:cxn>
                <a:cxn ang="T19">
                  <a:pos x="T6" y="T7"/>
                </a:cxn>
                <a:cxn ang="T20">
                  <a:pos x="T8" y="T9"/>
                </a:cxn>
                <a:cxn ang="T21">
                  <a:pos x="T10" y="T11"/>
                </a:cxn>
                <a:cxn ang="T22">
                  <a:pos x="T12" y="T13"/>
                </a:cxn>
                <a:cxn ang="T23">
                  <a:pos x="T14" y="T15"/>
                </a:cxn>
              </a:cxnLst>
              <a:rect b="T27" l="T24" r="T26" t="T25"/>
              <a:pathLst>
                <a:path h="1447800" w="2636520">
                  <a:moveTo>
                    <a:pt x="0" y="0"/>
                  </a:moveTo>
                  <a:lnTo>
                    <a:pt x="2103122" y="0"/>
                  </a:lnTo>
                  <a:lnTo>
                    <a:pt x="2636520" y="723900"/>
                  </a:lnTo>
                  <a:lnTo>
                    <a:pt x="2103122" y="1447800"/>
                  </a:lnTo>
                  <a:lnTo>
                    <a:pt x="0" y="1447800"/>
                  </a:lnTo>
                  <a:lnTo>
                    <a:pt x="0" y="1442632"/>
                  </a:lnTo>
                  <a:lnTo>
                    <a:pt x="529590" y="723900"/>
                  </a:lnTo>
                  <a:lnTo>
                    <a:pt x="0" y="5168"/>
                  </a:lnTo>
                  <a:lnTo>
                    <a:pt x="0" y="0"/>
                  </a:lnTo>
                  <a:close/>
                </a:path>
              </a:pathLst>
            </a:custGeom>
            <a:noFill/>
            <a:ln cap="flat" cmpd="sng" w="12700">
              <a:solidFill>
                <a:schemeClr val="accent3"/>
              </a:solidFill>
              <a:bevel/>
            </a:ln>
            <a:extLst/>
          </p:spPr>
          <p:txBody>
            <a:bodyPr anchor="ctr"/>
            <a:lstStyle>
              <a:defPPr>
                <a:defRPr lang="zh-CN"/>
              </a:defPPr>
              <a:lvl1pPr algn="l" fontAlgn="base"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1pPr>
              <a:lvl2pPr algn="l" fontAlgn="base" marL="4572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2pPr>
              <a:lvl3pPr algn="l" fontAlgn="base" marL="9144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3pPr>
              <a:lvl4pPr algn="l" fontAlgn="base" marL="13716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4pPr>
              <a:lvl5pPr algn="l" fontAlgn="base" marL="18288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5pPr>
              <a:lvl6pPr algn="l" defTabSz="914400" eaLnBrk="1" hangingPunct="1" latinLnBrk="0" marL="2286000" rtl="0">
                <a:defRPr kern="1200">
                  <a:solidFill>
                    <a:schemeClr val="tx1"/>
                  </a:solidFill>
                  <a:latin charset="0" panose="020b0604020202020204" pitchFamily="34" typeface="Arial"/>
                  <a:ea charset="-122" panose="02010600030101010101" pitchFamily="2" typeface="宋体"/>
                  <a:cs typeface="+mn-cs"/>
                </a:defRPr>
              </a:lvl6pPr>
              <a:lvl7pPr algn="l" defTabSz="914400" eaLnBrk="1" hangingPunct="1" latinLnBrk="0" marL="2743200" rtl="0">
                <a:defRPr kern="1200">
                  <a:solidFill>
                    <a:schemeClr val="tx1"/>
                  </a:solidFill>
                  <a:latin charset="0" panose="020b0604020202020204" pitchFamily="34" typeface="Arial"/>
                  <a:ea charset="-122" panose="02010600030101010101" pitchFamily="2" typeface="宋体"/>
                  <a:cs typeface="+mn-cs"/>
                </a:defRPr>
              </a:lvl7pPr>
              <a:lvl8pPr algn="l" defTabSz="914400" eaLnBrk="1" hangingPunct="1" latinLnBrk="0" marL="3200400" rtl="0">
                <a:defRPr kern="1200">
                  <a:solidFill>
                    <a:schemeClr val="tx1"/>
                  </a:solidFill>
                  <a:latin charset="0" panose="020b0604020202020204" pitchFamily="34" typeface="Arial"/>
                  <a:ea charset="-122" panose="02010600030101010101" pitchFamily="2" typeface="宋体"/>
                  <a:cs typeface="+mn-cs"/>
                </a:defRPr>
              </a:lvl8pPr>
              <a:lvl9pPr algn="l" defTabSz="914400" eaLnBrk="1" hangingPunct="1" latinLnBrk="0" marL="3657600" rtl="0">
                <a:defRPr kern="1200">
                  <a:solidFill>
                    <a:schemeClr val="tx1"/>
                  </a:solidFill>
                  <a:latin charset="0" panose="020b0604020202020204" pitchFamily="34" typeface="Arial"/>
                  <a:ea charset="-122" panose="02010600030101010101" pitchFamily="2" typeface="宋体"/>
                  <a:cs typeface="+mn-cs"/>
                </a:defRPr>
              </a:lvl9pPr>
            </a:lstStyle>
            <a:p>
              <a:endParaRPr altLang="en-US" lang="zh-CN" sz="1351">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1" name="文本框 27"/>
            <p:cNvSpPr>
              <a:spLocks noChangeArrowheads="1"/>
            </p:cNvSpPr>
            <p:nvPr/>
          </p:nvSpPr>
          <p:spPr bwMode="auto">
            <a:xfrm>
              <a:off x="330619" y="359426"/>
              <a:ext cx="2205655" cy="72896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spAutoFit/>
            </a:bodyPr>
            <a:lstStyle>
              <a:defPPr>
                <a:defRPr lang="zh-CN"/>
              </a:defPPr>
              <a:lvl1pPr algn="l" fontAlgn="base"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1pPr>
              <a:lvl2pPr algn="l" fontAlgn="base" marL="4572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2pPr>
              <a:lvl3pPr algn="l" fontAlgn="base" marL="9144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3pPr>
              <a:lvl4pPr algn="l" fontAlgn="base" marL="13716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4pPr>
              <a:lvl5pPr algn="l" fontAlgn="base" marL="18288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5pPr>
              <a:lvl6pPr algn="l" defTabSz="914400" eaLnBrk="1" hangingPunct="1" latinLnBrk="0" marL="2286000" rtl="0">
                <a:defRPr kern="1200">
                  <a:solidFill>
                    <a:schemeClr val="tx1"/>
                  </a:solidFill>
                  <a:latin charset="0" panose="020b0604020202020204" pitchFamily="34" typeface="Arial"/>
                  <a:ea charset="-122" panose="02010600030101010101" pitchFamily="2" typeface="宋体"/>
                  <a:cs typeface="+mn-cs"/>
                </a:defRPr>
              </a:lvl6pPr>
              <a:lvl7pPr algn="l" defTabSz="914400" eaLnBrk="1" hangingPunct="1" latinLnBrk="0" marL="2743200" rtl="0">
                <a:defRPr kern="1200">
                  <a:solidFill>
                    <a:schemeClr val="tx1"/>
                  </a:solidFill>
                  <a:latin charset="0" panose="020b0604020202020204" pitchFamily="34" typeface="Arial"/>
                  <a:ea charset="-122" panose="02010600030101010101" pitchFamily="2" typeface="宋体"/>
                  <a:cs typeface="+mn-cs"/>
                </a:defRPr>
              </a:lvl7pPr>
              <a:lvl8pPr algn="l" defTabSz="914400" eaLnBrk="1" hangingPunct="1" latinLnBrk="0" marL="3200400" rtl="0">
                <a:defRPr kern="1200">
                  <a:solidFill>
                    <a:schemeClr val="tx1"/>
                  </a:solidFill>
                  <a:latin charset="0" panose="020b0604020202020204" pitchFamily="34" typeface="Arial"/>
                  <a:ea charset="-122" panose="02010600030101010101" pitchFamily="2" typeface="宋体"/>
                  <a:cs typeface="+mn-cs"/>
                </a:defRPr>
              </a:lvl8pPr>
              <a:lvl9pPr algn="l" defTabSz="914400" eaLnBrk="1" hangingPunct="1" latinLnBrk="0" marL="3657600" rtl="0">
                <a:defRPr kern="1200">
                  <a:solidFill>
                    <a:schemeClr val="tx1"/>
                  </a:solidFill>
                  <a:latin charset="0" panose="020b0604020202020204" pitchFamily="34" typeface="Arial"/>
                  <a:ea charset="-122" panose="02010600030101010101" pitchFamily="2" typeface="宋体"/>
                  <a:cs typeface="+mn-cs"/>
                </a:defRPr>
              </a:lvl9pPr>
            </a:lstStyle>
            <a:p>
              <a:pPr algn="ctr" eaLnBrk="1" hangingPunct="1">
                <a:lnSpc>
                  <a:spcPct val="120000"/>
                </a:lnSpc>
              </a:pPr>
              <a:r>
                <a:rPr altLang="en-US" lang="zh-CN" sz="20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输入内容</a:t>
              </a:r>
            </a:p>
          </p:txBody>
        </p:sp>
      </p:grpSp>
      <p:sp>
        <p:nvSpPr>
          <p:cNvPr id="22" name="矩形 21"/>
          <p:cNvSpPr>
            <a:spLocks noChangeArrowheads="1"/>
          </p:cNvSpPr>
          <p:nvPr/>
        </p:nvSpPr>
        <p:spPr bwMode="auto">
          <a:xfrm>
            <a:off x="1197673" y="5332313"/>
            <a:ext cx="9626600" cy="92353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bevel/>
                <a:headEnd/>
                <a:tailEnd/>
              </a14:hiddenLine>
            </a:ext>
          </a:extLst>
        </p:spPr>
        <p:txBody>
          <a:bodyPr bIns="45716" lIns="91431" rIns="91431" tIns="45716">
            <a:spAutoFit/>
          </a:bodyPr>
          <a:lstStyle>
            <a:defPPr>
              <a:defRPr lang="zh-CN"/>
            </a:defPPr>
            <a:lvl1pPr algn="l" fontAlgn="base"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1pPr>
            <a:lvl2pPr algn="l" fontAlgn="base" marL="4572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2pPr>
            <a:lvl3pPr algn="l" fontAlgn="base" marL="9144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3pPr>
            <a:lvl4pPr algn="l" fontAlgn="base" marL="13716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4pPr>
            <a:lvl5pPr algn="l" fontAlgn="base" marL="18288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5pPr>
            <a:lvl6pPr algn="l" defTabSz="914400" eaLnBrk="1" hangingPunct="1" latinLnBrk="0" marL="2286000" rtl="0">
              <a:defRPr kern="1200">
                <a:solidFill>
                  <a:schemeClr val="tx1"/>
                </a:solidFill>
                <a:latin charset="0" panose="020b0604020202020204" pitchFamily="34" typeface="Arial"/>
                <a:ea charset="-122" panose="02010600030101010101" pitchFamily="2" typeface="宋体"/>
                <a:cs typeface="+mn-cs"/>
              </a:defRPr>
            </a:lvl6pPr>
            <a:lvl7pPr algn="l" defTabSz="914400" eaLnBrk="1" hangingPunct="1" latinLnBrk="0" marL="2743200" rtl="0">
              <a:defRPr kern="1200">
                <a:solidFill>
                  <a:schemeClr val="tx1"/>
                </a:solidFill>
                <a:latin charset="0" panose="020b0604020202020204" pitchFamily="34" typeface="Arial"/>
                <a:ea charset="-122" panose="02010600030101010101" pitchFamily="2" typeface="宋体"/>
                <a:cs typeface="+mn-cs"/>
              </a:defRPr>
            </a:lvl7pPr>
            <a:lvl8pPr algn="l" defTabSz="914400" eaLnBrk="1" hangingPunct="1" latinLnBrk="0" marL="3200400" rtl="0">
              <a:defRPr kern="1200">
                <a:solidFill>
                  <a:schemeClr val="tx1"/>
                </a:solidFill>
                <a:latin charset="0" panose="020b0604020202020204" pitchFamily="34" typeface="Arial"/>
                <a:ea charset="-122" panose="02010600030101010101" pitchFamily="2" typeface="宋体"/>
                <a:cs typeface="+mn-cs"/>
              </a:defRPr>
            </a:lvl8pPr>
            <a:lvl9pPr algn="l" defTabSz="914400" eaLnBrk="1" hangingPunct="1" latinLnBrk="0" marL="3657600" rtl="0">
              <a:defRPr kern="1200">
                <a:solidFill>
                  <a:schemeClr val="tx1"/>
                </a:solidFill>
                <a:latin charset="0" panose="020b0604020202020204" pitchFamily="34" typeface="Arial"/>
                <a:ea charset="-122" panose="02010600030101010101" pitchFamily="2" typeface="宋体"/>
                <a:cs typeface="+mn-cs"/>
              </a:defRPr>
            </a:lvl9pPr>
          </a:lstStyle>
          <a:p>
            <a:pPr algn="ctr" eaLnBrk="1" hangingPunct="1">
              <a:lnSpc>
                <a:spcPct val="130000"/>
              </a:lnSpc>
              <a:spcBef>
                <a:spcPct val="0"/>
              </a:spcBef>
              <a:buFont charset="0" panose="020b0604020202020204" pitchFamily="34" typeface="Arial"/>
              <a:buNone/>
            </a:pPr>
            <a:r>
              <a:rPr altLang="en-US" lang="zh-CN" sz="14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在此录入本图表的综合描述说明，在此录入本图表的综合描述说明，在此录入本图表的综合描述说明，在此录入本图表的综合描述说明。在此录入本图表的综合描述说明，在此录入本图表的综合描述说明，在此录入上述图表的综合描述说明，在此录入上述图表的综合描述说明，在此录入上述图表的综合描述说明。</a:t>
            </a:r>
          </a:p>
        </p:txBody>
      </p:sp>
      <p:sp>
        <p:nvSpPr>
          <p:cNvPr id="23" name="矩形 22"/>
          <p:cNvSpPr>
            <a:spLocks noChangeArrowheads="1"/>
          </p:cNvSpPr>
          <p:nvPr/>
        </p:nvSpPr>
        <p:spPr bwMode="auto">
          <a:xfrm>
            <a:off x="1959526" y="3205064"/>
            <a:ext cx="1300462" cy="4267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wrap="none">
            <a:spAutoFit/>
          </a:bodyPr>
          <a:lstStyle>
            <a:defPPr>
              <a:defRPr lang="zh-CN"/>
            </a:defPPr>
            <a:lvl1pPr algn="l" fontAlgn="base"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1pPr>
            <a:lvl2pPr algn="l" fontAlgn="base" marL="4572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2pPr>
            <a:lvl3pPr algn="l" fontAlgn="base" marL="9144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3pPr>
            <a:lvl4pPr algn="l" fontAlgn="base" marL="13716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4pPr>
            <a:lvl5pPr algn="l" fontAlgn="base" marL="18288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5pPr>
            <a:lvl6pPr algn="l" defTabSz="914400" eaLnBrk="1" hangingPunct="1" latinLnBrk="0" marL="2286000" rtl="0">
              <a:defRPr kern="1200">
                <a:solidFill>
                  <a:schemeClr val="tx1"/>
                </a:solidFill>
                <a:latin charset="0" panose="020b0604020202020204" pitchFamily="34" typeface="Arial"/>
                <a:ea charset="-122" panose="02010600030101010101" pitchFamily="2" typeface="宋体"/>
                <a:cs typeface="+mn-cs"/>
              </a:defRPr>
            </a:lvl6pPr>
            <a:lvl7pPr algn="l" defTabSz="914400" eaLnBrk="1" hangingPunct="1" latinLnBrk="0" marL="2743200" rtl="0">
              <a:defRPr kern="1200">
                <a:solidFill>
                  <a:schemeClr val="tx1"/>
                </a:solidFill>
                <a:latin charset="0" panose="020b0604020202020204" pitchFamily="34" typeface="Arial"/>
                <a:ea charset="-122" panose="02010600030101010101" pitchFamily="2" typeface="宋体"/>
                <a:cs typeface="+mn-cs"/>
              </a:defRPr>
            </a:lvl7pPr>
            <a:lvl8pPr algn="l" defTabSz="914400" eaLnBrk="1" hangingPunct="1" latinLnBrk="0" marL="3200400" rtl="0">
              <a:defRPr kern="1200">
                <a:solidFill>
                  <a:schemeClr val="tx1"/>
                </a:solidFill>
                <a:latin charset="0" panose="020b0604020202020204" pitchFamily="34" typeface="Arial"/>
                <a:ea charset="-122" panose="02010600030101010101" pitchFamily="2" typeface="宋体"/>
                <a:cs typeface="+mn-cs"/>
              </a:defRPr>
            </a:lvl8pPr>
            <a:lvl9pPr algn="l" defTabSz="914400" eaLnBrk="1" hangingPunct="1" latinLnBrk="0" marL="3657600" rtl="0">
              <a:defRPr kern="1200">
                <a:solidFill>
                  <a:schemeClr val="tx1"/>
                </a:solidFill>
                <a:latin charset="0" panose="020b0604020202020204" pitchFamily="34" typeface="Arial"/>
                <a:ea charset="-122" panose="02010600030101010101" pitchFamily="2" typeface="宋体"/>
                <a:cs typeface="+mn-cs"/>
              </a:defRPr>
            </a:lvl9pPr>
          </a:lstStyle>
          <a:p>
            <a:pPr algn="ctr" eaLnBrk="1" hangingPunct="1"/>
            <a:r>
              <a:rPr altLang="en-US" lang="zh-CN" sz="22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添加标题</a:t>
            </a:r>
          </a:p>
        </p:txBody>
      </p:sp>
      <p:sp>
        <p:nvSpPr>
          <p:cNvPr id="24" name="矩形 23"/>
          <p:cNvSpPr>
            <a:spLocks noChangeArrowheads="1"/>
          </p:cNvSpPr>
          <p:nvPr/>
        </p:nvSpPr>
        <p:spPr bwMode="auto">
          <a:xfrm>
            <a:off x="1659641" y="3684487"/>
            <a:ext cx="1908175" cy="137159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bevel/>
                <a:headEnd/>
                <a:tailEnd/>
              </a14:hiddenLine>
            </a:ext>
          </a:extLst>
        </p:spPr>
        <p:txBody>
          <a:bodyPr bIns="45716" lIns="91431" rIns="91431" tIns="45716">
            <a:spAutoFit/>
          </a:bodyPr>
          <a:lstStyle>
            <a:defPPr>
              <a:defRPr lang="zh-CN"/>
            </a:defPPr>
            <a:lvl1pPr algn="l" fontAlgn="base"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1pPr>
            <a:lvl2pPr algn="l" fontAlgn="base" marL="4572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2pPr>
            <a:lvl3pPr algn="l" fontAlgn="base" marL="9144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3pPr>
            <a:lvl4pPr algn="l" fontAlgn="base" marL="13716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4pPr>
            <a:lvl5pPr algn="l" fontAlgn="base" marL="18288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5pPr>
            <a:lvl6pPr algn="l" defTabSz="914400" eaLnBrk="1" hangingPunct="1" latinLnBrk="0" marL="2286000" rtl="0">
              <a:defRPr kern="1200">
                <a:solidFill>
                  <a:schemeClr val="tx1"/>
                </a:solidFill>
                <a:latin charset="0" panose="020b0604020202020204" pitchFamily="34" typeface="Arial"/>
                <a:ea charset="-122" panose="02010600030101010101" pitchFamily="2" typeface="宋体"/>
                <a:cs typeface="+mn-cs"/>
              </a:defRPr>
            </a:lvl6pPr>
            <a:lvl7pPr algn="l" defTabSz="914400" eaLnBrk="1" hangingPunct="1" latinLnBrk="0" marL="2743200" rtl="0">
              <a:defRPr kern="1200">
                <a:solidFill>
                  <a:schemeClr val="tx1"/>
                </a:solidFill>
                <a:latin charset="0" panose="020b0604020202020204" pitchFamily="34" typeface="Arial"/>
                <a:ea charset="-122" panose="02010600030101010101" pitchFamily="2" typeface="宋体"/>
                <a:cs typeface="+mn-cs"/>
              </a:defRPr>
            </a:lvl7pPr>
            <a:lvl8pPr algn="l" defTabSz="914400" eaLnBrk="1" hangingPunct="1" latinLnBrk="0" marL="3200400" rtl="0">
              <a:defRPr kern="1200">
                <a:solidFill>
                  <a:schemeClr val="tx1"/>
                </a:solidFill>
                <a:latin charset="0" panose="020b0604020202020204" pitchFamily="34" typeface="Arial"/>
                <a:ea charset="-122" panose="02010600030101010101" pitchFamily="2" typeface="宋体"/>
                <a:cs typeface="+mn-cs"/>
              </a:defRPr>
            </a:lvl8pPr>
            <a:lvl9pPr algn="l" defTabSz="914400" eaLnBrk="1" hangingPunct="1" latinLnBrk="0" marL="3657600" rtl="0">
              <a:defRPr kern="1200">
                <a:solidFill>
                  <a:schemeClr val="tx1"/>
                </a:solidFill>
                <a:latin charset="0" panose="020b0604020202020204" pitchFamily="34" typeface="Arial"/>
                <a:ea charset="-122" panose="02010600030101010101" pitchFamily="2" typeface="宋体"/>
                <a:cs typeface="+mn-cs"/>
              </a:defRPr>
            </a:lvl9pPr>
          </a:lstStyle>
          <a:p>
            <a:pPr algn="ctr" eaLnBrk="1" hangingPunct="1">
              <a:lnSpc>
                <a:spcPct val="120000"/>
              </a:lnSpc>
              <a:spcBef>
                <a:spcPct val="0"/>
              </a:spcBef>
              <a:buFont charset="0" panose="020b0604020202020204" pitchFamily="34" typeface="Arial"/>
              <a:buNone/>
            </a:pPr>
            <a:r>
              <a:rPr altLang="en-US" lang="zh-CN" sz="14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在此录入上述图表的描述说明，在此录入上述图表的描述说明，在此录入上述图表的描述说明。</a:t>
            </a:r>
          </a:p>
        </p:txBody>
      </p:sp>
      <p:sp>
        <p:nvSpPr>
          <p:cNvPr id="25" name="矩形 24"/>
          <p:cNvSpPr>
            <a:spLocks noChangeArrowheads="1"/>
          </p:cNvSpPr>
          <p:nvPr/>
        </p:nvSpPr>
        <p:spPr bwMode="auto">
          <a:xfrm>
            <a:off x="4199486" y="3205064"/>
            <a:ext cx="1300462" cy="4267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wrap="none">
            <a:spAutoFit/>
          </a:bodyPr>
          <a:lstStyle>
            <a:defPPr>
              <a:defRPr lang="zh-CN"/>
            </a:defPPr>
            <a:lvl1pPr algn="l" fontAlgn="base"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1pPr>
            <a:lvl2pPr algn="l" fontAlgn="base" marL="4572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2pPr>
            <a:lvl3pPr algn="l" fontAlgn="base" marL="9144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3pPr>
            <a:lvl4pPr algn="l" fontAlgn="base" marL="13716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4pPr>
            <a:lvl5pPr algn="l" fontAlgn="base" marL="18288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5pPr>
            <a:lvl6pPr algn="l" defTabSz="914400" eaLnBrk="1" hangingPunct="1" latinLnBrk="0" marL="2286000" rtl="0">
              <a:defRPr kern="1200">
                <a:solidFill>
                  <a:schemeClr val="tx1"/>
                </a:solidFill>
                <a:latin charset="0" panose="020b0604020202020204" pitchFamily="34" typeface="Arial"/>
                <a:ea charset="-122" panose="02010600030101010101" pitchFamily="2" typeface="宋体"/>
                <a:cs typeface="+mn-cs"/>
              </a:defRPr>
            </a:lvl6pPr>
            <a:lvl7pPr algn="l" defTabSz="914400" eaLnBrk="1" hangingPunct="1" latinLnBrk="0" marL="2743200" rtl="0">
              <a:defRPr kern="1200">
                <a:solidFill>
                  <a:schemeClr val="tx1"/>
                </a:solidFill>
                <a:latin charset="0" panose="020b0604020202020204" pitchFamily="34" typeface="Arial"/>
                <a:ea charset="-122" panose="02010600030101010101" pitchFamily="2" typeface="宋体"/>
                <a:cs typeface="+mn-cs"/>
              </a:defRPr>
            </a:lvl7pPr>
            <a:lvl8pPr algn="l" defTabSz="914400" eaLnBrk="1" hangingPunct="1" latinLnBrk="0" marL="3200400" rtl="0">
              <a:defRPr kern="1200">
                <a:solidFill>
                  <a:schemeClr val="tx1"/>
                </a:solidFill>
                <a:latin charset="0" panose="020b0604020202020204" pitchFamily="34" typeface="Arial"/>
                <a:ea charset="-122" panose="02010600030101010101" pitchFamily="2" typeface="宋体"/>
                <a:cs typeface="+mn-cs"/>
              </a:defRPr>
            </a:lvl8pPr>
            <a:lvl9pPr algn="l" defTabSz="914400" eaLnBrk="1" hangingPunct="1" latinLnBrk="0" marL="3657600" rtl="0">
              <a:defRPr kern="1200">
                <a:solidFill>
                  <a:schemeClr val="tx1"/>
                </a:solidFill>
                <a:latin charset="0" panose="020b0604020202020204" pitchFamily="34" typeface="Arial"/>
                <a:ea charset="-122" panose="02010600030101010101" pitchFamily="2" typeface="宋体"/>
                <a:cs typeface="+mn-cs"/>
              </a:defRPr>
            </a:lvl9pPr>
          </a:lstStyle>
          <a:p>
            <a:pPr algn="ctr" eaLnBrk="1" hangingPunct="1"/>
            <a:r>
              <a:rPr altLang="en-US" lang="zh-CN" sz="22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添加标题</a:t>
            </a:r>
          </a:p>
        </p:txBody>
      </p:sp>
      <p:sp>
        <p:nvSpPr>
          <p:cNvPr id="26" name="矩形 25"/>
          <p:cNvSpPr>
            <a:spLocks noChangeArrowheads="1"/>
          </p:cNvSpPr>
          <p:nvPr/>
        </p:nvSpPr>
        <p:spPr bwMode="auto">
          <a:xfrm>
            <a:off x="3940877" y="3684487"/>
            <a:ext cx="1874839" cy="137159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bevel/>
                <a:headEnd/>
                <a:tailEnd/>
              </a14:hiddenLine>
            </a:ext>
          </a:extLst>
        </p:spPr>
        <p:txBody>
          <a:bodyPr bIns="45716" lIns="91431" rIns="91431" tIns="45716">
            <a:spAutoFit/>
          </a:bodyPr>
          <a:lstStyle>
            <a:defPPr>
              <a:defRPr lang="zh-CN"/>
            </a:defPPr>
            <a:lvl1pPr algn="l" fontAlgn="base"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1pPr>
            <a:lvl2pPr algn="l" fontAlgn="base" marL="4572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2pPr>
            <a:lvl3pPr algn="l" fontAlgn="base" marL="9144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3pPr>
            <a:lvl4pPr algn="l" fontAlgn="base" marL="13716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4pPr>
            <a:lvl5pPr algn="l" fontAlgn="base" marL="18288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5pPr>
            <a:lvl6pPr algn="l" defTabSz="914400" eaLnBrk="1" hangingPunct="1" latinLnBrk="0" marL="2286000" rtl="0">
              <a:defRPr kern="1200">
                <a:solidFill>
                  <a:schemeClr val="tx1"/>
                </a:solidFill>
                <a:latin charset="0" panose="020b0604020202020204" pitchFamily="34" typeface="Arial"/>
                <a:ea charset="-122" panose="02010600030101010101" pitchFamily="2" typeface="宋体"/>
                <a:cs typeface="+mn-cs"/>
              </a:defRPr>
            </a:lvl6pPr>
            <a:lvl7pPr algn="l" defTabSz="914400" eaLnBrk="1" hangingPunct="1" latinLnBrk="0" marL="2743200" rtl="0">
              <a:defRPr kern="1200">
                <a:solidFill>
                  <a:schemeClr val="tx1"/>
                </a:solidFill>
                <a:latin charset="0" panose="020b0604020202020204" pitchFamily="34" typeface="Arial"/>
                <a:ea charset="-122" panose="02010600030101010101" pitchFamily="2" typeface="宋体"/>
                <a:cs typeface="+mn-cs"/>
              </a:defRPr>
            </a:lvl7pPr>
            <a:lvl8pPr algn="l" defTabSz="914400" eaLnBrk="1" hangingPunct="1" latinLnBrk="0" marL="3200400" rtl="0">
              <a:defRPr kern="1200">
                <a:solidFill>
                  <a:schemeClr val="tx1"/>
                </a:solidFill>
                <a:latin charset="0" panose="020b0604020202020204" pitchFamily="34" typeface="Arial"/>
                <a:ea charset="-122" panose="02010600030101010101" pitchFamily="2" typeface="宋体"/>
                <a:cs typeface="+mn-cs"/>
              </a:defRPr>
            </a:lvl8pPr>
            <a:lvl9pPr algn="l" defTabSz="914400" eaLnBrk="1" hangingPunct="1" latinLnBrk="0" marL="3657600" rtl="0">
              <a:defRPr kern="1200">
                <a:solidFill>
                  <a:schemeClr val="tx1"/>
                </a:solidFill>
                <a:latin charset="0" panose="020b0604020202020204" pitchFamily="34" typeface="Arial"/>
                <a:ea charset="-122" panose="02010600030101010101" pitchFamily="2" typeface="宋体"/>
                <a:cs typeface="+mn-cs"/>
              </a:defRPr>
            </a:lvl9pPr>
          </a:lstStyle>
          <a:p>
            <a:pPr algn="ctr" eaLnBrk="1" hangingPunct="1">
              <a:lnSpc>
                <a:spcPct val="120000"/>
              </a:lnSpc>
              <a:spcBef>
                <a:spcPct val="0"/>
              </a:spcBef>
              <a:buFont charset="0" panose="020b0604020202020204" pitchFamily="34" typeface="Arial"/>
              <a:buNone/>
            </a:pPr>
            <a:r>
              <a:rPr altLang="en-US" lang="zh-CN" sz="14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在此录入上述图表的描述说明，在此录入上述图表的描述说明，在此录入上述图表的描述说明。</a:t>
            </a:r>
          </a:p>
        </p:txBody>
      </p:sp>
      <p:sp>
        <p:nvSpPr>
          <p:cNvPr id="27" name="矩形 26"/>
          <p:cNvSpPr>
            <a:spLocks noChangeArrowheads="1"/>
          </p:cNvSpPr>
          <p:nvPr/>
        </p:nvSpPr>
        <p:spPr bwMode="auto">
          <a:xfrm>
            <a:off x="6436275" y="3205064"/>
            <a:ext cx="1300462" cy="4267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wrap="none">
            <a:spAutoFit/>
          </a:bodyPr>
          <a:lstStyle>
            <a:defPPr>
              <a:defRPr lang="zh-CN"/>
            </a:defPPr>
            <a:lvl1pPr algn="l" fontAlgn="base"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1pPr>
            <a:lvl2pPr algn="l" fontAlgn="base" marL="4572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2pPr>
            <a:lvl3pPr algn="l" fontAlgn="base" marL="9144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3pPr>
            <a:lvl4pPr algn="l" fontAlgn="base" marL="13716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4pPr>
            <a:lvl5pPr algn="l" fontAlgn="base" marL="18288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5pPr>
            <a:lvl6pPr algn="l" defTabSz="914400" eaLnBrk="1" hangingPunct="1" latinLnBrk="0" marL="2286000" rtl="0">
              <a:defRPr kern="1200">
                <a:solidFill>
                  <a:schemeClr val="tx1"/>
                </a:solidFill>
                <a:latin charset="0" panose="020b0604020202020204" pitchFamily="34" typeface="Arial"/>
                <a:ea charset="-122" panose="02010600030101010101" pitchFamily="2" typeface="宋体"/>
                <a:cs typeface="+mn-cs"/>
              </a:defRPr>
            </a:lvl6pPr>
            <a:lvl7pPr algn="l" defTabSz="914400" eaLnBrk="1" hangingPunct="1" latinLnBrk="0" marL="2743200" rtl="0">
              <a:defRPr kern="1200">
                <a:solidFill>
                  <a:schemeClr val="tx1"/>
                </a:solidFill>
                <a:latin charset="0" panose="020b0604020202020204" pitchFamily="34" typeface="Arial"/>
                <a:ea charset="-122" panose="02010600030101010101" pitchFamily="2" typeface="宋体"/>
                <a:cs typeface="+mn-cs"/>
              </a:defRPr>
            </a:lvl7pPr>
            <a:lvl8pPr algn="l" defTabSz="914400" eaLnBrk="1" hangingPunct="1" latinLnBrk="0" marL="3200400" rtl="0">
              <a:defRPr kern="1200">
                <a:solidFill>
                  <a:schemeClr val="tx1"/>
                </a:solidFill>
                <a:latin charset="0" panose="020b0604020202020204" pitchFamily="34" typeface="Arial"/>
                <a:ea charset="-122" panose="02010600030101010101" pitchFamily="2" typeface="宋体"/>
                <a:cs typeface="+mn-cs"/>
              </a:defRPr>
            </a:lvl8pPr>
            <a:lvl9pPr algn="l" defTabSz="914400" eaLnBrk="1" hangingPunct="1" latinLnBrk="0" marL="3657600" rtl="0">
              <a:defRPr kern="1200">
                <a:solidFill>
                  <a:schemeClr val="tx1"/>
                </a:solidFill>
                <a:latin charset="0" panose="020b0604020202020204" pitchFamily="34" typeface="Arial"/>
                <a:ea charset="-122" panose="02010600030101010101" pitchFamily="2" typeface="宋体"/>
                <a:cs typeface="+mn-cs"/>
              </a:defRPr>
            </a:lvl9pPr>
          </a:lstStyle>
          <a:p>
            <a:pPr algn="ctr" eaLnBrk="1" hangingPunct="1"/>
            <a:r>
              <a:rPr altLang="en-US" lang="zh-CN" sz="22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添加标题</a:t>
            </a:r>
          </a:p>
        </p:txBody>
      </p:sp>
      <p:sp>
        <p:nvSpPr>
          <p:cNvPr id="28" name="矩形 27"/>
          <p:cNvSpPr>
            <a:spLocks noChangeArrowheads="1"/>
          </p:cNvSpPr>
          <p:nvPr/>
        </p:nvSpPr>
        <p:spPr bwMode="auto">
          <a:xfrm>
            <a:off x="6188776" y="3684487"/>
            <a:ext cx="1892300" cy="137159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bevel/>
                <a:headEnd/>
                <a:tailEnd/>
              </a14:hiddenLine>
            </a:ext>
          </a:extLst>
        </p:spPr>
        <p:txBody>
          <a:bodyPr bIns="45716" lIns="91431" rIns="91431" tIns="45716">
            <a:spAutoFit/>
          </a:bodyPr>
          <a:lstStyle>
            <a:defPPr>
              <a:defRPr lang="zh-CN"/>
            </a:defPPr>
            <a:lvl1pPr algn="l" fontAlgn="base"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1pPr>
            <a:lvl2pPr algn="l" fontAlgn="base" marL="4572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2pPr>
            <a:lvl3pPr algn="l" fontAlgn="base" marL="9144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3pPr>
            <a:lvl4pPr algn="l" fontAlgn="base" marL="13716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4pPr>
            <a:lvl5pPr algn="l" fontAlgn="base" marL="18288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5pPr>
            <a:lvl6pPr algn="l" defTabSz="914400" eaLnBrk="1" hangingPunct="1" latinLnBrk="0" marL="2286000" rtl="0">
              <a:defRPr kern="1200">
                <a:solidFill>
                  <a:schemeClr val="tx1"/>
                </a:solidFill>
                <a:latin charset="0" panose="020b0604020202020204" pitchFamily="34" typeface="Arial"/>
                <a:ea charset="-122" panose="02010600030101010101" pitchFamily="2" typeface="宋体"/>
                <a:cs typeface="+mn-cs"/>
              </a:defRPr>
            </a:lvl6pPr>
            <a:lvl7pPr algn="l" defTabSz="914400" eaLnBrk="1" hangingPunct="1" latinLnBrk="0" marL="2743200" rtl="0">
              <a:defRPr kern="1200">
                <a:solidFill>
                  <a:schemeClr val="tx1"/>
                </a:solidFill>
                <a:latin charset="0" panose="020b0604020202020204" pitchFamily="34" typeface="Arial"/>
                <a:ea charset="-122" panose="02010600030101010101" pitchFamily="2" typeface="宋体"/>
                <a:cs typeface="+mn-cs"/>
              </a:defRPr>
            </a:lvl7pPr>
            <a:lvl8pPr algn="l" defTabSz="914400" eaLnBrk="1" hangingPunct="1" latinLnBrk="0" marL="3200400" rtl="0">
              <a:defRPr kern="1200">
                <a:solidFill>
                  <a:schemeClr val="tx1"/>
                </a:solidFill>
                <a:latin charset="0" panose="020b0604020202020204" pitchFamily="34" typeface="Arial"/>
                <a:ea charset="-122" panose="02010600030101010101" pitchFamily="2" typeface="宋体"/>
                <a:cs typeface="+mn-cs"/>
              </a:defRPr>
            </a:lvl8pPr>
            <a:lvl9pPr algn="l" defTabSz="914400" eaLnBrk="1" hangingPunct="1" latinLnBrk="0" marL="3657600" rtl="0">
              <a:defRPr kern="1200">
                <a:solidFill>
                  <a:schemeClr val="tx1"/>
                </a:solidFill>
                <a:latin charset="0" panose="020b0604020202020204" pitchFamily="34" typeface="Arial"/>
                <a:ea charset="-122" panose="02010600030101010101" pitchFamily="2" typeface="宋体"/>
                <a:cs typeface="+mn-cs"/>
              </a:defRPr>
            </a:lvl9pPr>
          </a:lstStyle>
          <a:p>
            <a:pPr algn="ctr" eaLnBrk="1" hangingPunct="1">
              <a:lnSpc>
                <a:spcPct val="120000"/>
              </a:lnSpc>
              <a:spcBef>
                <a:spcPct val="0"/>
              </a:spcBef>
              <a:buFont charset="0" panose="020b0604020202020204" pitchFamily="34" typeface="Arial"/>
              <a:buNone/>
            </a:pPr>
            <a:r>
              <a:rPr altLang="en-US" lang="zh-CN" sz="14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在此录入上述图表的描述说明，在此录入上述图表的描述说明，在此录入上述图表的描述说明。</a:t>
            </a:r>
          </a:p>
        </p:txBody>
      </p:sp>
      <p:sp>
        <p:nvSpPr>
          <p:cNvPr id="29" name="矩形 28"/>
          <p:cNvSpPr>
            <a:spLocks noChangeArrowheads="1"/>
          </p:cNvSpPr>
          <p:nvPr/>
        </p:nvSpPr>
        <p:spPr bwMode="auto">
          <a:xfrm>
            <a:off x="8675442" y="3205064"/>
            <a:ext cx="1300462" cy="4267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wrap="none">
            <a:spAutoFit/>
          </a:bodyPr>
          <a:lstStyle>
            <a:defPPr>
              <a:defRPr lang="zh-CN"/>
            </a:defPPr>
            <a:lvl1pPr algn="l" fontAlgn="base"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1pPr>
            <a:lvl2pPr algn="l" fontAlgn="base" marL="4572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2pPr>
            <a:lvl3pPr algn="l" fontAlgn="base" marL="9144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3pPr>
            <a:lvl4pPr algn="l" fontAlgn="base" marL="13716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4pPr>
            <a:lvl5pPr algn="l" fontAlgn="base" marL="18288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5pPr>
            <a:lvl6pPr algn="l" defTabSz="914400" eaLnBrk="1" hangingPunct="1" latinLnBrk="0" marL="2286000" rtl="0">
              <a:defRPr kern="1200">
                <a:solidFill>
                  <a:schemeClr val="tx1"/>
                </a:solidFill>
                <a:latin charset="0" panose="020b0604020202020204" pitchFamily="34" typeface="Arial"/>
                <a:ea charset="-122" panose="02010600030101010101" pitchFamily="2" typeface="宋体"/>
                <a:cs typeface="+mn-cs"/>
              </a:defRPr>
            </a:lvl6pPr>
            <a:lvl7pPr algn="l" defTabSz="914400" eaLnBrk="1" hangingPunct="1" latinLnBrk="0" marL="2743200" rtl="0">
              <a:defRPr kern="1200">
                <a:solidFill>
                  <a:schemeClr val="tx1"/>
                </a:solidFill>
                <a:latin charset="0" panose="020b0604020202020204" pitchFamily="34" typeface="Arial"/>
                <a:ea charset="-122" panose="02010600030101010101" pitchFamily="2" typeface="宋体"/>
                <a:cs typeface="+mn-cs"/>
              </a:defRPr>
            </a:lvl7pPr>
            <a:lvl8pPr algn="l" defTabSz="914400" eaLnBrk="1" hangingPunct="1" latinLnBrk="0" marL="3200400" rtl="0">
              <a:defRPr kern="1200">
                <a:solidFill>
                  <a:schemeClr val="tx1"/>
                </a:solidFill>
                <a:latin charset="0" panose="020b0604020202020204" pitchFamily="34" typeface="Arial"/>
                <a:ea charset="-122" panose="02010600030101010101" pitchFamily="2" typeface="宋体"/>
                <a:cs typeface="+mn-cs"/>
              </a:defRPr>
            </a:lvl8pPr>
            <a:lvl9pPr algn="l" defTabSz="914400" eaLnBrk="1" hangingPunct="1" latinLnBrk="0" marL="3657600" rtl="0">
              <a:defRPr kern="1200">
                <a:solidFill>
                  <a:schemeClr val="tx1"/>
                </a:solidFill>
                <a:latin charset="0" panose="020b0604020202020204" pitchFamily="34" typeface="Arial"/>
                <a:ea charset="-122" panose="02010600030101010101" pitchFamily="2" typeface="宋体"/>
                <a:cs typeface="+mn-cs"/>
              </a:defRPr>
            </a:lvl9pPr>
          </a:lstStyle>
          <a:p>
            <a:pPr algn="ctr" eaLnBrk="1" hangingPunct="1"/>
            <a:r>
              <a:rPr altLang="en-US" lang="zh-CN" sz="22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添加标题</a:t>
            </a:r>
          </a:p>
        </p:txBody>
      </p:sp>
      <p:sp>
        <p:nvSpPr>
          <p:cNvPr id="30" name="矩形 29"/>
          <p:cNvSpPr>
            <a:spLocks noChangeArrowheads="1"/>
          </p:cNvSpPr>
          <p:nvPr/>
        </p:nvSpPr>
        <p:spPr bwMode="auto">
          <a:xfrm>
            <a:off x="8454137" y="3684487"/>
            <a:ext cx="1874837" cy="137159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bevel/>
                <a:headEnd/>
                <a:tailEnd/>
              </a14:hiddenLine>
            </a:ext>
          </a:extLst>
        </p:spPr>
        <p:txBody>
          <a:bodyPr bIns="45716" lIns="91431" rIns="91431" tIns="45716">
            <a:spAutoFit/>
          </a:bodyPr>
          <a:lstStyle>
            <a:defPPr>
              <a:defRPr lang="zh-CN"/>
            </a:defPPr>
            <a:lvl1pPr algn="l" fontAlgn="base"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1pPr>
            <a:lvl2pPr algn="l" fontAlgn="base" marL="4572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2pPr>
            <a:lvl3pPr algn="l" fontAlgn="base" marL="9144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3pPr>
            <a:lvl4pPr algn="l" fontAlgn="base" marL="13716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4pPr>
            <a:lvl5pPr algn="l" fontAlgn="base" marL="18288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5pPr>
            <a:lvl6pPr algn="l" defTabSz="914400" eaLnBrk="1" hangingPunct="1" latinLnBrk="0" marL="2286000" rtl="0">
              <a:defRPr kern="1200">
                <a:solidFill>
                  <a:schemeClr val="tx1"/>
                </a:solidFill>
                <a:latin charset="0" panose="020b0604020202020204" pitchFamily="34" typeface="Arial"/>
                <a:ea charset="-122" panose="02010600030101010101" pitchFamily="2" typeface="宋体"/>
                <a:cs typeface="+mn-cs"/>
              </a:defRPr>
            </a:lvl6pPr>
            <a:lvl7pPr algn="l" defTabSz="914400" eaLnBrk="1" hangingPunct="1" latinLnBrk="0" marL="2743200" rtl="0">
              <a:defRPr kern="1200">
                <a:solidFill>
                  <a:schemeClr val="tx1"/>
                </a:solidFill>
                <a:latin charset="0" panose="020b0604020202020204" pitchFamily="34" typeface="Arial"/>
                <a:ea charset="-122" panose="02010600030101010101" pitchFamily="2" typeface="宋体"/>
                <a:cs typeface="+mn-cs"/>
              </a:defRPr>
            </a:lvl7pPr>
            <a:lvl8pPr algn="l" defTabSz="914400" eaLnBrk="1" hangingPunct="1" latinLnBrk="0" marL="3200400" rtl="0">
              <a:defRPr kern="1200">
                <a:solidFill>
                  <a:schemeClr val="tx1"/>
                </a:solidFill>
                <a:latin charset="0" panose="020b0604020202020204" pitchFamily="34" typeface="Arial"/>
                <a:ea charset="-122" panose="02010600030101010101" pitchFamily="2" typeface="宋体"/>
                <a:cs typeface="+mn-cs"/>
              </a:defRPr>
            </a:lvl8pPr>
            <a:lvl9pPr algn="l" defTabSz="914400" eaLnBrk="1" hangingPunct="1" latinLnBrk="0" marL="3657600" rtl="0">
              <a:defRPr kern="1200">
                <a:solidFill>
                  <a:schemeClr val="tx1"/>
                </a:solidFill>
                <a:latin charset="0" panose="020b0604020202020204" pitchFamily="34" typeface="Arial"/>
                <a:ea charset="-122" panose="02010600030101010101" pitchFamily="2" typeface="宋体"/>
                <a:cs typeface="+mn-cs"/>
              </a:defRPr>
            </a:lvl9pPr>
          </a:lstStyle>
          <a:p>
            <a:pPr algn="ctr" eaLnBrk="1" hangingPunct="1">
              <a:lnSpc>
                <a:spcPct val="120000"/>
              </a:lnSpc>
              <a:spcBef>
                <a:spcPct val="0"/>
              </a:spcBef>
              <a:buFont charset="0" panose="020b0604020202020204" pitchFamily="34" typeface="Arial"/>
              <a:buNone/>
            </a:pPr>
            <a:r>
              <a:rPr altLang="en-US" lang="zh-CN" sz="14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在此录入上述图表的描述说明，在此录入上述图表的描述说明，在此录入上述图表的描述说明。</a:t>
            </a:r>
          </a:p>
        </p:txBody>
      </p:sp>
      <p:sp>
        <p:nvSpPr>
          <p:cNvPr id="31" name="直接连接符 30"/>
          <p:cNvSpPr>
            <a:spLocks noChangeShapeType="1"/>
          </p:cNvSpPr>
          <p:nvPr/>
        </p:nvSpPr>
        <p:spPr bwMode="auto">
          <a:xfrm>
            <a:off x="1346899" y="5195787"/>
            <a:ext cx="9359900" cy="1588"/>
          </a:xfrm>
          <a:prstGeom prst="line">
            <a:avLst/>
          </a:prstGeom>
          <a:noFill/>
          <a:ln w="6350">
            <a:solidFill>
              <a:srgbClr val="A5A5A5"/>
            </a:solidFill>
            <a:bevel/>
          </a:ln>
          <a:extLst>
            <a:ext uri="{909E8E84-426E-40DD-AFC4-6F175D3DCCD1}">
              <a14:hiddenFill>
                <a:noFill/>
              </a14:hiddenFill>
            </a:ext>
          </a:extLst>
        </p:spPr>
        <p:txBody>
          <a:bodyPr/>
          <a:lstStyle>
            <a:defPPr>
              <a:defRPr lang="zh-CN"/>
            </a:defPPr>
            <a:lvl1pPr algn="l" fontAlgn="base"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1pPr>
            <a:lvl2pPr algn="l" fontAlgn="base" marL="4572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2pPr>
            <a:lvl3pPr algn="l" fontAlgn="base" marL="9144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3pPr>
            <a:lvl4pPr algn="l" fontAlgn="base" marL="13716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4pPr>
            <a:lvl5pPr algn="l" fontAlgn="base" marL="1828800" rtl="0">
              <a:spcBef>
                <a:spcPct val="0"/>
              </a:spcBef>
              <a:spcAft>
                <a:spcPct val="0"/>
              </a:spcAft>
              <a:buFont charset="0" panose="020b0604020202020204" pitchFamily="34" typeface="Arial"/>
              <a:defRPr kern="1200">
                <a:solidFill>
                  <a:schemeClr val="tx1"/>
                </a:solidFill>
                <a:latin charset="0" panose="020b0604020202020204" pitchFamily="34" typeface="Arial"/>
                <a:ea charset="-122" panose="02010600030101010101" pitchFamily="2" typeface="宋体"/>
                <a:cs typeface="+mn-cs"/>
              </a:defRPr>
            </a:lvl5pPr>
            <a:lvl6pPr algn="l" defTabSz="914400" eaLnBrk="1" hangingPunct="1" latinLnBrk="0" marL="2286000" rtl="0">
              <a:defRPr kern="1200">
                <a:solidFill>
                  <a:schemeClr val="tx1"/>
                </a:solidFill>
                <a:latin charset="0" panose="020b0604020202020204" pitchFamily="34" typeface="Arial"/>
                <a:ea charset="-122" panose="02010600030101010101" pitchFamily="2" typeface="宋体"/>
                <a:cs typeface="+mn-cs"/>
              </a:defRPr>
            </a:lvl6pPr>
            <a:lvl7pPr algn="l" defTabSz="914400" eaLnBrk="1" hangingPunct="1" latinLnBrk="0" marL="2743200" rtl="0">
              <a:defRPr kern="1200">
                <a:solidFill>
                  <a:schemeClr val="tx1"/>
                </a:solidFill>
                <a:latin charset="0" panose="020b0604020202020204" pitchFamily="34" typeface="Arial"/>
                <a:ea charset="-122" panose="02010600030101010101" pitchFamily="2" typeface="宋体"/>
                <a:cs typeface="+mn-cs"/>
              </a:defRPr>
            </a:lvl7pPr>
            <a:lvl8pPr algn="l" defTabSz="914400" eaLnBrk="1" hangingPunct="1" latinLnBrk="0" marL="3200400" rtl="0">
              <a:defRPr kern="1200">
                <a:solidFill>
                  <a:schemeClr val="tx1"/>
                </a:solidFill>
                <a:latin charset="0" panose="020b0604020202020204" pitchFamily="34" typeface="Arial"/>
                <a:ea charset="-122" panose="02010600030101010101" pitchFamily="2" typeface="宋体"/>
                <a:cs typeface="+mn-cs"/>
              </a:defRPr>
            </a:lvl8pPr>
            <a:lvl9pPr algn="l" defTabSz="914400" eaLnBrk="1" hangingPunct="1" latinLnBrk="0" marL="3657600" rtl="0">
              <a:defRPr kern="1200">
                <a:solidFill>
                  <a:schemeClr val="tx1"/>
                </a:solidFill>
                <a:latin charset="0" panose="020b0604020202020204" pitchFamily="34" typeface="Arial"/>
                <a:ea charset="-122" panose="02010600030101010101" pitchFamily="2" typeface="宋体"/>
                <a:cs typeface="+mn-cs"/>
              </a:defRPr>
            </a:lvl9pPr>
          </a:lstStyle>
          <a:p>
            <a:endParaRPr altLang="en-US" lang="zh-CN" sz="1351">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32" name="矩形 31">
            <a:extLst>
              <a:ext uri="{FF2B5EF4-FFF2-40B4-BE49-F238E27FC236}">
                <a16:creationId xmlns:a16="http://schemas.microsoft.com/office/drawing/2014/main" id="{C7C91613-7138-44F3-9E87-F431EC9300BA}"/>
              </a:ext>
            </a:extLst>
          </p:cNvPr>
          <p:cNvSpPr/>
          <p:nvPr/>
        </p:nvSpPr>
        <p:spPr>
          <a:xfrm>
            <a:off x="1106843" y="177474"/>
            <a:ext cx="2356025" cy="457200"/>
          </a:xfrm>
          <a:prstGeom prst="rect">
            <a:avLst/>
          </a:prstGeom>
        </p:spPr>
        <p:txBody>
          <a:bodyPr wrap="square">
            <a:spAutoFit/>
          </a:bodyPr>
          <a:lstStyle/>
          <a:p>
            <a:pPr algn="dist"/>
            <a:r>
              <a:rPr altLang="en-US" kern="100" lang="zh-CN" sz="2400">
                <a:solidFill>
                  <a:schemeClr val="bg1"/>
                </a:solidFill>
                <a:latin charset="-122" panose="020b0503020204020204" pitchFamily="34" typeface="微软雅黑"/>
                <a:ea charset="-122" panose="020b0503020204020204" pitchFamily="34" typeface="微软雅黑"/>
                <a:cs charset="0" panose="02020603050405020304" pitchFamily="18" typeface="Times New Roman"/>
                <a:sym charset="-122" panose="02010601030101010101" pitchFamily="2" typeface="FZHei-B01S"/>
              </a:rPr>
              <a:t>输入你的标题</a:t>
            </a:r>
          </a:p>
        </p:txBody>
      </p:sp>
      <p:cxnSp>
        <p:nvCxnSpPr>
          <p:cNvPr id="33" name="直接连接符 32">
            <a:extLst>
              <a:ext uri="{FF2B5EF4-FFF2-40B4-BE49-F238E27FC236}">
                <a16:creationId xmlns:a16="http://schemas.microsoft.com/office/drawing/2014/main" id="{42D51F50-828F-4C54-B5F5-E3B445FC5345}"/>
              </a:ext>
            </a:extLst>
          </p:cNvPr>
          <p:cNvCxnSpPr/>
          <p:nvPr/>
        </p:nvCxnSpPr>
        <p:spPr>
          <a:xfrm>
            <a:off x="0" y="408306"/>
            <a:ext cx="812801"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4" name="椭圆 33">
            <a:extLst>
              <a:ext uri="{FF2B5EF4-FFF2-40B4-BE49-F238E27FC236}">
                <a16:creationId xmlns:a16="http://schemas.microsoft.com/office/drawing/2014/main" id="{9E1C77B8-DEDE-42B8-9D50-F11D5B6B56BB}"/>
              </a:ext>
            </a:extLst>
          </p:cNvPr>
          <p:cNvSpPr/>
          <p:nvPr/>
        </p:nvSpPr>
        <p:spPr>
          <a:xfrm>
            <a:off x="812801" y="328296"/>
            <a:ext cx="160020" cy="16002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a:latin charset="-122" panose="020b0503020204020204" pitchFamily="34" typeface="微软雅黑"/>
              <a:ea charset="-122" panose="020b0503020204020204" pitchFamily="34" typeface="微软雅黑"/>
              <a:sym charset="-122" panose="02010601030101010101" pitchFamily="2" typeface="FZHei-B01S"/>
            </a:endParaRPr>
          </a:p>
        </p:txBody>
      </p:sp>
    </p:spTree>
    <p:extLst>
      <p:ext uri="{BB962C8B-B14F-4D97-AF65-F5344CB8AC3E}">
        <p14:creationId val="3216178136"/>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8">
                                  <p:stCondLst>
                                    <p:cond delay="0"/>
                                  </p:stCondLst>
                                  <p:childTnLst>
                                    <p:set>
                                      <p:cBhvr>
                                        <p:cTn dur="1" fill="hold" id="6">
                                          <p:stCondLst>
                                            <p:cond delay="0"/>
                                          </p:stCondLst>
                                        </p:cTn>
                                        <p:tgtEl>
                                          <p:spTgt spid="13"/>
                                        </p:tgtEl>
                                        <p:attrNameLst>
                                          <p:attrName>style.visibility</p:attrName>
                                        </p:attrNameLst>
                                      </p:cBhvr>
                                      <p:to>
                                        <p:strVal val="visible"/>
                                      </p:to>
                                    </p:set>
                                    <p:animEffect filter="wipe(left)" transition="in">
                                      <p:cBhvr>
                                        <p:cTn dur="750" id="7"/>
                                        <p:tgtEl>
                                          <p:spTgt spid="13"/>
                                        </p:tgtEl>
                                      </p:cBhvr>
                                    </p:animEffect>
                                  </p:childTnLst>
                                </p:cTn>
                              </p:par>
                            </p:childTnLst>
                          </p:cTn>
                        </p:par>
                        <p:par>
                          <p:cTn fill="hold" id="8" nodeType="afterGroup">
                            <p:stCondLst>
                              <p:cond delay="750"/>
                            </p:stCondLst>
                            <p:childTnLst>
                              <p:par>
                                <p:cTn fill="hold" id="9" nodeType="afterEffect" presetClass="entr" presetID="22" presetSubtype="8">
                                  <p:stCondLst>
                                    <p:cond delay="0"/>
                                  </p:stCondLst>
                                  <p:childTnLst>
                                    <p:set>
                                      <p:cBhvr>
                                        <p:cTn dur="1" fill="hold" id="10">
                                          <p:stCondLst>
                                            <p:cond delay="0"/>
                                          </p:stCondLst>
                                        </p:cTn>
                                        <p:tgtEl>
                                          <p:spTgt spid="10"/>
                                        </p:tgtEl>
                                        <p:attrNameLst>
                                          <p:attrName>style.visibility</p:attrName>
                                        </p:attrNameLst>
                                      </p:cBhvr>
                                      <p:to>
                                        <p:strVal val="visible"/>
                                      </p:to>
                                    </p:set>
                                    <p:animEffect filter="wipe(left)" transition="in">
                                      <p:cBhvr>
                                        <p:cTn dur="750" id="11"/>
                                        <p:tgtEl>
                                          <p:spTgt spid="10"/>
                                        </p:tgtEl>
                                      </p:cBhvr>
                                    </p:animEffect>
                                  </p:childTnLst>
                                </p:cTn>
                              </p:par>
                            </p:childTnLst>
                          </p:cTn>
                        </p:par>
                        <p:par>
                          <p:cTn fill="hold" id="12" nodeType="afterGroup">
                            <p:stCondLst>
                              <p:cond delay="1500"/>
                            </p:stCondLst>
                            <p:childTnLst>
                              <p:par>
                                <p:cTn fill="hold" id="13" nodeType="afterEffect" presetClass="entr" presetID="22" presetSubtype="8">
                                  <p:stCondLst>
                                    <p:cond delay="0"/>
                                  </p:stCondLst>
                                  <p:childTnLst>
                                    <p:set>
                                      <p:cBhvr>
                                        <p:cTn dur="1" fill="hold" id="14">
                                          <p:stCondLst>
                                            <p:cond delay="0"/>
                                          </p:stCondLst>
                                        </p:cTn>
                                        <p:tgtEl>
                                          <p:spTgt spid="19"/>
                                        </p:tgtEl>
                                        <p:attrNameLst>
                                          <p:attrName>style.visibility</p:attrName>
                                        </p:attrNameLst>
                                      </p:cBhvr>
                                      <p:to>
                                        <p:strVal val="visible"/>
                                      </p:to>
                                    </p:set>
                                    <p:animEffect filter="wipe(left)" transition="in">
                                      <p:cBhvr>
                                        <p:cTn dur="750" id="15"/>
                                        <p:tgtEl>
                                          <p:spTgt spid="19"/>
                                        </p:tgtEl>
                                      </p:cBhvr>
                                    </p:animEffect>
                                  </p:childTnLst>
                                </p:cTn>
                              </p:par>
                            </p:childTnLst>
                          </p:cTn>
                        </p:par>
                        <p:par>
                          <p:cTn fill="hold" id="16" nodeType="afterGroup">
                            <p:stCondLst>
                              <p:cond delay="2250"/>
                            </p:stCondLst>
                            <p:childTnLst>
                              <p:par>
                                <p:cTn fill="hold" id="17" nodeType="afterEffect" presetClass="entr" presetID="22" presetSubtype="8">
                                  <p:stCondLst>
                                    <p:cond delay="0"/>
                                  </p:stCondLst>
                                  <p:childTnLst>
                                    <p:set>
                                      <p:cBhvr>
                                        <p:cTn dur="1" fill="hold" id="18">
                                          <p:stCondLst>
                                            <p:cond delay="0"/>
                                          </p:stCondLst>
                                        </p:cTn>
                                        <p:tgtEl>
                                          <p:spTgt spid="16"/>
                                        </p:tgtEl>
                                        <p:attrNameLst>
                                          <p:attrName>style.visibility</p:attrName>
                                        </p:attrNameLst>
                                      </p:cBhvr>
                                      <p:to>
                                        <p:strVal val="visible"/>
                                      </p:to>
                                    </p:set>
                                    <p:animEffect filter="wipe(left)" transition="in">
                                      <p:cBhvr>
                                        <p:cTn dur="750" id="19"/>
                                        <p:tgtEl>
                                          <p:spTgt spid="16"/>
                                        </p:tgtEl>
                                      </p:cBhvr>
                                    </p:animEffect>
                                  </p:childTnLst>
                                </p:cTn>
                              </p:par>
                            </p:childTnLst>
                          </p:cTn>
                        </p:par>
                      </p:childTnLst>
                    </p:cTn>
                  </p:par>
                  <p:par>
                    <p:cTn fill="hold" id="20" nodeType="clickPar">
                      <p:stCondLst>
                        <p:cond delay="indefinite"/>
                        <p:cond delay="0" evt="onBegin">
                          <p:tn val="19"/>
                        </p:cond>
                      </p:stCondLst>
                      <p:childTnLst>
                        <p:par>
                          <p:cTn fill="hold" id="21" nodeType="afterGroup">
                            <p:stCondLst>
                              <p:cond delay="0"/>
                            </p:stCondLst>
                            <p:childTnLst>
                              <p:par>
                                <p:cTn fill="hold" grpId="0" id="22" nodeType="clickEffect" presetClass="entr" presetID="10" presetSubtype="0">
                                  <p:stCondLst>
                                    <p:cond delay="0"/>
                                  </p:stCondLst>
                                  <p:childTnLst>
                                    <p:set>
                                      <p:cBhvr>
                                        <p:cTn dur="1" fill="hold" id="23">
                                          <p:stCondLst>
                                            <p:cond delay="0"/>
                                          </p:stCondLst>
                                        </p:cTn>
                                        <p:tgtEl>
                                          <p:spTgt spid="23"/>
                                        </p:tgtEl>
                                        <p:attrNameLst>
                                          <p:attrName>style.visibility</p:attrName>
                                        </p:attrNameLst>
                                      </p:cBhvr>
                                      <p:to>
                                        <p:strVal val="visible"/>
                                      </p:to>
                                    </p:set>
                                    <p:animEffect filter="fade" transition="in">
                                      <p:cBhvr>
                                        <p:cTn dur="750" id="24"/>
                                        <p:tgtEl>
                                          <p:spTgt spid="23"/>
                                        </p:tgtEl>
                                      </p:cBhvr>
                                    </p:animEffect>
                                  </p:childTnLst>
                                </p:cTn>
                              </p:par>
                            </p:childTnLst>
                          </p:cTn>
                        </p:par>
                      </p:childTnLst>
                    </p:cTn>
                  </p:par>
                  <p:par>
                    <p:cTn fill="hold" id="25" nodeType="clickPar">
                      <p:stCondLst>
                        <p:cond delay="indefinite"/>
                        <p:cond delay="0" evt="onBegin">
                          <p:tn val="24"/>
                        </p:cond>
                      </p:stCondLst>
                      <p:childTnLst>
                        <p:par>
                          <p:cTn fill="hold" id="26" nodeType="afterGroup">
                            <p:stCondLst>
                              <p:cond delay="0"/>
                            </p:stCondLst>
                            <p:childTnLst>
                              <p:par>
                                <p:cTn fill="hold" grpId="0" id="27" nodeType="clickEffect" presetClass="entr" presetID="42" presetSubtype="0">
                                  <p:stCondLst>
                                    <p:cond delay="0"/>
                                  </p:stCondLst>
                                  <p:childTnLst>
                                    <p:set>
                                      <p:cBhvr>
                                        <p:cTn dur="1" fill="hold" id="28">
                                          <p:stCondLst>
                                            <p:cond delay="0"/>
                                          </p:stCondLst>
                                        </p:cTn>
                                        <p:tgtEl>
                                          <p:spTgt spid="24"/>
                                        </p:tgtEl>
                                        <p:attrNameLst>
                                          <p:attrName>style.visibility</p:attrName>
                                        </p:attrNameLst>
                                      </p:cBhvr>
                                      <p:to>
                                        <p:strVal val="visible"/>
                                      </p:to>
                                    </p:set>
                                    <p:animEffect filter="fade" transition="in">
                                      <p:cBhvr>
                                        <p:cTn dur="750" id="29"/>
                                        <p:tgtEl>
                                          <p:spTgt spid="24"/>
                                        </p:tgtEl>
                                      </p:cBhvr>
                                    </p:animEffect>
                                    <p:anim calcmode="lin" valueType="num">
                                      <p:cBhvr>
                                        <p:cTn dur="750" fill="hold" id="30"/>
                                        <p:tgtEl>
                                          <p:spTgt spid="24"/>
                                        </p:tgtEl>
                                        <p:attrNameLst>
                                          <p:attrName>ppt_x</p:attrName>
                                        </p:attrNameLst>
                                      </p:cBhvr>
                                      <p:tavLst>
                                        <p:tav tm="0">
                                          <p:val>
                                            <p:strVal val="#ppt_x"/>
                                          </p:val>
                                        </p:tav>
                                        <p:tav tm="100000">
                                          <p:val>
                                            <p:strVal val="#ppt_x"/>
                                          </p:val>
                                        </p:tav>
                                      </p:tavLst>
                                    </p:anim>
                                    <p:anim calcmode="lin" valueType="num">
                                      <p:cBhvr>
                                        <p:cTn dur="750" fill="hold" id="31"/>
                                        <p:tgtEl>
                                          <p:spTgt spid="24"/>
                                        </p:tgtEl>
                                        <p:attrNameLst>
                                          <p:attrName>ppt_y</p:attrName>
                                        </p:attrNameLst>
                                      </p:cBhvr>
                                      <p:tavLst>
                                        <p:tav tm="0">
                                          <p:val>
                                            <p:strVal val="#ppt_y+.1"/>
                                          </p:val>
                                        </p:tav>
                                        <p:tav tm="100000">
                                          <p:val>
                                            <p:strVal val="#ppt_y"/>
                                          </p:val>
                                        </p:tav>
                                      </p:tavLst>
                                    </p:anim>
                                  </p:childTnLst>
                                </p:cTn>
                              </p:par>
                            </p:childTnLst>
                          </p:cTn>
                        </p:par>
                        <p:par>
                          <p:cTn fill="hold" id="32" nodeType="afterGroup">
                            <p:stCondLst>
                              <p:cond delay="750"/>
                            </p:stCondLst>
                            <p:childTnLst>
                              <p:par>
                                <p:cTn fill="hold" grpId="0" id="33" nodeType="afterEffect" presetClass="entr" presetID="10" presetSubtype="0">
                                  <p:stCondLst>
                                    <p:cond delay="0"/>
                                  </p:stCondLst>
                                  <p:childTnLst>
                                    <p:set>
                                      <p:cBhvr>
                                        <p:cTn dur="1" fill="hold" id="34">
                                          <p:stCondLst>
                                            <p:cond delay="0"/>
                                          </p:stCondLst>
                                        </p:cTn>
                                        <p:tgtEl>
                                          <p:spTgt spid="25"/>
                                        </p:tgtEl>
                                        <p:attrNameLst>
                                          <p:attrName>style.visibility</p:attrName>
                                        </p:attrNameLst>
                                      </p:cBhvr>
                                      <p:to>
                                        <p:strVal val="visible"/>
                                      </p:to>
                                    </p:set>
                                    <p:animEffect filter="fade" transition="in">
                                      <p:cBhvr>
                                        <p:cTn dur="750" id="35"/>
                                        <p:tgtEl>
                                          <p:spTgt spid="25"/>
                                        </p:tgtEl>
                                      </p:cBhvr>
                                    </p:animEffect>
                                  </p:childTnLst>
                                </p:cTn>
                              </p:par>
                            </p:childTnLst>
                          </p:cTn>
                        </p:par>
                        <p:par>
                          <p:cTn fill="hold" id="36" nodeType="afterGroup">
                            <p:stCondLst>
                              <p:cond delay="1500"/>
                            </p:stCondLst>
                            <p:childTnLst>
                              <p:par>
                                <p:cTn fill="hold" grpId="0" id="37" nodeType="afterEffect" presetClass="entr" presetID="42" presetSubtype="0">
                                  <p:stCondLst>
                                    <p:cond delay="0"/>
                                  </p:stCondLst>
                                  <p:childTnLst>
                                    <p:set>
                                      <p:cBhvr>
                                        <p:cTn dur="1" fill="hold" id="38">
                                          <p:stCondLst>
                                            <p:cond delay="0"/>
                                          </p:stCondLst>
                                        </p:cTn>
                                        <p:tgtEl>
                                          <p:spTgt spid="26"/>
                                        </p:tgtEl>
                                        <p:attrNameLst>
                                          <p:attrName>style.visibility</p:attrName>
                                        </p:attrNameLst>
                                      </p:cBhvr>
                                      <p:to>
                                        <p:strVal val="visible"/>
                                      </p:to>
                                    </p:set>
                                    <p:animEffect filter="fade" transition="in">
                                      <p:cBhvr>
                                        <p:cTn dur="750" id="39"/>
                                        <p:tgtEl>
                                          <p:spTgt spid="26"/>
                                        </p:tgtEl>
                                      </p:cBhvr>
                                    </p:animEffect>
                                    <p:anim calcmode="lin" valueType="num">
                                      <p:cBhvr>
                                        <p:cTn dur="750" fill="hold" id="40"/>
                                        <p:tgtEl>
                                          <p:spTgt spid="26"/>
                                        </p:tgtEl>
                                        <p:attrNameLst>
                                          <p:attrName>ppt_x</p:attrName>
                                        </p:attrNameLst>
                                      </p:cBhvr>
                                      <p:tavLst>
                                        <p:tav tm="0">
                                          <p:val>
                                            <p:strVal val="#ppt_x"/>
                                          </p:val>
                                        </p:tav>
                                        <p:tav tm="100000">
                                          <p:val>
                                            <p:strVal val="#ppt_x"/>
                                          </p:val>
                                        </p:tav>
                                      </p:tavLst>
                                    </p:anim>
                                    <p:anim calcmode="lin" valueType="num">
                                      <p:cBhvr>
                                        <p:cTn dur="750" fill="hold" id="41"/>
                                        <p:tgtEl>
                                          <p:spTgt spid="26"/>
                                        </p:tgtEl>
                                        <p:attrNameLst>
                                          <p:attrName>ppt_y</p:attrName>
                                        </p:attrNameLst>
                                      </p:cBhvr>
                                      <p:tavLst>
                                        <p:tav tm="0">
                                          <p:val>
                                            <p:strVal val="#ppt_y+.1"/>
                                          </p:val>
                                        </p:tav>
                                        <p:tav tm="100000">
                                          <p:val>
                                            <p:strVal val="#ppt_y"/>
                                          </p:val>
                                        </p:tav>
                                      </p:tavLst>
                                    </p:anim>
                                  </p:childTnLst>
                                </p:cTn>
                              </p:par>
                            </p:childTnLst>
                          </p:cTn>
                        </p:par>
                        <p:par>
                          <p:cTn fill="hold" id="42" nodeType="afterGroup">
                            <p:stCondLst>
                              <p:cond delay="2250"/>
                            </p:stCondLst>
                            <p:childTnLst>
                              <p:par>
                                <p:cTn fill="hold" grpId="0" id="43" nodeType="afterEffect" presetClass="entr" presetID="10" presetSubtype="0">
                                  <p:stCondLst>
                                    <p:cond delay="0"/>
                                  </p:stCondLst>
                                  <p:childTnLst>
                                    <p:set>
                                      <p:cBhvr>
                                        <p:cTn dur="1" fill="hold" id="44">
                                          <p:stCondLst>
                                            <p:cond delay="0"/>
                                          </p:stCondLst>
                                        </p:cTn>
                                        <p:tgtEl>
                                          <p:spTgt spid="27"/>
                                        </p:tgtEl>
                                        <p:attrNameLst>
                                          <p:attrName>style.visibility</p:attrName>
                                        </p:attrNameLst>
                                      </p:cBhvr>
                                      <p:to>
                                        <p:strVal val="visible"/>
                                      </p:to>
                                    </p:set>
                                    <p:animEffect filter="fade" transition="in">
                                      <p:cBhvr>
                                        <p:cTn dur="750" id="45"/>
                                        <p:tgtEl>
                                          <p:spTgt spid="27"/>
                                        </p:tgtEl>
                                      </p:cBhvr>
                                    </p:animEffect>
                                  </p:childTnLst>
                                </p:cTn>
                              </p:par>
                            </p:childTnLst>
                          </p:cTn>
                        </p:par>
                        <p:par>
                          <p:cTn fill="hold" id="46" nodeType="afterGroup">
                            <p:stCondLst>
                              <p:cond delay="3000"/>
                            </p:stCondLst>
                            <p:childTnLst>
                              <p:par>
                                <p:cTn fill="hold" grpId="0" id="47" nodeType="afterEffect" presetClass="entr" presetID="42" presetSubtype="0">
                                  <p:stCondLst>
                                    <p:cond delay="0"/>
                                  </p:stCondLst>
                                  <p:childTnLst>
                                    <p:set>
                                      <p:cBhvr>
                                        <p:cTn dur="1" fill="hold" id="48">
                                          <p:stCondLst>
                                            <p:cond delay="0"/>
                                          </p:stCondLst>
                                        </p:cTn>
                                        <p:tgtEl>
                                          <p:spTgt spid="28"/>
                                        </p:tgtEl>
                                        <p:attrNameLst>
                                          <p:attrName>style.visibility</p:attrName>
                                        </p:attrNameLst>
                                      </p:cBhvr>
                                      <p:to>
                                        <p:strVal val="visible"/>
                                      </p:to>
                                    </p:set>
                                    <p:animEffect filter="fade" transition="in">
                                      <p:cBhvr>
                                        <p:cTn dur="750" id="49"/>
                                        <p:tgtEl>
                                          <p:spTgt spid="28"/>
                                        </p:tgtEl>
                                      </p:cBhvr>
                                    </p:animEffect>
                                    <p:anim calcmode="lin" valueType="num">
                                      <p:cBhvr>
                                        <p:cTn dur="750" fill="hold" id="50"/>
                                        <p:tgtEl>
                                          <p:spTgt spid="28"/>
                                        </p:tgtEl>
                                        <p:attrNameLst>
                                          <p:attrName>ppt_x</p:attrName>
                                        </p:attrNameLst>
                                      </p:cBhvr>
                                      <p:tavLst>
                                        <p:tav tm="0">
                                          <p:val>
                                            <p:strVal val="#ppt_x"/>
                                          </p:val>
                                        </p:tav>
                                        <p:tav tm="100000">
                                          <p:val>
                                            <p:strVal val="#ppt_x"/>
                                          </p:val>
                                        </p:tav>
                                      </p:tavLst>
                                    </p:anim>
                                    <p:anim calcmode="lin" valueType="num">
                                      <p:cBhvr>
                                        <p:cTn dur="750" fill="hold" id="51"/>
                                        <p:tgtEl>
                                          <p:spTgt spid="28"/>
                                        </p:tgtEl>
                                        <p:attrNameLst>
                                          <p:attrName>ppt_y</p:attrName>
                                        </p:attrNameLst>
                                      </p:cBhvr>
                                      <p:tavLst>
                                        <p:tav tm="0">
                                          <p:val>
                                            <p:strVal val="#ppt_y+.1"/>
                                          </p:val>
                                        </p:tav>
                                        <p:tav tm="100000">
                                          <p:val>
                                            <p:strVal val="#ppt_y"/>
                                          </p:val>
                                        </p:tav>
                                      </p:tavLst>
                                    </p:anim>
                                  </p:childTnLst>
                                </p:cTn>
                              </p:par>
                            </p:childTnLst>
                          </p:cTn>
                        </p:par>
                        <p:par>
                          <p:cTn fill="hold" id="52" nodeType="afterGroup">
                            <p:stCondLst>
                              <p:cond delay="3750"/>
                            </p:stCondLst>
                            <p:childTnLst>
                              <p:par>
                                <p:cTn fill="hold" grpId="0" id="53" nodeType="afterEffect" presetClass="entr" presetID="10" presetSubtype="0">
                                  <p:stCondLst>
                                    <p:cond delay="0"/>
                                  </p:stCondLst>
                                  <p:childTnLst>
                                    <p:set>
                                      <p:cBhvr>
                                        <p:cTn dur="1" fill="hold" id="54">
                                          <p:stCondLst>
                                            <p:cond delay="0"/>
                                          </p:stCondLst>
                                        </p:cTn>
                                        <p:tgtEl>
                                          <p:spTgt spid="29"/>
                                        </p:tgtEl>
                                        <p:attrNameLst>
                                          <p:attrName>style.visibility</p:attrName>
                                        </p:attrNameLst>
                                      </p:cBhvr>
                                      <p:to>
                                        <p:strVal val="visible"/>
                                      </p:to>
                                    </p:set>
                                    <p:animEffect filter="fade" transition="in">
                                      <p:cBhvr>
                                        <p:cTn dur="750" id="55"/>
                                        <p:tgtEl>
                                          <p:spTgt spid="29"/>
                                        </p:tgtEl>
                                      </p:cBhvr>
                                    </p:animEffect>
                                  </p:childTnLst>
                                </p:cTn>
                              </p:par>
                            </p:childTnLst>
                          </p:cTn>
                        </p:par>
                        <p:par>
                          <p:cTn fill="hold" id="56" nodeType="afterGroup">
                            <p:stCondLst>
                              <p:cond delay="4500"/>
                            </p:stCondLst>
                            <p:childTnLst>
                              <p:par>
                                <p:cTn fill="hold" grpId="0" id="57" nodeType="afterEffect" presetClass="entr" presetID="42" presetSubtype="0">
                                  <p:stCondLst>
                                    <p:cond delay="0"/>
                                  </p:stCondLst>
                                  <p:childTnLst>
                                    <p:set>
                                      <p:cBhvr>
                                        <p:cTn dur="1" fill="hold" id="58">
                                          <p:stCondLst>
                                            <p:cond delay="0"/>
                                          </p:stCondLst>
                                        </p:cTn>
                                        <p:tgtEl>
                                          <p:spTgt spid="30"/>
                                        </p:tgtEl>
                                        <p:attrNameLst>
                                          <p:attrName>style.visibility</p:attrName>
                                        </p:attrNameLst>
                                      </p:cBhvr>
                                      <p:to>
                                        <p:strVal val="visible"/>
                                      </p:to>
                                    </p:set>
                                    <p:animEffect filter="fade" transition="in">
                                      <p:cBhvr>
                                        <p:cTn dur="750" id="59"/>
                                        <p:tgtEl>
                                          <p:spTgt spid="30"/>
                                        </p:tgtEl>
                                      </p:cBhvr>
                                    </p:animEffect>
                                    <p:anim calcmode="lin" valueType="num">
                                      <p:cBhvr>
                                        <p:cTn dur="750" fill="hold" id="60"/>
                                        <p:tgtEl>
                                          <p:spTgt spid="30"/>
                                        </p:tgtEl>
                                        <p:attrNameLst>
                                          <p:attrName>ppt_x</p:attrName>
                                        </p:attrNameLst>
                                      </p:cBhvr>
                                      <p:tavLst>
                                        <p:tav tm="0">
                                          <p:val>
                                            <p:strVal val="#ppt_x"/>
                                          </p:val>
                                        </p:tav>
                                        <p:tav tm="100000">
                                          <p:val>
                                            <p:strVal val="#ppt_x"/>
                                          </p:val>
                                        </p:tav>
                                      </p:tavLst>
                                    </p:anim>
                                    <p:anim calcmode="lin" valueType="num">
                                      <p:cBhvr>
                                        <p:cTn dur="750" fill="hold" id="61"/>
                                        <p:tgtEl>
                                          <p:spTgt spid="30"/>
                                        </p:tgtEl>
                                        <p:attrNameLst>
                                          <p:attrName>ppt_y</p:attrName>
                                        </p:attrNameLst>
                                      </p:cBhvr>
                                      <p:tavLst>
                                        <p:tav tm="0">
                                          <p:val>
                                            <p:strVal val="#ppt_y+.1"/>
                                          </p:val>
                                        </p:tav>
                                        <p:tav tm="100000">
                                          <p:val>
                                            <p:strVal val="#ppt_y"/>
                                          </p:val>
                                        </p:tav>
                                      </p:tavLst>
                                    </p:anim>
                                  </p:childTnLst>
                                </p:cTn>
                              </p:par>
                            </p:childTnLst>
                          </p:cTn>
                        </p:par>
                      </p:childTnLst>
                    </p:cTn>
                  </p:par>
                  <p:par>
                    <p:cTn fill="hold" id="62" nodeType="clickPar">
                      <p:stCondLst>
                        <p:cond delay="indefinite"/>
                        <p:cond delay="0" evt="onBegin">
                          <p:tn val="61"/>
                        </p:cond>
                      </p:stCondLst>
                      <p:childTnLst>
                        <p:par>
                          <p:cTn fill="hold" id="63" nodeType="afterGroup">
                            <p:stCondLst>
                              <p:cond delay="0"/>
                            </p:stCondLst>
                            <p:childTnLst>
                              <p:par>
                                <p:cTn fill="hold" grpId="0" id="64" nodeType="clickEffect" presetClass="entr" presetID="22" presetSubtype="4">
                                  <p:stCondLst>
                                    <p:cond delay="0"/>
                                  </p:stCondLst>
                                  <p:childTnLst>
                                    <p:set>
                                      <p:cBhvr>
                                        <p:cTn dur="1" fill="hold" id="65">
                                          <p:stCondLst>
                                            <p:cond delay="0"/>
                                          </p:stCondLst>
                                        </p:cTn>
                                        <p:tgtEl>
                                          <p:spTgt spid="31"/>
                                        </p:tgtEl>
                                        <p:attrNameLst>
                                          <p:attrName>style.visibility</p:attrName>
                                        </p:attrNameLst>
                                      </p:cBhvr>
                                      <p:to>
                                        <p:strVal val="visible"/>
                                      </p:to>
                                    </p:set>
                                    <p:animEffect filter="wipe(down)" transition="in">
                                      <p:cBhvr>
                                        <p:cTn dur="750" id="66"/>
                                        <p:tgtEl>
                                          <p:spTgt spid="31"/>
                                        </p:tgtEl>
                                      </p:cBhvr>
                                    </p:animEffect>
                                  </p:childTnLst>
                                </p:cTn>
                              </p:par>
                            </p:childTnLst>
                          </p:cTn>
                        </p:par>
                      </p:childTnLst>
                    </p:cTn>
                  </p:par>
                  <p:par>
                    <p:cTn fill="hold" id="67" nodeType="clickPar">
                      <p:stCondLst>
                        <p:cond delay="indefinite"/>
                        <p:cond delay="0" evt="onBegin">
                          <p:tn val="66"/>
                        </p:cond>
                      </p:stCondLst>
                      <p:childTnLst>
                        <p:par>
                          <p:cTn fill="hold" id="68" nodeType="afterGroup">
                            <p:stCondLst>
                              <p:cond delay="0"/>
                            </p:stCondLst>
                            <p:childTnLst>
                              <p:par>
                                <p:cTn fill="hold" grpId="0" id="69" nodeType="clickEffect" presetClass="entr" presetID="22" presetSubtype="8">
                                  <p:stCondLst>
                                    <p:cond delay="0"/>
                                  </p:stCondLst>
                                  <p:iterate type="wd">
                                    <p:tmPct val="10000"/>
                                  </p:iterate>
                                  <p:childTnLst>
                                    <p:set>
                                      <p:cBhvr>
                                        <p:cTn dur="1" fill="hold" id="70">
                                          <p:stCondLst>
                                            <p:cond delay="0"/>
                                          </p:stCondLst>
                                        </p:cTn>
                                        <p:tgtEl>
                                          <p:spTgt spid="22">
                                            <p:txEl>
                                              <p:pRg end="0" st="0"/>
                                            </p:txEl>
                                          </p:spTgt>
                                        </p:tgtEl>
                                        <p:attrNameLst>
                                          <p:attrName>style.visibility</p:attrName>
                                        </p:attrNameLst>
                                      </p:cBhvr>
                                      <p:to>
                                        <p:strVal val="visible"/>
                                      </p:to>
                                    </p:set>
                                    <p:animEffect filter="wipe(left)" transition="in">
                                      <p:cBhvr>
                                        <p:cTn dur="500" id="71"/>
                                        <p:tgtEl>
                                          <p:spTgt spid="22">
                                            <p:txEl>
                                              <p:pRg end="0"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build="p" grpId="0" spid="22"/>
      <p:bldP grpId="0" spid="23"/>
      <p:bldP grpId="0" spid="24"/>
      <p:bldP grpId="0" spid="25"/>
      <p:bldP grpId="0" spid="26"/>
      <p:bldP grpId="0" spid="27"/>
      <p:bldP grpId="0" spid="28"/>
      <p:bldP grpId="0" spid="29"/>
      <p:bldP grpId="0" spid="30"/>
      <p:bldP grpId="0" spid="31"/>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Shape 4096"/>
          <p:cNvSpPr/>
          <p:nvPr/>
        </p:nvSpPr>
        <p:spPr>
          <a:xfrm>
            <a:off x="4436123" y="2022943"/>
            <a:ext cx="1691499" cy="1729181"/>
          </a:xfrm>
          <a:custGeom>
            <a:cxnLst>
              <a:cxn ang="0">
                <a:pos x="wd2" y="hd2"/>
              </a:cxn>
              <a:cxn ang="5400000">
                <a:pos x="wd2" y="hd2"/>
              </a:cxn>
              <a:cxn ang="10800000">
                <a:pos x="wd2" y="hd2"/>
              </a:cxn>
              <a:cxn ang="16200000">
                <a:pos x="wd2" y="hd2"/>
              </a:cxn>
            </a:cxnLst>
            <a:rect b="b" l="0" r="r" t="0"/>
            <a:pathLst>
              <a:path extrusionOk="0" h="21600" w="21600">
                <a:moveTo>
                  <a:pt x="1735" y="3821"/>
                </a:moveTo>
                <a:lnTo>
                  <a:pt x="4745" y="3821"/>
                </a:lnTo>
                <a:cubicBezTo>
                  <a:pt x="4832" y="6659"/>
                  <a:pt x="5371" y="8569"/>
                  <a:pt x="6052" y="9978"/>
                </a:cubicBezTo>
                <a:cubicBezTo>
                  <a:pt x="3968" y="8590"/>
                  <a:pt x="2022" y="6988"/>
                  <a:pt x="1735" y="3821"/>
                </a:cubicBezTo>
                <a:close/>
                <a:moveTo>
                  <a:pt x="10800" y="1439"/>
                </a:moveTo>
                <a:cubicBezTo>
                  <a:pt x="14079" y="1438"/>
                  <a:pt x="15359" y="2749"/>
                  <a:pt x="15358" y="3236"/>
                </a:cubicBezTo>
                <a:cubicBezTo>
                  <a:pt x="15358" y="3725"/>
                  <a:pt x="14080" y="5035"/>
                  <a:pt x="10800" y="5038"/>
                </a:cubicBezTo>
                <a:cubicBezTo>
                  <a:pt x="7521" y="5035"/>
                  <a:pt x="6242" y="3725"/>
                  <a:pt x="6242" y="3236"/>
                </a:cubicBezTo>
                <a:cubicBezTo>
                  <a:pt x="6241" y="2749"/>
                  <a:pt x="7521" y="1438"/>
                  <a:pt x="10800" y="1439"/>
                </a:cubicBezTo>
                <a:close/>
                <a:moveTo>
                  <a:pt x="15548" y="9978"/>
                </a:moveTo>
                <a:cubicBezTo>
                  <a:pt x="16230" y="8569"/>
                  <a:pt x="16768" y="6659"/>
                  <a:pt x="16855" y="3821"/>
                </a:cubicBezTo>
                <a:lnTo>
                  <a:pt x="19866" y="3821"/>
                </a:lnTo>
                <a:cubicBezTo>
                  <a:pt x="19580" y="6988"/>
                  <a:pt x="17632" y="8590"/>
                  <a:pt x="15548" y="9978"/>
                </a:cubicBezTo>
                <a:close/>
                <a:moveTo>
                  <a:pt x="12216" y="15911"/>
                </a:moveTo>
                <a:cubicBezTo>
                  <a:pt x="12216" y="14207"/>
                  <a:pt x="13537" y="13266"/>
                  <a:pt x="15690" y="11871"/>
                </a:cubicBezTo>
                <a:cubicBezTo>
                  <a:pt x="18323" y="10163"/>
                  <a:pt x="21600" y="8040"/>
                  <a:pt x="21600" y="2998"/>
                </a:cubicBezTo>
                <a:cubicBezTo>
                  <a:pt x="21600" y="2544"/>
                  <a:pt x="21220" y="2177"/>
                  <a:pt x="20750" y="2177"/>
                </a:cubicBezTo>
                <a:lnTo>
                  <a:pt x="16635" y="2177"/>
                </a:lnTo>
                <a:cubicBezTo>
                  <a:pt x="16053" y="1125"/>
                  <a:pt x="14320" y="0"/>
                  <a:pt x="10800" y="0"/>
                </a:cubicBezTo>
                <a:cubicBezTo>
                  <a:pt x="7281" y="0"/>
                  <a:pt x="5547" y="1125"/>
                  <a:pt x="4966" y="2177"/>
                </a:cubicBezTo>
                <a:lnTo>
                  <a:pt x="850" y="2177"/>
                </a:lnTo>
                <a:cubicBezTo>
                  <a:pt x="380" y="2177"/>
                  <a:pt x="0" y="2544"/>
                  <a:pt x="0" y="2998"/>
                </a:cubicBezTo>
                <a:cubicBezTo>
                  <a:pt x="0" y="8040"/>
                  <a:pt x="3277" y="10163"/>
                  <a:pt x="5912" y="11871"/>
                </a:cubicBezTo>
                <a:cubicBezTo>
                  <a:pt x="8065" y="13266"/>
                  <a:pt x="9384" y="14207"/>
                  <a:pt x="9384" y="15911"/>
                </a:cubicBezTo>
                <a:lnTo>
                  <a:pt x="9384" y="17450"/>
                </a:lnTo>
                <a:cubicBezTo>
                  <a:pt x="7122" y="17696"/>
                  <a:pt x="5461" y="18514"/>
                  <a:pt x="5461" y="19487"/>
                </a:cubicBezTo>
                <a:cubicBezTo>
                  <a:pt x="5461" y="20654"/>
                  <a:pt x="7851" y="21600"/>
                  <a:pt x="10800" y="21600"/>
                </a:cubicBezTo>
                <a:cubicBezTo>
                  <a:pt x="13749" y="21600"/>
                  <a:pt x="16139" y="20654"/>
                  <a:pt x="16139" y="19487"/>
                </a:cubicBezTo>
                <a:cubicBezTo>
                  <a:pt x="16139" y="18514"/>
                  <a:pt x="14478" y="17696"/>
                  <a:pt x="12216" y="17450"/>
                </a:cubicBezTo>
                <a:cubicBezTo>
                  <a:pt x="12216" y="17450"/>
                  <a:pt x="12216" y="15911"/>
                  <a:pt x="12216" y="15911"/>
                </a:cubicBezTo>
                <a:close/>
              </a:path>
            </a:pathLst>
          </a:custGeom>
          <a:noFill/>
          <a:ln w="12700">
            <a:solidFill>
              <a:schemeClr val="accent2"/>
            </a:solidFill>
            <a:miter lim="400000"/>
          </a:ln>
        </p:spPr>
        <p:txBody>
          <a:bodyPr anchor="ctr" bIns="38100" lIns="38100" rIns="38100" tIns="38100"/>
          <a:lstStyle/>
          <a:p>
            <a:pPr defTabSz="1219170">
              <a:defRPr sz="3200">
                <a:solidFill>
                  <a:srgbClr val="FFFFFF"/>
                </a:solidFill>
                <a:latin typeface="Helvetica Light"/>
                <a:ea typeface="Helvetica Light"/>
                <a:cs typeface="Helvetica Light"/>
                <a:sym typeface="Helvetica Light"/>
              </a:defRPr>
            </a:pPr>
            <a:endParaRPr kern="0" sz="4267">
              <a:solidFill>
                <a:srgbClr val="FFFFFF"/>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1" name="Shape 4113"/>
          <p:cNvSpPr/>
          <p:nvPr/>
        </p:nvSpPr>
        <p:spPr>
          <a:xfrm>
            <a:off x="2155549" y="2022943"/>
            <a:ext cx="1691499" cy="1729181"/>
          </a:xfrm>
          <a:custGeom>
            <a:cxnLst>
              <a:cxn ang="0">
                <a:pos x="wd2" y="hd2"/>
              </a:cxn>
              <a:cxn ang="5400000">
                <a:pos x="wd2" y="hd2"/>
              </a:cxn>
              <a:cxn ang="10800000">
                <a:pos x="wd2" y="hd2"/>
              </a:cxn>
              <a:cxn ang="16200000">
                <a:pos x="wd2" y="hd2"/>
              </a:cxn>
            </a:cxnLst>
            <a:rect b="b" l="0" r="r" t="0"/>
            <a:pathLst>
              <a:path extrusionOk="0" h="21600" w="21600">
                <a:moveTo>
                  <a:pt x="1735" y="3821"/>
                </a:moveTo>
                <a:lnTo>
                  <a:pt x="4745" y="3821"/>
                </a:lnTo>
                <a:cubicBezTo>
                  <a:pt x="4832" y="6659"/>
                  <a:pt x="5371" y="8569"/>
                  <a:pt x="6052" y="9978"/>
                </a:cubicBezTo>
                <a:cubicBezTo>
                  <a:pt x="3968" y="8590"/>
                  <a:pt x="2022" y="6988"/>
                  <a:pt x="1735" y="3821"/>
                </a:cubicBezTo>
                <a:close/>
                <a:moveTo>
                  <a:pt x="10800" y="1439"/>
                </a:moveTo>
                <a:cubicBezTo>
                  <a:pt x="14079" y="1438"/>
                  <a:pt x="15359" y="2749"/>
                  <a:pt x="15358" y="3236"/>
                </a:cubicBezTo>
                <a:cubicBezTo>
                  <a:pt x="15358" y="3725"/>
                  <a:pt x="14080" y="5035"/>
                  <a:pt x="10800" y="5038"/>
                </a:cubicBezTo>
                <a:cubicBezTo>
                  <a:pt x="7521" y="5035"/>
                  <a:pt x="6242" y="3725"/>
                  <a:pt x="6242" y="3236"/>
                </a:cubicBezTo>
                <a:cubicBezTo>
                  <a:pt x="6241" y="2749"/>
                  <a:pt x="7521" y="1438"/>
                  <a:pt x="10800" y="1439"/>
                </a:cubicBezTo>
                <a:close/>
                <a:moveTo>
                  <a:pt x="15548" y="9978"/>
                </a:moveTo>
                <a:cubicBezTo>
                  <a:pt x="16230" y="8569"/>
                  <a:pt x="16768" y="6659"/>
                  <a:pt x="16855" y="3821"/>
                </a:cubicBezTo>
                <a:lnTo>
                  <a:pt x="19866" y="3821"/>
                </a:lnTo>
                <a:cubicBezTo>
                  <a:pt x="19580" y="6988"/>
                  <a:pt x="17632" y="8590"/>
                  <a:pt x="15548" y="9978"/>
                </a:cubicBezTo>
                <a:close/>
                <a:moveTo>
                  <a:pt x="12216" y="15911"/>
                </a:moveTo>
                <a:cubicBezTo>
                  <a:pt x="12216" y="14207"/>
                  <a:pt x="13537" y="13266"/>
                  <a:pt x="15690" y="11871"/>
                </a:cubicBezTo>
                <a:cubicBezTo>
                  <a:pt x="18323" y="10163"/>
                  <a:pt x="21600" y="8040"/>
                  <a:pt x="21600" y="2998"/>
                </a:cubicBezTo>
                <a:cubicBezTo>
                  <a:pt x="21600" y="2544"/>
                  <a:pt x="21220" y="2177"/>
                  <a:pt x="20750" y="2177"/>
                </a:cubicBezTo>
                <a:lnTo>
                  <a:pt x="16635" y="2177"/>
                </a:lnTo>
                <a:cubicBezTo>
                  <a:pt x="16053" y="1125"/>
                  <a:pt x="14320" y="0"/>
                  <a:pt x="10800" y="0"/>
                </a:cubicBezTo>
                <a:cubicBezTo>
                  <a:pt x="7281" y="0"/>
                  <a:pt x="5547" y="1125"/>
                  <a:pt x="4966" y="2177"/>
                </a:cubicBezTo>
                <a:lnTo>
                  <a:pt x="850" y="2177"/>
                </a:lnTo>
                <a:cubicBezTo>
                  <a:pt x="380" y="2177"/>
                  <a:pt x="0" y="2544"/>
                  <a:pt x="0" y="2998"/>
                </a:cubicBezTo>
                <a:cubicBezTo>
                  <a:pt x="0" y="8040"/>
                  <a:pt x="3277" y="10163"/>
                  <a:pt x="5912" y="11871"/>
                </a:cubicBezTo>
                <a:cubicBezTo>
                  <a:pt x="8065" y="13266"/>
                  <a:pt x="9384" y="14207"/>
                  <a:pt x="9384" y="15911"/>
                </a:cubicBezTo>
                <a:lnTo>
                  <a:pt x="9384" y="17450"/>
                </a:lnTo>
                <a:cubicBezTo>
                  <a:pt x="7122" y="17696"/>
                  <a:pt x="5461" y="18514"/>
                  <a:pt x="5461" y="19487"/>
                </a:cubicBezTo>
                <a:cubicBezTo>
                  <a:pt x="5461" y="20654"/>
                  <a:pt x="7851" y="21600"/>
                  <a:pt x="10800" y="21600"/>
                </a:cubicBezTo>
                <a:cubicBezTo>
                  <a:pt x="13749" y="21600"/>
                  <a:pt x="16139" y="20654"/>
                  <a:pt x="16139" y="19487"/>
                </a:cubicBezTo>
                <a:cubicBezTo>
                  <a:pt x="16139" y="18514"/>
                  <a:pt x="14478" y="17696"/>
                  <a:pt x="12216" y="17450"/>
                </a:cubicBezTo>
                <a:cubicBezTo>
                  <a:pt x="12216" y="17450"/>
                  <a:pt x="12216" y="15911"/>
                  <a:pt x="12216" y="15911"/>
                </a:cubicBezTo>
                <a:close/>
              </a:path>
            </a:pathLst>
          </a:custGeom>
          <a:noFill/>
          <a:ln w="12700">
            <a:solidFill>
              <a:schemeClr val="accent1"/>
            </a:solidFill>
            <a:miter lim="400000"/>
          </a:ln>
        </p:spPr>
        <p:txBody>
          <a:bodyPr anchor="ctr" bIns="38100" lIns="38100" rIns="38100" tIns="38100"/>
          <a:lstStyle/>
          <a:p>
            <a:pPr defTabSz="1219170">
              <a:defRPr sz="3200">
                <a:solidFill>
                  <a:srgbClr val="FFFFFF"/>
                </a:solidFill>
                <a:latin typeface="Helvetica Light"/>
                <a:ea typeface="Helvetica Light"/>
                <a:cs typeface="Helvetica Light"/>
                <a:sym typeface="Helvetica Light"/>
              </a:defRPr>
            </a:pPr>
            <a:endParaRPr kern="0" sz="4267">
              <a:solidFill>
                <a:srgbClr val="FFFFFF"/>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2" name="Shape 4114"/>
          <p:cNvSpPr/>
          <p:nvPr/>
        </p:nvSpPr>
        <p:spPr>
          <a:xfrm>
            <a:off x="8938917" y="2022943"/>
            <a:ext cx="1691499" cy="1729181"/>
          </a:xfrm>
          <a:custGeom>
            <a:cxnLst>
              <a:cxn ang="0">
                <a:pos x="wd2" y="hd2"/>
              </a:cxn>
              <a:cxn ang="5400000">
                <a:pos x="wd2" y="hd2"/>
              </a:cxn>
              <a:cxn ang="10800000">
                <a:pos x="wd2" y="hd2"/>
              </a:cxn>
              <a:cxn ang="16200000">
                <a:pos x="wd2" y="hd2"/>
              </a:cxn>
            </a:cxnLst>
            <a:rect b="b" l="0" r="r" t="0"/>
            <a:pathLst>
              <a:path extrusionOk="0" h="21600" w="21600">
                <a:moveTo>
                  <a:pt x="1735" y="3821"/>
                </a:moveTo>
                <a:lnTo>
                  <a:pt x="4745" y="3821"/>
                </a:lnTo>
                <a:cubicBezTo>
                  <a:pt x="4832" y="6659"/>
                  <a:pt x="5371" y="8569"/>
                  <a:pt x="6052" y="9978"/>
                </a:cubicBezTo>
                <a:cubicBezTo>
                  <a:pt x="3968" y="8590"/>
                  <a:pt x="2022" y="6988"/>
                  <a:pt x="1735" y="3821"/>
                </a:cubicBezTo>
                <a:close/>
                <a:moveTo>
                  <a:pt x="10800" y="1439"/>
                </a:moveTo>
                <a:cubicBezTo>
                  <a:pt x="14079" y="1438"/>
                  <a:pt x="15359" y="2749"/>
                  <a:pt x="15358" y="3236"/>
                </a:cubicBezTo>
                <a:cubicBezTo>
                  <a:pt x="15358" y="3725"/>
                  <a:pt x="14080" y="5035"/>
                  <a:pt x="10800" y="5038"/>
                </a:cubicBezTo>
                <a:cubicBezTo>
                  <a:pt x="7521" y="5035"/>
                  <a:pt x="6242" y="3725"/>
                  <a:pt x="6242" y="3236"/>
                </a:cubicBezTo>
                <a:cubicBezTo>
                  <a:pt x="6241" y="2749"/>
                  <a:pt x="7521" y="1438"/>
                  <a:pt x="10800" y="1439"/>
                </a:cubicBezTo>
                <a:close/>
                <a:moveTo>
                  <a:pt x="15548" y="9978"/>
                </a:moveTo>
                <a:cubicBezTo>
                  <a:pt x="16230" y="8569"/>
                  <a:pt x="16768" y="6659"/>
                  <a:pt x="16855" y="3821"/>
                </a:cubicBezTo>
                <a:lnTo>
                  <a:pt x="19866" y="3821"/>
                </a:lnTo>
                <a:cubicBezTo>
                  <a:pt x="19580" y="6988"/>
                  <a:pt x="17632" y="8590"/>
                  <a:pt x="15548" y="9978"/>
                </a:cubicBezTo>
                <a:close/>
                <a:moveTo>
                  <a:pt x="12216" y="15911"/>
                </a:moveTo>
                <a:cubicBezTo>
                  <a:pt x="12216" y="14207"/>
                  <a:pt x="13537" y="13266"/>
                  <a:pt x="15690" y="11871"/>
                </a:cubicBezTo>
                <a:cubicBezTo>
                  <a:pt x="18323" y="10163"/>
                  <a:pt x="21600" y="8040"/>
                  <a:pt x="21600" y="2998"/>
                </a:cubicBezTo>
                <a:cubicBezTo>
                  <a:pt x="21600" y="2544"/>
                  <a:pt x="21220" y="2177"/>
                  <a:pt x="20750" y="2177"/>
                </a:cubicBezTo>
                <a:lnTo>
                  <a:pt x="16635" y="2177"/>
                </a:lnTo>
                <a:cubicBezTo>
                  <a:pt x="16053" y="1125"/>
                  <a:pt x="14320" y="0"/>
                  <a:pt x="10800" y="0"/>
                </a:cubicBezTo>
                <a:cubicBezTo>
                  <a:pt x="7281" y="0"/>
                  <a:pt x="5547" y="1125"/>
                  <a:pt x="4966" y="2177"/>
                </a:cubicBezTo>
                <a:lnTo>
                  <a:pt x="850" y="2177"/>
                </a:lnTo>
                <a:cubicBezTo>
                  <a:pt x="380" y="2177"/>
                  <a:pt x="0" y="2544"/>
                  <a:pt x="0" y="2998"/>
                </a:cubicBezTo>
                <a:cubicBezTo>
                  <a:pt x="0" y="8040"/>
                  <a:pt x="3277" y="10163"/>
                  <a:pt x="5912" y="11871"/>
                </a:cubicBezTo>
                <a:cubicBezTo>
                  <a:pt x="8065" y="13266"/>
                  <a:pt x="9384" y="14207"/>
                  <a:pt x="9384" y="15911"/>
                </a:cubicBezTo>
                <a:lnTo>
                  <a:pt x="9384" y="17450"/>
                </a:lnTo>
                <a:cubicBezTo>
                  <a:pt x="7122" y="17696"/>
                  <a:pt x="5461" y="18514"/>
                  <a:pt x="5461" y="19487"/>
                </a:cubicBezTo>
                <a:cubicBezTo>
                  <a:pt x="5461" y="20654"/>
                  <a:pt x="7851" y="21600"/>
                  <a:pt x="10800" y="21600"/>
                </a:cubicBezTo>
                <a:cubicBezTo>
                  <a:pt x="13749" y="21600"/>
                  <a:pt x="16139" y="20654"/>
                  <a:pt x="16139" y="19487"/>
                </a:cubicBezTo>
                <a:cubicBezTo>
                  <a:pt x="16139" y="18514"/>
                  <a:pt x="14478" y="17696"/>
                  <a:pt x="12216" y="17450"/>
                </a:cubicBezTo>
                <a:cubicBezTo>
                  <a:pt x="12216" y="17450"/>
                  <a:pt x="12216" y="15911"/>
                  <a:pt x="12216" y="15911"/>
                </a:cubicBezTo>
                <a:close/>
              </a:path>
            </a:pathLst>
          </a:custGeom>
          <a:noFill/>
          <a:ln w="12700">
            <a:solidFill>
              <a:schemeClr val="accent2"/>
            </a:solidFill>
            <a:miter lim="400000"/>
          </a:ln>
        </p:spPr>
        <p:txBody>
          <a:bodyPr anchor="ctr" bIns="38100" lIns="38100" rIns="38100" tIns="38100"/>
          <a:lstStyle/>
          <a:p>
            <a:pPr defTabSz="1219170">
              <a:defRPr sz="3200">
                <a:solidFill>
                  <a:srgbClr val="FFFFFF"/>
                </a:solidFill>
                <a:latin typeface="Helvetica Light"/>
                <a:ea typeface="Helvetica Light"/>
                <a:cs typeface="Helvetica Light"/>
                <a:sym typeface="Helvetica Light"/>
              </a:defRPr>
            </a:pPr>
            <a:endParaRPr kern="0" sz="4267">
              <a:solidFill>
                <a:srgbClr val="FFFFFF"/>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3" name="Shape 4115"/>
          <p:cNvSpPr/>
          <p:nvPr/>
        </p:nvSpPr>
        <p:spPr>
          <a:xfrm>
            <a:off x="6673948" y="2022943"/>
            <a:ext cx="1691499" cy="1729181"/>
          </a:xfrm>
          <a:custGeom>
            <a:cxnLst>
              <a:cxn ang="0">
                <a:pos x="wd2" y="hd2"/>
              </a:cxn>
              <a:cxn ang="5400000">
                <a:pos x="wd2" y="hd2"/>
              </a:cxn>
              <a:cxn ang="10800000">
                <a:pos x="wd2" y="hd2"/>
              </a:cxn>
              <a:cxn ang="16200000">
                <a:pos x="wd2" y="hd2"/>
              </a:cxn>
            </a:cxnLst>
            <a:rect b="b" l="0" r="r" t="0"/>
            <a:pathLst>
              <a:path extrusionOk="0" h="21600" w="21600">
                <a:moveTo>
                  <a:pt x="1735" y="3821"/>
                </a:moveTo>
                <a:lnTo>
                  <a:pt x="4745" y="3821"/>
                </a:lnTo>
                <a:cubicBezTo>
                  <a:pt x="4832" y="6659"/>
                  <a:pt x="5371" y="8569"/>
                  <a:pt x="6052" y="9978"/>
                </a:cubicBezTo>
                <a:cubicBezTo>
                  <a:pt x="3968" y="8590"/>
                  <a:pt x="2022" y="6988"/>
                  <a:pt x="1735" y="3821"/>
                </a:cubicBezTo>
                <a:close/>
                <a:moveTo>
                  <a:pt x="10800" y="1439"/>
                </a:moveTo>
                <a:cubicBezTo>
                  <a:pt x="14079" y="1438"/>
                  <a:pt x="15359" y="2749"/>
                  <a:pt x="15358" y="3236"/>
                </a:cubicBezTo>
                <a:cubicBezTo>
                  <a:pt x="15358" y="3725"/>
                  <a:pt x="14080" y="5035"/>
                  <a:pt x="10800" y="5038"/>
                </a:cubicBezTo>
                <a:cubicBezTo>
                  <a:pt x="7521" y="5035"/>
                  <a:pt x="6242" y="3725"/>
                  <a:pt x="6242" y="3236"/>
                </a:cubicBezTo>
                <a:cubicBezTo>
                  <a:pt x="6241" y="2749"/>
                  <a:pt x="7521" y="1438"/>
                  <a:pt x="10800" y="1439"/>
                </a:cubicBezTo>
                <a:close/>
                <a:moveTo>
                  <a:pt x="15548" y="9978"/>
                </a:moveTo>
                <a:cubicBezTo>
                  <a:pt x="16230" y="8569"/>
                  <a:pt x="16768" y="6659"/>
                  <a:pt x="16855" y="3821"/>
                </a:cubicBezTo>
                <a:lnTo>
                  <a:pt x="19866" y="3821"/>
                </a:lnTo>
                <a:cubicBezTo>
                  <a:pt x="19580" y="6988"/>
                  <a:pt x="17632" y="8590"/>
                  <a:pt x="15548" y="9978"/>
                </a:cubicBezTo>
                <a:close/>
                <a:moveTo>
                  <a:pt x="12216" y="15911"/>
                </a:moveTo>
                <a:cubicBezTo>
                  <a:pt x="12216" y="14207"/>
                  <a:pt x="13537" y="13266"/>
                  <a:pt x="15690" y="11871"/>
                </a:cubicBezTo>
                <a:cubicBezTo>
                  <a:pt x="18323" y="10163"/>
                  <a:pt x="21600" y="8040"/>
                  <a:pt x="21600" y="2998"/>
                </a:cubicBezTo>
                <a:cubicBezTo>
                  <a:pt x="21600" y="2544"/>
                  <a:pt x="21220" y="2177"/>
                  <a:pt x="20750" y="2177"/>
                </a:cubicBezTo>
                <a:lnTo>
                  <a:pt x="16635" y="2177"/>
                </a:lnTo>
                <a:cubicBezTo>
                  <a:pt x="16053" y="1125"/>
                  <a:pt x="14320" y="0"/>
                  <a:pt x="10800" y="0"/>
                </a:cubicBezTo>
                <a:cubicBezTo>
                  <a:pt x="7281" y="0"/>
                  <a:pt x="5547" y="1125"/>
                  <a:pt x="4966" y="2177"/>
                </a:cubicBezTo>
                <a:lnTo>
                  <a:pt x="850" y="2177"/>
                </a:lnTo>
                <a:cubicBezTo>
                  <a:pt x="380" y="2177"/>
                  <a:pt x="0" y="2544"/>
                  <a:pt x="0" y="2998"/>
                </a:cubicBezTo>
                <a:cubicBezTo>
                  <a:pt x="0" y="8040"/>
                  <a:pt x="3277" y="10163"/>
                  <a:pt x="5912" y="11871"/>
                </a:cubicBezTo>
                <a:cubicBezTo>
                  <a:pt x="8065" y="13266"/>
                  <a:pt x="9384" y="14207"/>
                  <a:pt x="9384" y="15911"/>
                </a:cubicBezTo>
                <a:lnTo>
                  <a:pt x="9384" y="17450"/>
                </a:lnTo>
                <a:cubicBezTo>
                  <a:pt x="7122" y="17696"/>
                  <a:pt x="5461" y="18514"/>
                  <a:pt x="5461" y="19487"/>
                </a:cubicBezTo>
                <a:cubicBezTo>
                  <a:pt x="5461" y="20654"/>
                  <a:pt x="7851" y="21600"/>
                  <a:pt x="10800" y="21600"/>
                </a:cubicBezTo>
                <a:cubicBezTo>
                  <a:pt x="13749" y="21600"/>
                  <a:pt x="16139" y="20654"/>
                  <a:pt x="16139" y="19487"/>
                </a:cubicBezTo>
                <a:cubicBezTo>
                  <a:pt x="16139" y="18514"/>
                  <a:pt x="14478" y="17696"/>
                  <a:pt x="12216" y="17450"/>
                </a:cubicBezTo>
                <a:cubicBezTo>
                  <a:pt x="12216" y="17450"/>
                  <a:pt x="12216" y="15911"/>
                  <a:pt x="12216" y="15911"/>
                </a:cubicBezTo>
                <a:close/>
              </a:path>
            </a:pathLst>
          </a:custGeom>
          <a:noFill/>
          <a:ln w="12700">
            <a:solidFill>
              <a:schemeClr val="accent1"/>
            </a:solidFill>
            <a:miter lim="400000"/>
          </a:ln>
        </p:spPr>
        <p:txBody>
          <a:bodyPr anchor="ctr" bIns="38100" lIns="38100" rIns="38100" tIns="38100"/>
          <a:lstStyle/>
          <a:p>
            <a:pPr defTabSz="1219170">
              <a:defRPr sz="3200">
                <a:solidFill>
                  <a:srgbClr val="FFFFFF"/>
                </a:solidFill>
                <a:latin typeface="Helvetica Light"/>
                <a:ea typeface="Helvetica Light"/>
                <a:cs typeface="Helvetica Light"/>
                <a:sym typeface="Helvetica Light"/>
              </a:defRPr>
            </a:pPr>
            <a:endParaRPr kern="0" sz="4267">
              <a:solidFill>
                <a:srgbClr val="FFFFFF"/>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4" name="TextBox 6"/>
          <p:cNvSpPr txBox="1"/>
          <p:nvPr/>
        </p:nvSpPr>
        <p:spPr>
          <a:xfrm>
            <a:off x="2550481" y="2530586"/>
            <a:ext cx="901700" cy="426720"/>
          </a:xfrm>
          <a:prstGeom prst="rect">
            <a:avLst/>
          </a:prstGeom>
          <a:noFill/>
        </p:spPr>
        <p:txBody>
          <a:bodyPr bIns="0" lIns="0" rIns="0" rtlCol="0" tIns="0" wrap="square">
            <a:spAutoFit/>
          </a:bodyPr>
          <a:lstStyle/>
          <a:p>
            <a:pPr algn="ctr" defTabSz="1219170">
              <a:defRPr/>
            </a:pPr>
            <a:r>
              <a:rPr kern="0" lang="en-GB" sz="2800">
                <a:solidFill>
                  <a:sysClr lastClr="FFFFFF" val="window"/>
                </a:solidFill>
                <a:latin charset="-122" panose="020b0503020204020204" pitchFamily="34" typeface="微软雅黑"/>
                <a:ea charset="-122" panose="020b0503020204020204" pitchFamily="34" typeface="微软雅黑"/>
                <a:sym charset="-122" panose="02010601030101010101" pitchFamily="2" typeface="FZHei-B01S"/>
              </a:rPr>
              <a:t>1</a:t>
            </a:r>
          </a:p>
        </p:txBody>
      </p:sp>
      <p:sp>
        <p:nvSpPr>
          <p:cNvPr id="15" name="TextBox 7"/>
          <p:cNvSpPr txBox="1"/>
          <p:nvPr/>
        </p:nvSpPr>
        <p:spPr>
          <a:xfrm>
            <a:off x="4831022" y="2530586"/>
            <a:ext cx="901700" cy="426720"/>
          </a:xfrm>
          <a:prstGeom prst="rect">
            <a:avLst/>
          </a:prstGeom>
          <a:noFill/>
        </p:spPr>
        <p:txBody>
          <a:bodyPr bIns="0" lIns="0" rIns="0" rtlCol="0" tIns="0" wrap="square">
            <a:spAutoFit/>
          </a:bodyPr>
          <a:lstStyle/>
          <a:p>
            <a:pPr algn="ctr" defTabSz="1219170">
              <a:defRPr/>
            </a:pPr>
            <a:r>
              <a:rPr kern="0" lang="en-US" sz="2800">
                <a:solidFill>
                  <a:sysClr lastClr="FFFFFF" val="window"/>
                </a:solidFill>
                <a:latin charset="-122" panose="020b0503020204020204" pitchFamily="34" typeface="微软雅黑"/>
                <a:ea charset="-122" panose="020b0503020204020204" pitchFamily="34" typeface="微软雅黑"/>
                <a:sym charset="-122" panose="02010601030101010101" pitchFamily="2" typeface="FZHei-B01S"/>
              </a:rPr>
              <a:t>2</a:t>
            </a:r>
          </a:p>
        </p:txBody>
      </p:sp>
      <p:sp>
        <p:nvSpPr>
          <p:cNvPr id="16" name="TextBox 9"/>
          <p:cNvSpPr txBox="1"/>
          <p:nvPr/>
        </p:nvSpPr>
        <p:spPr>
          <a:xfrm>
            <a:off x="7061062" y="2530586"/>
            <a:ext cx="901700" cy="426720"/>
          </a:xfrm>
          <a:prstGeom prst="rect">
            <a:avLst/>
          </a:prstGeom>
          <a:noFill/>
        </p:spPr>
        <p:txBody>
          <a:bodyPr bIns="0" lIns="0" rIns="0" rtlCol="0" tIns="0" wrap="square">
            <a:spAutoFit/>
          </a:bodyPr>
          <a:lstStyle/>
          <a:p>
            <a:pPr algn="ctr" defTabSz="1219170">
              <a:defRPr/>
            </a:pPr>
            <a:r>
              <a:rPr kern="0" lang="en-US" sz="2800">
                <a:solidFill>
                  <a:sysClr lastClr="FFFFFF" val="window"/>
                </a:solidFill>
                <a:latin charset="-122" panose="020b0503020204020204" pitchFamily="34" typeface="微软雅黑"/>
                <a:ea charset="-122" panose="020b0503020204020204" pitchFamily="34" typeface="微软雅黑"/>
                <a:sym charset="-122" panose="02010601030101010101" pitchFamily="2" typeface="FZHei-B01S"/>
              </a:rPr>
              <a:t>3</a:t>
            </a:r>
          </a:p>
        </p:txBody>
      </p:sp>
      <p:sp>
        <p:nvSpPr>
          <p:cNvPr id="17" name="TextBox 10"/>
          <p:cNvSpPr txBox="1"/>
          <p:nvPr/>
        </p:nvSpPr>
        <p:spPr>
          <a:xfrm>
            <a:off x="9341603" y="2530586"/>
            <a:ext cx="901700" cy="426720"/>
          </a:xfrm>
          <a:prstGeom prst="rect">
            <a:avLst/>
          </a:prstGeom>
          <a:noFill/>
        </p:spPr>
        <p:txBody>
          <a:bodyPr bIns="0" lIns="0" rIns="0" rtlCol="0" tIns="0" wrap="square">
            <a:spAutoFit/>
          </a:bodyPr>
          <a:lstStyle/>
          <a:p>
            <a:pPr algn="ctr" defTabSz="1219170">
              <a:defRPr/>
            </a:pPr>
            <a:r>
              <a:rPr kern="0" lang="en-GB" sz="2800">
                <a:solidFill>
                  <a:sysClr lastClr="FFFFFF" val="window"/>
                </a:solidFill>
                <a:latin charset="-122" panose="020b0503020204020204" pitchFamily="34" typeface="微软雅黑"/>
                <a:ea charset="-122" panose="020b0503020204020204" pitchFamily="34" typeface="微软雅黑"/>
                <a:sym charset="-122" panose="02010601030101010101" pitchFamily="2" typeface="FZHei-B01S"/>
              </a:rPr>
              <a:t>4</a:t>
            </a:r>
          </a:p>
        </p:txBody>
      </p:sp>
      <p:sp>
        <p:nvSpPr>
          <p:cNvPr id="18" name="Text Placeholder 2"/>
          <p:cNvSpPr txBox="1"/>
          <p:nvPr/>
        </p:nvSpPr>
        <p:spPr>
          <a:xfrm>
            <a:off x="1972255" y="4001455"/>
            <a:ext cx="2013460" cy="261780"/>
          </a:xfrm>
          <a:prstGeom prst="rect">
            <a:avLst/>
          </a:prstGeom>
          <a:noFill/>
        </p:spPr>
        <p:txBody>
          <a:bodyPr anchor="ctr" bIns="45720" lIns="0" rIns="0" rtlCol="0" tIns="45720" vert="horz">
            <a:noAutofit/>
          </a:bodyPr>
          <a:lstStyle>
            <a:lvl1pPr algn="l" defTabSz="685800" eaLnBrk="1" hangingPunct="1" indent="0" latinLnBrk="0" marL="0" rtl="0">
              <a:lnSpc>
                <a:spcPct val="90000"/>
              </a:lnSpc>
              <a:spcBef>
                <a:spcPts val="750"/>
              </a:spcBef>
              <a:buFont charset="0" panose="020b0604020202020204" pitchFamily="34" typeface="Arial"/>
              <a:buNone/>
              <a:defRPr b="0" baseline="0" kern="1200" sz="1200">
                <a:solidFill>
                  <a:srgbClr val="F02423"/>
                </a:solidFill>
                <a:latin charset="0" panose="02000000000000000000" pitchFamily="50" typeface="Kontrapunkt Bob"/>
                <a:ea typeface="+mn-ea"/>
                <a:cs typeface="+mn-cs"/>
              </a:defRPr>
            </a:lvl1pPr>
            <a:lvl2pPr algn="l" defTabSz="685800" eaLnBrk="1" hangingPunct="1" indent="0" latinLnBrk="0" marL="342900" rtl="0">
              <a:lnSpc>
                <a:spcPct val="90000"/>
              </a:lnSpc>
              <a:spcBef>
                <a:spcPts val="375"/>
              </a:spcBef>
              <a:buFont charset="0" panose="020b0604020202020204" pitchFamily="34" typeface="Arial"/>
              <a:buNone/>
              <a:defRPr kern="1200" sz="1800">
                <a:solidFill>
                  <a:schemeClr val="tx1"/>
                </a:solidFill>
                <a:latin typeface="+mn-lt"/>
                <a:ea typeface="+mn-ea"/>
                <a:cs typeface="+mn-cs"/>
              </a:defRPr>
            </a:lvl2pPr>
            <a:lvl3pPr algn="l" defTabSz="685800" eaLnBrk="1" hangingPunct="1" indent="0" latinLnBrk="0" marL="685800" rtl="0">
              <a:lnSpc>
                <a:spcPct val="90000"/>
              </a:lnSpc>
              <a:spcBef>
                <a:spcPts val="375"/>
              </a:spcBef>
              <a:buFont charset="0" panose="020b0604020202020204" pitchFamily="34" typeface="Arial"/>
              <a:buNone/>
              <a:defRPr kern="1200" sz="1500">
                <a:solidFill>
                  <a:schemeClr val="tx1"/>
                </a:solidFill>
                <a:latin typeface="+mn-lt"/>
                <a:ea typeface="+mn-ea"/>
                <a:cs typeface="+mn-cs"/>
              </a:defRPr>
            </a:lvl3pPr>
            <a:lvl4pPr algn="l" defTabSz="685800" eaLnBrk="1" hangingPunct="1" indent="0" latinLnBrk="0" marL="1028700" rtl="0">
              <a:lnSpc>
                <a:spcPct val="90000"/>
              </a:lnSpc>
              <a:spcBef>
                <a:spcPts val="375"/>
              </a:spcBef>
              <a:buFont charset="0" panose="020b0604020202020204" pitchFamily="34" typeface="Arial"/>
              <a:buNone/>
              <a:defRPr kern="1200" sz="1400">
                <a:solidFill>
                  <a:schemeClr val="tx1"/>
                </a:solidFill>
                <a:latin typeface="+mn-lt"/>
                <a:ea typeface="+mn-ea"/>
                <a:cs typeface="+mn-cs"/>
              </a:defRPr>
            </a:lvl4pPr>
            <a:lvl5pPr algn="l" defTabSz="685800" eaLnBrk="1" hangingPunct="1" indent="0" latinLnBrk="0" marL="1371600" rtl="0">
              <a:lnSpc>
                <a:spcPct val="90000"/>
              </a:lnSpc>
              <a:spcBef>
                <a:spcPts val="375"/>
              </a:spcBef>
              <a:buFont charset="0" panose="020b0604020202020204" pitchFamily="34" typeface="Arial"/>
              <a:buNone/>
              <a:defRPr kern="1200" sz="1400">
                <a:solidFill>
                  <a:schemeClr val="tx1"/>
                </a:solidFill>
                <a:latin typeface="+mn-lt"/>
                <a:ea typeface="+mn-ea"/>
                <a:cs typeface="+mn-cs"/>
              </a:defRPr>
            </a:lvl5pPr>
            <a:lvl6pPr algn="l" defTabSz="685800" eaLnBrk="1" hangingPunct="1" indent="-171450" latinLnBrk="0" marL="1885950" rtl="0">
              <a:lnSpc>
                <a:spcPct val="90000"/>
              </a:lnSpc>
              <a:spcBef>
                <a:spcPts val="375"/>
              </a:spcBef>
              <a:buFont charset="0" panose="020b0604020202020204" pitchFamily="34" typeface="Arial"/>
              <a:buChar char="•"/>
              <a:defRPr kern="1200" sz="1400">
                <a:solidFill>
                  <a:schemeClr val="tx1"/>
                </a:solidFill>
                <a:latin typeface="+mn-lt"/>
                <a:ea typeface="+mn-ea"/>
                <a:cs typeface="+mn-cs"/>
              </a:defRPr>
            </a:lvl6pPr>
            <a:lvl7pPr algn="l" defTabSz="685800" eaLnBrk="1" hangingPunct="1" indent="-171450" latinLnBrk="0" marL="2228850" rtl="0">
              <a:lnSpc>
                <a:spcPct val="90000"/>
              </a:lnSpc>
              <a:spcBef>
                <a:spcPts val="375"/>
              </a:spcBef>
              <a:buFont charset="0" panose="020b0604020202020204" pitchFamily="34" typeface="Arial"/>
              <a:buChar char="•"/>
              <a:defRPr kern="1200" sz="1400">
                <a:solidFill>
                  <a:schemeClr val="tx1"/>
                </a:solidFill>
                <a:latin typeface="+mn-lt"/>
                <a:ea typeface="+mn-ea"/>
                <a:cs typeface="+mn-cs"/>
              </a:defRPr>
            </a:lvl7pPr>
            <a:lvl8pPr algn="l" defTabSz="685800" eaLnBrk="1" hangingPunct="1" indent="-171450" latinLnBrk="0" marL="2571750" rtl="0">
              <a:lnSpc>
                <a:spcPct val="90000"/>
              </a:lnSpc>
              <a:spcBef>
                <a:spcPts val="375"/>
              </a:spcBef>
              <a:buFont charset="0" panose="020b0604020202020204" pitchFamily="34" typeface="Arial"/>
              <a:buChar char="•"/>
              <a:defRPr kern="1200" sz="1400">
                <a:solidFill>
                  <a:schemeClr val="tx1"/>
                </a:solidFill>
                <a:latin typeface="+mn-lt"/>
                <a:ea typeface="+mn-ea"/>
                <a:cs typeface="+mn-cs"/>
              </a:defRPr>
            </a:lvl8pPr>
            <a:lvl9pPr algn="l" defTabSz="685800" eaLnBrk="1" hangingPunct="1" indent="-171450" latinLnBrk="0" marL="2914650" rtl="0">
              <a:lnSpc>
                <a:spcPct val="90000"/>
              </a:lnSpc>
              <a:spcBef>
                <a:spcPts val="375"/>
              </a:spcBef>
              <a:buFont charset="0" panose="020b0604020202020204" pitchFamily="34" typeface="Arial"/>
              <a:buChar char="•"/>
              <a:defRPr kern="1200" sz="1400">
                <a:solidFill>
                  <a:schemeClr val="tx1"/>
                </a:solidFill>
                <a:latin typeface="+mn-lt"/>
                <a:ea typeface="+mn-ea"/>
                <a:cs typeface="+mn-cs"/>
              </a:defRPr>
            </a:lvl9pPr>
          </a:lstStyle>
          <a:p>
            <a:pPr algn="ctr" defTabSz="914377">
              <a:spcBef>
                <a:spcPts val="1000"/>
              </a:spcBef>
              <a:defRPr/>
            </a:pPr>
            <a:r>
              <a:rPr lang="en-GB" sz="1467">
                <a:solidFill>
                  <a:schemeClr val="bg1"/>
                </a:solidFill>
                <a:latin charset="-122" panose="020b0503020204020204" pitchFamily="34" typeface="微软雅黑"/>
                <a:ea charset="-122" panose="020b0503020204020204" pitchFamily="34" typeface="微软雅黑"/>
                <a:sym charset="-122" panose="02010601030101010101" pitchFamily="2" typeface="FZHei-B01S"/>
              </a:rPr>
              <a:t>2013</a:t>
            </a:r>
          </a:p>
        </p:txBody>
      </p:sp>
      <p:sp>
        <p:nvSpPr>
          <p:cNvPr id="19" name="TextBox 12"/>
          <p:cNvSpPr txBox="1"/>
          <p:nvPr/>
        </p:nvSpPr>
        <p:spPr>
          <a:xfrm>
            <a:off x="1972255" y="4892433"/>
            <a:ext cx="2013460" cy="975360"/>
          </a:xfrm>
          <a:prstGeom prst="rect">
            <a:avLst/>
          </a:prstGeom>
          <a:noFill/>
        </p:spPr>
        <p:txBody>
          <a:bodyPr bIns="0" lIns="0" rIns="0" rtlCol="0" tIns="0" wrap="square">
            <a:spAutoFit/>
          </a:bodyPr>
          <a:lstStyle/>
          <a:p>
            <a:pPr algn="ctr" defTabSz="1219170"/>
            <a:r>
              <a:rPr altLang="en-US" kern="0"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单击添加文本内容</a:t>
            </a:r>
          </a:p>
          <a:p>
            <a:pPr algn="ctr" defTabSz="1219170"/>
            <a:r>
              <a:rPr altLang="en-US" kern="0"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单击添加文本内容</a:t>
            </a:r>
          </a:p>
          <a:p>
            <a:pPr algn="ctr" defTabSz="1219170"/>
            <a:r>
              <a:rPr altLang="en-US" kern="0"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单击添加文本内容</a:t>
            </a:r>
          </a:p>
          <a:p>
            <a:pPr algn="ctr" defTabSz="1219170"/>
            <a:r>
              <a:rPr altLang="en-US" kern="0"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单击添加文本内容</a:t>
            </a:r>
          </a:p>
        </p:txBody>
      </p:sp>
      <p:sp>
        <p:nvSpPr>
          <p:cNvPr id="20" name="Text Placeholder 2"/>
          <p:cNvSpPr txBox="1"/>
          <p:nvPr/>
        </p:nvSpPr>
        <p:spPr>
          <a:xfrm>
            <a:off x="4278958" y="4001455"/>
            <a:ext cx="2013460" cy="261780"/>
          </a:xfrm>
          <a:prstGeom prst="rect">
            <a:avLst/>
          </a:prstGeom>
          <a:noFill/>
        </p:spPr>
        <p:txBody>
          <a:bodyPr anchor="ctr" bIns="45720" lIns="0" rIns="0" rtlCol="0" tIns="45720" vert="horz">
            <a:noAutofit/>
          </a:bodyPr>
          <a:lstStyle>
            <a:lvl1pPr algn="l" defTabSz="685800" eaLnBrk="1" hangingPunct="1" indent="0" latinLnBrk="0" marL="0" rtl="0">
              <a:lnSpc>
                <a:spcPct val="90000"/>
              </a:lnSpc>
              <a:spcBef>
                <a:spcPts val="750"/>
              </a:spcBef>
              <a:buFont charset="0" panose="020b0604020202020204" pitchFamily="34" typeface="Arial"/>
              <a:buNone/>
              <a:defRPr b="0" baseline="0" kern="1200" sz="1200">
                <a:solidFill>
                  <a:srgbClr val="F02423"/>
                </a:solidFill>
                <a:latin charset="0" panose="02000000000000000000" pitchFamily="50" typeface="Kontrapunkt Bob"/>
                <a:ea typeface="+mn-ea"/>
                <a:cs typeface="+mn-cs"/>
              </a:defRPr>
            </a:lvl1pPr>
            <a:lvl2pPr algn="l" defTabSz="685800" eaLnBrk="1" hangingPunct="1" indent="0" latinLnBrk="0" marL="342900" rtl="0">
              <a:lnSpc>
                <a:spcPct val="90000"/>
              </a:lnSpc>
              <a:spcBef>
                <a:spcPts val="375"/>
              </a:spcBef>
              <a:buFont charset="0" panose="020b0604020202020204" pitchFamily="34" typeface="Arial"/>
              <a:buNone/>
              <a:defRPr kern="1200" sz="1800">
                <a:solidFill>
                  <a:schemeClr val="tx1"/>
                </a:solidFill>
                <a:latin typeface="+mn-lt"/>
                <a:ea typeface="+mn-ea"/>
                <a:cs typeface="+mn-cs"/>
              </a:defRPr>
            </a:lvl2pPr>
            <a:lvl3pPr algn="l" defTabSz="685800" eaLnBrk="1" hangingPunct="1" indent="0" latinLnBrk="0" marL="685800" rtl="0">
              <a:lnSpc>
                <a:spcPct val="90000"/>
              </a:lnSpc>
              <a:spcBef>
                <a:spcPts val="375"/>
              </a:spcBef>
              <a:buFont charset="0" panose="020b0604020202020204" pitchFamily="34" typeface="Arial"/>
              <a:buNone/>
              <a:defRPr kern="1200" sz="1500">
                <a:solidFill>
                  <a:schemeClr val="tx1"/>
                </a:solidFill>
                <a:latin typeface="+mn-lt"/>
                <a:ea typeface="+mn-ea"/>
                <a:cs typeface="+mn-cs"/>
              </a:defRPr>
            </a:lvl3pPr>
            <a:lvl4pPr algn="l" defTabSz="685800" eaLnBrk="1" hangingPunct="1" indent="0" latinLnBrk="0" marL="1028700" rtl="0">
              <a:lnSpc>
                <a:spcPct val="90000"/>
              </a:lnSpc>
              <a:spcBef>
                <a:spcPts val="375"/>
              </a:spcBef>
              <a:buFont charset="0" panose="020b0604020202020204" pitchFamily="34" typeface="Arial"/>
              <a:buNone/>
              <a:defRPr kern="1200" sz="1400">
                <a:solidFill>
                  <a:schemeClr val="tx1"/>
                </a:solidFill>
                <a:latin typeface="+mn-lt"/>
                <a:ea typeface="+mn-ea"/>
                <a:cs typeface="+mn-cs"/>
              </a:defRPr>
            </a:lvl4pPr>
            <a:lvl5pPr algn="l" defTabSz="685800" eaLnBrk="1" hangingPunct="1" indent="0" latinLnBrk="0" marL="1371600" rtl="0">
              <a:lnSpc>
                <a:spcPct val="90000"/>
              </a:lnSpc>
              <a:spcBef>
                <a:spcPts val="375"/>
              </a:spcBef>
              <a:buFont charset="0" panose="020b0604020202020204" pitchFamily="34" typeface="Arial"/>
              <a:buNone/>
              <a:defRPr kern="1200" sz="1400">
                <a:solidFill>
                  <a:schemeClr val="tx1"/>
                </a:solidFill>
                <a:latin typeface="+mn-lt"/>
                <a:ea typeface="+mn-ea"/>
                <a:cs typeface="+mn-cs"/>
              </a:defRPr>
            </a:lvl5pPr>
            <a:lvl6pPr algn="l" defTabSz="685800" eaLnBrk="1" hangingPunct="1" indent="-171450" latinLnBrk="0" marL="1885950" rtl="0">
              <a:lnSpc>
                <a:spcPct val="90000"/>
              </a:lnSpc>
              <a:spcBef>
                <a:spcPts val="375"/>
              </a:spcBef>
              <a:buFont charset="0" panose="020b0604020202020204" pitchFamily="34" typeface="Arial"/>
              <a:buChar char="•"/>
              <a:defRPr kern="1200" sz="1400">
                <a:solidFill>
                  <a:schemeClr val="tx1"/>
                </a:solidFill>
                <a:latin typeface="+mn-lt"/>
                <a:ea typeface="+mn-ea"/>
                <a:cs typeface="+mn-cs"/>
              </a:defRPr>
            </a:lvl6pPr>
            <a:lvl7pPr algn="l" defTabSz="685800" eaLnBrk="1" hangingPunct="1" indent="-171450" latinLnBrk="0" marL="2228850" rtl="0">
              <a:lnSpc>
                <a:spcPct val="90000"/>
              </a:lnSpc>
              <a:spcBef>
                <a:spcPts val="375"/>
              </a:spcBef>
              <a:buFont charset="0" panose="020b0604020202020204" pitchFamily="34" typeface="Arial"/>
              <a:buChar char="•"/>
              <a:defRPr kern="1200" sz="1400">
                <a:solidFill>
                  <a:schemeClr val="tx1"/>
                </a:solidFill>
                <a:latin typeface="+mn-lt"/>
                <a:ea typeface="+mn-ea"/>
                <a:cs typeface="+mn-cs"/>
              </a:defRPr>
            </a:lvl7pPr>
            <a:lvl8pPr algn="l" defTabSz="685800" eaLnBrk="1" hangingPunct="1" indent="-171450" latinLnBrk="0" marL="2571750" rtl="0">
              <a:lnSpc>
                <a:spcPct val="90000"/>
              </a:lnSpc>
              <a:spcBef>
                <a:spcPts val="375"/>
              </a:spcBef>
              <a:buFont charset="0" panose="020b0604020202020204" pitchFamily="34" typeface="Arial"/>
              <a:buChar char="•"/>
              <a:defRPr kern="1200" sz="1400">
                <a:solidFill>
                  <a:schemeClr val="tx1"/>
                </a:solidFill>
                <a:latin typeface="+mn-lt"/>
                <a:ea typeface="+mn-ea"/>
                <a:cs typeface="+mn-cs"/>
              </a:defRPr>
            </a:lvl8pPr>
            <a:lvl9pPr algn="l" defTabSz="685800" eaLnBrk="1" hangingPunct="1" indent="-171450" latinLnBrk="0" marL="2914650" rtl="0">
              <a:lnSpc>
                <a:spcPct val="90000"/>
              </a:lnSpc>
              <a:spcBef>
                <a:spcPts val="375"/>
              </a:spcBef>
              <a:buFont charset="0" panose="020b0604020202020204" pitchFamily="34" typeface="Arial"/>
              <a:buChar char="•"/>
              <a:defRPr kern="1200" sz="1400">
                <a:solidFill>
                  <a:schemeClr val="tx1"/>
                </a:solidFill>
                <a:latin typeface="+mn-lt"/>
                <a:ea typeface="+mn-ea"/>
                <a:cs typeface="+mn-cs"/>
              </a:defRPr>
            </a:lvl9pPr>
          </a:lstStyle>
          <a:p>
            <a:pPr algn="ctr" defTabSz="914377">
              <a:spcBef>
                <a:spcPts val="1000"/>
              </a:spcBef>
              <a:defRPr/>
            </a:pPr>
            <a:r>
              <a:rPr lang="en-GB" sz="1467">
                <a:solidFill>
                  <a:schemeClr val="bg1"/>
                </a:solidFill>
                <a:latin charset="-122" panose="020b0503020204020204" pitchFamily="34" typeface="微软雅黑"/>
                <a:ea charset="-122" panose="020b0503020204020204" pitchFamily="34" typeface="微软雅黑"/>
                <a:sym charset="-122" panose="02010601030101010101" pitchFamily="2" typeface="FZHei-B01S"/>
              </a:rPr>
              <a:t>2014</a:t>
            </a:r>
          </a:p>
        </p:txBody>
      </p:sp>
      <p:sp>
        <p:nvSpPr>
          <p:cNvPr id="21" name="TextBox 14"/>
          <p:cNvSpPr txBox="1"/>
          <p:nvPr/>
        </p:nvSpPr>
        <p:spPr>
          <a:xfrm>
            <a:off x="4278958" y="4867655"/>
            <a:ext cx="2013460" cy="975360"/>
          </a:xfrm>
          <a:prstGeom prst="rect">
            <a:avLst/>
          </a:prstGeom>
          <a:noFill/>
        </p:spPr>
        <p:txBody>
          <a:bodyPr bIns="0" lIns="0" rIns="0" rtlCol="0" tIns="0" wrap="square">
            <a:spAutoFit/>
          </a:bodyPr>
          <a:lstStyle/>
          <a:p>
            <a:pPr algn="ctr" defTabSz="1219170">
              <a:defRPr/>
            </a:pPr>
            <a:r>
              <a:rPr altLang="en-US" kern="0"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单击添加文本内容</a:t>
            </a:r>
          </a:p>
          <a:p>
            <a:pPr algn="ctr" defTabSz="1219170">
              <a:defRPr/>
            </a:pPr>
            <a:r>
              <a:rPr altLang="en-US" kern="0"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单击添加文本内容</a:t>
            </a:r>
          </a:p>
          <a:p>
            <a:pPr algn="ctr" defTabSz="1219170">
              <a:defRPr/>
            </a:pPr>
            <a:r>
              <a:rPr altLang="en-US" kern="0"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单击添加文本内容</a:t>
            </a:r>
          </a:p>
          <a:p>
            <a:pPr algn="ctr" defTabSz="1219170">
              <a:defRPr/>
            </a:pPr>
            <a:r>
              <a:rPr altLang="en-US" kern="0"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单击添加文本内容</a:t>
            </a:r>
          </a:p>
        </p:txBody>
      </p:sp>
      <p:sp>
        <p:nvSpPr>
          <p:cNvPr id="22" name="Text Placeholder 2"/>
          <p:cNvSpPr txBox="1"/>
          <p:nvPr/>
        </p:nvSpPr>
        <p:spPr>
          <a:xfrm>
            <a:off x="6502493" y="4001455"/>
            <a:ext cx="2013460" cy="261780"/>
          </a:xfrm>
          <a:prstGeom prst="rect">
            <a:avLst/>
          </a:prstGeom>
          <a:noFill/>
        </p:spPr>
        <p:txBody>
          <a:bodyPr anchor="ctr" bIns="45720" lIns="0" rIns="0" rtlCol="0" tIns="45720" vert="horz">
            <a:noAutofit/>
          </a:bodyPr>
          <a:lstStyle>
            <a:lvl1pPr algn="l" defTabSz="685800" eaLnBrk="1" hangingPunct="1" indent="0" latinLnBrk="0" marL="0" rtl="0">
              <a:lnSpc>
                <a:spcPct val="90000"/>
              </a:lnSpc>
              <a:spcBef>
                <a:spcPts val="750"/>
              </a:spcBef>
              <a:buFont charset="0" panose="020b0604020202020204" pitchFamily="34" typeface="Arial"/>
              <a:buNone/>
              <a:defRPr b="0" baseline="0" kern="1200" sz="1200">
                <a:solidFill>
                  <a:srgbClr val="F02423"/>
                </a:solidFill>
                <a:latin charset="0" panose="02000000000000000000" pitchFamily="50" typeface="Kontrapunkt Bob"/>
                <a:ea typeface="+mn-ea"/>
                <a:cs typeface="+mn-cs"/>
              </a:defRPr>
            </a:lvl1pPr>
            <a:lvl2pPr algn="l" defTabSz="685800" eaLnBrk="1" hangingPunct="1" indent="0" latinLnBrk="0" marL="342900" rtl="0">
              <a:lnSpc>
                <a:spcPct val="90000"/>
              </a:lnSpc>
              <a:spcBef>
                <a:spcPts val="375"/>
              </a:spcBef>
              <a:buFont charset="0" panose="020b0604020202020204" pitchFamily="34" typeface="Arial"/>
              <a:buNone/>
              <a:defRPr kern="1200" sz="1800">
                <a:solidFill>
                  <a:schemeClr val="tx1"/>
                </a:solidFill>
                <a:latin typeface="+mn-lt"/>
                <a:ea typeface="+mn-ea"/>
                <a:cs typeface="+mn-cs"/>
              </a:defRPr>
            </a:lvl2pPr>
            <a:lvl3pPr algn="l" defTabSz="685800" eaLnBrk="1" hangingPunct="1" indent="0" latinLnBrk="0" marL="685800" rtl="0">
              <a:lnSpc>
                <a:spcPct val="90000"/>
              </a:lnSpc>
              <a:spcBef>
                <a:spcPts val="375"/>
              </a:spcBef>
              <a:buFont charset="0" panose="020b0604020202020204" pitchFamily="34" typeface="Arial"/>
              <a:buNone/>
              <a:defRPr kern="1200" sz="1500">
                <a:solidFill>
                  <a:schemeClr val="tx1"/>
                </a:solidFill>
                <a:latin typeface="+mn-lt"/>
                <a:ea typeface="+mn-ea"/>
                <a:cs typeface="+mn-cs"/>
              </a:defRPr>
            </a:lvl3pPr>
            <a:lvl4pPr algn="l" defTabSz="685800" eaLnBrk="1" hangingPunct="1" indent="0" latinLnBrk="0" marL="1028700" rtl="0">
              <a:lnSpc>
                <a:spcPct val="90000"/>
              </a:lnSpc>
              <a:spcBef>
                <a:spcPts val="375"/>
              </a:spcBef>
              <a:buFont charset="0" panose="020b0604020202020204" pitchFamily="34" typeface="Arial"/>
              <a:buNone/>
              <a:defRPr kern="1200" sz="1400">
                <a:solidFill>
                  <a:schemeClr val="tx1"/>
                </a:solidFill>
                <a:latin typeface="+mn-lt"/>
                <a:ea typeface="+mn-ea"/>
                <a:cs typeface="+mn-cs"/>
              </a:defRPr>
            </a:lvl4pPr>
            <a:lvl5pPr algn="l" defTabSz="685800" eaLnBrk="1" hangingPunct="1" indent="0" latinLnBrk="0" marL="1371600" rtl="0">
              <a:lnSpc>
                <a:spcPct val="90000"/>
              </a:lnSpc>
              <a:spcBef>
                <a:spcPts val="375"/>
              </a:spcBef>
              <a:buFont charset="0" panose="020b0604020202020204" pitchFamily="34" typeface="Arial"/>
              <a:buNone/>
              <a:defRPr kern="1200" sz="1400">
                <a:solidFill>
                  <a:schemeClr val="tx1"/>
                </a:solidFill>
                <a:latin typeface="+mn-lt"/>
                <a:ea typeface="+mn-ea"/>
                <a:cs typeface="+mn-cs"/>
              </a:defRPr>
            </a:lvl5pPr>
            <a:lvl6pPr algn="l" defTabSz="685800" eaLnBrk="1" hangingPunct="1" indent="-171450" latinLnBrk="0" marL="1885950" rtl="0">
              <a:lnSpc>
                <a:spcPct val="90000"/>
              </a:lnSpc>
              <a:spcBef>
                <a:spcPts val="375"/>
              </a:spcBef>
              <a:buFont charset="0" panose="020b0604020202020204" pitchFamily="34" typeface="Arial"/>
              <a:buChar char="•"/>
              <a:defRPr kern="1200" sz="1400">
                <a:solidFill>
                  <a:schemeClr val="tx1"/>
                </a:solidFill>
                <a:latin typeface="+mn-lt"/>
                <a:ea typeface="+mn-ea"/>
                <a:cs typeface="+mn-cs"/>
              </a:defRPr>
            </a:lvl6pPr>
            <a:lvl7pPr algn="l" defTabSz="685800" eaLnBrk="1" hangingPunct="1" indent="-171450" latinLnBrk="0" marL="2228850" rtl="0">
              <a:lnSpc>
                <a:spcPct val="90000"/>
              </a:lnSpc>
              <a:spcBef>
                <a:spcPts val="375"/>
              </a:spcBef>
              <a:buFont charset="0" panose="020b0604020202020204" pitchFamily="34" typeface="Arial"/>
              <a:buChar char="•"/>
              <a:defRPr kern="1200" sz="1400">
                <a:solidFill>
                  <a:schemeClr val="tx1"/>
                </a:solidFill>
                <a:latin typeface="+mn-lt"/>
                <a:ea typeface="+mn-ea"/>
                <a:cs typeface="+mn-cs"/>
              </a:defRPr>
            </a:lvl7pPr>
            <a:lvl8pPr algn="l" defTabSz="685800" eaLnBrk="1" hangingPunct="1" indent="-171450" latinLnBrk="0" marL="2571750" rtl="0">
              <a:lnSpc>
                <a:spcPct val="90000"/>
              </a:lnSpc>
              <a:spcBef>
                <a:spcPts val="375"/>
              </a:spcBef>
              <a:buFont charset="0" panose="020b0604020202020204" pitchFamily="34" typeface="Arial"/>
              <a:buChar char="•"/>
              <a:defRPr kern="1200" sz="1400">
                <a:solidFill>
                  <a:schemeClr val="tx1"/>
                </a:solidFill>
                <a:latin typeface="+mn-lt"/>
                <a:ea typeface="+mn-ea"/>
                <a:cs typeface="+mn-cs"/>
              </a:defRPr>
            </a:lvl8pPr>
            <a:lvl9pPr algn="l" defTabSz="685800" eaLnBrk="1" hangingPunct="1" indent="-171450" latinLnBrk="0" marL="2914650" rtl="0">
              <a:lnSpc>
                <a:spcPct val="90000"/>
              </a:lnSpc>
              <a:spcBef>
                <a:spcPts val="375"/>
              </a:spcBef>
              <a:buFont charset="0" panose="020b0604020202020204" pitchFamily="34" typeface="Arial"/>
              <a:buChar char="•"/>
              <a:defRPr kern="1200" sz="1400">
                <a:solidFill>
                  <a:schemeClr val="tx1"/>
                </a:solidFill>
                <a:latin typeface="+mn-lt"/>
                <a:ea typeface="+mn-ea"/>
                <a:cs typeface="+mn-cs"/>
              </a:defRPr>
            </a:lvl9pPr>
          </a:lstStyle>
          <a:p>
            <a:pPr algn="ctr" defTabSz="914377">
              <a:spcBef>
                <a:spcPts val="1000"/>
              </a:spcBef>
              <a:defRPr/>
            </a:pPr>
            <a:r>
              <a:rPr lang="en-GB" sz="1467">
                <a:solidFill>
                  <a:schemeClr val="bg1"/>
                </a:solidFill>
                <a:latin charset="-122" panose="020b0503020204020204" pitchFamily="34" typeface="微软雅黑"/>
                <a:ea charset="-122" panose="020b0503020204020204" pitchFamily="34" typeface="微软雅黑"/>
                <a:sym charset="-122" panose="02010601030101010101" pitchFamily="2" typeface="FZHei-B01S"/>
              </a:rPr>
              <a:t>2015</a:t>
            </a:r>
          </a:p>
        </p:txBody>
      </p:sp>
      <p:sp>
        <p:nvSpPr>
          <p:cNvPr id="23" name="TextBox 16"/>
          <p:cNvSpPr txBox="1"/>
          <p:nvPr/>
        </p:nvSpPr>
        <p:spPr>
          <a:xfrm>
            <a:off x="6502492" y="4867655"/>
            <a:ext cx="2013460" cy="975360"/>
          </a:xfrm>
          <a:prstGeom prst="rect">
            <a:avLst/>
          </a:prstGeom>
          <a:noFill/>
        </p:spPr>
        <p:txBody>
          <a:bodyPr bIns="0" lIns="0" rIns="0" rtlCol="0" tIns="0" wrap="square">
            <a:spAutoFit/>
          </a:bodyPr>
          <a:lstStyle/>
          <a:p>
            <a:pPr algn="ctr" defTabSz="1219170">
              <a:defRPr/>
            </a:pPr>
            <a:r>
              <a:rPr altLang="en-US" kern="0"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单击添加文本内容</a:t>
            </a:r>
          </a:p>
          <a:p>
            <a:pPr algn="ctr" defTabSz="1219170">
              <a:defRPr/>
            </a:pPr>
            <a:r>
              <a:rPr altLang="en-US" kern="0"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单击添加文本内容</a:t>
            </a:r>
          </a:p>
          <a:p>
            <a:pPr algn="ctr" defTabSz="1219170">
              <a:defRPr/>
            </a:pPr>
            <a:r>
              <a:rPr altLang="en-US" kern="0"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单击添加文本内容</a:t>
            </a:r>
          </a:p>
          <a:p>
            <a:pPr algn="ctr" defTabSz="1219170">
              <a:defRPr/>
            </a:pPr>
            <a:r>
              <a:rPr altLang="en-US" kern="0"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单击添加文本内容</a:t>
            </a:r>
          </a:p>
        </p:txBody>
      </p:sp>
      <p:sp>
        <p:nvSpPr>
          <p:cNvPr id="24" name="Text Placeholder 2"/>
          <p:cNvSpPr txBox="1"/>
          <p:nvPr/>
        </p:nvSpPr>
        <p:spPr>
          <a:xfrm>
            <a:off x="8809195" y="4022997"/>
            <a:ext cx="2013460" cy="261780"/>
          </a:xfrm>
          <a:prstGeom prst="rect">
            <a:avLst/>
          </a:prstGeom>
          <a:noFill/>
        </p:spPr>
        <p:txBody>
          <a:bodyPr anchor="ctr" bIns="45720" lIns="0" rIns="0" rtlCol="0" tIns="45720" vert="horz">
            <a:noAutofit/>
          </a:bodyPr>
          <a:lstStyle>
            <a:lvl1pPr algn="l" defTabSz="685800" eaLnBrk="1" hangingPunct="1" indent="0" latinLnBrk="0" marL="0" rtl="0">
              <a:lnSpc>
                <a:spcPct val="90000"/>
              </a:lnSpc>
              <a:spcBef>
                <a:spcPts val="750"/>
              </a:spcBef>
              <a:buFont charset="0" panose="020b0604020202020204" pitchFamily="34" typeface="Arial"/>
              <a:buNone/>
              <a:defRPr b="0" baseline="0" kern="1200" sz="1200">
                <a:solidFill>
                  <a:srgbClr val="F02423"/>
                </a:solidFill>
                <a:latin charset="0" panose="02000000000000000000" pitchFamily="50" typeface="Kontrapunkt Bob"/>
                <a:ea typeface="+mn-ea"/>
                <a:cs typeface="+mn-cs"/>
              </a:defRPr>
            </a:lvl1pPr>
            <a:lvl2pPr algn="l" defTabSz="685800" eaLnBrk="1" hangingPunct="1" indent="0" latinLnBrk="0" marL="342900" rtl="0">
              <a:lnSpc>
                <a:spcPct val="90000"/>
              </a:lnSpc>
              <a:spcBef>
                <a:spcPts val="375"/>
              </a:spcBef>
              <a:buFont charset="0" panose="020b0604020202020204" pitchFamily="34" typeface="Arial"/>
              <a:buNone/>
              <a:defRPr kern="1200" sz="1800">
                <a:solidFill>
                  <a:schemeClr val="tx1"/>
                </a:solidFill>
                <a:latin typeface="+mn-lt"/>
                <a:ea typeface="+mn-ea"/>
                <a:cs typeface="+mn-cs"/>
              </a:defRPr>
            </a:lvl2pPr>
            <a:lvl3pPr algn="l" defTabSz="685800" eaLnBrk="1" hangingPunct="1" indent="0" latinLnBrk="0" marL="685800" rtl="0">
              <a:lnSpc>
                <a:spcPct val="90000"/>
              </a:lnSpc>
              <a:spcBef>
                <a:spcPts val="375"/>
              </a:spcBef>
              <a:buFont charset="0" panose="020b0604020202020204" pitchFamily="34" typeface="Arial"/>
              <a:buNone/>
              <a:defRPr kern="1200" sz="1500">
                <a:solidFill>
                  <a:schemeClr val="tx1"/>
                </a:solidFill>
                <a:latin typeface="+mn-lt"/>
                <a:ea typeface="+mn-ea"/>
                <a:cs typeface="+mn-cs"/>
              </a:defRPr>
            </a:lvl3pPr>
            <a:lvl4pPr algn="l" defTabSz="685800" eaLnBrk="1" hangingPunct="1" indent="0" latinLnBrk="0" marL="1028700" rtl="0">
              <a:lnSpc>
                <a:spcPct val="90000"/>
              </a:lnSpc>
              <a:spcBef>
                <a:spcPts val="375"/>
              </a:spcBef>
              <a:buFont charset="0" panose="020b0604020202020204" pitchFamily="34" typeface="Arial"/>
              <a:buNone/>
              <a:defRPr kern="1200" sz="1400">
                <a:solidFill>
                  <a:schemeClr val="tx1"/>
                </a:solidFill>
                <a:latin typeface="+mn-lt"/>
                <a:ea typeface="+mn-ea"/>
                <a:cs typeface="+mn-cs"/>
              </a:defRPr>
            </a:lvl4pPr>
            <a:lvl5pPr algn="l" defTabSz="685800" eaLnBrk="1" hangingPunct="1" indent="0" latinLnBrk="0" marL="1371600" rtl="0">
              <a:lnSpc>
                <a:spcPct val="90000"/>
              </a:lnSpc>
              <a:spcBef>
                <a:spcPts val="375"/>
              </a:spcBef>
              <a:buFont charset="0" panose="020b0604020202020204" pitchFamily="34" typeface="Arial"/>
              <a:buNone/>
              <a:defRPr kern="1200" sz="1400">
                <a:solidFill>
                  <a:schemeClr val="tx1"/>
                </a:solidFill>
                <a:latin typeface="+mn-lt"/>
                <a:ea typeface="+mn-ea"/>
                <a:cs typeface="+mn-cs"/>
              </a:defRPr>
            </a:lvl5pPr>
            <a:lvl6pPr algn="l" defTabSz="685800" eaLnBrk="1" hangingPunct="1" indent="-171450" latinLnBrk="0" marL="1885950" rtl="0">
              <a:lnSpc>
                <a:spcPct val="90000"/>
              </a:lnSpc>
              <a:spcBef>
                <a:spcPts val="375"/>
              </a:spcBef>
              <a:buFont charset="0" panose="020b0604020202020204" pitchFamily="34" typeface="Arial"/>
              <a:buChar char="•"/>
              <a:defRPr kern="1200" sz="1400">
                <a:solidFill>
                  <a:schemeClr val="tx1"/>
                </a:solidFill>
                <a:latin typeface="+mn-lt"/>
                <a:ea typeface="+mn-ea"/>
                <a:cs typeface="+mn-cs"/>
              </a:defRPr>
            </a:lvl6pPr>
            <a:lvl7pPr algn="l" defTabSz="685800" eaLnBrk="1" hangingPunct="1" indent="-171450" latinLnBrk="0" marL="2228850" rtl="0">
              <a:lnSpc>
                <a:spcPct val="90000"/>
              </a:lnSpc>
              <a:spcBef>
                <a:spcPts val="375"/>
              </a:spcBef>
              <a:buFont charset="0" panose="020b0604020202020204" pitchFamily="34" typeface="Arial"/>
              <a:buChar char="•"/>
              <a:defRPr kern="1200" sz="1400">
                <a:solidFill>
                  <a:schemeClr val="tx1"/>
                </a:solidFill>
                <a:latin typeface="+mn-lt"/>
                <a:ea typeface="+mn-ea"/>
                <a:cs typeface="+mn-cs"/>
              </a:defRPr>
            </a:lvl7pPr>
            <a:lvl8pPr algn="l" defTabSz="685800" eaLnBrk="1" hangingPunct="1" indent="-171450" latinLnBrk="0" marL="2571750" rtl="0">
              <a:lnSpc>
                <a:spcPct val="90000"/>
              </a:lnSpc>
              <a:spcBef>
                <a:spcPts val="375"/>
              </a:spcBef>
              <a:buFont charset="0" panose="020b0604020202020204" pitchFamily="34" typeface="Arial"/>
              <a:buChar char="•"/>
              <a:defRPr kern="1200" sz="1400">
                <a:solidFill>
                  <a:schemeClr val="tx1"/>
                </a:solidFill>
                <a:latin typeface="+mn-lt"/>
                <a:ea typeface="+mn-ea"/>
                <a:cs typeface="+mn-cs"/>
              </a:defRPr>
            </a:lvl8pPr>
            <a:lvl9pPr algn="l" defTabSz="685800" eaLnBrk="1" hangingPunct="1" indent="-171450" latinLnBrk="0" marL="2914650" rtl="0">
              <a:lnSpc>
                <a:spcPct val="90000"/>
              </a:lnSpc>
              <a:spcBef>
                <a:spcPts val="375"/>
              </a:spcBef>
              <a:buFont charset="0" panose="020b0604020202020204" pitchFamily="34" typeface="Arial"/>
              <a:buChar char="•"/>
              <a:defRPr kern="1200" sz="1400">
                <a:solidFill>
                  <a:schemeClr val="tx1"/>
                </a:solidFill>
                <a:latin typeface="+mn-lt"/>
                <a:ea typeface="+mn-ea"/>
                <a:cs typeface="+mn-cs"/>
              </a:defRPr>
            </a:lvl9pPr>
          </a:lstStyle>
          <a:p>
            <a:pPr algn="ctr" defTabSz="914377">
              <a:spcBef>
                <a:spcPts val="1000"/>
              </a:spcBef>
              <a:defRPr/>
            </a:pPr>
            <a:r>
              <a:rPr lang="en-GB" sz="1467">
                <a:solidFill>
                  <a:schemeClr val="bg1"/>
                </a:solidFill>
                <a:latin charset="-122" panose="020b0503020204020204" pitchFamily="34" typeface="微软雅黑"/>
                <a:ea charset="-122" panose="020b0503020204020204" pitchFamily="34" typeface="微软雅黑"/>
                <a:sym charset="-122" panose="02010601030101010101" pitchFamily="2" typeface="FZHei-B01S"/>
              </a:rPr>
              <a:t>2016</a:t>
            </a:r>
          </a:p>
        </p:txBody>
      </p:sp>
      <p:sp>
        <p:nvSpPr>
          <p:cNvPr id="25" name="TextBox 18"/>
          <p:cNvSpPr txBox="1"/>
          <p:nvPr/>
        </p:nvSpPr>
        <p:spPr>
          <a:xfrm>
            <a:off x="8809196" y="4867655"/>
            <a:ext cx="2013460" cy="975360"/>
          </a:xfrm>
          <a:prstGeom prst="rect">
            <a:avLst/>
          </a:prstGeom>
          <a:noFill/>
        </p:spPr>
        <p:txBody>
          <a:bodyPr bIns="0" lIns="0" rIns="0" rtlCol="0" tIns="0" wrap="square">
            <a:spAutoFit/>
          </a:bodyPr>
          <a:lstStyle/>
          <a:p>
            <a:pPr algn="ctr" defTabSz="1219170">
              <a:defRPr/>
            </a:pPr>
            <a:r>
              <a:rPr altLang="en-US" kern="0"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单击添加文本内容</a:t>
            </a:r>
          </a:p>
          <a:p>
            <a:pPr algn="ctr" defTabSz="1219170">
              <a:defRPr/>
            </a:pPr>
            <a:r>
              <a:rPr altLang="en-US" kern="0"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单击添加文本内容</a:t>
            </a:r>
          </a:p>
          <a:p>
            <a:pPr algn="ctr" defTabSz="1219170">
              <a:defRPr/>
            </a:pPr>
            <a:r>
              <a:rPr altLang="en-US" kern="0"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单击添加文本内容</a:t>
            </a:r>
          </a:p>
          <a:p>
            <a:pPr algn="ctr" defTabSz="1219170">
              <a:defRPr/>
            </a:pPr>
            <a:r>
              <a:rPr altLang="en-US" kern="0"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单击添加文本内容</a:t>
            </a:r>
          </a:p>
        </p:txBody>
      </p:sp>
      <p:sp>
        <p:nvSpPr>
          <p:cNvPr id="26" name="TextBox 19"/>
          <p:cNvSpPr txBox="1"/>
          <p:nvPr/>
        </p:nvSpPr>
        <p:spPr>
          <a:xfrm>
            <a:off x="2313762" y="4387254"/>
            <a:ext cx="1330447" cy="365760"/>
          </a:xfrm>
          <a:prstGeom prst="rect">
            <a:avLst/>
          </a:prstGeom>
          <a:noFill/>
        </p:spPr>
        <p:txBody>
          <a:bodyPr bIns="0" lIns="0" rIns="0" rtlCol="0" tIns="0" wrap="square">
            <a:spAutoFit/>
          </a:bodyPr>
          <a:lstStyle/>
          <a:p>
            <a:pPr algn="ctr" defTabSz="1219170">
              <a:defRPr/>
            </a:pPr>
            <a:r>
              <a:rPr altLang="en-US" b="1" kern="0" lang="zh-CN" sz="24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添加标题</a:t>
            </a:r>
          </a:p>
        </p:txBody>
      </p:sp>
      <p:sp>
        <p:nvSpPr>
          <p:cNvPr id="27" name="TextBox 20"/>
          <p:cNvSpPr txBox="1"/>
          <p:nvPr/>
        </p:nvSpPr>
        <p:spPr>
          <a:xfrm>
            <a:off x="4616649" y="4387254"/>
            <a:ext cx="1330447" cy="365760"/>
          </a:xfrm>
          <a:prstGeom prst="rect">
            <a:avLst/>
          </a:prstGeom>
          <a:noFill/>
        </p:spPr>
        <p:txBody>
          <a:bodyPr bIns="0" lIns="0" rIns="0" rtlCol="0" tIns="0" wrap="square">
            <a:spAutoFit/>
          </a:bodyPr>
          <a:lstStyle/>
          <a:p>
            <a:pPr algn="ctr" defTabSz="1219170">
              <a:defRPr/>
            </a:pPr>
            <a:r>
              <a:rPr altLang="en-US" b="1" kern="0" lang="zh-CN" sz="24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添加标题</a:t>
            </a:r>
          </a:p>
        </p:txBody>
      </p:sp>
      <p:sp>
        <p:nvSpPr>
          <p:cNvPr id="28" name="TextBox 21"/>
          <p:cNvSpPr txBox="1"/>
          <p:nvPr/>
        </p:nvSpPr>
        <p:spPr>
          <a:xfrm>
            <a:off x="6828612" y="4387254"/>
            <a:ext cx="1330447" cy="365760"/>
          </a:xfrm>
          <a:prstGeom prst="rect">
            <a:avLst/>
          </a:prstGeom>
          <a:noFill/>
        </p:spPr>
        <p:txBody>
          <a:bodyPr bIns="0" lIns="0" rIns="0" rtlCol="0" tIns="0" wrap="square">
            <a:spAutoFit/>
          </a:bodyPr>
          <a:lstStyle/>
          <a:p>
            <a:pPr algn="ctr" defTabSz="1219170">
              <a:defRPr/>
            </a:pPr>
            <a:r>
              <a:rPr altLang="en-US" b="1" kern="0" lang="zh-CN" sz="24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添加标题</a:t>
            </a:r>
          </a:p>
        </p:txBody>
      </p:sp>
      <p:sp>
        <p:nvSpPr>
          <p:cNvPr id="29" name="TextBox 22"/>
          <p:cNvSpPr txBox="1"/>
          <p:nvPr/>
        </p:nvSpPr>
        <p:spPr>
          <a:xfrm>
            <a:off x="9131497" y="4387254"/>
            <a:ext cx="1330447" cy="365760"/>
          </a:xfrm>
          <a:prstGeom prst="rect">
            <a:avLst/>
          </a:prstGeom>
          <a:noFill/>
        </p:spPr>
        <p:txBody>
          <a:bodyPr bIns="0" lIns="0" rIns="0" rtlCol="0" tIns="0" wrap="square">
            <a:spAutoFit/>
          </a:bodyPr>
          <a:lstStyle/>
          <a:p>
            <a:pPr algn="ctr" defTabSz="1219170">
              <a:defRPr/>
            </a:pPr>
            <a:r>
              <a:rPr altLang="en-US" b="1" kern="0" lang="zh-CN" sz="24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添加标题</a:t>
            </a:r>
          </a:p>
        </p:txBody>
      </p:sp>
      <p:sp>
        <p:nvSpPr>
          <p:cNvPr id="30" name="矩形 29">
            <a:extLst>
              <a:ext uri="{FF2B5EF4-FFF2-40B4-BE49-F238E27FC236}">
                <a16:creationId xmlns:a16="http://schemas.microsoft.com/office/drawing/2014/main" id="{29079035-28CF-46D7-97BC-F62BD11BFA4C}"/>
              </a:ext>
            </a:extLst>
          </p:cNvPr>
          <p:cNvSpPr/>
          <p:nvPr/>
        </p:nvSpPr>
        <p:spPr>
          <a:xfrm>
            <a:off x="1106843" y="177474"/>
            <a:ext cx="2356025" cy="457200"/>
          </a:xfrm>
          <a:prstGeom prst="rect">
            <a:avLst/>
          </a:prstGeom>
        </p:spPr>
        <p:txBody>
          <a:bodyPr wrap="square">
            <a:spAutoFit/>
          </a:bodyPr>
          <a:lstStyle/>
          <a:p>
            <a:pPr algn="dist"/>
            <a:r>
              <a:rPr altLang="en-US" kern="100" lang="zh-CN" sz="2400">
                <a:solidFill>
                  <a:schemeClr val="bg1"/>
                </a:solidFill>
                <a:latin charset="-122" panose="020b0503020204020204" pitchFamily="34" typeface="微软雅黑"/>
                <a:ea charset="-122" panose="020b0503020204020204" pitchFamily="34" typeface="微软雅黑"/>
                <a:cs charset="0" panose="02020603050405020304" pitchFamily="18" typeface="Times New Roman"/>
                <a:sym charset="-122" panose="02010601030101010101" pitchFamily="2" typeface="FZHei-B01S"/>
              </a:rPr>
              <a:t>输入你的标题</a:t>
            </a:r>
          </a:p>
        </p:txBody>
      </p:sp>
      <p:cxnSp>
        <p:nvCxnSpPr>
          <p:cNvPr id="31" name="直接连接符 30">
            <a:extLst>
              <a:ext uri="{FF2B5EF4-FFF2-40B4-BE49-F238E27FC236}">
                <a16:creationId xmlns:a16="http://schemas.microsoft.com/office/drawing/2014/main" id="{27F2963C-98A7-430C-8D61-4F87ADB2BC78}"/>
              </a:ext>
            </a:extLst>
          </p:cNvPr>
          <p:cNvCxnSpPr/>
          <p:nvPr/>
        </p:nvCxnSpPr>
        <p:spPr>
          <a:xfrm>
            <a:off x="0" y="408306"/>
            <a:ext cx="812801"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2" name="椭圆 31">
            <a:extLst>
              <a:ext uri="{FF2B5EF4-FFF2-40B4-BE49-F238E27FC236}">
                <a16:creationId xmlns:a16="http://schemas.microsoft.com/office/drawing/2014/main" id="{60AF21E4-3589-4E7A-BEED-0CDA92866932}"/>
              </a:ext>
            </a:extLst>
          </p:cNvPr>
          <p:cNvSpPr/>
          <p:nvPr/>
        </p:nvSpPr>
        <p:spPr>
          <a:xfrm>
            <a:off x="812801" y="328296"/>
            <a:ext cx="160020" cy="16002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a:latin charset="-122" panose="020b0503020204020204" pitchFamily="34" typeface="微软雅黑"/>
              <a:ea charset="-122" panose="020b0503020204020204" pitchFamily="34" typeface="微软雅黑"/>
              <a:sym charset="-122" panose="02010601030101010101" pitchFamily="2" typeface="FZHei-B01S"/>
            </a:endParaRPr>
          </a:p>
        </p:txBody>
      </p:sp>
    </p:spTree>
    <p:extLst>
      <p:ext uri="{BB962C8B-B14F-4D97-AF65-F5344CB8AC3E}">
        <p14:creationId val="3372665501"/>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4">
                                  <p:stCondLst>
                                    <p:cond delay="0"/>
                                  </p:stCondLst>
                                  <p:childTnLst>
                                    <p:set>
                                      <p:cBhvr>
                                        <p:cTn dur="1" fill="hold" id="6">
                                          <p:stCondLst>
                                            <p:cond delay="0"/>
                                          </p:stCondLst>
                                        </p:cTn>
                                        <p:tgtEl>
                                          <p:spTgt spid="11"/>
                                        </p:tgtEl>
                                        <p:attrNameLst>
                                          <p:attrName>style.visibility</p:attrName>
                                        </p:attrNameLst>
                                      </p:cBhvr>
                                      <p:to>
                                        <p:strVal val="visible"/>
                                      </p:to>
                                    </p:set>
                                    <p:animEffect filter="wipe(down)" transition="in">
                                      <p:cBhvr>
                                        <p:cTn dur="500" id="7"/>
                                        <p:tgtEl>
                                          <p:spTgt spid="11"/>
                                        </p:tgtEl>
                                      </p:cBhvr>
                                    </p:animEffect>
                                  </p:childTnLst>
                                </p:cTn>
                              </p:par>
                              <p:par>
                                <p:cTn fill="hold" grpId="0" id="8" nodeType="withEffect" presetClass="entr" presetID="10" presetSubtype="0">
                                  <p:stCondLst>
                                    <p:cond delay="0"/>
                                  </p:stCondLst>
                                  <p:childTnLst>
                                    <p:set>
                                      <p:cBhvr>
                                        <p:cTn dur="1" fill="hold" id="9">
                                          <p:stCondLst>
                                            <p:cond delay="0"/>
                                          </p:stCondLst>
                                        </p:cTn>
                                        <p:tgtEl>
                                          <p:spTgt spid="14"/>
                                        </p:tgtEl>
                                        <p:attrNameLst>
                                          <p:attrName>style.visibility</p:attrName>
                                        </p:attrNameLst>
                                      </p:cBhvr>
                                      <p:to>
                                        <p:strVal val="visible"/>
                                      </p:to>
                                    </p:set>
                                    <p:animEffect filter="fade" transition="in">
                                      <p:cBhvr>
                                        <p:cTn dur="500" id="10"/>
                                        <p:tgtEl>
                                          <p:spTgt spid="14"/>
                                        </p:tgtEl>
                                      </p:cBhvr>
                                    </p:animEffect>
                                  </p:childTnLst>
                                </p:cTn>
                              </p:par>
                            </p:childTnLst>
                          </p:cTn>
                        </p:par>
                        <p:par>
                          <p:cTn fill="hold" id="11" nodeType="afterGroup">
                            <p:stCondLst>
                              <p:cond delay="500"/>
                            </p:stCondLst>
                            <p:childTnLst>
                              <p:par>
                                <p:cTn fill="hold" grpId="0" id="12" nodeType="afterEffect" presetClass="entr" presetID="10" presetSubtype="0">
                                  <p:stCondLst>
                                    <p:cond delay="0"/>
                                  </p:stCondLst>
                                  <p:childTnLst>
                                    <p:set>
                                      <p:cBhvr>
                                        <p:cTn dur="1" fill="hold" id="13">
                                          <p:stCondLst>
                                            <p:cond delay="0"/>
                                          </p:stCondLst>
                                        </p:cTn>
                                        <p:tgtEl>
                                          <p:spTgt spid="18">
                                            <p:txEl>
                                              <p:pRg end="0" st="0"/>
                                            </p:txEl>
                                          </p:spTgt>
                                        </p:tgtEl>
                                        <p:attrNameLst>
                                          <p:attrName>style.visibility</p:attrName>
                                        </p:attrNameLst>
                                      </p:cBhvr>
                                      <p:to>
                                        <p:strVal val="visible"/>
                                      </p:to>
                                    </p:set>
                                    <p:animEffect filter="fade" transition="in">
                                      <p:cBhvr>
                                        <p:cTn dur="500" id="14"/>
                                        <p:tgtEl>
                                          <p:spTgt spid="18">
                                            <p:txEl>
                                              <p:pRg end="0" st="0"/>
                                            </p:txEl>
                                          </p:spTgt>
                                        </p:tgtEl>
                                      </p:cBhvr>
                                    </p:animEffect>
                                  </p:childTnLst>
                                </p:cTn>
                              </p:par>
                            </p:childTnLst>
                          </p:cTn>
                        </p:par>
                        <p:par>
                          <p:cTn fill="hold" id="15" nodeType="afterGroup">
                            <p:stCondLst>
                              <p:cond delay="1000"/>
                            </p:stCondLst>
                            <p:childTnLst>
                              <p:par>
                                <p:cTn fill="hold" grpId="0" id="16" nodeType="afterEffect" presetClass="entr" presetID="10" presetSubtype="0">
                                  <p:stCondLst>
                                    <p:cond delay="0"/>
                                  </p:stCondLst>
                                  <p:childTnLst>
                                    <p:set>
                                      <p:cBhvr>
                                        <p:cTn dur="1" fill="hold" id="17">
                                          <p:stCondLst>
                                            <p:cond delay="0"/>
                                          </p:stCondLst>
                                        </p:cTn>
                                        <p:tgtEl>
                                          <p:spTgt spid="26"/>
                                        </p:tgtEl>
                                        <p:attrNameLst>
                                          <p:attrName>style.visibility</p:attrName>
                                        </p:attrNameLst>
                                      </p:cBhvr>
                                      <p:to>
                                        <p:strVal val="visible"/>
                                      </p:to>
                                    </p:set>
                                    <p:animEffect filter="fade" transition="in">
                                      <p:cBhvr>
                                        <p:cTn dur="500" id="18"/>
                                        <p:tgtEl>
                                          <p:spTgt spid="26"/>
                                        </p:tgtEl>
                                      </p:cBhvr>
                                    </p:animEffect>
                                  </p:childTnLst>
                                </p:cTn>
                              </p:par>
                              <p:par>
                                <p:cTn fill="hold" grpId="0" id="19" nodeType="withEffect" presetClass="entr" presetID="22" presetSubtype="1">
                                  <p:stCondLst>
                                    <p:cond delay="0"/>
                                  </p:stCondLst>
                                  <p:childTnLst>
                                    <p:set>
                                      <p:cBhvr>
                                        <p:cTn dur="1" fill="hold" id="20">
                                          <p:stCondLst>
                                            <p:cond delay="0"/>
                                          </p:stCondLst>
                                        </p:cTn>
                                        <p:tgtEl>
                                          <p:spTgt spid="19"/>
                                        </p:tgtEl>
                                        <p:attrNameLst>
                                          <p:attrName>style.visibility</p:attrName>
                                        </p:attrNameLst>
                                      </p:cBhvr>
                                      <p:to>
                                        <p:strVal val="visible"/>
                                      </p:to>
                                    </p:set>
                                    <p:animEffect filter="wipe(up)" transition="in">
                                      <p:cBhvr>
                                        <p:cTn dur="500" id="21"/>
                                        <p:tgtEl>
                                          <p:spTgt spid="19"/>
                                        </p:tgtEl>
                                      </p:cBhvr>
                                    </p:animEffect>
                                  </p:childTnLst>
                                </p:cTn>
                              </p:par>
                            </p:childTnLst>
                          </p:cTn>
                        </p:par>
                        <p:par>
                          <p:cTn fill="hold" id="22" nodeType="afterGroup">
                            <p:stCondLst>
                              <p:cond delay="1500"/>
                            </p:stCondLst>
                            <p:childTnLst>
                              <p:par>
                                <p:cTn fill="hold" grpId="0" id="23" nodeType="afterEffect" presetClass="entr" presetID="22" presetSubtype="4">
                                  <p:stCondLst>
                                    <p:cond delay="0"/>
                                  </p:stCondLst>
                                  <p:childTnLst>
                                    <p:set>
                                      <p:cBhvr>
                                        <p:cTn dur="1" fill="hold" id="24">
                                          <p:stCondLst>
                                            <p:cond delay="0"/>
                                          </p:stCondLst>
                                        </p:cTn>
                                        <p:tgtEl>
                                          <p:spTgt spid="10"/>
                                        </p:tgtEl>
                                        <p:attrNameLst>
                                          <p:attrName>style.visibility</p:attrName>
                                        </p:attrNameLst>
                                      </p:cBhvr>
                                      <p:to>
                                        <p:strVal val="visible"/>
                                      </p:to>
                                    </p:set>
                                    <p:animEffect filter="wipe(down)" transition="in">
                                      <p:cBhvr>
                                        <p:cTn dur="500" id="25"/>
                                        <p:tgtEl>
                                          <p:spTgt spid="10"/>
                                        </p:tgtEl>
                                      </p:cBhvr>
                                    </p:animEffect>
                                  </p:childTnLst>
                                </p:cTn>
                              </p:par>
                              <p:par>
                                <p:cTn fill="hold" grpId="0" id="26" nodeType="withEffect" presetClass="entr" presetID="10" presetSubtype="0">
                                  <p:stCondLst>
                                    <p:cond delay="0"/>
                                  </p:stCondLst>
                                  <p:childTnLst>
                                    <p:set>
                                      <p:cBhvr>
                                        <p:cTn dur="1" fill="hold" id="27">
                                          <p:stCondLst>
                                            <p:cond delay="0"/>
                                          </p:stCondLst>
                                        </p:cTn>
                                        <p:tgtEl>
                                          <p:spTgt spid="15"/>
                                        </p:tgtEl>
                                        <p:attrNameLst>
                                          <p:attrName>style.visibility</p:attrName>
                                        </p:attrNameLst>
                                      </p:cBhvr>
                                      <p:to>
                                        <p:strVal val="visible"/>
                                      </p:to>
                                    </p:set>
                                    <p:animEffect filter="fade" transition="in">
                                      <p:cBhvr>
                                        <p:cTn dur="500" id="28"/>
                                        <p:tgtEl>
                                          <p:spTgt spid="15"/>
                                        </p:tgtEl>
                                      </p:cBhvr>
                                    </p:animEffect>
                                  </p:childTnLst>
                                </p:cTn>
                              </p:par>
                            </p:childTnLst>
                          </p:cTn>
                        </p:par>
                        <p:par>
                          <p:cTn fill="hold" id="29" nodeType="afterGroup">
                            <p:stCondLst>
                              <p:cond delay="2000"/>
                            </p:stCondLst>
                            <p:childTnLst>
                              <p:par>
                                <p:cTn fill="hold" grpId="0" id="30" nodeType="afterEffect" presetClass="entr" presetID="10" presetSubtype="0">
                                  <p:stCondLst>
                                    <p:cond delay="0"/>
                                  </p:stCondLst>
                                  <p:childTnLst>
                                    <p:set>
                                      <p:cBhvr>
                                        <p:cTn dur="1" fill="hold" id="31">
                                          <p:stCondLst>
                                            <p:cond delay="0"/>
                                          </p:stCondLst>
                                        </p:cTn>
                                        <p:tgtEl>
                                          <p:spTgt spid="20">
                                            <p:txEl>
                                              <p:pRg end="0" st="0"/>
                                            </p:txEl>
                                          </p:spTgt>
                                        </p:tgtEl>
                                        <p:attrNameLst>
                                          <p:attrName>style.visibility</p:attrName>
                                        </p:attrNameLst>
                                      </p:cBhvr>
                                      <p:to>
                                        <p:strVal val="visible"/>
                                      </p:to>
                                    </p:set>
                                    <p:animEffect filter="fade" transition="in">
                                      <p:cBhvr>
                                        <p:cTn dur="500" id="32"/>
                                        <p:tgtEl>
                                          <p:spTgt spid="20">
                                            <p:txEl>
                                              <p:pRg end="0" st="0"/>
                                            </p:txEl>
                                          </p:spTgt>
                                        </p:tgtEl>
                                      </p:cBhvr>
                                    </p:animEffect>
                                  </p:childTnLst>
                                </p:cTn>
                              </p:par>
                            </p:childTnLst>
                          </p:cTn>
                        </p:par>
                        <p:par>
                          <p:cTn fill="hold" id="33" nodeType="afterGroup">
                            <p:stCondLst>
                              <p:cond delay="2500"/>
                            </p:stCondLst>
                            <p:childTnLst>
                              <p:par>
                                <p:cTn fill="hold" grpId="0" id="34" nodeType="afterEffect" presetClass="entr" presetID="10" presetSubtype="0">
                                  <p:stCondLst>
                                    <p:cond delay="0"/>
                                  </p:stCondLst>
                                  <p:childTnLst>
                                    <p:set>
                                      <p:cBhvr>
                                        <p:cTn dur="1" fill="hold" id="35">
                                          <p:stCondLst>
                                            <p:cond delay="0"/>
                                          </p:stCondLst>
                                        </p:cTn>
                                        <p:tgtEl>
                                          <p:spTgt spid="27"/>
                                        </p:tgtEl>
                                        <p:attrNameLst>
                                          <p:attrName>style.visibility</p:attrName>
                                        </p:attrNameLst>
                                      </p:cBhvr>
                                      <p:to>
                                        <p:strVal val="visible"/>
                                      </p:to>
                                    </p:set>
                                    <p:animEffect filter="fade" transition="in">
                                      <p:cBhvr>
                                        <p:cTn dur="500" id="36"/>
                                        <p:tgtEl>
                                          <p:spTgt spid="27"/>
                                        </p:tgtEl>
                                      </p:cBhvr>
                                    </p:animEffect>
                                  </p:childTnLst>
                                </p:cTn>
                              </p:par>
                              <p:par>
                                <p:cTn fill="hold" grpId="0" id="37" nodeType="withEffect" presetClass="entr" presetID="22" presetSubtype="1">
                                  <p:stCondLst>
                                    <p:cond delay="0"/>
                                  </p:stCondLst>
                                  <p:childTnLst>
                                    <p:set>
                                      <p:cBhvr>
                                        <p:cTn dur="1" fill="hold" id="38">
                                          <p:stCondLst>
                                            <p:cond delay="0"/>
                                          </p:stCondLst>
                                        </p:cTn>
                                        <p:tgtEl>
                                          <p:spTgt spid="21"/>
                                        </p:tgtEl>
                                        <p:attrNameLst>
                                          <p:attrName>style.visibility</p:attrName>
                                        </p:attrNameLst>
                                      </p:cBhvr>
                                      <p:to>
                                        <p:strVal val="visible"/>
                                      </p:to>
                                    </p:set>
                                    <p:animEffect filter="wipe(up)" transition="in">
                                      <p:cBhvr>
                                        <p:cTn dur="500" id="39"/>
                                        <p:tgtEl>
                                          <p:spTgt spid="21"/>
                                        </p:tgtEl>
                                      </p:cBhvr>
                                    </p:animEffect>
                                  </p:childTnLst>
                                </p:cTn>
                              </p:par>
                            </p:childTnLst>
                          </p:cTn>
                        </p:par>
                        <p:par>
                          <p:cTn fill="hold" id="40" nodeType="afterGroup">
                            <p:stCondLst>
                              <p:cond delay="3000"/>
                            </p:stCondLst>
                            <p:childTnLst>
                              <p:par>
                                <p:cTn fill="hold" grpId="0" id="41" nodeType="afterEffect" presetClass="entr" presetID="22" presetSubtype="4">
                                  <p:stCondLst>
                                    <p:cond delay="0"/>
                                  </p:stCondLst>
                                  <p:childTnLst>
                                    <p:set>
                                      <p:cBhvr>
                                        <p:cTn dur="1" fill="hold" id="42">
                                          <p:stCondLst>
                                            <p:cond delay="0"/>
                                          </p:stCondLst>
                                        </p:cTn>
                                        <p:tgtEl>
                                          <p:spTgt spid="13"/>
                                        </p:tgtEl>
                                        <p:attrNameLst>
                                          <p:attrName>style.visibility</p:attrName>
                                        </p:attrNameLst>
                                      </p:cBhvr>
                                      <p:to>
                                        <p:strVal val="visible"/>
                                      </p:to>
                                    </p:set>
                                    <p:animEffect filter="wipe(down)" transition="in">
                                      <p:cBhvr>
                                        <p:cTn dur="500" id="43"/>
                                        <p:tgtEl>
                                          <p:spTgt spid="13"/>
                                        </p:tgtEl>
                                      </p:cBhvr>
                                    </p:animEffect>
                                  </p:childTnLst>
                                </p:cTn>
                              </p:par>
                              <p:par>
                                <p:cTn fill="hold" grpId="0" id="44" nodeType="withEffect" presetClass="entr" presetID="10" presetSubtype="0">
                                  <p:stCondLst>
                                    <p:cond delay="0"/>
                                  </p:stCondLst>
                                  <p:childTnLst>
                                    <p:set>
                                      <p:cBhvr>
                                        <p:cTn dur="1" fill="hold" id="45">
                                          <p:stCondLst>
                                            <p:cond delay="0"/>
                                          </p:stCondLst>
                                        </p:cTn>
                                        <p:tgtEl>
                                          <p:spTgt spid="16"/>
                                        </p:tgtEl>
                                        <p:attrNameLst>
                                          <p:attrName>style.visibility</p:attrName>
                                        </p:attrNameLst>
                                      </p:cBhvr>
                                      <p:to>
                                        <p:strVal val="visible"/>
                                      </p:to>
                                    </p:set>
                                    <p:animEffect filter="fade" transition="in">
                                      <p:cBhvr>
                                        <p:cTn dur="500" id="46"/>
                                        <p:tgtEl>
                                          <p:spTgt spid="16"/>
                                        </p:tgtEl>
                                      </p:cBhvr>
                                    </p:animEffect>
                                  </p:childTnLst>
                                </p:cTn>
                              </p:par>
                            </p:childTnLst>
                          </p:cTn>
                        </p:par>
                        <p:par>
                          <p:cTn fill="hold" id="47" nodeType="afterGroup">
                            <p:stCondLst>
                              <p:cond delay="3500"/>
                            </p:stCondLst>
                            <p:childTnLst>
                              <p:par>
                                <p:cTn fill="hold" grpId="0" id="48" nodeType="afterEffect" presetClass="entr" presetID="10" presetSubtype="0">
                                  <p:stCondLst>
                                    <p:cond delay="0"/>
                                  </p:stCondLst>
                                  <p:childTnLst>
                                    <p:set>
                                      <p:cBhvr>
                                        <p:cTn dur="1" fill="hold" id="49">
                                          <p:stCondLst>
                                            <p:cond delay="0"/>
                                          </p:stCondLst>
                                        </p:cTn>
                                        <p:tgtEl>
                                          <p:spTgt spid="22">
                                            <p:txEl>
                                              <p:pRg end="0" st="0"/>
                                            </p:txEl>
                                          </p:spTgt>
                                        </p:tgtEl>
                                        <p:attrNameLst>
                                          <p:attrName>style.visibility</p:attrName>
                                        </p:attrNameLst>
                                      </p:cBhvr>
                                      <p:to>
                                        <p:strVal val="visible"/>
                                      </p:to>
                                    </p:set>
                                    <p:animEffect filter="fade" transition="in">
                                      <p:cBhvr>
                                        <p:cTn dur="500" id="50"/>
                                        <p:tgtEl>
                                          <p:spTgt spid="22">
                                            <p:txEl>
                                              <p:pRg end="0" st="0"/>
                                            </p:txEl>
                                          </p:spTgt>
                                        </p:tgtEl>
                                      </p:cBhvr>
                                    </p:animEffect>
                                  </p:childTnLst>
                                </p:cTn>
                              </p:par>
                            </p:childTnLst>
                          </p:cTn>
                        </p:par>
                        <p:par>
                          <p:cTn fill="hold" id="51" nodeType="afterGroup">
                            <p:stCondLst>
                              <p:cond delay="4000"/>
                            </p:stCondLst>
                            <p:childTnLst>
                              <p:par>
                                <p:cTn fill="hold" grpId="0" id="52" nodeType="afterEffect" presetClass="entr" presetID="10" presetSubtype="0">
                                  <p:stCondLst>
                                    <p:cond delay="0"/>
                                  </p:stCondLst>
                                  <p:childTnLst>
                                    <p:set>
                                      <p:cBhvr>
                                        <p:cTn dur="1" fill="hold" id="53">
                                          <p:stCondLst>
                                            <p:cond delay="0"/>
                                          </p:stCondLst>
                                        </p:cTn>
                                        <p:tgtEl>
                                          <p:spTgt spid="28"/>
                                        </p:tgtEl>
                                        <p:attrNameLst>
                                          <p:attrName>style.visibility</p:attrName>
                                        </p:attrNameLst>
                                      </p:cBhvr>
                                      <p:to>
                                        <p:strVal val="visible"/>
                                      </p:to>
                                    </p:set>
                                    <p:animEffect filter="fade" transition="in">
                                      <p:cBhvr>
                                        <p:cTn dur="500" id="54"/>
                                        <p:tgtEl>
                                          <p:spTgt spid="28"/>
                                        </p:tgtEl>
                                      </p:cBhvr>
                                    </p:animEffect>
                                  </p:childTnLst>
                                </p:cTn>
                              </p:par>
                              <p:par>
                                <p:cTn fill="hold" grpId="0" id="55" nodeType="withEffect" presetClass="entr" presetID="22" presetSubtype="1">
                                  <p:stCondLst>
                                    <p:cond delay="0"/>
                                  </p:stCondLst>
                                  <p:childTnLst>
                                    <p:set>
                                      <p:cBhvr>
                                        <p:cTn dur="1" fill="hold" id="56">
                                          <p:stCondLst>
                                            <p:cond delay="0"/>
                                          </p:stCondLst>
                                        </p:cTn>
                                        <p:tgtEl>
                                          <p:spTgt spid="23"/>
                                        </p:tgtEl>
                                        <p:attrNameLst>
                                          <p:attrName>style.visibility</p:attrName>
                                        </p:attrNameLst>
                                      </p:cBhvr>
                                      <p:to>
                                        <p:strVal val="visible"/>
                                      </p:to>
                                    </p:set>
                                    <p:animEffect filter="wipe(up)" transition="in">
                                      <p:cBhvr>
                                        <p:cTn dur="500" id="57"/>
                                        <p:tgtEl>
                                          <p:spTgt spid="23"/>
                                        </p:tgtEl>
                                      </p:cBhvr>
                                    </p:animEffect>
                                  </p:childTnLst>
                                </p:cTn>
                              </p:par>
                            </p:childTnLst>
                          </p:cTn>
                        </p:par>
                        <p:par>
                          <p:cTn fill="hold" id="58" nodeType="afterGroup">
                            <p:stCondLst>
                              <p:cond delay="4500"/>
                            </p:stCondLst>
                            <p:childTnLst>
                              <p:par>
                                <p:cTn fill="hold" grpId="0" id="59" nodeType="afterEffect" presetClass="entr" presetID="22" presetSubtype="4">
                                  <p:stCondLst>
                                    <p:cond delay="0"/>
                                  </p:stCondLst>
                                  <p:childTnLst>
                                    <p:set>
                                      <p:cBhvr>
                                        <p:cTn dur="1" fill="hold" id="60">
                                          <p:stCondLst>
                                            <p:cond delay="0"/>
                                          </p:stCondLst>
                                        </p:cTn>
                                        <p:tgtEl>
                                          <p:spTgt spid="12"/>
                                        </p:tgtEl>
                                        <p:attrNameLst>
                                          <p:attrName>style.visibility</p:attrName>
                                        </p:attrNameLst>
                                      </p:cBhvr>
                                      <p:to>
                                        <p:strVal val="visible"/>
                                      </p:to>
                                    </p:set>
                                    <p:animEffect filter="wipe(down)" transition="in">
                                      <p:cBhvr>
                                        <p:cTn dur="500" id="61"/>
                                        <p:tgtEl>
                                          <p:spTgt spid="12"/>
                                        </p:tgtEl>
                                      </p:cBhvr>
                                    </p:animEffect>
                                  </p:childTnLst>
                                </p:cTn>
                              </p:par>
                              <p:par>
                                <p:cTn fill="hold" grpId="0" id="62" nodeType="withEffect" presetClass="entr" presetID="10" presetSubtype="0">
                                  <p:stCondLst>
                                    <p:cond delay="0"/>
                                  </p:stCondLst>
                                  <p:childTnLst>
                                    <p:set>
                                      <p:cBhvr>
                                        <p:cTn dur="1" fill="hold" id="63">
                                          <p:stCondLst>
                                            <p:cond delay="0"/>
                                          </p:stCondLst>
                                        </p:cTn>
                                        <p:tgtEl>
                                          <p:spTgt spid="17"/>
                                        </p:tgtEl>
                                        <p:attrNameLst>
                                          <p:attrName>style.visibility</p:attrName>
                                        </p:attrNameLst>
                                      </p:cBhvr>
                                      <p:to>
                                        <p:strVal val="visible"/>
                                      </p:to>
                                    </p:set>
                                    <p:animEffect filter="fade" transition="in">
                                      <p:cBhvr>
                                        <p:cTn dur="500" id="64"/>
                                        <p:tgtEl>
                                          <p:spTgt spid="17"/>
                                        </p:tgtEl>
                                      </p:cBhvr>
                                    </p:animEffect>
                                  </p:childTnLst>
                                </p:cTn>
                              </p:par>
                            </p:childTnLst>
                          </p:cTn>
                        </p:par>
                        <p:par>
                          <p:cTn fill="hold" id="65" nodeType="afterGroup">
                            <p:stCondLst>
                              <p:cond delay="5000"/>
                            </p:stCondLst>
                            <p:childTnLst>
                              <p:par>
                                <p:cTn fill="hold" grpId="0" id="66" nodeType="afterEffect" presetClass="entr" presetID="10" presetSubtype="0">
                                  <p:stCondLst>
                                    <p:cond delay="0"/>
                                  </p:stCondLst>
                                  <p:childTnLst>
                                    <p:set>
                                      <p:cBhvr>
                                        <p:cTn dur="1" fill="hold" id="67">
                                          <p:stCondLst>
                                            <p:cond delay="0"/>
                                          </p:stCondLst>
                                        </p:cTn>
                                        <p:tgtEl>
                                          <p:spTgt spid="24">
                                            <p:txEl>
                                              <p:pRg end="0" st="0"/>
                                            </p:txEl>
                                          </p:spTgt>
                                        </p:tgtEl>
                                        <p:attrNameLst>
                                          <p:attrName>style.visibility</p:attrName>
                                        </p:attrNameLst>
                                      </p:cBhvr>
                                      <p:to>
                                        <p:strVal val="visible"/>
                                      </p:to>
                                    </p:set>
                                    <p:animEffect filter="fade" transition="in">
                                      <p:cBhvr>
                                        <p:cTn dur="500" id="68"/>
                                        <p:tgtEl>
                                          <p:spTgt spid="24">
                                            <p:txEl>
                                              <p:pRg end="0" st="0"/>
                                            </p:txEl>
                                          </p:spTgt>
                                        </p:tgtEl>
                                      </p:cBhvr>
                                    </p:animEffect>
                                  </p:childTnLst>
                                </p:cTn>
                              </p:par>
                            </p:childTnLst>
                          </p:cTn>
                        </p:par>
                        <p:par>
                          <p:cTn fill="hold" id="69" nodeType="afterGroup">
                            <p:stCondLst>
                              <p:cond delay="5500"/>
                            </p:stCondLst>
                            <p:childTnLst>
                              <p:par>
                                <p:cTn fill="hold" grpId="0" id="70" nodeType="afterEffect" presetClass="entr" presetID="10" presetSubtype="0">
                                  <p:stCondLst>
                                    <p:cond delay="0"/>
                                  </p:stCondLst>
                                  <p:childTnLst>
                                    <p:set>
                                      <p:cBhvr>
                                        <p:cTn dur="1" fill="hold" id="71">
                                          <p:stCondLst>
                                            <p:cond delay="0"/>
                                          </p:stCondLst>
                                        </p:cTn>
                                        <p:tgtEl>
                                          <p:spTgt spid="29"/>
                                        </p:tgtEl>
                                        <p:attrNameLst>
                                          <p:attrName>style.visibility</p:attrName>
                                        </p:attrNameLst>
                                      </p:cBhvr>
                                      <p:to>
                                        <p:strVal val="visible"/>
                                      </p:to>
                                    </p:set>
                                    <p:animEffect filter="fade" transition="in">
                                      <p:cBhvr>
                                        <p:cTn dur="500" id="72"/>
                                        <p:tgtEl>
                                          <p:spTgt spid="29"/>
                                        </p:tgtEl>
                                      </p:cBhvr>
                                    </p:animEffect>
                                  </p:childTnLst>
                                </p:cTn>
                              </p:par>
                              <p:par>
                                <p:cTn fill="hold" grpId="0" id="73" nodeType="withEffect" presetClass="entr" presetID="22" presetSubtype="1">
                                  <p:stCondLst>
                                    <p:cond delay="0"/>
                                  </p:stCondLst>
                                  <p:childTnLst>
                                    <p:set>
                                      <p:cBhvr>
                                        <p:cTn dur="1" fill="hold" id="74">
                                          <p:stCondLst>
                                            <p:cond delay="0"/>
                                          </p:stCondLst>
                                        </p:cTn>
                                        <p:tgtEl>
                                          <p:spTgt spid="25"/>
                                        </p:tgtEl>
                                        <p:attrNameLst>
                                          <p:attrName>style.visibility</p:attrName>
                                        </p:attrNameLst>
                                      </p:cBhvr>
                                      <p:to>
                                        <p:strVal val="visible"/>
                                      </p:to>
                                    </p:set>
                                    <p:animEffect filter="wipe(up)" transition="in">
                                      <p:cBhvr>
                                        <p:cTn dur="500" id="75"/>
                                        <p:tgtEl>
                                          <p:spTgt spid="2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P grpId="0" spid="12"/>
      <p:bldP grpId="0" spid="13"/>
      <p:bldP grpId="0" spid="14"/>
      <p:bldP grpId="0" spid="15"/>
      <p:bldP grpId="0" spid="16"/>
      <p:bldP grpId="0" spid="17"/>
      <p:bldP build="p" grpId="0" spid="18"/>
      <p:bldP grpId="0" spid="19"/>
      <p:bldP build="p" grpId="0" spid="20"/>
      <p:bldP grpId="0" spid="21"/>
      <p:bldP build="p" grpId="0" spid="22"/>
      <p:bldP grpId="0" spid="23"/>
      <p:bldP build="p" grpId="0" spid="24"/>
      <p:bldP grpId="0" spid="25"/>
      <p:bldP grpId="0" spid="26"/>
      <p:bldP grpId="0" spid="27"/>
      <p:bldP grpId="0" spid="28"/>
      <p:bldP grpId="0" spid="29"/>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0" name="组合 9"/>
          <p:cNvGrpSpPr/>
          <p:nvPr/>
        </p:nvGrpSpPr>
        <p:grpSpPr>
          <a:xfrm>
            <a:off x="680234" y="2054901"/>
            <a:ext cx="4530039" cy="2831275"/>
            <a:chOff x="755576" y="1491630"/>
            <a:chExt cx="2880000" cy="1800000"/>
          </a:xfrm>
          <a:blipFill dpi="0" rotWithShape="1">
            <a:blip r:embed="rId3">
              <a:extLst>
                <a:ext uri="{28A0092B-C50C-407E-A947-70E740481C1C}">
                  <a14:useLocalDpi val="0"/>
                </a:ext>
              </a:extLst>
            </a:blip>
            <a:stretch>
              <a:fillRect/>
            </a:stretch>
          </a:blipFill>
          <a:effectLst>
            <a:outerShdw algn="tr" blurRad="228600" dir="8400000" dist="38100" rotWithShape="0" sx="105000" sy="105000">
              <a:prstClr val="black">
                <a:alpha val="20000"/>
              </a:prstClr>
            </a:outerShdw>
          </a:effectLst>
        </p:grpSpPr>
        <p:sp>
          <p:nvSpPr>
            <p:cNvPr id="11" name="矩形 10"/>
            <p:cNvSpPr/>
            <p:nvPr/>
          </p:nvSpPr>
          <p:spPr>
            <a:xfrm>
              <a:off x="755576" y="1491630"/>
              <a:ext cx="2880000" cy="180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solidFill>
                  <a:schemeClr val="tx1"/>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2" name="矩形 11"/>
            <p:cNvSpPr/>
            <p:nvPr/>
          </p:nvSpPr>
          <p:spPr>
            <a:xfrm>
              <a:off x="813012" y="1524499"/>
              <a:ext cx="2772000" cy="172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solidFill>
                  <a:schemeClr val="tx1"/>
                </a:solidFill>
                <a:latin charset="-122" panose="020b0503020204020204" pitchFamily="34" typeface="微软雅黑"/>
                <a:ea charset="-122" panose="020b0503020204020204" pitchFamily="34" typeface="微软雅黑"/>
                <a:sym charset="-122" panose="02010601030101010101" pitchFamily="2" typeface="FZHei-B01S"/>
              </a:endParaRPr>
            </a:p>
          </p:txBody>
        </p:sp>
      </p:grpSp>
      <p:sp>
        <p:nvSpPr>
          <p:cNvPr id="13" name="TextBox 4"/>
          <p:cNvSpPr txBox="1"/>
          <p:nvPr/>
        </p:nvSpPr>
        <p:spPr>
          <a:xfrm>
            <a:off x="6798793" y="2287746"/>
            <a:ext cx="4844387" cy="1508760"/>
          </a:xfrm>
          <a:prstGeom prst="rect">
            <a:avLst/>
          </a:prstGeom>
          <a:noFill/>
        </p:spPr>
        <p:txBody>
          <a:bodyPr bIns="0" lIns="0" rIns="0" rtlCol="0" tIns="0" wrap="square">
            <a:spAutoFit/>
          </a:bodyPr>
          <a:lstStyle/>
          <a:p>
            <a:pPr algn="just">
              <a:lnSpc>
                <a:spcPct val="150000"/>
              </a:lnSpc>
            </a:pPr>
            <a:r>
              <a:rPr altLang="en-US" lang="zh-CN" sz="11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       某某科技发展公司是全球领先的综合通信解决方案提供商。公司将为全球160多个国家和地区的电信运营商和企业网客户提供创新技术与产品解决方案，让全世界用户享有语音、数据、多媒体、无线宽带等全方位沟通。公司成立于2013年，未来将在香港和深圳两地上市，是中国最大的通信设备上市公司。</a:t>
            </a:r>
          </a:p>
          <a:p>
            <a:pPr algn="just">
              <a:lnSpc>
                <a:spcPct val="150000"/>
              </a:lnSpc>
            </a:pPr>
            <a:r>
              <a:rPr altLang="en-US" lang="zh-CN" sz="11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       某某公司是全球领先的综合通信解决方案提供商。公司将为全球160多个国家和地区的电信运营商和企业网客户提供创新技术与产品解决方案。</a:t>
            </a:r>
          </a:p>
        </p:txBody>
      </p:sp>
      <p:grpSp>
        <p:nvGrpSpPr>
          <p:cNvPr id="14" name="组合 13"/>
          <p:cNvGrpSpPr/>
          <p:nvPr/>
        </p:nvGrpSpPr>
        <p:grpSpPr>
          <a:xfrm>
            <a:off x="3299568" y="4204061"/>
            <a:ext cx="3302085" cy="2063803"/>
            <a:chOff x="755576" y="1491630"/>
            <a:chExt cx="2880000" cy="1800000"/>
          </a:xfrm>
          <a:blipFill dpi="0" rotWithShape="1">
            <a:blip r:embed="rId3">
              <a:extLst>
                <a:ext uri="{28A0092B-C50C-407E-A947-70E740481C1C}">
                  <a14:useLocalDpi val="0"/>
                </a:ext>
              </a:extLst>
            </a:blip>
            <a:stretch>
              <a:fillRect/>
            </a:stretch>
          </a:blipFill>
          <a:effectLst>
            <a:outerShdw algn="tr" blurRad="228600" dir="8400000" dist="38100" rotWithShape="0" sx="105000" sy="105000">
              <a:prstClr val="black">
                <a:alpha val="20000"/>
              </a:prstClr>
            </a:outerShdw>
          </a:effectLst>
        </p:grpSpPr>
        <p:sp>
          <p:nvSpPr>
            <p:cNvPr id="15" name="矩形 14"/>
            <p:cNvSpPr/>
            <p:nvPr/>
          </p:nvSpPr>
          <p:spPr>
            <a:xfrm>
              <a:off x="755576" y="1491630"/>
              <a:ext cx="2880000" cy="180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solidFill>
                  <a:schemeClr val="tx1"/>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6" name="矩形 15"/>
            <p:cNvSpPr/>
            <p:nvPr/>
          </p:nvSpPr>
          <p:spPr>
            <a:xfrm>
              <a:off x="813012" y="1524499"/>
              <a:ext cx="2772000" cy="172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solidFill>
                  <a:schemeClr val="tx1"/>
                </a:solidFill>
                <a:latin charset="-122" panose="020b0503020204020204" pitchFamily="34" typeface="微软雅黑"/>
                <a:ea charset="-122" panose="020b0503020204020204" pitchFamily="34" typeface="微软雅黑"/>
                <a:sym charset="-122" panose="02010601030101010101" pitchFamily="2" typeface="FZHei-B01S"/>
              </a:endParaRPr>
            </a:p>
          </p:txBody>
        </p:sp>
      </p:grpSp>
      <p:sp>
        <p:nvSpPr>
          <p:cNvPr id="9" name="矩形 8">
            <a:extLst>
              <a:ext uri="{FF2B5EF4-FFF2-40B4-BE49-F238E27FC236}">
                <a16:creationId xmlns:a16="http://schemas.microsoft.com/office/drawing/2014/main" id="{C26B9191-3E17-4A17-8114-EDD6BC50FF2B}"/>
              </a:ext>
            </a:extLst>
          </p:cNvPr>
          <p:cNvSpPr/>
          <p:nvPr/>
        </p:nvSpPr>
        <p:spPr>
          <a:xfrm>
            <a:off x="1106843" y="177474"/>
            <a:ext cx="2356025" cy="457200"/>
          </a:xfrm>
          <a:prstGeom prst="rect">
            <a:avLst/>
          </a:prstGeom>
        </p:spPr>
        <p:txBody>
          <a:bodyPr wrap="square">
            <a:spAutoFit/>
          </a:bodyPr>
          <a:lstStyle/>
          <a:p>
            <a:pPr algn="dist"/>
            <a:r>
              <a:rPr altLang="en-US" kern="100" lang="zh-CN" sz="2400">
                <a:solidFill>
                  <a:schemeClr val="bg1"/>
                </a:solidFill>
                <a:latin charset="-122" panose="020b0503020204020204" pitchFamily="34" typeface="微软雅黑"/>
                <a:ea charset="-122" panose="020b0503020204020204" pitchFamily="34" typeface="微软雅黑"/>
                <a:cs charset="0" panose="02020603050405020304" pitchFamily="18" typeface="Times New Roman"/>
                <a:sym charset="-122" panose="02010601030101010101" pitchFamily="2" typeface="FZHei-B01S"/>
              </a:rPr>
              <a:t>输入你的标题</a:t>
            </a:r>
          </a:p>
        </p:txBody>
      </p:sp>
      <p:cxnSp>
        <p:nvCxnSpPr>
          <p:cNvPr id="17" name="直接连接符 16">
            <a:extLst>
              <a:ext uri="{FF2B5EF4-FFF2-40B4-BE49-F238E27FC236}">
                <a16:creationId xmlns:a16="http://schemas.microsoft.com/office/drawing/2014/main" id="{91882B57-972F-4152-9336-8719D7D3D5C0}"/>
              </a:ext>
            </a:extLst>
          </p:cNvPr>
          <p:cNvCxnSpPr/>
          <p:nvPr/>
        </p:nvCxnSpPr>
        <p:spPr>
          <a:xfrm>
            <a:off x="0" y="408306"/>
            <a:ext cx="812801"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8" name="椭圆 17">
            <a:extLst>
              <a:ext uri="{FF2B5EF4-FFF2-40B4-BE49-F238E27FC236}">
                <a16:creationId xmlns:a16="http://schemas.microsoft.com/office/drawing/2014/main" id="{A1865390-079E-49B8-A4F2-181D37E34CA4}"/>
              </a:ext>
            </a:extLst>
          </p:cNvPr>
          <p:cNvSpPr/>
          <p:nvPr/>
        </p:nvSpPr>
        <p:spPr>
          <a:xfrm>
            <a:off x="812801" y="328296"/>
            <a:ext cx="160020" cy="16002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a:latin charset="-122" panose="020b0503020204020204" pitchFamily="34" typeface="微软雅黑"/>
              <a:ea charset="-122" panose="020b0503020204020204" pitchFamily="34" typeface="微软雅黑"/>
              <a:sym charset="-122" panose="02010601030101010101" pitchFamily="2" typeface="FZHei-B01S"/>
            </a:endParaRPr>
          </a:p>
        </p:txBody>
      </p:sp>
    </p:spTree>
    <p:extLst>
      <p:ext uri="{BB962C8B-B14F-4D97-AF65-F5344CB8AC3E}">
        <p14:creationId val="2849808185"/>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10"/>
                                        </p:tgtEl>
                                        <p:attrNameLst>
                                          <p:attrName>style.visibility</p:attrName>
                                        </p:attrNameLst>
                                      </p:cBhvr>
                                      <p:to>
                                        <p:strVal val="visible"/>
                                      </p:to>
                                    </p:set>
                                    <p:animEffect filter="fade" transition="in">
                                      <p:cBhvr>
                                        <p:cTn dur="500" id="7"/>
                                        <p:tgtEl>
                                          <p:spTgt spid="10"/>
                                        </p:tgtEl>
                                      </p:cBhvr>
                                    </p:animEffect>
                                    <p:anim calcmode="lin" valueType="num">
                                      <p:cBhvr>
                                        <p:cTn dur="500" fill="hold" id="8"/>
                                        <p:tgtEl>
                                          <p:spTgt spid="10"/>
                                        </p:tgtEl>
                                        <p:attrNameLst>
                                          <p:attrName>ppt_x</p:attrName>
                                        </p:attrNameLst>
                                      </p:cBhvr>
                                      <p:tavLst>
                                        <p:tav tm="0">
                                          <p:val>
                                            <p:strVal val="#ppt_x"/>
                                          </p:val>
                                        </p:tav>
                                        <p:tav tm="100000">
                                          <p:val>
                                            <p:strVal val="#ppt_x"/>
                                          </p:val>
                                        </p:tav>
                                      </p:tavLst>
                                    </p:anim>
                                    <p:anim calcmode="lin" valueType="num">
                                      <p:cBhvr>
                                        <p:cTn dur="500" fill="hold" id="9"/>
                                        <p:tgtEl>
                                          <p:spTgt spid="10"/>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500"/>
                            </p:stCondLst>
                            <p:childTnLst>
                              <p:par>
                                <p:cTn fill="hold" id="11" nodeType="afterEffect" presetClass="entr" presetID="42" presetSubtype="0">
                                  <p:stCondLst>
                                    <p:cond delay="0"/>
                                  </p:stCondLst>
                                  <p:childTnLst>
                                    <p:set>
                                      <p:cBhvr>
                                        <p:cTn dur="1" fill="hold" id="12">
                                          <p:stCondLst>
                                            <p:cond delay="0"/>
                                          </p:stCondLst>
                                        </p:cTn>
                                        <p:tgtEl>
                                          <p:spTgt spid="14"/>
                                        </p:tgtEl>
                                        <p:attrNameLst>
                                          <p:attrName>style.visibility</p:attrName>
                                        </p:attrNameLst>
                                      </p:cBhvr>
                                      <p:to>
                                        <p:strVal val="visible"/>
                                      </p:to>
                                    </p:set>
                                    <p:animEffect filter="fade" transition="in">
                                      <p:cBhvr>
                                        <p:cTn dur="500" id="13"/>
                                        <p:tgtEl>
                                          <p:spTgt spid="14"/>
                                        </p:tgtEl>
                                      </p:cBhvr>
                                    </p:animEffect>
                                    <p:anim calcmode="lin" valueType="num">
                                      <p:cBhvr>
                                        <p:cTn dur="500" fill="hold" id="14"/>
                                        <p:tgtEl>
                                          <p:spTgt spid="14"/>
                                        </p:tgtEl>
                                        <p:attrNameLst>
                                          <p:attrName>ppt_x</p:attrName>
                                        </p:attrNameLst>
                                      </p:cBhvr>
                                      <p:tavLst>
                                        <p:tav tm="0">
                                          <p:val>
                                            <p:strVal val="#ppt_x"/>
                                          </p:val>
                                        </p:tav>
                                        <p:tav tm="100000">
                                          <p:val>
                                            <p:strVal val="#ppt_x"/>
                                          </p:val>
                                        </p:tav>
                                      </p:tavLst>
                                    </p:anim>
                                    <p:anim calcmode="lin" valueType="num">
                                      <p:cBhvr>
                                        <p:cTn dur="500" fill="hold" id="15"/>
                                        <p:tgtEl>
                                          <p:spTgt spid="14"/>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1000"/>
                            </p:stCondLst>
                            <p:childTnLst>
                              <p:par>
                                <p:cTn fill="hold" grpId="0" id="17" nodeType="afterEffect" presetClass="entr" presetID="22" presetSubtype="8">
                                  <p:stCondLst>
                                    <p:cond delay="0"/>
                                  </p:stCondLst>
                                  <p:iterate type="lt">
                                    <p:tmPct val="30000"/>
                                  </p:iterate>
                                  <p:childTnLst>
                                    <p:set>
                                      <p:cBhvr>
                                        <p:cTn dur="1" fill="hold" id="18">
                                          <p:stCondLst>
                                            <p:cond delay="0"/>
                                          </p:stCondLst>
                                        </p:cTn>
                                        <p:tgtEl>
                                          <p:spTgt spid="13"/>
                                        </p:tgtEl>
                                        <p:attrNameLst>
                                          <p:attrName>style.visibility</p:attrName>
                                        </p:attrNameLst>
                                      </p:cBhvr>
                                      <p:to>
                                        <p:strVal val="visible"/>
                                      </p:to>
                                    </p:set>
                                    <p:animEffect filter="wipe(left)" transition="in">
                                      <p:cBhvr>
                                        <p:cTn dur="50" id="19"/>
                                        <p:tgtEl>
                                          <p:spTgt spid="13"/>
                                        </p:tgtEl>
                                      </p:cBhvr>
                                    </p:animEffect>
                                  </p:childTnLst>
                                </p:cTn>
                              </p:par>
                              <p:par>
                                <p:cTn fill="hold" grpId="1" id="20" nodeType="withEffect" presetClass="emph" presetID="36" presetSubtype="0">
                                  <p:stCondLst>
                                    <p:cond delay="0"/>
                                  </p:stCondLst>
                                  <p:iterate type="lt">
                                    <p:tmPct val="30000"/>
                                  </p:iterate>
                                  <p:childTnLst>
                                    <p:animScale>
                                      <p:cBhvr>
                                        <p:cTn autoRev="1" dur="25" fill="hold" id="21">
                                          <p:stCondLst>
                                            <p:cond delay="0"/>
                                          </p:stCondLst>
                                        </p:cTn>
                                        <p:tgtEl>
                                          <p:spTgt spid="13"/>
                                        </p:tgtEl>
                                      </p:cBhvr>
                                      <p:to x="80000" y="100000"/>
                                    </p:animScale>
                                    <p:anim by="(#ppt_w*0.10)" calcmode="lin" valueType="num">
                                      <p:cBhvr>
                                        <p:cTn autoRev="1" dur="25" fill="hold" id="22">
                                          <p:stCondLst>
                                            <p:cond delay="0"/>
                                          </p:stCondLst>
                                        </p:cTn>
                                        <p:tgtEl>
                                          <p:spTgt spid="13"/>
                                        </p:tgtEl>
                                        <p:attrNameLst>
                                          <p:attrName>ppt_x</p:attrName>
                                        </p:attrNameLst>
                                      </p:cBhvr>
                                    </p:anim>
                                    <p:anim by="(-#ppt_w*0.10)" calcmode="lin" valueType="num">
                                      <p:cBhvr>
                                        <p:cTn autoRev="1" dur="25" fill="hold" id="23">
                                          <p:stCondLst>
                                            <p:cond delay="0"/>
                                          </p:stCondLst>
                                        </p:cTn>
                                        <p:tgtEl>
                                          <p:spTgt spid="13"/>
                                        </p:tgtEl>
                                        <p:attrNameLst>
                                          <p:attrName>ppt_y</p:attrName>
                                        </p:attrNameLst>
                                      </p:cBhvr>
                                    </p:anim>
                                    <p:animRot by="-480000">
                                      <p:cBhvr>
                                        <p:cTn autoRev="1" dur="25" fill="hold" id="24">
                                          <p:stCondLst>
                                            <p:cond delay="0"/>
                                          </p:stCondLst>
                                        </p:cTn>
                                        <p:tgtEl>
                                          <p:spTgt spid="13"/>
                                        </p:tgtEl>
                                        <p:attrNameLst>
                                          <p:attrName>r</p:attrName>
                                        </p:attrNameLst>
                                      </p:cBhvr>
                                    </p:animRo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3"/>
      <p:bldP grpId="1" spid="13"/>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10" name="直接连接符 9"/>
          <p:cNvCxnSpPr/>
          <p:nvPr/>
        </p:nvCxnSpPr>
        <p:spPr>
          <a:xfrm>
            <a:off x="1937539" y="3537012"/>
            <a:ext cx="8316924" cy="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11" name="组合 10"/>
          <p:cNvGrpSpPr/>
          <p:nvPr/>
        </p:nvGrpSpPr>
        <p:grpSpPr>
          <a:xfrm>
            <a:off x="2999656" y="2348880"/>
            <a:ext cx="609440" cy="1296144"/>
            <a:chOff x="2998862" y="2348880"/>
            <a:chExt cx="609440" cy="1296144"/>
          </a:xfrm>
          <a:solidFill>
            <a:schemeClr val="bg1"/>
          </a:solidFill>
        </p:grpSpPr>
        <p:sp>
          <p:nvSpPr>
            <p:cNvPr id="12" name="椭圆 11"/>
            <p:cNvSpPr/>
            <p:nvPr/>
          </p:nvSpPr>
          <p:spPr>
            <a:xfrm>
              <a:off x="2998862" y="3429000"/>
              <a:ext cx="216024" cy="216024"/>
            </a:xfrm>
            <a:prstGeom prst="ellipse">
              <a:avLst/>
            </a:prstGeom>
            <a:grpFill/>
            <a:ln w="762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3" name="任意多边形 12"/>
            <p:cNvSpPr/>
            <p:nvPr/>
          </p:nvSpPr>
          <p:spPr>
            <a:xfrm>
              <a:off x="3103899" y="2348880"/>
              <a:ext cx="504403" cy="1043940"/>
            </a:xfrm>
            <a:custGeom>
              <a:gdLst>
                <a:gd fmla="*/ 6871 w 504403" name="connsiteX0"/>
                <a:gd fmla="*/ 1043940 h 1043940" name="connsiteY0"/>
                <a:gd fmla="*/ 45 w 504403" name="connsiteX1"/>
                <a:gd fmla="*/ 666432 h 1043940" name="connsiteY1"/>
                <a:gd fmla="*/ 118473 w 504403" name="connsiteX2"/>
                <a:gd fmla="*/ 530543 h 1043940" name="connsiteY2"/>
                <a:gd fmla="*/ 403588 w 504403" name="connsiteX3"/>
                <a:gd fmla="*/ 525780 h 1043940" name="connsiteY3"/>
                <a:gd fmla="*/ 501696 w 504403" name="connsiteX4"/>
                <a:gd fmla="*/ 355283 h 1043940" name="connsiteY4"/>
                <a:gd fmla="*/ 503600 w 504403" name="connsiteX5"/>
                <a:gd fmla="*/ 0 h 1043940"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043940" w="504402">
                  <a:moveTo>
                    <a:pt x="6871" y="1043940"/>
                  </a:moveTo>
                  <a:cubicBezTo>
                    <a:pt x="-1807" y="623041"/>
                    <a:pt x="318" y="751999"/>
                    <a:pt x="45" y="666432"/>
                  </a:cubicBezTo>
                  <a:cubicBezTo>
                    <a:pt x="-416" y="521719"/>
                    <a:pt x="46453" y="534935"/>
                    <a:pt x="118473" y="530543"/>
                  </a:cubicBezTo>
                  <a:cubicBezTo>
                    <a:pt x="190493" y="526151"/>
                    <a:pt x="315905" y="526415"/>
                    <a:pt x="403588" y="525780"/>
                  </a:cubicBezTo>
                  <a:cubicBezTo>
                    <a:pt x="491271" y="525145"/>
                    <a:pt x="504870" y="496095"/>
                    <a:pt x="501696" y="355283"/>
                  </a:cubicBezTo>
                  <a:cubicBezTo>
                    <a:pt x="503284" y="276384"/>
                    <a:pt x="505664" y="58420"/>
                    <a:pt x="503600" y="0"/>
                  </a:cubicBezTo>
                </a:path>
              </a:pathLst>
            </a:custGeom>
            <a:grpFill/>
            <a:ln>
              <a:solidFill>
                <a:schemeClr val="bg1"/>
              </a:solid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sz="1351">
                <a:latin charset="-122" panose="020b0503020204020204" pitchFamily="34" typeface="微软雅黑"/>
                <a:ea charset="-122" panose="020b0503020204020204" pitchFamily="34" typeface="微软雅黑"/>
                <a:sym charset="-122" panose="02010601030101010101" pitchFamily="2" typeface="FZHei-B01S"/>
              </a:endParaRPr>
            </a:p>
          </p:txBody>
        </p:sp>
      </p:grpSp>
      <p:grpSp>
        <p:nvGrpSpPr>
          <p:cNvPr id="14" name="组合 13"/>
          <p:cNvGrpSpPr/>
          <p:nvPr/>
        </p:nvGrpSpPr>
        <p:grpSpPr>
          <a:xfrm>
            <a:off x="3719736" y="3429001"/>
            <a:ext cx="609011" cy="1290631"/>
            <a:chOff x="3718942" y="3429000"/>
            <a:chExt cx="609010" cy="1290630"/>
          </a:xfrm>
          <a:solidFill>
            <a:schemeClr val="bg1"/>
          </a:solidFill>
        </p:grpSpPr>
        <p:sp>
          <p:nvSpPr>
            <p:cNvPr id="15" name="椭圆 14"/>
            <p:cNvSpPr/>
            <p:nvPr/>
          </p:nvSpPr>
          <p:spPr>
            <a:xfrm>
              <a:off x="3718942" y="3429000"/>
              <a:ext cx="216024" cy="216024"/>
            </a:xfrm>
            <a:prstGeom prst="ellipse">
              <a:avLst/>
            </a:prstGeom>
            <a:grpFill/>
            <a:ln w="762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6" name="任意多边形 15"/>
            <p:cNvSpPr/>
            <p:nvPr/>
          </p:nvSpPr>
          <p:spPr>
            <a:xfrm flipV="1">
              <a:off x="3823549" y="3675690"/>
              <a:ext cx="504403" cy="1043940"/>
            </a:xfrm>
            <a:custGeom>
              <a:gdLst>
                <a:gd fmla="*/ 6871 w 504403" name="connsiteX0"/>
                <a:gd fmla="*/ 1043940 h 1043940" name="connsiteY0"/>
                <a:gd fmla="*/ 45 w 504403" name="connsiteX1"/>
                <a:gd fmla="*/ 666432 h 1043940" name="connsiteY1"/>
                <a:gd fmla="*/ 118473 w 504403" name="connsiteX2"/>
                <a:gd fmla="*/ 530543 h 1043940" name="connsiteY2"/>
                <a:gd fmla="*/ 403588 w 504403" name="connsiteX3"/>
                <a:gd fmla="*/ 525780 h 1043940" name="connsiteY3"/>
                <a:gd fmla="*/ 501696 w 504403" name="connsiteX4"/>
                <a:gd fmla="*/ 355283 h 1043940" name="connsiteY4"/>
                <a:gd fmla="*/ 503600 w 504403" name="connsiteX5"/>
                <a:gd fmla="*/ 0 h 1043940"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043940" w="504402">
                  <a:moveTo>
                    <a:pt x="6871" y="1043940"/>
                  </a:moveTo>
                  <a:cubicBezTo>
                    <a:pt x="-1807" y="623041"/>
                    <a:pt x="318" y="751999"/>
                    <a:pt x="45" y="666432"/>
                  </a:cubicBezTo>
                  <a:cubicBezTo>
                    <a:pt x="-416" y="521719"/>
                    <a:pt x="46453" y="534935"/>
                    <a:pt x="118473" y="530543"/>
                  </a:cubicBezTo>
                  <a:cubicBezTo>
                    <a:pt x="190493" y="526151"/>
                    <a:pt x="315905" y="526415"/>
                    <a:pt x="403588" y="525780"/>
                  </a:cubicBezTo>
                  <a:cubicBezTo>
                    <a:pt x="491271" y="525145"/>
                    <a:pt x="504870" y="496095"/>
                    <a:pt x="501696" y="355283"/>
                  </a:cubicBezTo>
                  <a:cubicBezTo>
                    <a:pt x="503284" y="276384"/>
                    <a:pt x="505664" y="58420"/>
                    <a:pt x="503600" y="0"/>
                  </a:cubicBezTo>
                </a:path>
              </a:pathLst>
            </a:custGeom>
            <a:grpFill/>
            <a:ln>
              <a:solidFill>
                <a:schemeClr val="bg1"/>
              </a:solid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sz="1351">
                <a:latin charset="-122" panose="020b0503020204020204" pitchFamily="34" typeface="微软雅黑"/>
                <a:ea charset="-122" panose="020b0503020204020204" pitchFamily="34" typeface="微软雅黑"/>
                <a:sym charset="-122" panose="02010601030101010101" pitchFamily="2" typeface="FZHei-B01S"/>
              </a:endParaRPr>
            </a:p>
          </p:txBody>
        </p:sp>
      </p:grpSp>
      <p:grpSp>
        <p:nvGrpSpPr>
          <p:cNvPr id="17" name="组合 16"/>
          <p:cNvGrpSpPr/>
          <p:nvPr/>
        </p:nvGrpSpPr>
        <p:grpSpPr>
          <a:xfrm>
            <a:off x="4943872" y="2348880"/>
            <a:ext cx="624299" cy="1296144"/>
            <a:chOff x="4943078" y="2348880"/>
            <a:chExt cx="624298" cy="1296144"/>
          </a:xfrm>
          <a:solidFill>
            <a:schemeClr val="bg1"/>
          </a:solidFill>
        </p:grpSpPr>
        <p:sp>
          <p:nvSpPr>
            <p:cNvPr id="18" name="椭圆 17"/>
            <p:cNvSpPr/>
            <p:nvPr/>
          </p:nvSpPr>
          <p:spPr>
            <a:xfrm>
              <a:off x="4943078" y="3429000"/>
              <a:ext cx="216024" cy="216024"/>
            </a:xfrm>
            <a:prstGeom prst="ellipse">
              <a:avLst/>
            </a:prstGeom>
            <a:grpFill/>
            <a:ln w="762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9" name="任意多边形 18"/>
            <p:cNvSpPr/>
            <p:nvPr/>
          </p:nvSpPr>
          <p:spPr>
            <a:xfrm>
              <a:off x="5062973" y="2348880"/>
              <a:ext cx="504403" cy="1043940"/>
            </a:xfrm>
            <a:custGeom>
              <a:gdLst>
                <a:gd fmla="*/ 6871 w 504403" name="connsiteX0"/>
                <a:gd fmla="*/ 1043940 h 1043940" name="connsiteY0"/>
                <a:gd fmla="*/ 45 w 504403" name="connsiteX1"/>
                <a:gd fmla="*/ 666432 h 1043940" name="connsiteY1"/>
                <a:gd fmla="*/ 118473 w 504403" name="connsiteX2"/>
                <a:gd fmla="*/ 530543 h 1043940" name="connsiteY2"/>
                <a:gd fmla="*/ 403588 w 504403" name="connsiteX3"/>
                <a:gd fmla="*/ 525780 h 1043940" name="connsiteY3"/>
                <a:gd fmla="*/ 501696 w 504403" name="connsiteX4"/>
                <a:gd fmla="*/ 355283 h 1043940" name="connsiteY4"/>
                <a:gd fmla="*/ 503600 w 504403" name="connsiteX5"/>
                <a:gd fmla="*/ 0 h 1043940"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043940" w="504402">
                  <a:moveTo>
                    <a:pt x="6871" y="1043940"/>
                  </a:moveTo>
                  <a:cubicBezTo>
                    <a:pt x="-1807" y="623041"/>
                    <a:pt x="318" y="751999"/>
                    <a:pt x="45" y="666432"/>
                  </a:cubicBezTo>
                  <a:cubicBezTo>
                    <a:pt x="-416" y="521719"/>
                    <a:pt x="46453" y="534935"/>
                    <a:pt x="118473" y="530543"/>
                  </a:cubicBezTo>
                  <a:cubicBezTo>
                    <a:pt x="190493" y="526151"/>
                    <a:pt x="315905" y="526415"/>
                    <a:pt x="403588" y="525780"/>
                  </a:cubicBezTo>
                  <a:cubicBezTo>
                    <a:pt x="491271" y="525145"/>
                    <a:pt x="504870" y="496095"/>
                    <a:pt x="501696" y="355283"/>
                  </a:cubicBezTo>
                  <a:cubicBezTo>
                    <a:pt x="503284" y="276384"/>
                    <a:pt x="505664" y="58420"/>
                    <a:pt x="503600" y="0"/>
                  </a:cubicBezTo>
                </a:path>
              </a:pathLst>
            </a:custGeom>
            <a:grpFill/>
            <a:ln>
              <a:solidFill>
                <a:schemeClr val="bg1"/>
              </a:solid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sz="1351">
                <a:latin charset="-122" panose="020b0503020204020204" pitchFamily="34" typeface="微软雅黑"/>
                <a:ea charset="-122" panose="020b0503020204020204" pitchFamily="34" typeface="微软雅黑"/>
                <a:sym charset="-122" panose="02010601030101010101" pitchFamily="2" typeface="FZHei-B01S"/>
              </a:endParaRPr>
            </a:p>
          </p:txBody>
        </p:sp>
      </p:grpSp>
      <p:grpSp>
        <p:nvGrpSpPr>
          <p:cNvPr id="20" name="组合 19"/>
          <p:cNvGrpSpPr/>
          <p:nvPr/>
        </p:nvGrpSpPr>
        <p:grpSpPr>
          <a:xfrm>
            <a:off x="5987988" y="3429001"/>
            <a:ext cx="624299" cy="1290631"/>
            <a:chOff x="5987194" y="3429000"/>
            <a:chExt cx="624298" cy="1290630"/>
          </a:xfrm>
          <a:solidFill>
            <a:schemeClr val="bg1"/>
          </a:solidFill>
        </p:grpSpPr>
        <p:sp>
          <p:nvSpPr>
            <p:cNvPr id="21" name="椭圆 20"/>
            <p:cNvSpPr/>
            <p:nvPr/>
          </p:nvSpPr>
          <p:spPr>
            <a:xfrm>
              <a:off x="5987194" y="3429000"/>
              <a:ext cx="216024" cy="216024"/>
            </a:xfrm>
            <a:prstGeom prst="ellipse">
              <a:avLst/>
            </a:prstGeom>
            <a:grpFill/>
            <a:ln w="762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2" name="任意多边形 21"/>
            <p:cNvSpPr/>
            <p:nvPr/>
          </p:nvSpPr>
          <p:spPr>
            <a:xfrm flipV="1">
              <a:off x="6107089" y="3675690"/>
              <a:ext cx="504403" cy="1043940"/>
            </a:xfrm>
            <a:custGeom>
              <a:gdLst>
                <a:gd fmla="*/ 6871 w 504403" name="connsiteX0"/>
                <a:gd fmla="*/ 1043940 h 1043940" name="connsiteY0"/>
                <a:gd fmla="*/ 45 w 504403" name="connsiteX1"/>
                <a:gd fmla="*/ 666432 h 1043940" name="connsiteY1"/>
                <a:gd fmla="*/ 118473 w 504403" name="connsiteX2"/>
                <a:gd fmla="*/ 530543 h 1043940" name="connsiteY2"/>
                <a:gd fmla="*/ 403588 w 504403" name="connsiteX3"/>
                <a:gd fmla="*/ 525780 h 1043940" name="connsiteY3"/>
                <a:gd fmla="*/ 501696 w 504403" name="connsiteX4"/>
                <a:gd fmla="*/ 355283 h 1043940" name="connsiteY4"/>
                <a:gd fmla="*/ 503600 w 504403" name="connsiteX5"/>
                <a:gd fmla="*/ 0 h 1043940"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043940" w="504402">
                  <a:moveTo>
                    <a:pt x="6871" y="1043940"/>
                  </a:moveTo>
                  <a:cubicBezTo>
                    <a:pt x="-1807" y="623041"/>
                    <a:pt x="318" y="751999"/>
                    <a:pt x="45" y="666432"/>
                  </a:cubicBezTo>
                  <a:cubicBezTo>
                    <a:pt x="-416" y="521719"/>
                    <a:pt x="46453" y="534935"/>
                    <a:pt x="118473" y="530543"/>
                  </a:cubicBezTo>
                  <a:cubicBezTo>
                    <a:pt x="190493" y="526151"/>
                    <a:pt x="315905" y="526415"/>
                    <a:pt x="403588" y="525780"/>
                  </a:cubicBezTo>
                  <a:cubicBezTo>
                    <a:pt x="491271" y="525145"/>
                    <a:pt x="504870" y="496095"/>
                    <a:pt x="501696" y="355283"/>
                  </a:cubicBezTo>
                  <a:cubicBezTo>
                    <a:pt x="503284" y="276384"/>
                    <a:pt x="505664" y="58420"/>
                    <a:pt x="503600" y="0"/>
                  </a:cubicBezTo>
                </a:path>
              </a:pathLst>
            </a:custGeom>
            <a:grpFill/>
            <a:ln>
              <a:solidFill>
                <a:schemeClr val="bg1"/>
              </a:solid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sz="1351">
                <a:latin charset="-122" panose="020b0503020204020204" pitchFamily="34" typeface="微软雅黑"/>
                <a:ea charset="-122" panose="020b0503020204020204" pitchFamily="34" typeface="微软雅黑"/>
                <a:sym charset="-122" panose="02010601030101010101" pitchFamily="2" typeface="FZHei-B01S"/>
              </a:endParaRPr>
            </a:p>
          </p:txBody>
        </p:sp>
      </p:grpSp>
      <p:grpSp>
        <p:nvGrpSpPr>
          <p:cNvPr id="23" name="组合 22"/>
          <p:cNvGrpSpPr/>
          <p:nvPr/>
        </p:nvGrpSpPr>
        <p:grpSpPr>
          <a:xfrm>
            <a:off x="8472264" y="3429001"/>
            <a:ext cx="624299" cy="1290631"/>
            <a:chOff x="8471470" y="3429000"/>
            <a:chExt cx="624298" cy="1290630"/>
          </a:xfrm>
          <a:solidFill>
            <a:schemeClr val="bg1"/>
          </a:solidFill>
        </p:grpSpPr>
        <p:sp>
          <p:nvSpPr>
            <p:cNvPr id="24" name="椭圆 23"/>
            <p:cNvSpPr/>
            <p:nvPr/>
          </p:nvSpPr>
          <p:spPr>
            <a:xfrm>
              <a:off x="8471470" y="3429000"/>
              <a:ext cx="216024" cy="216024"/>
            </a:xfrm>
            <a:prstGeom prst="ellipse">
              <a:avLst/>
            </a:prstGeom>
            <a:grpFill/>
            <a:ln w="762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5" name="任意多边形 24"/>
            <p:cNvSpPr/>
            <p:nvPr/>
          </p:nvSpPr>
          <p:spPr>
            <a:xfrm flipV="1">
              <a:off x="8591365" y="3675690"/>
              <a:ext cx="504403" cy="1043940"/>
            </a:xfrm>
            <a:custGeom>
              <a:gdLst>
                <a:gd fmla="*/ 6871 w 504403" name="connsiteX0"/>
                <a:gd fmla="*/ 1043940 h 1043940" name="connsiteY0"/>
                <a:gd fmla="*/ 45 w 504403" name="connsiteX1"/>
                <a:gd fmla="*/ 666432 h 1043940" name="connsiteY1"/>
                <a:gd fmla="*/ 118473 w 504403" name="connsiteX2"/>
                <a:gd fmla="*/ 530543 h 1043940" name="connsiteY2"/>
                <a:gd fmla="*/ 403588 w 504403" name="connsiteX3"/>
                <a:gd fmla="*/ 525780 h 1043940" name="connsiteY3"/>
                <a:gd fmla="*/ 501696 w 504403" name="connsiteX4"/>
                <a:gd fmla="*/ 355283 h 1043940" name="connsiteY4"/>
                <a:gd fmla="*/ 503600 w 504403" name="connsiteX5"/>
                <a:gd fmla="*/ 0 h 1043940"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043940" w="504402">
                  <a:moveTo>
                    <a:pt x="6871" y="1043940"/>
                  </a:moveTo>
                  <a:cubicBezTo>
                    <a:pt x="-1807" y="623041"/>
                    <a:pt x="318" y="751999"/>
                    <a:pt x="45" y="666432"/>
                  </a:cubicBezTo>
                  <a:cubicBezTo>
                    <a:pt x="-416" y="521719"/>
                    <a:pt x="46453" y="534935"/>
                    <a:pt x="118473" y="530543"/>
                  </a:cubicBezTo>
                  <a:cubicBezTo>
                    <a:pt x="190493" y="526151"/>
                    <a:pt x="315905" y="526415"/>
                    <a:pt x="403588" y="525780"/>
                  </a:cubicBezTo>
                  <a:cubicBezTo>
                    <a:pt x="491271" y="525145"/>
                    <a:pt x="504870" y="496095"/>
                    <a:pt x="501696" y="355283"/>
                  </a:cubicBezTo>
                  <a:cubicBezTo>
                    <a:pt x="503284" y="276384"/>
                    <a:pt x="505664" y="58420"/>
                    <a:pt x="503600" y="0"/>
                  </a:cubicBezTo>
                </a:path>
              </a:pathLst>
            </a:custGeom>
            <a:grpFill/>
            <a:ln>
              <a:solidFill>
                <a:schemeClr val="bg1"/>
              </a:solid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sz="1351">
                <a:latin charset="-122" panose="020b0503020204020204" pitchFamily="34" typeface="微软雅黑"/>
                <a:ea charset="-122" panose="020b0503020204020204" pitchFamily="34" typeface="微软雅黑"/>
                <a:sym charset="-122" panose="02010601030101010101" pitchFamily="2" typeface="FZHei-B01S"/>
              </a:endParaRPr>
            </a:p>
          </p:txBody>
        </p:sp>
      </p:grpSp>
      <p:grpSp>
        <p:nvGrpSpPr>
          <p:cNvPr id="26" name="组合 25"/>
          <p:cNvGrpSpPr/>
          <p:nvPr/>
        </p:nvGrpSpPr>
        <p:grpSpPr>
          <a:xfrm>
            <a:off x="7660333" y="2348880"/>
            <a:ext cx="590289" cy="1296144"/>
            <a:chOff x="7659538" y="2348880"/>
            <a:chExt cx="590289" cy="1296144"/>
          </a:xfrm>
          <a:solidFill>
            <a:schemeClr val="bg1"/>
          </a:solidFill>
        </p:grpSpPr>
        <p:sp>
          <p:nvSpPr>
            <p:cNvPr id="27" name="椭圆 26"/>
            <p:cNvSpPr/>
            <p:nvPr/>
          </p:nvSpPr>
          <p:spPr>
            <a:xfrm>
              <a:off x="7659538" y="3429000"/>
              <a:ext cx="216024" cy="216024"/>
            </a:xfrm>
            <a:prstGeom prst="ellipse">
              <a:avLst/>
            </a:prstGeom>
            <a:grpFill/>
            <a:ln w="762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8" name="任意多边形 27"/>
            <p:cNvSpPr/>
            <p:nvPr/>
          </p:nvSpPr>
          <p:spPr>
            <a:xfrm>
              <a:off x="7745424" y="2348880"/>
              <a:ext cx="504403" cy="1043940"/>
            </a:xfrm>
            <a:custGeom>
              <a:gdLst>
                <a:gd fmla="*/ 6871 w 504403" name="connsiteX0"/>
                <a:gd fmla="*/ 1043940 h 1043940" name="connsiteY0"/>
                <a:gd fmla="*/ 45 w 504403" name="connsiteX1"/>
                <a:gd fmla="*/ 666432 h 1043940" name="connsiteY1"/>
                <a:gd fmla="*/ 118473 w 504403" name="connsiteX2"/>
                <a:gd fmla="*/ 530543 h 1043940" name="connsiteY2"/>
                <a:gd fmla="*/ 403588 w 504403" name="connsiteX3"/>
                <a:gd fmla="*/ 525780 h 1043940" name="connsiteY3"/>
                <a:gd fmla="*/ 501696 w 504403" name="connsiteX4"/>
                <a:gd fmla="*/ 355283 h 1043940" name="connsiteY4"/>
                <a:gd fmla="*/ 503600 w 504403" name="connsiteX5"/>
                <a:gd fmla="*/ 0 h 1043940"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043940" w="504402">
                  <a:moveTo>
                    <a:pt x="6871" y="1043940"/>
                  </a:moveTo>
                  <a:cubicBezTo>
                    <a:pt x="-1807" y="623041"/>
                    <a:pt x="318" y="751999"/>
                    <a:pt x="45" y="666432"/>
                  </a:cubicBezTo>
                  <a:cubicBezTo>
                    <a:pt x="-416" y="521719"/>
                    <a:pt x="46453" y="534935"/>
                    <a:pt x="118473" y="530543"/>
                  </a:cubicBezTo>
                  <a:cubicBezTo>
                    <a:pt x="190493" y="526151"/>
                    <a:pt x="315905" y="526415"/>
                    <a:pt x="403588" y="525780"/>
                  </a:cubicBezTo>
                  <a:cubicBezTo>
                    <a:pt x="491271" y="525145"/>
                    <a:pt x="504870" y="496095"/>
                    <a:pt x="501696" y="355283"/>
                  </a:cubicBezTo>
                  <a:cubicBezTo>
                    <a:pt x="503284" y="276384"/>
                    <a:pt x="505664" y="58420"/>
                    <a:pt x="503600" y="0"/>
                  </a:cubicBezTo>
                </a:path>
              </a:pathLst>
            </a:custGeom>
            <a:grpFill/>
            <a:ln>
              <a:solidFill>
                <a:schemeClr val="bg1"/>
              </a:solid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sz="1351">
                <a:latin charset="-122" panose="020b0503020204020204" pitchFamily="34" typeface="微软雅黑"/>
                <a:ea charset="-122" panose="020b0503020204020204" pitchFamily="34" typeface="微软雅黑"/>
                <a:sym charset="-122" panose="02010601030101010101" pitchFamily="2" typeface="FZHei-B01S"/>
              </a:endParaRPr>
            </a:p>
          </p:txBody>
        </p:sp>
      </p:grpSp>
      <p:grpSp>
        <p:nvGrpSpPr>
          <p:cNvPr id="29" name="组合 28"/>
          <p:cNvGrpSpPr/>
          <p:nvPr/>
        </p:nvGrpSpPr>
        <p:grpSpPr>
          <a:xfrm>
            <a:off x="5159896" y="1556792"/>
            <a:ext cx="792088" cy="792088"/>
            <a:chOff x="5159102" y="1556792"/>
            <a:chExt cx="792088" cy="792088"/>
          </a:xfrm>
        </p:grpSpPr>
        <p:sp>
          <p:nvSpPr>
            <p:cNvPr id="30" name="椭圆 29"/>
            <p:cNvSpPr/>
            <p:nvPr/>
          </p:nvSpPr>
          <p:spPr>
            <a:xfrm>
              <a:off x="5159102" y="1556792"/>
              <a:ext cx="792088" cy="792088"/>
            </a:xfrm>
            <a:prstGeom prst="ellipse">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31" name="心形 30"/>
            <p:cNvSpPr/>
            <p:nvPr/>
          </p:nvSpPr>
          <p:spPr>
            <a:xfrm>
              <a:off x="5303118" y="1755307"/>
              <a:ext cx="504056" cy="449557"/>
            </a:xfrm>
            <a:prstGeom prst="hear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latin charset="-122" panose="020b0503020204020204" pitchFamily="34" typeface="微软雅黑"/>
                <a:ea charset="-122" panose="020b0503020204020204" pitchFamily="34" typeface="微软雅黑"/>
                <a:sym charset="-122" panose="02010601030101010101" pitchFamily="2" typeface="FZHei-B01S"/>
              </a:endParaRPr>
            </a:p>
          </p:txBody>
        </p:sp>
      </p:grpSp>
      <p:grpSp>
        <p:nvGrpSpPr>
          <p:cNvPr id="32" name="组合 31"/>
          <p:cNvGrpSpPr/>
          <p:nvPr/>
        </p:nvGrpSpPr>
        <p:grpSpPr>
          <a:xfrm>
            <a:off x="7842347" y="1556792"/>
            <a:ext cx="792088" cy="792088"/>
            <a:chOff x="7841553" y="1556792"/>
            <a:chExt cx="792088" cy="792088"/>
          </a:xfrm>
        </p:grpSpPr>
        <p:sp>
          <p:nvSpPr>
            <p:cNvPr id="33" name="椭圆 32"/>
            <p:cNvSpPr/>
            <p:nvPr/>
          </p:nvSpPr>
          <p:spPr>
            <a:xfrm>
              <a:off x="7841553" y="1556792"/>
              <a:ext cx="792088" cy="792088"/>
            </a:xfrm>
            <a:prstGeom prst="ellipse">
              <a:avLst/>
            </a:prstGeom>
            <a:no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34" name="椭圆形标注 33"/>
            <p:cNvSpPr/>
            <p:nvPr/>
          </p:nvSpPr>
          <p:spPr>
            <a:xfrm>
              <a:off x="8015954" y="1759353"/>
              <a:ext cx="443286" cy="385963"/>
            </a:xfrm>
            <a:prstGeom prst="wedgeEllipseCallou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latin charset="-122" panose="020b0503020204020204" pitchFamily="34" typeface="微软雅黑"/>
                <a:ea charset="-122" panose="020b0503020204020204" pitchFamily="34" typeface="微软雅黑"/>
                <a:sym charset="-122" panose="02010601030101010101" pitchFamily="2" typeface="FZHei-B01S"/>
              </a:endParaRPr>
            </a:p>
          </p:txBody>
        </p:sp>
      </p:grpSp>
      <p:grpSp>
        <p:nvGrpSpPr>
          <p:cNvPr id="35" name="组合 34"/>
          <p:cNvGrpSpPr/>
          <p:nvPr/>
        </p:nvGrpSpPr>
        <p:grpSpPr>
          <a:xfrm>
            <a:off x="3920472" y="4719631"/>
            <a:ext cx="792088" cy="792088"/>
            <a:chOff x="3919678" y="4719630"/>
            <a:chExt cx="792088" cy="792088"/>
          </a:xfrm>
        </p:grpSpPr>
        <p:sp>
          <p:nvSpPr>
            <p:cNvPr id="36" name="椭圆 35"/>
            <p:cNvSpPr/>
            <p:nvPr/>
          </p:nvSpPr>
          <p:spPr>
            <a:xfrm flipV="1">
              <a:off x="3919678" y="4719630"/>
              <a:ext cx="792088" cy="792088"/>
            </a:xfrm>
            <a:prstGeom prst="ellipse">
              <a:avLst/>
            </a:prstGeom>
            <a:noFill/>
            <a:ln w="127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latin charset="-122" panose="020b0503020204020204" pitchFamily="34" typeface="微软雅黑"/>
                <a:ea charset="-122" panose="020b0503020204020204" pitchFamily="34" typeface="微软雅黑"/>
                <a:sym charset="-122" panose="02010601030101010101" pitchFamily="2" typeface="FZHei-B01S"/>
              </a:endParaRPr>
            </a:p>
          </p:txBody>
        </p:sp>
        <p:grpSp>
          <p:nvGrpSpPr>
            <p:cNvPr id="37" name="组合 36"/>
            <p:cNvGrpSpPr/>
            <p:nvPr/>
          </p:nvGrpSpPr>
          <p:grpSpPr>
            <a:xfrm>
              <a:off x="4158358" y="4886644"/>
              <a:ext cx="314729" cy="458061"/>
              <a:chOff x="5690315" y="3674507"/>
              <a:chExt cx="314729" cy="458061"/>
            </a:xfrm>
          </p:grpSpPr>
          <p:sp>
            <p:nvSpPr>
              <p:cNvPr id="38" name="Freeform 36"/>
              <p:cNvSpPr/>
              <p:nvPr/>
            </p:nvSpPr>
            <p:spPr bwMode="auto">
              <a:xfrm flipH="1">
                <a:off x="5782528" y="4054387"/>
                <a:ext cx="130302" cy="78181"/>
              </a:xfrm>
              <a:custGeom>
                <a:gdLst>
                  <a:gd fmla="*/ 73 w 80" name="T0"/>
                  <a:gd fmla="*/ 2 h 48" name="T1"/>
                  <a:gd fmla="*/ 44 w 80" name="T2"/>
                  <a:gd fmla="*/ 8 h 48" name="T3"/>
                  <a:gd fmla="*/ 40 w 80" name="T4"/>
                  <a:gd fmla="*/ 8 h 48" name="T5"/>
                  <a:gd fmla="*/ 36 w 80" name="T6"/>
                  <a:gd fmla="*/ 8 h 48" name="T7"/>
                  <a:gd fmla="*/ 7 w 80" name="T8"/>
                  <a:gd fmla="*/ 2 h 48" name="T9"/>
                  <a:gd fmla="*/ 0 w 80" name="T10"/>
                  <a:gd fmla="*/ 0 h 48" name="T11"/>
                  <a:gd fmla="*/ 0 w 80" name="T12"/>
                  <a:gd fmla="*/ 0 h 48" name="T13"/>
                  <a:gd fmla="*/ 40 w 80" name="T14"/>
                  <a:gd fmla="*/ 48 h 48" name="T15"/>
                  <a:gd fmla="*/ 80 w 80" name="T16"/>
                  <a:gd fmla="*/ 0 h 48" name="T17"/>
                  <a:gd fmla="*/ 80 w 80" name="T18"/>
                  <a:gd fmla="*/ 0 h 48" name="T19"/>
                  <a:gd fmla="*/ 73 w 80" name="T20"/>
                  <a:gd fmla="*/ 2 h 4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48" w="80">
                    <a:moveTo>
                      <a:pt x="73" y="2"/>
                    </a:moveTo>
                    <a:cubicBezTo>
                      <a:pt x="65" y="5"/>
                      <a:pt x="55" y="7"/>
                      <a:pt x="44" y="8"/>
                    </a:cubicBezTo>
                    <a:cubicBezTo>
                      <a:pt x="42" y="8"/>
                      <a:pt x="41" y="8"/>
                      <a:pt x="40" y="8"/>
                    </a:cubicBezTo>
                    <a:cubicBezTo>
                      <a:pt x="39" y="8"/>
                      <a:pt x="38" y="8"/>
                      <a:pt x="36" y="8"/>
                    </a:cubicBezTo>
                    <a:cubicBezTo>
                      <a:pt x="25" y="7"/>
                      <a:pt x="15" y="5"/>
                      <a:pt x="7" y="2"/>
                    </a:cubicBezTo>
                    <a:cubicBezTo>
                      <a:pt x="3" y="1"/>
                      <a:pt x="0" y="0"/>
                      <a:pt x="0" y="0"/>
                    </a:cubicBezTo>
                    <a:cubicBezTo>
                      <a:pt x="0" y="0"/>
                      <a:pt x="0" y="0"/>
                      <a:pt x="0" y="0"/>
                    </a:cubicBezTo>
                    <a:cubicBezTo>
                      <a:pt x="0" y="27"/>
                      <a:pt x="13" y="48"/>
                      <a:pt x="40" y="48"/>
                    </a:cubicBezTo>
                    <a:cubicBezTo>
                      <a:pt x="67" y="48"/>
                      <a:pt x="80" y="27"/>
                      <a:pt x="80" y="0"/>
                    </a:cubicBezTo>
                    <a:cubicBezTo>
                      <a:pt x="80" y="0"/>
                      <a:pt x="80" y="0"/>
                      <a:pt x="80" y="0"/>
                    </a:cubicBezTo>
                    <a:cubicBezTo>
                      <a:pt x="80" y="0"/>
                      <a:pt x="77" y="1"/>
                      <a:pt x="73" y="2"/>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defTabSz="914377">
                  <a:defRPr/>
                </a:pPr>
                <a:endParaRPr altLang="en-US" lang="zh-CN">
                  <a:solidFill>
                    <a:sysClr lastClr="000000" val="windowText"/>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39" name="Freeform 37"/>
              <p:cNvSpPr>
                <a:spLocks noEditPoints="1"/>
              </p:cNvSpPr>
              <p:nvPr/>
            </p:nvSpPr>
            <p:spPr bwMode="auto">
              <a:xfrm flipH="1">
                <a:off x="5690315" y="3674507"/>
                <a:ext cx="314729" cy="366849"/>
              </a:xfrm>
              <a:custGeom>
                <a:gdLst>
                  <a:gd fmla="*/ 96 w 192" name="T0"/>
                  <a:gd fmla="*/ 0 h 224" name="T1"/>
                  <a:gd fmla="*/ 0 w 192" name="T2"/>
                  <a:gd fmla="*/ 96 h 224" name="T3"/>
                  <a:gd fmla="*/ 48 w 192" name="T4"/>
                  <a:gd fmla="*/ 200 h 224" name="T5"/>
                  <a:gd fmla="*/ 67 w 192" name="T6"/>
                  <a:gd fmla="*/ 219 h 224" name="T7"/>
                  <a:gd fmla="*/ 90 w 192" name="T8"/>
                  <a:gd fmla="*/ 224 h 224" name="T9"/>
                  <a:gd fmla="*/ 96 w 192" name="T10"/>
                  <a:gd fmla="*/ 224 h 224" name="T11"/>
                  <a:gd fmla="*/ 125 w 192" name="T12"/>
                  <a:gd fmla="*/ 218 h 224" name="T13"/>
                  <a:gd fmla="*/ 144 w 192" name="T14"/>
                  <a:gd fmla="*/ 200 h 224" name="T15"/>
                  <a:gd fmla="*/ 192 w 192" name="T16"/>
                  <a:gd fmla="*/ 96 h 224" name="T17"/>
                  <a:gd fmla="*/ 96 w 192" name="T18"/>
                  <a:gd fmla="*/ 0 h 224" name="T19"/>
                  <a:gd fmla="*/ 113 w 192" name="T20"/>
                  <a:gd fmla="*/ 40 h 224" name="T21"/>
                  <a:gd fmla="*/ 31 w 192" name="T22"/>
                  <a:gd fmla="*/ 121 h 224" name="T23"/>
                  <a:gd fmla="*/ 31 w 192" name="T24"/>
                  <a:gd fmla="*/ 128 h 224" name="T25"/>
                  <a:gd fmla="*/ 24 w 192" name="T26"/>
                  <a:gd fmla="*/ 98 h 224" name="T27"/>
                  <a:gd fmla="*/ 99 w 192" name="T28"/>
                  <a:gd fmla="*/ 24 h 224" name="T29"/>
                  <a:gd fmla="*/ 160 w 192" name="T30"/>
                  <a:gd fmla="*/ 54 h 224" name="T31"/>
                  <a:gd fmla="*/ 113 w 192" name="T32"/>
                  <a:gd fmla="*/ 40 h 224"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224" w="192">
                    <a:moveTo>
                      <a:pt x="96" y="0"/>
                    </a:moveTo>
                    <a:cubicBezTo>
                      <a:pt x="43" y="0"/>
                      <a:pt x="0" y="43"/>
                      <a:pt x="0" y="96"/>
                    </a:cubicBezTo>
                    <a:cubicBezTo>
                      <a:pt x="0" y="144"/>
                      <a:pt x="48" y="184"/>
                      <a:pt x="48" y="200"/>
                    </a:cubicBezTo>
                    <a:cubicBezTo>
                      <a:pt x="48" y="205"/>
                      <a:pt x="54" y="213"/>
                      <a:pt x="67" y="219"/>
                    </a:cubicBezTo>
                    <a:cubicBezTo>
                      <a:pt x="73" y="220"/>
                      <a:pt x="82" y="223"/>
                      <a:pt x="90" y="224"/>
                    </a:cubicBezTo>
                    <a:cubicBezTo>
                      <a:pt x="92" y="224"/>
                      <a:pt x="94" y="224"/>
                      <a:pt x="96" y="224"/>
                    </a:cubicBezTo>
                    <a:cubicBezTo>
                      <a:pt x="103" y="224"/>
                      <a:pt x="113" y="222"/>
                      <a:pt x="125" y="218"/>
                    </a:cubicBezTo>
                    <a:cubicBezTo>
                      <a:pt x="138" y="213"/>
                      <a:pt x="144" y="205"/>
                      <a:pt x="144" y="200"/>
                    </a:cubicBezTo>
                    <a:cubicBezTo>
                      <a:pt x="144" y="184"/>
                      <a:pt x="192" y="144"/>
                      <a:pt x="192" y="96"/>
                    </a:cubicBezTo>
                    <a:cubicBezTo>
                      <a:pt x="192" y="43"/>
                      <a:pt x="149" y="0"/>
                      <a:pt x="96" y="0"/>
                    </a:cubicBezTo>
                    <a:close/>
                    <a:moveTo>
                      <a:pt x="113" y="40"/>
                    </a:moveTo>
                    <a:cubicBezTo>
                      <a:pt x="68" y="40"/>
                      <a:pt x="31" y="76"/>
                      <a:pt x="31" y="121"/>
                    </a:cubicBezTo>
                    <a:cubicBezTo>
                      <a:pt x="31" y="123"/>
                      <a:pt x="31" y="126"/>
                      <a:pt x="31" y="128"/>
                    </a:cubicBezTo>
                    <a:cubicBezTo>
                      <a:pt x="27" y="119"/>
                      <a:pt x="24" y="109"/>
                      <a:pt x="24" y="98"/>
                    </a:cubicBezTo>
                    <a:cubicBezTo>
                      <a:pt x="24" y="57"/>
                      <a:pt x="58" y="24"/>
                      <a:pt x="99" y="24"/>
                    </a:cubicBezTo>
                    <a:cubicBezTo>
                      <a:pt x="124" y="24"/>
                      <a:pt x="146" y="36"/>
                      <a:pt x="160" y="54"/>
                    </a:cubicBezTo>
                    <a:cubicBezTo>
                      <a:pt x="147" y="45"/>
                      <a:pt x="131" y="40"/>
                      <a:pt x="113" y="40"/>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defTabSz="914377">
                  <a:defRPr/>
                </a:pPr>
                <a:endParaRPr altLang="en-US" lang="zh-CN">
                  <a:solidFill>
                    <a:sysClr lastClr="000000" val="windowText"/>
                  </a:solidFill>
                  <a:latin charset="-122" panose="020b0503020204020204" pitchFamily="34" typeface="微软雅黑"/>
                  <a:ea charset="-122" panose="020b0503020204020204" pitchFamily="34" typeface="微软雅黑"/>
                  <a:sym charset="-122" panose="02010601030101010101" pitchFamily="2" typeface="FZHei-B01S"/>
                </a:endParaRPr>
              </a:p>
            </p:txBody>
          </p:sp>
        </p:grpSp>
      </p:grpSp>
      <p:grpSp>
        <p:nvGrpSpPr>
          <p:cNvPr id="40" name="组合 39"/>
          <p:cNvGrpSpPr/>
          <p:nvPr/>
        </p:nvGrpSpPr>
        <p:grpSpPr>
          <a:xfrm>
            <a:off x="3200823" y="1556792"/>
            <a:ext cx="792088" cy="792088"/>
            <a:chOff x="3200028" y="1556792"/>
            <a:chExt cx="792088" cy="792088"/>
          </a:xfrm>
        </p:grpSpPr>
        <p:sp>
          <p:nvSpPr>
            <p:cNvPr id="41" name="椭圆 40"/>
            <p:cNvSpPr/>
            <p:nvPr/>
          </p:nvSpPr>
          <p:spPr>
            <a:xfrm>
              <a:off x="3200028" y="1556792"/>
              <a:ext cx="792088" cy="792088"/>
            </a:xfrm>
            <a:prstGeom prst="ellipse">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latin charset="-122" panose="020b0503020204020204" pitchFamily="34" typeface="微软雅黑"/>
                <a:ea charset="-122" panose="020b0503020204020204" pitchFamily="34" typeface="微软雅黑"/>
                <a:sym charset="-122" panose="02010601030101010101" pitchFamily="2" typeface="FZHei-B01S"/>
              </a:endParaRPr>
            </a:p>
          </p:txBody>
        </p:sp>
        <p:grpSp>
          <p:nvGrpSpPr>
            <p:cNvPr id="42" name="组合 41"/>
            <p:cNvGrpSpPr/>
            <p:nvPr/>
          </p:nvGrpSpPr>
          <p:grpSpPr>
            <a:xfrm>
              <a:off x="3360527" y="1717291"/>
              <a:ext cx="471090" cy="471090"/>
              <a:chOff x="4334131" y="1343733"/>
              <a:chExt cx="471090" cy="471090"/>
            </a:xfrm>
          </p:grpSpPr>
          <p:sp>
            <p:nvSpPr>
              <p:cNvPr id="43" name="Freeform 17"/>
              <p:cNvSpPr>
                <a:spLocks noEditPoints="1"/>
              </p:cNvSpPr>
              <p:nvPr/>
            </p:nvSpPr>
            <p:spPr bwMode="auto">
              <a:xfrm flipH="1">
                <a:off x="4468442" y="1477042"/>
                <a:ext cx="202468" cy="203471"/>
              </a:xfrm>
              <a:custGeom>
                <a:gdLst>
                  <a:gd fmla="*/ 124 w 124" name="T0"/>
                  <a:gd fmla="*/ 0 h 124" name="T1"/>
                  <a:gd fmla="*/ 39 w 124" name="T2"/>
                  <a:gd fmla="*/ 39 h 124" name="T3"/>
                  <a:gd fmla="*/ 0 w 124" name="T4"/>
                  <a:gd fmla="*/ 124 h 124" name="T5"/>
                  <a:gd fmla="*/ 85 w 124" name="T6"/>
                  <a:gd fmla="*/ 85 h 124" name="T7"/>
                  <a:gd fmla="*/ 124 w 124" name="T8"/>
                  <a:gd fmla="*/ 0 h 124" name="T9"/>
                  <a:gd fmla="*/ 62 w 124" name="T10"/>
                  <a:gd fmla="*/ 78 h 124" name="T11"/>
                  <a:gd fmla="*/ 46 w 124" name="T12"/>
                  <a:gd fmla="*/ 62 h 124" name="T13"/>
                  <a:gd fmla="*/ 62 w 124" name="T14"/>
                  <a:gd fmla="*/ 46 h 124" name="T15"/>
                  <a:gd fmla="*/ 78 w 124" name="T16"/>
                  <a:gd fmla="*/ 62 h 124" name="T17"/>
                  <a:gd fmla="*/ 62 w 124" name="T18"/>
                  <a:gd fmla="*/ 78 h 12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24" w="124">
                    <a:moveTo>
                      <a:pt x="124" y="0"/>
                    </a:moveTo>
                    <a:cubicBezTo>
                      <a:pt x="39" y="39"/>
                      <a:pt x="39" y="39"/>
                      <a:pt x="39" y="39"/>
                    </a:cubicBezTo>
                    <a:cubicBezTo>
                      <a:pt x="0" y="124"/>
                      <a:pt x="0" y="124"/>
                      <a:pt x="0" y="124"/>
                    </a:cubicBezTo>
                    <a:cubicBezTo>
                      <a:pt x="85" y="85"/>
                      <a:pt x="85" y="85"/>
                      <a:pt x="85" y="85"/>
                    </a:cubicBezTo>
                    <a:lnTo>
                      <a:pt x="124" y="0"/>
                    </a:lnTo>
                    <a:close/>
                    <a:moveTo>
                      <a:pt x="62" y="78"/>
                    </a:moveTo>
                    <a:cubicBezTo>
                      <a:pt x="53" y="78"/>
                      <a:pt x="46" y="71"/>
                      <a:pt x="46" y="62"/>
                    </a:cubicBezTo>
                    <a:cubicBezTo>
                      <a:pt x="46" y="53"/>
                      <a:pt x="53" y="46"/>
                      <a:pt x="62" y="46"/>
                    </a:cubicBezTo>
                    <a:cubicBezTo>
                      <a:pt x="71" y="46"/>
                      <a:pt x="78" y="53"/>
                      <a:pt x="78" y="62"/>
                    </a:cubicBezTo>
                    <a:cubicBezTo>
                      <a:pt x="78" y="71"/>
                      <a:pt x="71" y="78"/>
                      <a:pt x="62" y="78"/>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defTabSz="914377">
                  <a:defRPr/>
                </a:pPr>
                <a:endParaRPr altLang="en-US" lang="zh-CN">
                  <a:solidFill>
                    <a:sysClr lastClr="000000" val="windowText"/>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44" name="Freeform 18"/>
              <p:cNvSpPr>
                <a:spLocks noEditPoints="1"/>
              </p:cNvSpPr>
              <p:nvPr/>
            </p:nvSpPr>
            <p:spPr bwMode="auto">
              <a:xfrm flipH="1">
                <a:off x="4334131" y="1343733"/>
                <a:ext cx="471090" cy="471090"/>
              </a:xfrm>
              <a:custGeom>
                <a:gdLst>
                  <a:gd fmla="*/ 144 w 288" name="T0"/>
                  <a:gd fmla="*/ 0 h 288" name="T1"/>
                  <a:gd fmla="*/ 0 w 288" name="T2"/>
                  <a:gd fmla="*/ 144 h 288" name="T3"/>
                  <a:gd fmla="*/ 144 w 288" name="T4"/>
                  <a:gd fmla="*/ 288 h 288" name="T5"/>
                  <a:gd fmla="*/ 288 w 288" name="T6"/>
                  <a:gd fmla="*/ 144 h 288" name="T7"/>
                  <a:gd fmla="*/ 144 w 288" name="T8"/>
                  <a:gd fmla="*/ 0 h 288" name="T9"/>
                  <a:gd fmla="*/ 144 w 288" name="T10"/>
                  <a:gd fmla="*/ 256 h 288" name="T11"/>
                  <a:gd fmla="*/ 32 w 288" name="T12"/>
                  <a:gd fmla="*/ 144 h 288" name="T13"/>
                  <a:gd fmla="*/ 144 w 288" name="T14"/>
                  <a:gd fmla="*/ 32 h 288" name="T15"/>
                  <a:gd fmla="*/ 256 w 288" name="T16"/>
                  <a:gd fmla="*/ 144 h 288" name="T17"/>
                  <a:gd fmla="*/ 144 w 288" name="T18"/>
                  <a:gd fmla="*/ 256 h 288"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88" w="288">
                    <a:moveTo>
                      <a:pt x="144" y="0"/>
                    </a:moveTo>
                    <a:cubicBezTo>
                      <a:pt x="64" y="0"/>
                      <a:pt x="0" y="64"/>
                      <a:pt x="0" y="144"/>
                    </a:cubicBezTo>
                    <a:cubicBezTo>
                      <a:pt x="0" y="224"/>
                      <a:pt x="64" y="288"/>
                      <a:pt x="144" y="288"/>
                    </a:cubicBezTo>
                    <a:cubicBezTo>
                      <a:pt x="224" y="288"/>
                      <a:pt x="288" y="224"/>
                      <a:pt x="288" y="144"/>
                    </a:cubicBezTo>
                    <a:cubicBezTo>
                      <a:pt x="288" y="64"/>
                      <a:pt x="224" y="0"/>
                      <a:pt x="144" y="0"/>
                    </a:cubicBezTo>
                    <a:close/>
                    <a:moveTo>
                      <a:pt x="144" y="256"/>
                    </a:moveTo>
                    <a:cubicBezTo>
                      <a:pt x="82" y="256"/>
                      <a:pt x="32" y="206"/>
                      <a:pt x="32" y="144"/>
                    </a:cubicBezTo>
                    <a:cubicBezTo>
                      <a:pt x="32" y="82"/>
                      <a:pt x="82" y="32"/>
                      <a:pt x="144" y="32"/>
                    </a:cubicBezTo>
                    <a:cubicBezTo>
                      <a:pt x="206" y="32"/>
                      <a:pt x="256" y="82"/>
                      <a:pt x="256" y="144"/>
                    </a:cubicBezTo>
                    <a:cubicBezTo>
                      <a:pt x="256" y="206"/>
                      <a:pt x="206" y="256"/>
                      <a:pt x="144" y="256"/>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defTabSz="914377">
                  <a:defRPr/>
                </a:pPr>
                <a:endParaRPr altLang="en-US" lang="zh-CN">
                  <a:solidFill>
                    <a:sysClr lastClr="000000" val="windowText"/>
                  </a:solidFill>
                  <a:latin charset="-122" panose="020b0503020204020204" pitchFamily="34" typeface="微软雅黑"/>
                  <a:ea charset="-122" panose="020b0503020204020204" pitchFamily="34" typeface="微软雅黑"/>
                  <a:sym charset="-122" panose="02010601030101010101" pitchFamily="2" typeface="FZHei-B01S"/>
                </a:endParaRPr>
              </a:p>
            </p:txBody>
          </p:sp>
        </p:grpSp>
      </p:grpSp>
      <p:grpSp>
        <p:nvGrpSpPr>
          <p:cNvPr id="45" name="组合 44"/>
          <p:cNvGrpSpPr/>
          <p:nvPr/>
        </p:nvGrpSpPr>
        <p:grpSpPr>
          <a:xfrm>
            <a:off x="6204012" y="4719631"/>
            <a:ext cx="792088" cy="792088"/>
            <a:chOff x="6203218" y="4719630"/>
            <a:chExt cx="792088" cy="792088"/>
          </a:xfrm>
        </p:grpSpPr>
        <p:sp>
          <p:nvSpPr>
            <p:cNvPr id="46" name="椭圆 45"/>
            <p:cNvSpPr/>
            <p:nvPr/>
          </p:nvSpPr>
          <p:spPr>
            <a:xfrm flipV="1">
              <a:off x="6203218" y="4719630"/>
              <a:ext cx="792088" cy="792088"/>
            </a:xfrm>
            <a:prstGeom prst="ellipse">
              <a:avLst/>
            </a:prstGeom>
            <a:noFill/>
            <a:ln w="127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47" name="Freeform 45"/>
            <p:cNvSpPr/>
            <p:nvPr/>
          </p:nvSpPr>
          <p:spPr bwMode="auto">
            <a:xfrm flipH="1">
              <a:off x="6389777" y="4906189"/>
              <a:ext cx="418970" cy="418970"/>
            </a:xfrm>
            <a:custGeom>
              <a:gdLst>
                <a:gd fmla="*/ 240 w 256" name="T0"/>
                <a:gd fmla="*/ 88 h 256" name="T1"/>
                <a:gd fmla="*/ 168 w 256" name="T2"/>
                <a:gd fmla="*/ 88 h 256" name="T3"/>
                <a:gd fmla="*/ 168 w 256" name="T4"/>
                <a:gd fmla="*/ 16 h 256" name="T5"/>
                <a:gd fmla="*/ 152 w 256" name="T6"/>
                <a:gd fmla="*/ 0 h 256" name="T7"/>
                <a:gd fmla="*/ 104 w 256" name="T8"/>
                <a:gd fmla="*/ 0 h 256" name="T9"/>
                <a:gd fmla="*/ 88 w 256" name="T10"/>
                <a:gd fmla="*/ 16 h 256" name="T11"/>
                <a:gd fmla="*/ 88 w 256" name="T12"/>
                <a:gd fmla="*/ 88 h 256" name="T13"/>
                <a:gd fmla="*/ 16 w 256" name="T14"/>
                <a:gd fmla="*/ 88 h 256" name="T15"/>
                <a:gd fmla="*/ 0 w 256" name="T16"/>
                <a:gd fmla="*/ 104 h 256" name="T17"/>
                <a:gd fmla="*/ 0 w 256" name="T18"/>
                <a:gd fmla="*/ 152 h 256" name="T19"/>
                <a:gd fmla="*/ 16 w 256" name="T20"/>
                <a:gd fmla="*/ 168 h 256" name="T21"/>
                <a:gd fmla="*/ 88 w 256" name="T22"/>
                <a:gd fmla="*/ 168 h 256" name="T23"/>
                <a:gd fmla="*/ 88 w 256" name="T24"/>
                <a:gd fmla="*/ 240 h 256" name="T25"/>
                <a:gd fmla="*/ 104 w 256" name="T26"/>
                <a:gd fmla="*/ 256 h 256" name="T27"/>
                <a:gd fmla="*/ 152 w 256" name="T28"/>
                <a:gd fmla="*/ 256 h 256" name="T29"/>
                <a:gd fmla="*/ 168 w 256" name="T30"/>
                <a:gd fmla="*/ 240 h 256" name="T31"/>
                <a:gd fmla="*/ 168 w 256" name="T32"/>
                <a:gd fmla="*/ 168 h 256" name="T33"/>
                <a:gd fmla="*/ 240 w 256" name="T34"/>
                <a:gd fmla="*/ 168 h 256" name="T35"/>
                <a:gd fmla="*/ 256 w 256" name="T36"/>
                <a:gd fmla="*/ 152 h 256" name="T37"/>
                <a:gd fmla="*/ 256 w 256" name="T38"/>
                <a:gd fmla="*/ 104 h 256" name="T39"/>
                <a:gd fmla="*/ 240 w 256" name="T40"/>
                <a:gd fmla="*/ 88 h 256"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256" w="256">
                  <a:moveTo>
                    <a:pt x="240" y="88"/>
                  </a:moveTo>
                  <a:cubicBezTo>
                    <a:pt x="168" y="88"/>
                    <a:pt x="168" y="88"/>
                    <a:pt x="168" y="88"/>
                  </a:cubicBezTo>
                  <a:cubicBezTo>
                    <a:pt x="168" y="16"/>
                    <a:pt x="168" y="16"/>
                    <a:pt x="168" y="16"/>
                  </a:cubicBezTo>
                  <a:cubicBezTo>
                    <a:pt x="168" y="7"/>
                    <a:pt x="161" y="0"/>
                    <a:pt x="152" y="0"/>
                  </a:cubicBezTo>
                  <a:cubicBezTo>
                    <a:pt x="104" y="0"/>
                    <a:pt x="104" y="0"/>
                    <a:pt x="104" y="0"/>
                  </a:cubicBezTo>
                  <a:cubicBezTo>
                    <a:pt x="95" y="0"/>
                    <a:pt x="88" y="7"/>
                    <a:pt x="88" y="16"/>
                  </a:cubicBezTo>
                  <a:cubicBezTo>
                    <a:pt x="88" y="88"/>
                    <a:pt x="88" y="88"/>
                    <a:pt x="88" y="88"/>
                  </a:cubicBezTo>
                  <a:cubicBezTo>
                    <a:pt x="16" y="88"/>
                    <a:pt x="16" y="88"/>
                    <a:pt x="16" y="88"/>
                  </a:cubicBezTo>
                  <a:cubicBezTo>
                    <a:pt x="7" y="88"/>
                    <a:pt x="0" y="95"/>
                    <a:pt x="0" y="104"/>
                  </a:cubicBezTo>
                  <a:cubicBezTo>
                    <a:pt x="0" y="152"/>
                    <a:pt x="0" y="152"/>
                    <a:pt x="0" y="152"/>
                  </a:cubicBezTo>
                  <a:cubicBezTo>
                    <a:pt x="0" y="161"/>
                    <a:pt x="7" y="168"/>
                    <a:pt x="16" y="168"/>
                  </a:cubicBezTo>
                  <a:cubicBezTo>
                    <a:pt x="88" y="168"/>
                    <a:pt x="88" y="168"/>
                    <a:pt x="88" y="168"/>
                  </a:cubicBezTo>
                  <a:cubicBezTo>
                    <a:pt x="88" y="240"/>
                    <a:pt x="88" y="240"/>
                    <a:pt x="88" y="240"/>
                  </a:cubicBezTo>
                  <a:cubicBezTo>
                    <a:pt x="88" y="249"/>
                    <a:pt x="95" y="256"/>
                    <a:pt x="104" y="256"/>
                  </a:cubicBezTo>
                  <a:cubicBezTo>
                    <a:pt x="152" y="256"/>
                    <a:pt x="152" y="256"/>
                    <a:pt x="152" y="256"/>
                  </a:cubicBezTo>
                  <a:cubicBezTo>
                    <a:pt x="161" y="256"/>
                    <a:pt x="168" y="249"/>
                    <a:pt x="168" y="240"/>
                  </a:cubicBezTo>
                  <a:cubicBezTo>
                    <a:pt x="168" y="168"/>
                    <a:pt x="168" y="168"/>
                    <a:pt x="168" y="168"/>
                  </a:cubicBezTo>
                  <a:cubicBezTo>
                    <a:pt x="240" y="168"/>
                    <a:pt x="240" y="168"/>
                    <a:pt x="240" y="168"/>
                  </a:cubicBezTo>
                  <a:cubicBezTo>
                    <a:pt x="249" y="168"/>
                    <a:pt x="256" y="161"/>
                    <a:pt x="256" y="152"/>
                  </a:cubicBezTo>
                  <a:cubicBezTo>
                    <a:pt x="256" y="104"/>
                    <a:pt x="256" y="104"/>
                    <a:pt x="256" y="104"/>
                  </a:cubicBezTo>
                  <a:cubicBezTo>
                    <a:pt x="256" y="95"/>
                    <a:pt x="249" y="88"/>
                    <a:pt x="240" y="88"/>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defTabSz="914377">
                <a:defRPr/>
              </a:pPr>
              <a:endParaRPr altLang="en-US" lang="zh-CN">
                <a:solidFill>
                  <a:sysClr lastClr="000000" val="windowText"/>
                </a:solidFill>
                <a:latin charset="-122" panose="020b0503020204020204" pitchFamily="34" typeface="微软雅黑"/>
                <a:ea charset="-122" panose="020b0503020204020204" pitchFamily="34" typeface="微软雅黑"/>
                <a:sym charset="-122" panose="02010601030101010101" pitchFamily="2" typeface="FZHei-B01S"/>
              </a:endParaRPr>
            </a:p>
          </p:txBody>
        </p:sp>
      </p:grpSp>
      <p:grpSp>
        <p:nvGrpSpPr>
          <p:cNvPr id="48" name="组合 47"/>
          <p:cNvGrpSpPr/>
          <p:nvPr/>
        </p:nvGrpSpPr>
        <p:grpSpPr>
          <a:xfrm>
            <a:off x="8688288" y="4719631"/>
            <a:ext cx="792088" cy="792088"/>
            <a:chOff x="8687494" y="4719630"/>
            <a:chExt cx="792088" cy="792088"/>
          </a:xfrm>
        </p:grpSpPr>
        <p:sp>
          <p:nvSpPr>
            <p:cNvPr id="49" name="椭圆 48"/>
            <p:cNvSpPr/>
            <p:nvPr/>
          </p:nvSpPr>
          <p:spPr>
            <a:xfrm flipV="1">
              <a:off x="8687494" y="4719630"/>
              <a:ext cx="792088" cy="792088"/>
            </a:xfrm>
            <a:prstGeom prst="ellipse">
              <a:avLst/>
            </a:prstGeom>
            <a:no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latin charset="-122" panose="020b0503020204020204" pitchFamily="34" typeface="微软雅黑"/>
                <a:ea charset="-122" panose="020b0503020204020204" pitchFamily="34" typeface="微软雅黑"/>
                <a:sym charset="-122" panose="02010601030101010101" pitchFamily="2" typeface="FZHei-B01S"/>
              </a:endParaRPr>
            </a:p>
          </p:txBody>
        </p:sp>
        <p:grpSp>
          <p:nvGrpSpPr>
            <p:cNvPr id="50" name="组合 49"/>
            <p:cNvGrpSpPr/>
            <p:nvPr/>
          </p:nvGrpSpPr>
          <p:grpSpPr>
            <a:xfrm>
              <a:off x="8847965" y="4984723"/>
              <a:ext cx="471147" cy="261902"/>
              <a:chOff x="6864264" y="1408669"/>
              <a:chExt cx="471147" cy="261902"/>
            </a:xfrm>
          </p:grpSpPr>
          <p:sp>
            <p:nvSpPr>
              <p:cNvPr id="51" name="Freeform 98"/>
              <p:cNvSpPr/>
              <p:nvPr/>
            </p:nvSpPr>
            <p:spPr bwMode="auto">
              <a:xfrm flipH="1">
                <a:off x="6968886" y="1526456"/>
                <a:ext cx="313867" cy="92151"/>
              </a:xfrm>
              <a:custGeom>
                <a:gdLst>
                  <a:gd fmla="*/ 192 w 192" name="T0"/>
                  <a:gd fmla="*/ 18 h 56" name="T1"/>
                  <a:gd fmla="*/ 80 w 192" name="T2"/>
                  <a:gd fmla="*/ 40 h 56" name="T3"/>
                  <a:gd fmla="*/ 88 w 192" name="T4"/>
                  <a:gd fmla="*/ 0 h 56" name="T5"/>
                  <a:gd fmla="*/ 82 w 192" name="T6"/>
                  <a:gd fmla="*/ 0 h 56" name="T7"/>
                  <a:gd fmla="*/ 3 w 192" name="T8"/>
                  <a:gd fmla="*/ 16 h 56" name="T9"/>
                  <a:gd fmla="*/ 0 w 192" name="T10"/>
                  <a:gd fmla="*/ 16 h 56" name="T11"/>
                  <a:gd fmla="*/ 0 w 192" name="T12"/>
                  <a:gd fmla="*/ 56 h 56" name="T13"/>
                  <a:gd fmla="*/ 192 w 192" name="T14"/>
                  <a:gd fmla="*/ 56 h 56" name="T15"/>
                  <a:gd fmla="*/ 192 w 192" name="T16"/>
                  <a:gd fmla="*/ 18 h 5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56" w="192">
                    <a:moveTo>
                      <a:pt x="192" y="18"/>
                    </a:moveTo>
                    <a:cubicBezTo>
                      <a:pt x="80" y="40"/>
                      <a:pt x="80" y="40"/>
                      <a:pt x="80" y="40"/>
                    </a:cubicBezTo>
                    <a:cubicBezTo>
                      <a:pt x="88" y="0"/>
                      <a:pt x="88" y="0"/>
                      <a:pt x="88" y="0"/>
                    </a:cubicBezTo>
                    <a:cubicBezTo>
                      <a:pt x="82" y="0"/>
                      <a:pt x="82" y="0"/>
                      <a:pt x="82" y="0"/>
                    </a:cubicBezTo>
                    <a:cubicBezTo>
                      <a:pt x="3" y="16"/>
                      <a:pt x="3" y="16"/>
                      <a:pt x="3" y="16"/>
                    </a:cubicBezTo>
                    <a:cubicBezTo>
                      <a:pt x="2" y="16"/>
                      <a:pt x="1" y="16"/>
                      <a:pt x="0" y="16"/>
                    </a:cubicBezTo>
                    <a:cubicBezTo>
                      <a:pt x="0" y="56"/>
                      <a:pt x="0" y="56"/>
                      <a:pt x="0" y="56"/>
                    </a:cubicBezTo>
                    <a:cubicBezTo>
                      <a:pt x="192" y="56"/>
                      <a:pt x="192" y="56"/>
                      <a:pt x="192" y="56"/>
                    </a:cubicBezTo>
                    <a:lnTo>
                      <a:pt x="192" y="18"/>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defTabSz="914377">
                  <a:defRPr/>
                </a:pPr>
                <a:endParaRPr altLang="en-US" lang="zh-CN">
                  <a:solidFill>
                    <a:sysClr lastClr="000000" val="windowText"/>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52" name="Freeform 99"/>
              <p:cNvSpPr>
                <a:spLocks noEditPoints="1"/>
              </p:cNvSpPr>
              <p:nvPr/>
            </p:nvSpPr>
            <p:spPr bwMode="auto">
              <a:xfrm flipH="1">
                <a:off x="6864264" y="1408669"/>
                <a:ext cx="471147" cy="261902"/>
              </a:xfrm>
              <a:custGeom>
                <a:gdLst>
                  <a:gd fmla="*/ 272 w 288" name="T0"/>
                  <a:gd fmla="*/ 40 h 160" name="T1"/>
                  <a:gd fmla="*/ 256 w 288" name="T2"/>
                  <a:gd fmla="*/ 40 h 160" name="T3"/>
                  <a:gd fmla="*/ 256 w 288" name="T4"/>
                  <a:gd fmla="*/ 16 h 160" name="T5"/>
                  <a:gd fmla="*/ 240 w 288" name="T6"/>
                  <a:gd fmla="*/ 0 h 160" name="T7"/>
                  <a:gd fmla="*/ 16 w 288" name="T8"/>
                  <a:gd fmla="*/ 0 h 160" name="T9"/>
                  <a:gd fmla="*/ 0 w 288" name="T10"/>
                  <a:gd fmla="*/ 16 h 160" name="T11"/>
                  <a:gd fmla="*/ 0 w 288" name="T12"/>
                  <a:gd fmla="*/ 144 h 160" name="T13"/>
                  <a:gd fmla="*/ 16 w 288" name="T14"/>
                  <a:gd fmla="*/ 160 h 160" name="T15"/>
                  <a:gd fmla="*/ 240 w 288" name="T16"/>
                  <a:gd fmla="*/ 160 h 160" name="T17"/>
                  <a:gd fmla="*/ 256 w 288" name="T18"/>
                  <a:gd fmla="*/ 144 h 160" name="T19"/>
                  <a:gd fmla="*/ 256 w 288" name="T20"/>
                  <a:gd fmla="*/ 120 h 160" name="T21"/>
                  <a:gd fmla="*/ 272 w 288" name="T22"/>
                  <a:gd fmla="*/ 120 h 160" name="T23"/>
                  <a:gd fmla="*/ 288 w 288" name="T24"/>
                  <a:gd fmla="*/ 104 h 160" name="T25"/>
                  <a:gd fmla="*/ 288 w 288" name="T26"/>
                  <a:gd fmla="*/ 56 h 160" name="T27"/>
                  <a:gd fmla="*/ 272 w 288" name="T28"/>
                  <a:gd fmla="*/ 40 h 160" name="T29"/>
                  <a:gd fmla="*/ 240 w 288" name="T30"/>
                  <a:gd fmla="*/ 144 h 160" name="T31"/>
                  <a:gd fmla="*/ 16 w 288" name="T32"/>
                  <a:gd fmla="*/ 144 h 160" name="T33"/>
                  <a:gd fmla="*/ 16 w 288" name="T34"/>
                  <a:gd fmla="*/ 16 h 160" name="T35"/>
                  <a:gd fmla="*/ 240 w 288" name="T36"/>
                  <a:gd fmla="*/ 16 h 160" name="T37"/>
                  <a:gd fmla="*/ 240 w 288" name="T38"/>
                  <a:gd fmla="*/ 144 h 160"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160" w="288">
                    <a:moveTo>
                      <a:pt x="272" y="40"/>
                    </a:moveTo>
                    <a:cubicBezTo>
                      <a:pt x="256" y="40"/>
                      <a:pt x="256" y="40"/>
                      <a:pt x="256" y="40"/>
                    </a:cubicBezTo>
                    <a:cubicBezTo>
                      <a:pt x="256" y="16"/>
                      <a:pt x="256" y="16"/>
                      <a:pt x="256" y="16"/>
                    </a:cubicBezTo>
                    <a:cubicBezTo>
                      <a:pt x="256" y="7"/>
                      <a:pt x="249" y="0"/>
                      <a:pt x="240" y="0"/>
                    </a:cubicBezTo>
                    <a:cubicBezTo>
                      <a:pt x="16" y="0"/>
                      <a:pt x="16" y="0"/>
                      <a:pt x="16" y="0"/>
                    </a:cubicBezTo>
                    <a:cubicBezTo>
                      <a:pt x="7" y="0"/>
                      <a:pt x="0" y="7"/>
                      <a:pt x="0" y="16"/>
                    </a:cubicBezTo>
                    <a:cubicBezTo>
                      <a:pt x="0" y="144"/>
                      <a:pt x="0" y="144"/>
                      <a:pt x="0" y="144"/>
                    </a:cubicBezTo>
                    <a:cubicBezTo>
                      <a:pt x="0" y="153"/>
                      <a:pt x="7" y="160"/>
                      <a:pt x="16" y="160"/>
                    </a:cubicBezTo>
                    <a:cubicBezTo>
                      <a:pt x="240" y="160"/>
                      <a:pt x="240" y="160"/>
                      <a:pt x="240" y="160"/>
                    </a:cubicBezTo>
                    <a:cubicBezTo>
                      <a:pt x="249" y="160"/>
                      <a:pt x="256" y="153"/>
                      <a:pt x="256" y="144"/>
                    </a:cubicBezTo>
                    <a:cubicBezTo>
                      <a:pt x="256" y="120"/>
                      <a:pt x="256" y="120"/>
                      <a:pt x="256" y="120"/>
                    </a:cubicBezTo>
                    <a:cubicBezTo>
                      <a:pt x="272" y="120"/>
                      <a:pt x="272" y="120"/>
                      <a:pt x="272" y="120"/>
                    </a:cubicBezTo>
                    <a:cubicBezTo>
                      <a:pt x="281" y="120"/>
                      <a:pt x="288" y="113"/>
                      <a:pt x="288" y="104"/>
                    </a:cubicBezTo>
                    <a:cubicBezTo>
                      <a:pt x="288" y="56"/>
                      <a:pt x="288" y="56"/>
                      <a:pt x="288" y="56"/>
                    </a:cubicBezTo>
                    <a:cubicBezTo>
                      <a:pt x="288" y="47"/>
                      <a:pt x="281" y="40"/>
                      <a:pt x="272" y="40"/>
                    </a:cubicBezTo>
                    <a:close/>
                    <a:moveTo>
                      <a:pt x="240" y="144"/>
                    </a:moveTo>
                    <a:cubicBezTo>
                      <a:pt x="16" y="144"/>
                      <a:pt x="16" y="144"/>
                      <a:pt x="16" y="144"/>
                    </a:cubicBezTo>
                    <a:cubicBezTo>
                      <a:pt x="16" y="16"/>
                      <a:pt x="16" y="16"/>
                      <a:pt x="16" y="16"/>
                    </a:cubicBezTo>
                    <a:cubicBezTo>
                      <a:pt x="240" y="16"/>
                      <a:pt x="240" y="16"/>
                      <a:pt x="240" y="16"/>
                    </a:cubicBezTo>
                    <a:lnTo>
                      <a:pt x="240" y="144"/>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defTabSz="914377">
                  <a:defRPr/>
                </a:pPr>
                <a:endParaRPr altLang="en-US" lang="zh-CN">
                  <a:solidFill>
                    <a:sysClr lastClr="000000" val="windowText"/>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53" name="Freeform 100"/>
              <p:cNvSpPr/>
              <p:nvPr/>
            </p:nvSpPr>
            <p:spPr bwMode="auto">
              <a:xfrm flipH="1">
                <a:off x="6968886" y="1461326"/>
                <a:ext cx="313867" cy="91458"/>
              </a:xfrm>
              <a:custGeom>
                <a:gdLst>
                  <a:gd fmla="*/ 112 w 192" name="T0"/>
                  <a:gd fmla="*/ 56 h 56" name="T1"/>
                  <a:gd fmla="*/ 118 w 192" name="T2"/>
                  <a:gd fmla="*/ 56 h 56" name="T3"/>
                  <a:gd fmla="*/ 189 w 192" name="T4"/>
                  <a:gd fmla="*/ 42 h 56" name="T5"/>
                  <a:gd fmla="*/ 192 w 192" name="T6"/>
                  <a:gd fmla="*/ 42 h 56" name="T7"/>
                  <a:gd fmla="*/ 192 w 192" name="T8"/>
                  <a:gd fmla="*/ 0 h 56" name="T9"/>
                  <a:gd fmla="*/ 0 w 192" name="T10"/>
                  <a:gd fmla="*/ 0 h 56" name="T11"/>
                  <a:gd fmla="*/ 0 w 192" name="T12"/>
                  <a:gd fmla="*/ 40 h 56" name="T13"/>
                  <a:gd fmla="*/ 120 w 192" name="T14"/>
                  <a:gd fmla="*/ 16 h 56" name="T15"/>
                  <a:gd fmla="*/ 112 w 192" name="T16"/>
                  <a:gd fmla="*/ 56 h 5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56" w="192">
                    <a:moveTo>
                      <a:pt x="112" y="56"/>
                    </a:moveTo>
                    <a:cubicBezTo>
                      <a:pt x="118" y="56"/>
                      <a:pt x="118" y="56"/>
                      <a:pt x="118" y="56"/>
                    </a:cubicBezTo>
                    <a:cubicBezTo>
                      <a:pt x="189" y="42"/>
                      <a:pt x="189" y="42"/>
                      <a:pt x="189" y="42"/>
                    </a:cubicBezTo>
                    <a:cubicBezTo>
                      <a:pt x="190" y="42"/>
                      <a:pt x="191" y="42"/>
                      <a:pt x="192" y="42"/>
                    </a:cubicBezTo>
                    <a:cubicBezTo>
                      <a:pt x="192" y="0"/>
                      <a:pt x="192" y="0"/>
                      <a:pt x="192" y="0"/>
                    </a:cubicBezTo>
                    <a:cubicBezTo>
                      <a:pt x="0" y="0"/>
                      <a:pt x="0" y="0"/>
                      <a:pt x="0" y="0"/>
                    </a:cubicBezTo>
                    <a:cubicBezTo>
                      <a:pt x="0" y="40"/>
                      <a:pt x="0" y="40"/>
                      <a:pt x="0" y="40"/>
                    </a:cubicBezTo>
                    <a:cubicBezTo>
                      <a:pt x="120" y="16"/>
                      <a:pt x="120" y="16"/>
                      <a:pt x="120" y="16"/>
                    </a:cubicBezTo>
                    <a:lnTo>
                      <a:pt x="112" y="56"/>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defTabSz="914377">
                  <a:defRPr/>
                </a:pPr>
                <a:endParaRPr altLang="en-US" lang="zh-CN">
                  <a:solidFill>
                    <a:sysClr lastClr="000000" val="windowText"/>
                  </a:solidFill>
                  <a:latin charset="-122" panose="020b0503020204020204" pitchFamily="34" typeface="微软雅黑"/>
                  <a:ea charset="-122" panose="020b0503020204020204" pitchFamily="34" typeface="微软雅黑"/>
                  <a:sym charset="-122" panose="02010601030101010101" pitchFamily="2" typeface="FZHei-B01S"/>
                </a:endParaRPr>
              </a:p>
            </p:txBody>
          </p:sp>
        </p:grpSp>
      </p:grpSp>
      <p:sp>
        <p:nvSpPr>
          <p:cNvPr id="54" name="TextBox 88"/>
          <p:cNvSpPr txBox="1"/>
          <p:nvPr/>
        </p:nvSpPr>
        <p:spPr>
          <a:xfrm>
            <a:off x="1376501" y="1980086"/>
            <a:ext cx="1728192" cy="579120"/>
          </a:xfrm>
          <a:prstGeom prst="rect">
            <a:avLst/>
          </a:prstGeom>
          <a:noFill/>
        </p:spPr>
        <p:txBody>
          <a:bodyPr rtlCol="0" wrap="square">
            <a:spAutoFit/>
          </a:bodyPr>
          <a:lstStyle/>
          <a:p>
            <a:r>
              <a:rPr altLang="en-US" lang="zh-CN" sz="1600">
                <a:solidFill>
                  <a:schemeClr val="bg1"/>
                </a:solidFill>
                <a:latin charset="-122" panose="020b0503020204020204" pitchFamily="34" typeface="微软雅黑"/>
                <a:ea charset="-122" panose="020b0503020204020204" pitchFamily="34" typeface="微软雅黑"/>
                <a:cs charset="-122" pitchFamily="2" typeface="华文黑体"/>
                <a:sym charset="-122" panose="02010601030101010101" pitchFamily="2" typeface="FZHei-B01S"/>
              </a:rPr>
              <a:t>单击添加文本单击添加文本</a:t>
            </a:r>
          </a:p>
        </p:txBody>
      </p:sp>
      <p:sp>
        <p:nvSpPr>
          <p:cNvPr id="55" name="TextBox 90"/>
          <p:cNvSpPr txBox="1"/>
          <p:nvPr/>
        </p:nvSpPr>
        <p:spPr>
          <a:xfrm>
            <a:off x="2104219" y="4692336"/>
            <a:ext cx="1728192" cy="579120"/>
          </a:xfrm>
          <a:prstGeom prst="rect">
            <a:avLst/>
          </a:prstGeom>
          <a:noFill/>
        </p:spPr>
        <p:txBody>
          <a:bodyPr rtlCol="0" wrap="square">
            <a:spAutoFit/>
          </a:bodyPr>
          <a:lstStyle/>
          <a:p>
            <a:r>
              <a:rPr altLang="en-US" lang="zh-CN" sz="1600">
                <a:solidFill>
                  <a:schemeClr val="bg1"/>
                </a:solidFill>
                <a:latin charset="-122" panose="020b0503020204020204" pitchFamily="34" typeface="微软雅黑"/>
                <a:ea charset="-122" panose="020b0503020204020204" pitchFamily="34" typeface="微软雅黑"/>
                <a:cs charset="-122" pitchFamily="2" typeface="华文黑体"/>
                <a:sym charset="-122" panose="02010601030101010101" pitchFamily="2" typeface="FZHei-B01S"/>
              </a:rPr>
              <a:t>单击添加文本单击添加文本</a:t>
            </a:r>
          </a:p>
        </p:txBody>
      </p:sp>
      <p:sp>
        <p:nvSpPr>
          <p:cNvPr id="56" name="TextBox 91"/>
          <p:cNvSpPr txBox="1"/>
          <p:nvPr/>
        </p:nvSpPr>
        <p:spPr>
          <a:xfrm>
            <a:off x="5951984" y="2050743"/>
            <a:ext cx="1728192" cy="579120"/>
          </a:xfrm>
          <a:prstGeom prst="rect">
            <a:avLst/>
          </a:prstGeom>
          <a:noFill/>
        </p:spPr>
        <p:txBody>
          <a:bodyPr rtlCol="0" wrap="square">
            <a:spAutoFit/>
          </a:bodyPr>
          <a:lstStyle/>
          <a:p>
            <a:r>
              <a:rPr altLang="en-US" lang="zh-CN" sz="1600">
                <a:solidFill>
                  <a:schemeClr val="bg1"/>
                </a:solidFill>
                <a:latin charset="-122" panose="020b0503020204020204" pitchFamily="34" typeface="微软雅黑"/>
                <a:ea charset="-122" panose="020b0503020204020204" pitchFamily="34" typeface="微软雅黑"/>
                <a:cs charset="-122" pitchFamily="2" typeface="华文黑体"/>
                <a:sym charset="-122" panose="02010601030101010101" pitchFamily="2" typeface="FZHei-B01S"/>
              </a:rPr>
              <a:t>单击添加文本单击添加文本</a:t>
            </a:r>
          </a:p>
        </p:txBody>
      </p:sp>
      <p:sp>
        <p:nvSpPr>
          <p:cNvPr id="57" name="TextBox 92"/>
          <p:cNvSpPr txBox="1"/>
          <p:nvPr/>
        </p:nvSpPr>
        <p:spPr>
          <a:xfrm>
            <a:off x="6690646" y="4107561"/>
            <a:ext cx="1728192" cy="579120"/>
          </a:xfrm>
          <a:prstGeom prst="rect">
            <a:avLst/>
          </a:prstGeom>
          <a:noFill/>
        </p:spPr>
        <p:txBody>
          <a:bodyPr rtlCol="0" wrap="square">
            <a:spAutoFit/>
          </a:bodyPr>
          <a:lstStyle/>
          <a:p>
            <a:r>
              <a:rPr altLang="en-US" lang="zh-CN" sz="1600">
                <a:solidFill>
                  <a:schemeClr val="bg1"/>
                </a:solidFill>
                <a:latin charset="-122" panose="020b0503020204020204" pitchFamily="34" typeface="微软雅黑"/>
                <a:ea charset="-122" panose="020b0503020204020204" pitchFamily="34" typeface="微软雅黑"/>
                <a:cs charset="-122" pitchFamily="2" typeface="华文黑体"/>
                <a:sym charset="-122" panose="02010601030101010101" pitchFamily="2" typeface="FZHei-B01S"/>
              </a:rPr>
              <a:t>单击添加文本单击添加文本</a:t>
            </a:r>
          </a:p>
        </p:txBody>
      </p:sp>
      <p:sp>
        <p:nvSpPr>
          <p:cNvPr id="58" name="TextBox 93"/>
          <p:cNvSpPr txBox="1"/>
          <p:nvPr/>
        </p:nvSpPr>
        <p:spPr>
          <a:xfrm>
            <a:off x="8616279" y="2050743"/>
            <a:ext cx="1728192" cy="579120"/>
          </a:xfrm>
          <a:prstGeom prst="rect">
            <a:avLst/>
          </a:prstGeom>
          <a:noFill/>
        </p:spPr>
        <p:txBody>
          <a:bodyPr rtlCol="0" wrap="square">
            <a:spAutoFit/>
          </a:bodyPr>
          <a:lstStyle/>
          <a:p>
            <a:r>
              <a:rPr altLang="en-US" lang="zh-CN" sz="1600">
                <a:solidFill>
                  <a:schemeClr val="bg1"/>
                </a:solidFill>
                <a:latin charset="-122" panose="020b0503020204020204" pitchFamily="34" typeface="微软雅黑"/>
                <a:ea charset="-122" panose="020b0503020204020204" pitchFamily="34" typeface="微软雅黑"/>
                <a:cs charset="-122" pitchFamily="2" typeface="华文黑体"/>
                <a:sym charset="-122" panose="02010601030101010101" pitchFamily="2" typeface="FZHei-B01S"/>
              </a:rPr>
              <a:t>单击添加文本单击添加文本</a:t>
            </a:r>
          </a:p>
        </p:txBody>
      </p:sp>
      <p:sp>
        <p:nvSpPr>
          <p:cNvPr id="59" name="TextBox 94"/>
          <p:cNvSpPr txBox="1"/>
          <p:nvPr/>
        </p:nvSpPr>
        <p:spPr>
          <a:xfrm>
            <a:off x="9264352" y="4107561"/>
            <a:ext cx="1728192" cy="579120"/>
          </a:xfrm>
          <a:prstGeom prst="rect">
            <a:avLst/>
          </a:prstGeom>
          <a:noFill/>
        </p:spPr>
        <p:txBody>
          <a:bodyPr rtlCol="0" wrap="square">
            <a:spAutoFit/>
          </a:bodyPr>
          <a:lstStyle/>
          <a:p>
            <a:r>
              <a:rPr altLang="en-US" lang="zh-CN" sz="1600">
                <a:solidFill>
                  <a:schemeClr val="bg1"/>
                </a:solidFill>
                <a:latin charset="-122" panose="020b0503020204020204" pitchFamily="34" typeface="微软雅黑"/>
                <a:ea charset="-122" panose="020b0503020204020204" pitchFamily="34" typeface="微软雅黑"/>
                <a:cs charset="-122" pitchFamily="2" typeface="华文黑体"/>
                <a:sym charset="-122" panose="02010601030101010101" pitchFamily="2" typeface="FZHei-B01S"/>
              </a:rPr>
              <a:t>单击添加文本单击添加文本</a:t>
            </a:r>
          </a:p>
        </p:txBody>
      </p:sp>
      <p:sp>
        <p:nvSpPr>
          <p:cNvPr id="60" name="矩形 59">
            <a:extLst>
              <a:ext uri="{FF2B5EF4-FFF2-40B4-BE49-F238E27FC236}">
                <a16:creationId xmlns:a16="http://schemas.microsoft.com/office/drawing/2014/main" id="{E9BB6237-CFFF-4D34-8574-72C8E70FE1DD}"/>
              </a:ext>
            </a:extLst>
          </p:cNvPr>
          <p:cNvSpPr/>
          <p:nvPr/>
        </p:nvSpPr>
        <p:spPr>
          <a:xfrm>
            <a:off x="1106843" y="177474"/>
            <a:ext cx="2356025" cy="457200"/>
          </a:xfrm>
          <a:prstGeom prst="rect">
            <a:avLst/>
          </a:prstGeom>
        </p:spPr>
        <p:txBody>
          <a:bodyPr wrap="square">
            <a:spAutoFit/>
          </a:bodyPr>
          <a:lstStyle/>
          <a:p>
            <a:pPr algn="dist"/>
            <a:r>
              <a:rPr altLang="en-US" kern="100" lang="zh-CN" sz="2400">
                <a:solidFill>
                  <a:schemeClr val="bg1"/>
                </a:solidFill>
                <a:latin charset="-122" panose="020b0503020204020204" pitchFamily="34" typeface="微软雅黑"/>
                <a:ea charset="-122" panose="020b0503020204020204" pitchFamily="34" typeface="微软雅黑"/>
                <a:cs charset="0" panose="02020603050405020304" pitchFamily="18" typeface="Times New Roman"/>
                <a:sym charset="-122" panose="02010601030101010101" pitchFamily="2" typeface="FZHei-B01S"/>
              </a:rPr>
              <a:t>输入你的标题</a:t>
            </a:r>
          </a:p>
        </p:txBody>
      </p:sp>
      <p:cxnSp>
        <p:nvCxnSpPr>
          <p:cNvPr id="61" name="直接连接符 60">
            <a:extLst>
              <a:ext uri="{FF2B5EF4-FFF2-40B4-BE49-F238E27FC236}">
                <a16:creationId xmlns:a16="http://schemas.microsoft.com/office/drawing/2014/main" id="{2FB8DF96-B081-49F3-8610-CD5CDF2B67F2}"/>
              </a:ext>
            </a:extLst>
          </p:cNvPr>
          <p:cNvCxnSpPr/>
          <p:nvPr/>
        </p:nvCxnSpPr>
        <p:spPr>
          <a:xfrm>
            <a:off x="0" y="408306"/>
            <a:ext cx="812801"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62" name="椭圆 61">
            <a:extLst>
              <a:ext uri="{FF2B5EF4-FFF2-40B4-BE49-F238E27FC236}">
                <a16:creationId xmlns:a16="http://schemas.microsoft.com/office/drawing/2014/main" id="{FB8A7869-EE95-40BC-B5A4-A9EFDA960B87}"/>
              </a:ext>
            </a:extLst>
          </p:cNvPr>
          <p:cNvSpPr/>
          <p:nvPr/>
        </p:nvSpPr>
        <p:spPr>
          <a:xfrm>
            <a:off x="812801" y="328296"/>
            <a:ext cx="160020" cy="16002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a:latin charset="-122" panose="020b0503020204020204" pitchFamily="34" typeface="微软雅黑"/>
              <a:ea charset="-122" panose="020b0503020204020204" pitchFamily="34" typeface="微软雅黑"/>
              <a:sym charset="-122" panose="02010601030101010101" pitchFamily="2" typeface="FZHei-B01S"/>
            </a:endParaRPr>
          </a:p>
        </p:txBody>
      </p:sp>
    </p:spTree>
    <p:extLst>
      <p:ext uri="{BB962C8B-B14F-4D97-AF65-F5344CB8AC3E}">
        <p14:creationId val="2673089750"/>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8">
                                  <p:stCondLst>
                                    <p:cond delay="0"/>
                                  </p:stCondLst>
                                  <p:childTnLst>
                                    <p:set>
                                      <p:cBhvr>
                                        <p:cTn dur="1" fill="hold" id="6">
                                          <p:stCondLst>
                                            <p:cond delay="0"/>
                                          </p:stCondLst>
                                        </p:cTn>
                                        <p:tgtEl>
                                          <p:spTgt spid="10"/>
                                        </p:tgtEl>
                                        <p:attrNameLst>
                                          <p:attrName>style.visibility</p:attrName>
                                        </p:attrNameLst>
                                      </p:cBhvr>
                                      <p:to>
                                        <p:strVal val="visible"/>
                                      </p:to>
                                    </p:set>
                                    <p:animEffect filter="wipe(left)" transition="in">
                                      <p:cBhvr>
                                        <p:cTn dur="500" id="7"/>
                                        <p:tgtEl>
                                          <p:spTgt spid="10"/>
                                        </p:tgtEl>
                                      </p:cBhvr>
                                    </p:animEffect>
                                  </p:childTnLst>
                                </p:cTn>
                              </p:par>
                            </p:childTnLst>
                          </p:cTn>
                        </p:par>
                        <p:par>
                          <p:cTn fill="hold" id="8" nodeType="afterGroup">
                            <p:stCondLst>
                              <p:cond delay="500"/>
                            </p:stCondLst>
                            <p:childTnLst>
                              <p:par>
                                <p:cTn fill="hold" id="9" nodeType="afterEffect" presetClass="entr" presetID="22" presetSubtype="4">
                                  <p:stCondLst>
                                    <p:cond delay="0"/>
                                  </p:stCondLst>
                                  <p:childTnLst>
                                    <p:set>
                                      <p:cBhvr>
                                        <p:cTn dur="1" fill="hold" id="10">
                                          <p:stCondLst>
                                            <p:cond delay="0"/>
                                          </p:stCondLst>
                                        </p:cTn>
                                        <p:tgtEl>
                                          <p:spTgt spid="11"/>
                                        </p:tgtEl>
                                        <p:attrNameLst>
                                          <p:attrName>style.visibility</p:attrName>
                                        </p:attrNameLst>
                                      </p:cBhvr>
                                      <p:to>
                                        <p:strVal val="visible"/>
                                      </p:to>
                                    </p:set>
                                    <p:animEffect filter="wipe(down)" transition="in">
                                      <p:cBhvr>
                                        <p:cTn dur="500" id="11"/>
                                        <p:tgtEl>
                                          <p:spTgt spid="11"/>
                                        </p:tgtEl>
                                      </p:cBhvr>
                                    </p:animEffect>
                                  </p:childTnLst>
                                </p:cTn>
                              </p:par>
                            </p:childTnLst>
                          </p:cTn>
                        </p:par>
                        <p:par>
                          <p:cTn fill="hold" id="12" nodeType="afterGroup">
                            <p:stCondLst>
                              <p:cond delay="1000"/>
                            </p:stCondLst>
                            <p:childTnLst>
                              <p:par>
                                <p:cTn fill="hold" id="13" nodeType="afterEffect" presetClass="entr" presetID="10" presetSubtype="0">
                                  <p:stCondLst>
                                    <p:cond delay="0"/>
                                  </p:stCondLst>
                                  <p:childTnLst>
                                    <p:set>
                                      <p:cBhvr>
                                        <p:cTn dur="1" fill="hold" id="14">
                                          <p:stCondLst>
                                            <p:cond delay="0"/>
                                          </p:stCondLst>
                                        </p:cTn>
                                        <p:tgtEl>
                                          <p:spTgt spid="40"/>
                                        </p:tgtEl>
                                        <p:attrNameLst>
                                          <p:attrName>style.visibility</p:attrName>
                                        </p:attrNameLst>
                                      </p:cBhvr>
                                      <p:to>
                                        <p:strVal val="visible"/>
                                      </p:to>
                                    </p:set>
                                    <p:animEffect filter="fade" transition="in">
                                      <p:cBhvr>
                                        <p:cTn dur="500" id="15"/>
                                        <p:tgtEl>
                                          <p:spTgt spid="40"/>
                                        </p:tgtEl>
                                      </p:cBhvr>
                                    </p:animEffect>
                                  </p:childTnLst>
                                </p:cTn>
                              </p:par>
                            </p:childTnLst>
                          </p:cTn>
                        </p:par>
                        <p:par>
                          <p:cTn fill="hold" id="16" nodeType="afterGroup">
                            <p:stCondLst>
                              <p:cond delay="1500"/>
                            </p:stCondLst>
                            <p:childTnLst>
                              <p:par>
                                <p:cTn fill="hold" grpId="0" id="17" nodeType="afterEffect" presetClass="entr" presetID="22" presetSubtype="2">
                                  <p:stCondLst>
                                    <p:cond delay="0"/>
                                  </p:stCondLst>
                                  <p:childTnLst>
                                    <p:set>
                                      <p:cBhvr>
                                        <p:cTn dur="1" fill="hold" id="18">
                                          <p:stCondLst>
                                            <p:cond delay="0"/>
                                          </p:stCondLst>
                                        </p:cTn>
                                        <p:tgtEl>
                                          <p:spTgt spid="54"/>
                                        </p:tgtEl>
                                        <p:attrNameLst>
                                          <p:attrName>style.visibility</p:attrName>
                                        </p:attrNameLst>
                                      </p:cBhvr>
                                      <p:to>
                                        <p:strVal val="visible"/>
                                      </p:to>
                                    </p:set>
                                    <p:animEffect filter="wipe(right)" transition="in">
                                      <p:cBhvr>
                                        <p:cTn dur="500" id="19"/>
                                        <p:tgtEl>
                                          <p:spTgt spid="54"/>
                                        </p:tgtEl>
                                      </p:cBhvr>
                                    </p:animEffect>
                                  </p:childTnLst>
                                </p:cTn>
                              </p:par>
                            </p:childTnLst>
                          </p:cTn>
                        </p:par>
                        <p:par>
                          <p:cTn fill="hold" id="20" nodeType="afterGroup">
                            <p:stCondLst>
                              <p:cond delay="2000"/>
                            </p:stCondLst>
                            <p:childTnLst>
                              <p:par>
                                <p:cTn fill="hold" id="21" nodeType="afterEffect" presetClass="entr" presetID="22" presetSubtype="1">
                                  <p:stCondLst>
                                    <p:cond delay="0"/>
                                  </p:stCondLst>
                                  <p:childTnLst>
                                    <p:set>
                                      <p:cBhvr>
                                        <p:cTn dur="1" fill="hold" id="22">
                                          <p:stCondLst>
                                            <p:cond delay="0"/>
                                          </p:stCondLst>
                                        </p:cTn>
                                        <p:tgtEl>
                                          <p:spTgt spid="14"/>
                                        </p:tgtEl>
                                        <p:attrNameLst>
                                          <p:attrName>style.visibility</p:attrName>
                                        </p:attrNameLst>
                                      </p:cBhvr>
                                      <p:to>
                                        <p:strVal val="visible"/>
                                      </p:to>
                                    </p:set>
                                    <p:animEffect filter="wipe(up)" transition="in">
                                      <p:cBhvr>
                                        <p:cTn dur="500" id="23"/>
                                        <p:tgtEl>
                                          <p:spTgt spid="14"/>
                                        </p:tgtEl>
                                      </p:cBhvr>
                                    </p:animEffect>
                                  </p:childTnLst>
                                </p:cTn>
                              </p:par>
                            </p:childTnLst>
                          </p:cTn>
                        </p:par>
                        <p:par>
                          <p:cTn fill="hold" id="24" nodeType="afterGroup">
                            <p:stCondLst>
                              <p:cond delay="2500"/>
                            </p:stCondLst>
                            <p:childTnLst>
                              <p:par>
                                <p:cTn fill="hold" id="25" nodeType="afterEffect" presetClass="entr" presetID="10" presetSubtype="0">
                                  <p:stCondLst>
                                    <p:cond delay="0"/>
                                  </p:stCondLst>
                                  <p:childTnLst>
                                    <p:set>
                                      <p:cBhvr>
                                        <p:cTn dur="1" fill="hold" id="26">
                                          <p:stCondLst>
                                            <p:cond delay="0"/>
                                          </p:stCondLst>
                                        </p:cTn>
                                        <p:tgtEl>
                                          <p:spTgt spid="35"/>
                                        </p:tgtEl>
                                        <p:attrNameLst>
                                          <p:attrName>style.visibility</p:attrName>
                                        </p:attrNameLst>
                                      </p:cBhvr>
                                      <p:to>
                                        <p:strVal val="visible"/>
                                      </p:to>
                                    </p:set>
                                    <p:animEffect filter="fade" transition="in">
                                      <p:cBhvr>
                                        <p:cTn dur="500" id="27"/>
                                        <p:tgtEl>
                                          <p:spTgt spid="35"/>
                                        </p:tgtEl>
                                      </p:cBhvr>
                                    </p:animEffect>
                                  </p:childTnLst>
                                </p:cTn>
                              </p:par>
                            </p:childTnLst>
                          </p:cTn>
                        </p:par>
                        <p:par>
                          <p:cTn fill="hold" id="28" nodeType="afterGroup">
                            <p:stCondLst>
                              <p:cond delay="3000"/>
                            </p:stCondLst>
                            <p:childTnLst>
                              <p:par>
                                <p:cTn fill="hold" grpId="0" id="29" nodeType="afterEffect" presetClass="entr" presetID="22" presetSubtype="2">
                                  <p:stCondLst>
                                    <p:cond delay="0"/>
                                  </p:stCondLst>
                                  <p:childTnLst>
                                    <p:set>
                                      <p:cBhvr>
                                        <p:cTn dur="1" fill="hold" id="30">
                                          <p:stCondLst>
                                            <p:cond delay="0"/>
                                          </p:stCondLst>
                                        </p:cTn>
                                        <p:tgtEl>
                                          <p:spTgt spid="55"/>
                                        </p:tgtEl>
                                        <p:attrNameLst>
                                          <p:attrName>style.visibility</p:attrName>
                                        </p:attrNameLst>
                                      </p:cBhvr>
                                      <p:to>
                                        <p:strVal val="visible"/>
                                      </p:to>
                                    </p:set>
                                    <p:animEffect filter="wipe(right)" transition="in">
                                      <p:cBhvr>
                                        <p:cTn dur="500" id="31"/>
                                        <p:tgtEl>
                                          <p:spTgt spid="55"/>
                                        </p:tgtEl>
                                      </p:cBhvr>
                                    </p:animEffect>
                                  </p:childTnLst>
                                </p:cTn>
                              </p:par>
                            </p:childTnLst>
                          </p:cTn>
                        </p:par>
                        <p:par>
                          <p:cTn fill="hold" id="32" nodeType="afterGroup">
                            <p:stCondLst>
                              <p:cond delay="3500"/>
                            </p:stCondLst>
                            <p:childTnLst>
                              <p:par>
                                <p:cTn fill="hold" id="33" nodeType="afterEffect" presetClass="entr" presetID="22" presetSubtype="4">
                                  <p:stCondLst>
                                    <p:cond delay="0"/>
                                  </p:stCondLst>
                                  <p:childTnLst>
                                    <p:set>
                                      <p:cBhvr>
                                        <p:cTn dur="1" fill="hold" id="34">
                                          <p:stCondLst>
                                            <p:cond delay="0"/>
                                          </p:stCondLst>
                                        </p:cTn>
                                        <p:tgtEl>
                                          <p:spTgt spid="17"/>
                                        </p:tgtEl>
                                        <p:attrNameLst>
                                          <p:attrName>style.visibility</p:attrName>
                                        </p:attrNameLst>
                                      </p:cBhvr>
                                      <p:to>
                                        <p:strVal val="visible"/>
                                      </p:to>
                                    </p:set>
                                    <p:animEffect filter="wipe(down)" transition="in">
                                      <p:cBhvr>
                                        <p:cTn dur="500" id="35"/>
                                        <p:tgtEl>
                                          <p:spTgt spid="17"/>
                                        </p:tgtEl>
                                      </p:cBhvr>
                                    </p:animEffect>
                                  </p:childTnLst>
                                </p:cTn>
                              </p:par>
                            </p:childTnLst>
                          </p:cTn>
                        </p:par>
                        <p:par>
                          <p:cTn fill="hold" id="36" nodeType="afterGroup">
                            <p:stCondLst>
                              <p:cond delay="4000"/>
                            </p:stCondLst>
                            <p:childTnLst>
                              <p:par>
                                <p:cTn fill="hold" id="37" nodeType="afterEffect" presetClass="entr" presetID="10" presetSubtype="0">
                                  <p:stCondLst>
                                    <p:cond delay="0"/>
                                  </p:stCondLst>
                                  <p:childTnLst>
                                    <p:set>
                                      <p:cBhvr>
                                        <p:cTn dur="1" fill="hold" id="38">
                                          <p:stCondLst>
                                            <p:cond delay="0"/>
                                          </p:stCondLst>
                                        </p:cTn>
                                        <p:tgtEl>
                                          <p:spTgt spid="29"/>
                                        </p:tgtEl>
                                        <p:attrNameLst>
                                          <p:attrName>style.visibility</p:attrName>
                                        </p:attrNameLst>
                                      </p:cBhvr>
                                      <p:to>
                                        <p:strVal val="visible"/>
                                      </p:to>
                                    </p:set>
                                    <p:animEffect filter="fade" transition="in">
                                      <p:cBhvr>
                                        <p:cTn dur="500" id="39"/>
                                        <p:tgtEl>
                                          <p:spTgt spid="29"/>
                                        </p:tgtEl>
                                      </p:cBhvr>
                                    </p:animEffect>
                                  </p:childTnLst>
                                </p:cTn>
                              </p:par>
                            </p:childTnLst>
                          </p:cTn>
                        </p:par>
                        <p:par>
                          <p:cTn fill="hold" id="40" nodeType="afterGroup">
                            <p:stCondLst>
                              <p:cond delay="4500"/>
                            </p:stCondLst>
                            <p:childTnLst>
                              <p:par>
                                <p:cTn fill="hold" grpId="0" id="41" nodeType="afterEffect" presetClass="entr" presetID="22" presetSubtype="8">
                                  <p:stCondLst>
                                    <p:cond delay="0"/>
                                  </p:stCondLst>
                                  <p:childTnLst>
                                    <p:set>
                                      <p:cBhvr>
                                        <p:cTn dur="1" fill="hold" id="42">
                                          <p:stCondLst>
                                            <p:cond delay="0"/>
                                          </p:stCondLst>
                                        </p:cTn>
                                        <p:tgtEl>
                                          <p:spTgt spid="56"/>
                                        </p:tgtEl>
                                        <p:attrNameLst>
                                          <p:attrName>style.visibility</p:attrName>
                                        </p:attrNameLst>
                                      </p:cBhvr>
                                      <p:to>
                                        <p:strVal val="visible"/>
                                      </p:to>
                                    </p:set>
                                    <p:animEffect filter="wipe(left)" transition="in">
                                      <p:cBhvr>
                                        <p:cTn dur="500" id="43"/>
                                        <p:tgtEl>
                                          <p:spTgt spid="56"/>
                                        </p:tgtEl>
                                      </p:cBhvr>
                                    </p:animEffect>
                                  </p:childTnLst>
                                </p:cTn>
                              </p:par>
                            </p:childTnLst>
                          </p:cTn>
                        </p:par>
                        <p:par>
                          <p:cTn fill="hold" id="44" nodeType="afterGroup">
                            <p:stCondLst>
                              <p:cond delay="5000"/>
                            </p:stCondLst>
                            <p:childTnLst>
                              <p:par>
                                <p:cTn fill="hold" id="45" nodeType="afterEffect" presetClass="entr" presetID="22" presetSubtype="1">
                                  <p:stCondLst>
                                    <p:cond delay="0"/>
                                  </p:stCondLst>
                                  <p:childTnLst>
                                    <p:set>
                                      <p:cBhvr>
                                        <p:cTn dur="1" fill="hold" id="46">
                                          <p:stCondLst>
                                            <p:cond delay="0"/>
                                          </p:stCondLst>
                                        </p:cTn>
                                        <p:tgtEl>
                                          <p:spTgt spid="20"/>
                                        </p:tgtEl>
                                        <p:attrNameLst>
                                          <p:attrName>style.visibility</p:attrName>
                                        </p:attrNameLst>
                                      </p:cBhvr>
                                      <p:to>
                                        <p:strVal val="visible"/>
                                      </p:to>
                                    </p:set>
                                    <p:animEffect filter="wipe(up)" transition="in">
                                      <p:cBhvr>
                                        <p:cTn dur="500" id="47"/>
                                        <p:tgtEl>
                                          <p:spTgt spid="20"/>
                                        </p:tgtEl>
                                      </p:cBhvr>
                                    </p:animEffect>
                                  </p:childTnLst>
                                </p:cTn>
                              </p:par>
                            </p:childTnLst>
                          </p:cTn>
                        </p:par>
                        <p:par>
                          <p:cTn fill="hold" id="48" nodeType="afterGroup">
                            <p:stCondLst>
                              <p:cond delay="5500"/>
                            </p:stCondLst>
                            <p:childTnLst>
                              <p:par>
                                <p:cTn fill="hold" id="49" nodeType="afterEffect" presetClass="entr" presetID="10" presetSubtype="0">
                                  <p:stCondLst>
                                    <p:cond delay="0"/>
                                  </p:stCondLst>
                                  <p:childTnLst>
                                    <p:set>
                                      <p:cBhvr>
                                        <p:cTn dur="1" fill="hold" id="50">
                                          <p:stCondLst>
                                            <p:cond delay="0"/>
                                          </p:stCondLst>
                                        </p:cTn>
                                        <p:tgtEl>
                                          <p:spTgt spid="45"/>
                                        </p:tgtEl>
                                        <p:attrNameLst>
                                          <p:attrName>style.visibility</p:attrName>
                                        </p:attrNameLst>
                                      </p:cBhvr>
                                      <p:to>
                                        <p:strVal val="visible"/>
                                      </p:to>
                                    </p:set>
                                    <p:animEffect filter="fade" transition="in">
                                      <p:cBhvr>
                                        <p:cTn dur="500" id="51"/>
                                        <p:tgtEl>
                                          <p:spTgt spid="45"/>
                                        </p:tgtEl>
                                      </p:cBhvr>
                                    </p:animEffect>
                                  </p:childTnLst>
                                </p:cTn>
                              </p:par>
                            </p:childTnLst>
                          </p:cTn>
                        </p:par>
                        <p:par>
                          <p:cTn fill="hold" id="52" nodeType="afterGroup">
                            <p:stCondLst>
                              <p:cond delay="6000"/>
                            </p:stCondLst>
                            <p:childTnLst>
                              <p:par>
                                <p:cTn fill="hold" grpId="0" id="53" nodeType="afterEffect" presetClass="entr" presetID="22" presetSubtype="8">
                                  <p:stCondLst>
                                    <p:cond delay="0"/>
                                  </p:stCondLst>
                                  <p:childTnLst>
                                    <p:set>
                                      <p:cBhvr>
                                        <p:cTn dur="1" fill="hold" id="54">
                                          <p:stCondLst>
                                            <p:cond delay="0"/>
                                          </p:stCondLst>
                                        </p:cTn>
                                        <p:tgtEl>
                                          <p:spTgt spid="57"/>
                                        </p:tgtEl>
                                        <p:attrNameLst>
                                          <p:attrName>style.visibility</p:attrName>
                                        </p:attrNameLst>
                                      </p:cBhvr>
                                      <p:to>
                                        <p:strVal val="visible"/>
                                      </p:to>
                                    </p:set>
                                    <p:animEffect filter="wipe(left)" transition="in">
                                      <p:cBhvr>
                                        <p:cTn dur="500" id="55"/>
                                        <p:tgtEl>
                                          <p:spTgt spid="57"/>
                                        </p:tgtEl>
                                      </p:cBhvr>
                                    </p:animEffect>
                                  </p:childTnLst>
                                </p:cTn>
                              </p:par>
                            </p:childTnLst>
                          </p:cTn>
                        </p:par>
                        <p:par>
                          <p:cTn fill="hold" id="56" nodeType="afterGroup">
                            <p:stCondLst>
                              <p:cond delay="6500"/>
                            </p:stCondLst>
                            <p:childTnLst>
                              <p:par>
                                <p:cTn fill="hold" id="57" nodeType="afterEffect" presetClass="entr" presetID="22" presetSubtype="4">
                                  <p:stCondLst>
                                    <p:cond delay="0"/>
                                  </p:stCondLst>
                                  <p:childTnLst>
                                    <p:set>
                                      <p:cBhvr>
                                        <p:cTn dur="1" fill="hold" id="58">
                                          <p:stCondLst>
                                            <p:cond delay="0"/>
                                          </p:stCondLst>
                                        </p:cTn>
                                        <p:tgtEl>
                                          <p:spTgt spid="26"/>
                                        </p:tgtEl>
                                        <p:attrNameLst>
                                          <p:attrName>style.visibility</p:attrName>
                                        </p:attrNameLst>
                                      </p:cBhvr>
                                      <p:to>
                                        <p:strVal val="visible"/>
                                      </p:to>
                                    </p:set>
                                    <p:animEffect filter="wipe(down)" transition="in">
                                      <p:cBhvr>
                                        <p:cTn dur="500" id="59"/>
                                        <p:tgtEl>
                                          <p:spTgt spid="26"/>
                                        </p:tgtEl>
                                      </p:cBhvr>
                                    </p:animEffect>
                                  </p:childTnLst>
                                </p:cTn>
                              </p:par>
                            </p:childTnLst>
                          </p:cTn>
                        </p:par>
                        <p:par>
                          <p:cTn fill="hold" id="60" nodeType="afterGroup">
                            <p:stCondLst>
                              <p:cond delay="7000"/>
                            </p:stCondLst>
                            <p:childTnLst>
                              <p:par>
                                <p:cTn fill="hold" id="61" nodeType="afterEffect" presetClass="entr" presetID="10" presetSubtype="0">
                                  <p:stCondLst>
                                    <p:cond delay="0"/>
                                  </p:stCondLst>
                                  <p:childTnLst>
                                    <p:set>
                                      <p:cBhvr>
                                        <p:cTn dur="1" fill="hold" id="62">
                                          <p:stCondLst>
                                            <p:cond delay="0"/>
                                          </p:stCondLst>
                                        </p:cTn>
                                        <p:tgtEl>
                                          <p:spTgt spid="32"/>
                                        </p:tgtEl>
                                        <p:attrNameLst>
                                          <p:attrName>style.visibility</p:attrName>
                                        </p:attrNameLst>
                                      </p:cBhvr>
                                      <p:to>
                                        <p:strVal val="visible"/>
                                      </p:to>
                                    </p:set>
                                    <p:animEffect filter="fade" transition="in">
                                      <p:cBhvr>
                                        <p:cTn dur="500" id="63"/>
                                        <p:tgtEl>
                                          <p:spTgt spid="32"/>
                                        </p:tgtEl>
                                      </p:cBhvr>
                                    </p:animEffect>
                                  </p:childTnLst>
                                </p:cTn>
                              </p:par>
                            </p:childTnLst>
                          </p:cTn>
                        </p:par>
                        <p:par>
                          <p:cTn fill="hold" id="64" nodeType="afterGroup">
                            <p:stCondLst>
                              <p:cond delay="7500"/>
                            </p:stCondLst>
                            <p:childTnLst>
                              <p:par>
                                <p:cTn fill="hold" grpId="0" id="65" nodeType="afterEffect" presetClass="entr" presetID="22" presetSubtype="8">
                                  <p:stCondLst>
                                    <p:cond delay="0"/>
                                  </p:stCondLst>
                                  <p:childTnLst>
                                    <p:set>
                                      <p:cBhvr>
                                        <p:cTn dur="1" fill="hold" id="66">
                                          <p:stCondLst>
                                            <p:cond delay="0"/>
                                          </p:stCondLst>
                                        </p:cTn>
                                        <p:tgtEl>
                                          <p:spTgt spid="58"/>
                                        </p:tgtEl>
                                        <p:attrNameLst>
                                          <p:attrName>style.visibility</p:attrName>
                                        </p:attrNameLst>
                                      </p:cBhvr>
                                      <p:to>
                                        <p:strVal val="visible"/>
                                      </p:to>
                                    </p:set>
                                    <p:animEffect filter="wipe(left)" transition="in">
                                      <p:cBhvr>
                                        <p:cTn dur="500" id="67"/>
                                        <p:tgtEl>
                                          <p:spTgt spid="58"/>
                                        </p:tgtEl>
                                      </p:cBhvr>
                                    </p:animEffect>
                                  </p:childTnLst>
                                </p:cTn>
                              </p:par>
                            </p:childTnLst>
                          </p:cTn>
                        </p:par>
                        <p:par>
                          <p:cTn fill="hold" id="68" nodeType="afterGroup">
                            <p:stCondLst>
                              <p:cond delay="8000"/>
                            </p:stCondLst>
                            <p:childTnLst>
                              <p:par>
                                <p:cTn fill="hold" id="69" nodeType="afterEffect" presetClass="entr" presetID="22" presetSubtype="1">
                                  <p:stCondLst>
                                    <p:cond delay="0"/>
                                  </p:stCondLst>
                                  <p:childTnLst>
                                    <p:set>
                                      <p:cBhvr>
                                        <p:cTn dur="1" fill="hold" id="70">
                                          <p:stCondLst>
                                            <p:cond delay="0"/>
                                          </p:stCondLst>
                                        </p:cTn>
                                        <p:tgtEl>
                                          <p:spTgt spid="23"/>
                                        </p:tgtEl>
                                        <p:attrNameLst>
                                          <p:attrName>style.visibility</p:attrName>
                                        </p:attrNameLst>
                                      </p:cBhvr>
                                      <p:to>
                                        <p:strVal val="visible"/>
                                      </p:to>
                                    </p:set>
                                    <p:animEffect filter="wipe(up)" transition="in">
                                      <p:cBhvr>
                                        <p:cTn dur="500" id="71"/>
                                        <p:tgtEl>
                                          <p:spTgt spid="23"/>
                                        </p:tgtEl>
                                      </p:cBhvr>
                                    </p:animEffect>
                                  </p:childTnLst>
                                </p:cTn>
                              </p:par>
                            </p:childTnLst>
                          </p:cTn>
                        </p:par>
                        <p:par>
                          <p:cTn fill="hold" id="72" nodeType="afterGroup">
                            <p:stCondLst>
                              <p:cond delay="8500"/>
                            </p:stCondLst>
                            <p:childTnLst>
                              <p:par>
                                <p:cTn fill="hold" id="73" nodeType="afterEffect" presetClass="entr" presetID="10" presetSubtype="0">
                                  <p:stCondLst>
                                    <p:cond delay="0"/>
                                  </p:stCondLst>
                                  <p:childTnLst>
                                    <p:set>
                                      <p:cBhvr>
                                        <p:cTn dur="1" fill="hold" id="74">
                                          <p:stCondLst>
                                            <p:cond delay="0"/>
                                          </p:stCondLst>
                                        </p:cTn>
                                        <p:tgtEl>
                                          <p:spTgt spid="48"/>
                                        </p:tgtEl>
                                        <p:attrNameLst>
                                          <p:attrName>style.visibility</p:attrName>
                                        </p:attrNameLst>
                                      </p:cBhvr>
                                      <p:to>
                                        <p:strVal val="visible"/>
                                      </p:to>
                                    </p:set>
                                    <p:animEffect filter="fade" transition="in">
                                      <p:cBhvr>
                                        <p:cTn dur="500" id="75"/>
                                        <p:tgtEl>
                                          <p:spTgt spid="48"/>
                                        </p:tgtEl>
                                      </p:cBhvr>
                                    </p:animEffect>
                                  </p:childTnLst>
                                </p:cTn>
                              </p:par>
                            </p:childTnLst>
                          </p:cTn>
                        </p:par>
                        <p:par>
                          <p:cTn fill="hold" id="76" nodeType="afterGroup">
                            <p:stCondLst>
                              <p:cond delay="9000"/>
                            </p:stCondLst>
                            <p:childTnLst>
                              <p:par>
                                <p:cTn fill="hold" grpId="0" id="77" nodeType="afterEffect" presetClass="entr" presetID="22" presetSubtype="8">
                                  <p:stCondLst>
                                    <p:cond delay="0"/>
                                  </p:stCondLst>
                                  <p:childTnLst>
                                    <p:set>
                                      <p:cBhvr>
                                        <p:cTn dur="1" fill="hold" id="78">
                                          <p:stCondLst>
                                            <p:cond delay="0"/>
                                          </p:stCondLst>
                                        </p:cTn>
                                        <p:tgtEl>
                                          <p:spTgt spid="59"/>
                                        </p:tgtEl>
                                        <p:attrNameLst>
                                          <p:attrName>style.visibility</p:attrName>
                                        </p:attrNameLst>
                                      </p:cBhvr>
                                      <p:to>
                                        <p:strVal val="visible"/>
                                      </p:to>
                                    </p:set>
                                    <p:animEffect filter="wipe(left)" transition="in">
                                      <p:cBhvr>
                                        <p:cTn dur="500" id="79"/>
                                        <p:tgtEl>
                                          <p:spTgt spid="5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4"/>
      <p:bldP grpId="0" spid="55"/>
      <p:bldP grpId="0" spid="56"/>
      <p:bldP grpId="0" spid="57"/>
      <p:bldP grpId="0" spid="58"/>
      <p:bldP grpId="0" spid="59"/>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Title 1">
            <a:extLst>
              <a:ext uri="{FF2B5EF4-FFF2-40B4-BE49-F238E27FC236}">
                <a16:creationId xmlns:a16="http://schemas.microsoft.com/office/drawing/2014/main" id="{5E19D199-E1C0-4D2D-9B14-F60FF842AA7F}"/>
              </a:ext>
            </a:extLst>
          </p:cNvPr>
          <p:cNvSpPr txBox="1"/>
          <p:nvPr/>
        </p:nvSpPr>
        <p:spPr>
          <a:xfrm>
            <a:off x="2738994" y="1804382"/>
            <a:ext cx="2057938" cy="828675"/>
          </a:xfrm>
          <a:prstGeom prst="rect">
            <a:avLst/>
          </a:prstGeom>
        </p:spPr>
        <p:txBody>
          <a:bodyPr/>
          <a:lstStyle>
            <a:lvl1pPr algn="l" defTabSz="914400" eaLnBrk="1" hangingPunct="1" latinLnBrk="0" rtl="0">
              <a:lnSpc>
                <a:spcPct val="90000"/>
              </a:lnSpc>
              <a:spcBef>
                <a:spcPct val="0"/>
              </a:spcBef>
              <a:buNone/>
              <a:defRPr kern="1200" sz="4400">
                <a:solidFill>
                  <a:schemeClr val="tx1"/>
                </a:solidFill>
                <a:latin typeface="+mj-lt"/>
                <a:ea typeface="+mj-ea"/>
                <a:cs typeface="+mj-cs"/>
              </a:defRPr>
            </a:lvl1pPr>
          </a:lstStyle>
          <a:p>
            <a:r>
              <a:rPr altLang="en-US" lang="zh-CN" sz="5400">
                <a:ln w="12700">
                  <a:noFill/>
                </a:ln>
                <a:solidFill>
                  <a:schemeClr val="bg1"/>
                </a:solidFill>
                <a:latin charset="-122" panose="020b0503020204020204" pitchFamily="34" typeface="微软雅黑"/>
                <a:ea charset="-122" panose="020b0503020204020204" pitchFamily="34" typeface="微软雅黑"/>
                <a:sym charset="-122" panose="02010601030101010101" pitchFamily="2" typeface="FZHei-B01S"/>
              </a:rPr>
              <a:t>目录</a:t>
            </a:r>
          </a:p>
        </p:txBody>
      </p:sp>
      <p:grpSp>
        <p:nvGrpSpPr>
          <p:cNvPr id="3" name="组合 2">
            <a:extLst>
              <a:ext uri="{FF2B5EF4-FFF2-40B4-BE49-F238E27FC236}">
                <a16:creationId xmlns:a16="http://schemas.microsoft.com/office/drawing/2014/main" id="{FA9CCACD-E470-477C-896F-95606BDAE104}"/>
              </a:ext>
            </a:extLst>
          </p:cNvPr>
          <p:cNvGrpSpPr/>
          <p:nvPr/>
        </p:nvGrpSpPr>
        <p:grpSpPr>
          <a:xfrm>
            <a:off x="4683181" y="915566"/>
            <a:ext cx="653930" cy="5205316"/>
            <a:chOff x="4086022" y="915566"/>
            <a:chExt cx="653930" cy="5205316"/>
          </a:xfrm>
        </p:grpSpPr>
        <p:cxnSp>
          <p:nvCxnSpPr>
            <p:cNvPr id="4" name="Straight Connector 5">
              <a:extLst>
                <a:ext uri="{FF2B5EF4-FFF2-40B4-BE49-F238E27FC236}">
                  <a16:creationId xmlns:a16="http://schemas.microsoft.com/office/drawing/2014/main" id="{59F08FB1-04C9-40DA-B2EC-D039DAAE05D5}"/>
                </a:ext>
              </a:extLst>
            </p:cNvPr>
            <p:cNvCxnSpPr/>
            <p:nvPr/>
          </p:nvCxnSpPr>
          <p:spPr>
            <a:xfrm flipH="1">
              <a:off x="4412987" y="915566"/>
              <a:ext cx="0" cy="8321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5" name="Oval 6">
              <a:extLst>
                <a:ext uri="{FF2B5EF4-FFF2-40B4-BE49-F238E27FC236}">
                  <a16:creationId xmlns:a16="http://schemas.microsoft.com/office/drawing/2014/main" id="{3CD36409-442A-4803-B08A-D46431E86082}"/>
                </a:ext>
              </a:extLst>
            </p:cNvPr>
            <p:cNvSpPr/>
            <p:nvPr/>
          </p:nvSpPr>
          <p:spPr>
            <a:xfrm>
              <a:off x="4086022" y="1841959"/>
              <a:ext cx="653930" cy="653930"/>
            </a:xfrm>
            <a:prstGeom prst="ellipse">
              <a:avLst/>
            </a:prstGeom>
            <a:solidFill>
              <a:schemeClr val="accent1"/>
            </a:solidFill>
            <a:ln>
              <a:solidFill>
                <a:schemeClr val="accent1"/>
              </a:solidFill>
            </a:ln>
            <a:effectLst>
              <a:outerShdw algn="tl" blurRad="762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solidFill>
                  <a:schemeClr val="bg1"/>
                </a:solidFill>
                <a:latin charset="-122" panose="020b0503020204020204" pitchFamily="34" typeface="微软雅黑"/>
                <a:ea charset="-122" panose="020b0503020204020204" pitchFamily="34" typeface="微软雅黑"/>
                <a:sym charset="-122" panose="02010601030101010101" pitchFamily="2" typeface="FZHei-B01S"/>
              </a:endParaRPr>
            </a:p>
          </p:txBody>
        </p:sp>
        <p:cxnSp>
          <p:nvCxnSpPr>
            <p:cNvPr id="6" name="Straight Connector 9">
              <a:extLst>
                <a:ext uri="{FF2B5EF4-FFF2-40B4-BE49-F238E27FC236}">
                  <a16:creationId xmlns:a16="http://schemas.microsoft.com/office/drawing/2014/main" id="{2F94F5E9-521C-472A-A8CB-61E11D6D0B71}"/>
                </a:ext>
              </a:extLst>
            </p:cNvPr>
            <p:cNvCxnSpPr/>
            <p:nvPr/>
          </p:nvCxnSpPr>
          <p:spPr>
            <a:xfrm flipH="1">
              <a:off x="4412987" y="2590178"/>
              <a:ext cx="0" cy="18288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3D1B581C-0B9B-4216-B77B-391EEC32EEEF}"/>
                </a:ext>
              </a:extLst>
            </p:cNvPr>
            <p:cNvSpPr/>
            <p:nvPr/>
          </p:nvSpPr>
          <p:spPr>
            <a:xfrm>
              <a:off x="4086022" y="2867347"/>
              <a:ext cx="653930" cy="653930"/>
            </a:xfrm>
            <a:prstGeom prst="ellipse">
              <a:avLst/>
            </a:prstGeom>
            <a:solidFill>
              <a:schemeClr val="accent1"/>
            </a:solidFill>
            <a:ln>
              <a:solidFill>
                <a:schemeClr val="accent1"/>
              </a:solidFill>
            </a:ln>
            <a:effectLst>
              <a:outerShdw algn="tl" blurRad="762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solidFill>
                  <a:schemeClr val="bg1"/>
                </a:solidFill>
                <a:latin charset="-122" panose="020b0503020204020204" pitchFamily="34" typeface="微软雅黑"/>
                <a:ea charset="-122" panose="020b0503020204020204" pitchFamily="34" typeface="微软雅黑"/>
                <a:sym charset="-122" panose="02010601030101010101" pitchFamily="2" typeface="FZHei-B01S"/>
              </a:endParaRPr>
            </a:p>
          </p:txBody>
        </p:sp>
        <p:cxnSp>
          <p:nvCxnSpPr>
            <p:cNvPr id="8" name="Straight Connector 9">
              <a:extLst>
                <a:ext uri="{FF2B5EF4-FFF2-40B4-BE49-F238E27FC236}">
                  <a16:creationId xmlns:a16="http://schemas.microsoft.com/office/drawing/2014/main" id="{4D6A1FA9-A5D9-4C77-9D54-561E3E7BAFD3}"/>
                </a:ext>
              </a:extLst>
            </p:cNvPr>
            <p:cNvCxnSpPr/>
            <p:nvPr/>
          </p:nvCxnSpPr>
          <p:spPr>
            <a:xfrm flipH="1">
              <a:off x="4412987" y="3615566"/>
              <a:ext cx="0" cy="18288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Oval 6">
              <a:extLst>
                <a:ext uri="{FF2B5EF4-FFF2-40B4-BE49-F238E27FC236}">
                  <a16:creationId xmlns:a16="http://schemas.microsoft.com/office/drawing/2014/main" id="{01F2EB4B-A443-4578-B991-EA30EC42A5C6}"/>
                </a:ext>
              </a:extLst>
            </p:cNvPr>
            <p:cNvSpPr/>
            <p:nvPr/>
          </p:nvSpPr>
          <p:spPr>
            <a:xfrm>
              <a:off x="4086022" y="3892735"/>
              <a:ext cx="653930" cy="653930"/>
            </a:xfrm>
            <a:prstGeom prst="ellipse">
              <a:avLst/>
            </a:prstGeom>
            <a:solidFill>
              <a:schemeClr val="accent1"/>
            </a:solidFill>
            <a:ln>
              <a:noFill/>
            </a:ln>
            <a:effectLst>
              <a:outerShdw algn="tl" blurRad="762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solidFill>
                  <a:schemeClr val="bg1"/>
                </a:solidFill>
                <a:latin charset="-122" panose="020b0503020204020204" pitchFamily="34" typeface="微软雅黑"/>
                <a:ea charset="-122" panose="020b0503020204020204" pitchFamily="34" typeface="微软雅黑"/>
                <a:sym charset="-122" panose="02010601030101010101" pitchFamily="2" typeface="FZHei-B01S"/>
              </a:endParaRPr>
            </a:p>
          </p:txBody>
        </p:sp>
        <p:cxnSp>
          <p:nvCxnSpPr>
            <p:cNvPr id="10" name="Straight Connector 9">
              <a:extLst>
                <a:ext uri="{FF2B5EF4-FFF2-40B4-BE49-F238E27FC236}">
                  <a16:creationId xmlns:a16="http://schemas.microsoft.com/office/drawing/2014/main" id="{12F61716-7824-460D-B2FC-AE78C5894B09}"/>
                </a:ext>
              </a:extLst>
            </p:cNvPr>
            <p:cNvCxnSpPr/>
            <p:nvPr/>
          </p:nvCxnSpPr>
          <p:spPr>
            <a:xfrm flipH="1">
              <a:off x="4412987" y="4640954"/>
              <a:ext cx="0" cy="18288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Oval 6">
              <a:extLst>
                <a:ext uri="{FF2B5EF4-FFF2-40B4-BE49-F238E27FC236}">
                  <a16:creationId xmlns:a16="http://schemas.microsoft.com/office/drawing/2014/main" id="{70C18DC6-B34B-4EEC-A10E-49D034C4931A}"/>
                </a:ext>
              </a:extLst>
            </p:cNvPr>
            <p:cNvSpPr/>
            <p:nvPr/>
          </p:nvSpPr>
          <p:spPr>
            <a:xfrm>
              <a:off x="4086022" y="4918123"/>
              <a:ext cx="653930" cy="653930"/>
            </a:xfrm>
            <a:prstGeom prst="ellipse">
              <a:avLst/>
            </a:prstGeom>
            <a:solidFill>
              <a:schemeClr val="accent1"/>
            </a:solidFill>
            <a:ln>
              <a:noFill/>
            </a:ln>
            <a:effectLst>
              <a:outerShdw algn="tl" blurRad="762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solidFill>
                  <a:schemeClr val="bg1"/>
                </a:solidFill>
                <a:latin charset="-122" panose="020b0503020204020204" pitchFamily="34" typeface="微软雅黑"/>
                <a:ea charset="-122" panose="020b0503020204020204" pitchFamily="34" typeface="微软雅黑"/>
                <a:sym charset="-122" panose="02010601030101010101" pitchFamily="2" typeface="FZHei-B01S"/>
              </a:endParaRPr>
            </a:p>
          </p:txBody>
        </p:sp>
        <p:cxnSp>
          <p:nvCxnSpPr>
            <p:cNvPr id="12" name="Straight Connector 9">
              <a:extLst>
                <a:ext uri="{FF2B5EF4-FFF2-40B4-BE49-F238E27FC236}">
                  <a16:creationId xmlns:a16="http://schemas.microsoft.com/office/drawing/2014/main" id="{2B5EA94F-5CFB-4BB2-8AEC-089B8B20D51F}"/>
                </a:ext>
              </a:extLst>
            </p:cNvPr>
            <p:cNvCxnSpPr/>
            <p:nvPr/>
          </p:nvCxnSpPr>
          <p:spPr>
            <a:xfrm flipH="1">
              <a:off x="4412987" y="5666342"/>
              <a:ext cx="0" cy="45454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文本框 12">
              <a:extLst>
                <a:ext uri="{FF2B5EF4-FFF2-40B4-BE49-F238E27FC236}">
                  <a16:creationId xmlns:a16="http://schemas.microsoft.com/office/drawing/2014/main" id="{FC5BE167-8D14-4171-941A-C0DD50543EA9}"/>
                </a:ext>
              </a:extLst>
            </p:cNvPr>
            <p:cNvSpPr txBox="1"/>
            <p:nvPr/>
          </p:nvSpPr>
          <p:spPr>
            <a:xfrm>
              <a:off x="4133068" y="1988105"/>
              <a:ext cx="559837" cy="396240"/>
            </a:xfrm>
            <a:prstGeom prst="rect">
              <a:avLst/>
            </a:prstGeom>
            <a:noFill/>
            <a:ln>
              <a:noFill/>
            </a:ln>
          </p:spPr>
          <p:txBody>
            <a:bodyPr rtlCol="0" wrap="square">
              <a:spAutoFit/>
            </a:bodyPr>
            <a:lstStyle/>
            <a:p>
              <a:pPr algn="ctr"/>
              <a:r>
                <a:rPr altLang="zh-CN" lang="en-US" sz="20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1</a:t>
              </a:r>
            </a:p>
          </p:txBody>
        </p:sp>
        <p:sp>
          <p:nvSpPr>
            <p:cNvPr id="14" name="文本框 13">
              <a:extLst>
                <a:ext uri="{FF2B5EF4-FFF2-40B4-BE49-F238E27FC236}">
                  <a16:creationId xmlns:a16="http://schemas.microsoft.com/office/drawing/2014/main" id="{6129C4C8-D437-4925-871C-59C120BE970E}"/>
                </a:ext>
              </a:extLst>
            </p:cNvPr>
            <p:cNvSpPr txBox="1"/>
            <p:nvPr/>
          </p:nvSpPr>
          <p:spPr>
            <a:xfrm>
              <a:off x="4133068" y="2994257"/>
              <a:ext cx="559837" cy="396240"/>
            </a:xfrm>
            <a:prstGeom prst="rect">
              <a:avLst/>
            </a:prstGeom>
            <a:noFill/>
            <a:ln>
              <a:noFill/>
            </a:ln>
          </p:spPr>
          <p:txBody>
            <a:bodyPr rtlCol="0" wrap="square">
              <a:spAutoFit/>
            </a:bodyPr>
            <a:lstStyle/>
            <a:p>
              <a:pPr algn="ctr"/>
              <a:r>
                <a:rPr altLang="zh-CN" lang="en-US" sz="20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2</a:t>
              </a:r>
            </a:p>
          </p:txBody>
        </p:sp>
        <p:sp>
          <p:nvSpPr>
            <p:cNvPr id="15" name="文本框 14">
              <a:extLst>
                <a:ext uri="{FF2B5EF4-FFF2-40B4-BE49-F238E27FC236}">
                  <a16:creationId xmlns:a16="http://schemas.microsoft.com/office/drawing/2014/main" id="{52F701CC-F018-46CC-B61A-CB0F6C45F955}"/>
                </a:ext>
              </a:extLst>
            </p:cNvPr>
            <p:cNvSpPr txBox="1"/>
            <p:nvPr/>
          </p:nvSpPr>
          <p:spPr>
            <a:xfrm>
              <a:off x="4133068" y="4019645"/>
              <a:ext cx="559837" cy="396240"/>
            </a:xfrm>
            <a:prstGeom prst="rect">
              <a:avLst/>
            </a:prstGeom>
            <a:noFill/>
            <a:ln>
              <a:noFill/>
            </a:ln>
          </p:spPr>
          <p:txBody>
            <a:bodyPr rtlCol="0" wrap="square">
              <a:spAutoFit/>
            </a:bodyPr>
            <a:lstStyle/>
            <a:p>
              <a:pPr algn="ctr"/>
              <a:r>
                <a:rPr altLang="zh-CN" lang="en-US" sz="20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3</a:t>
              </a:r>
            </a:p>
          </p:txBody>
        </p:sp>
        <p:sp>
          <p:nvSpPr>
            <p:cNvPr id="16" name="文本框 15">
              <a:extLst>
                <a:ext uri="{FF2B5EF4-FFF2-40B4-BE49-F238E27FC236}">
                  <a16:creationId xmlns:a16="http://schemas.microsoft.com/office/drawing/2014/main" id="{3CE1BA3A-4F22-4B23-B4E3-5782AAD0A2F1}"/>
                </a:ext>
              </a:extLst>
            </p:cNvPr>
            <p:cNvSpPr txBox="1"/>
            <p:nvPr/>
          </p:nvSpPr>
          <p:spPr>
            <a:xfrm>
              <a:off x="4133068" y="5045033"/>
              <a:ext cx="559837" cy="396240"/>
            </a:xfrm>
            <a:prstGeom prst="rect">
              <a:avLst/>
            </a:prstGeom>
            <a:noFill/>
            <a:ln>
              <a:noFill/>
            </a:ln>
          </p:spPr>
          <p:txBody>
            <a:bodyPr rtlCol="0" wrap="square">
              <a:spAutoFit/>
            </a:bodyPr>
            <a:lstStyle/>
            <a:p>
              <a:pPr algn="ctr"/>
              <a:r>
                <a:rPr altLang="zh-CN" lang="en-US" sz="20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4</a:t>
              </a:r>
            </a:p>
          </p:txBody>
        </p:sp>
      </p:grpSp>
      <p:sp>
        <p:nvSpPr>
          <p:cNvPr id="17" name="Text Placeholder 33">
            <a:extLst>
              <a:ext uri="{FF2B5EF4-FFF2-40B4-BE49-F238E27FC236}">
                <a16:creationId xmlns:a16="http://schemas.microsoft.com/office/drawing/2014/main" id="{2551BEA5-568C-4821-B500-3B4AE9700C2A}"/>
              </a:ext>
            </a:extLst>
          </p:cNvPr>
          <p:cNvSpPr txBox="1"/>
          <p:nvPr/>
        </p:nvSpPr>
        <p:spPr>
          <a:xfrm flipH="1">
            <a:off x="5568702" y="1971459"/>
            <a:ext cx="3388412" cy="424885"/>
          </a:xfrm>
          <a:prstGeom prst="rect">
            <a:avLst/>
          </a:prstGeom>
          <a:ln>
            <a:noFill/>
          </a:ln>
        </p:spPr>
        <p:txBody>
          <a:bodyPr bIns="0" lIns="0" rIns="0" tIns="0"/>
          <a:lstStyle>
            <a:lvl1pPr algn="l" defTabSz="685800" eaLnBrk="1" hangingPunct="1" indent="-171450" latinLnBrk="0" marL="171450" rtl="0">
              <a:lnSpc>
                <a:spcPct val="90000"/>
              </a:lnSpc>
              <a:spcBef>
                <a:spcPts val="750"/>
              </a:spcBef>
              <a:buFont charset="0" panose="020b0604020202020204" pitchFamily="34" typeface="Arial"/>
              <a:buChar char="•"/>
              <a:defRPr kern="1200" sz="2100">
                <a:solidFill>
                  <a:schemeClr val="tx1"/>
                </a:solidFill>
                <a:latin charset="0" panose="00000300000000000000" pitchFamily="50" typeface="Neris Thin"/>
                <a:ea typeface="+mn-ea"/>
                <a:cs typeface="+mn-cs"/>
              </a:defRPr>
            </a:lvl1pPr>
            <a:lvl2pPr algn="l" defTabSz="685800" eaLnBrk="1" hangingPunct="1" indent="-171450" latinLnBrk="0" marL="514350" rtl="0">
              <a:lnSpc>
                <a:spcPct val="90000"/>
              </a:lnSpc>
              <a:spcBef>
                <a:spcPts val="375"/>
              </a:spcBef>
              <a:buFont charset="0" panose="020b0604020202020204" pitchFamily="34" typeface="Arial"/>
              <a:buChar char="•"/>
              <a:defRPr kern="1200" sz="1800">
                <a:solidFill>
                  <a:schemeClr val="tx1"/>
                </a:solidFill>
                <a:latin charset="0" panose="00000300000000000000" pitchFamily="50" typeface="Neris Thin"/>
                <a:ea typeface="+mn-ea"/>
                <a:cs typeface="+mn-cs"/>
              </a:defRPr>
            </a:lvl2pPr>
            <a:lvl3pPr algn="l" defTabSz="685800" eaLnBrk="1" hangingPunct="1" indent="-171450" latinLnBrk="0" marL="857250" rtl="0">
              <a:lnSpc>
                <a:spcPct val="90000"/>
              </a:lnSpc>
              <a:spcBef>
                <a:spcPts val="375"/>
              </a:spcBef>
              <a:buFont charset="0" panose="020b0604020202020204" pitchFamily="34" typeface="Arial"/>
              <a:buChar char="•"/>
              <a:defRPr kern="1200" sz="1500">
                <a:solidFill>
                  <a:schemeClr val="tx1"/>
                </a:solidFill>
                <a:latin charset="0" panose="00000300000000000000" pitchFamily="50" typeface="Neris Thin"/>
                <a:ea typeface="+mn-ea"/>
                <a:cs typeface="+mn-cs"/>
              </a:defRPr>
            </a:lvl3pPr>
            <a:lvl4pPr algn="l" defTabSz="685800" eaLnBrk="1" hangingPunct="1" indent="-171450" latinLnBrk="0" marL="1200150" rtl="0">
              <a:lnSpc>
                <a:spcPct val="90000"/>
              </a:lnSpc>
              <a:spcBef>
                <a:spcPts val="375"/>
              </a:spcBef>
              <a:buFont charset="0" panose="020b0604020202020204" pitchFamily="34" typeface="Arial"/>
              <a:buChar char="•"/>
              <a:defRPr kern="1200" sz="1350">
                <a:solidFill>
                  <a:schemeClr val="tx1"/>
                </a:solidFill>
                <a:latin charset="0" panose="00000300000000000000" pitchFamily="50" typeface="Neris Thin"/>
                <a:ea typeface="+mn-ea"/>
                <a:cs typeface="+mn-cs"/>
              </a:defRPr>
            </a:lvl4pPr>
            <a:lvl5pPr algn="l" defTabSz="685800" eaLnBrk="1" hangingPunct="1" indent="-171450" latinLnBrk="0" marL="1543050" rtl="0">
              <a:lnSpc>
                <a:spcPct val="90000"/>
              </a:lnSpc>
              <a:spcBef>
                <a:spcPts val="375"/>
              </a:spcBef>
              <a:buFont charset="0" panose="020b0604020202020204" pitchFamily="34" typeface="Arial"/>
              <a:buChar char="•"/>
              <a:defRPr kern="1200" sz="1350">
                <a:solidFill>
                  <a:schemeClr val="tx1"/>
                </a:solidFill>
                <a:latin charset="0" panose="00000300000000000000" pitchFamily="50" typeface="Neris Thin"/>
                <a:ea typeface="+mn-ea"/>
                <a:cs typeface="+mn-cs"/>
              </a:defRPr>
            </a:lvl5pPr>
            <a:lvl6pPr algn="l" defTabSz="685800" eaLnBrk="1" hangingPunct="1" indent="-171450" latinLnBrk="0" marL="1885950" rtl="0">
              <a:lnSpc>
                <a:spcPct val="90000"/>
              </a:lnSpc>
              <a:spcBef>
                <a:spcPts val="375"/>
              </a:spcBef>
              <a:buFont charset="0" panose="020b0604020202020204" pitchFamily="34" typeface="Arial"/>
              <a:buChar char="•"/>
              <a:defRPr kern="1200" sz="1350">
                <a:solidFill>
                  <a:schemeClr val="tx1"/>
                </a:solidFill>
                <a:latin typeface="+mn-lt"/>
                <a:ea typeface="+mn-ea"/>
                <a:cs typeface="+mn-cs"/>
              </a:defRPr>
            </a:lvl6pPr>
            <a:lvl7pPr algn="l" defTabSz="685800" eaLnBrk="1" hangingPunct="1" indent="-171450" latinLnBrk="0" marL="2228850" rtl="0">
              <a:lnSpc>
                <a:spcPct val="90000"/>
              </a:lnSpc>
              <a:spcBef>
                <a:spcPts val="375"/>
              </a:spcBef>
              <a:buFont charset="0" panose="020b0604020202020204" pitchFamily="34" typeface="Arial"/>
              <a:buChar char="•"/>
              <a:defRPr kern="1200" sz="1350">
                <a:solidFill>
                  <a:schemeClr val="tx1"/>
                </a:solidFill>
                <a:latin typeface="+mn-lt"/>
                <a:ea typeface="+mn-ea"/>
                <a:cs typeface="+mn-cs"/>
              </a:defRPr>
            </a:lvl7pPr>
            <a:lvl8pPr algn="l" defTabSz="685800" eaLnBrk="1" hangingPunct="1" indent="-171450" latinLnBrk="0" marL="2571750" rtl="0">
              <a:lnSpc>
                <a:spcPct val="90000"/>
              </a:lnSpc>
              <a:spcBef>
                <a:spcPts val="375"/>
              </a:spcBef>
              <a:buFont charset="0" panose="020b0604020202020204" pitchFamily="34" typeface="Arial"/>
              <a:buChar char="•"/>
              <a:defRPr kern="1200" sz="1350">
                <a:solidFill>
                  <a:schemeClr val="tx1"/>
                </a:solidFill>
                <a:latin typeface="+mn-lt"/>
                <a:ea typeface="+mn-ea"/>
                <a:cs typeface="+mn-cs"/>
              </a:defRPr>
            </a:lvl8pPr>
            <a:lvl9pPr algn="l" defTabSz="685800" eaLnBrk="1" hangingPunct="1" indent="-171450" latinLnBrk="0" marL="2914650" rtl="0">
              <a:lnSpc>
                <a:spcPct val="90000"/>
              </a:lnSpc>
              <a:spcBef>
                <a:spcPts val="375"/>
              </a:spcBef>
              <a:buFont charset="0" panose="020b0604020202020204" pitchFamily="34" typeface="Arial"/>
              <a:buChar char="•"/>
              <a:defRPr kern="1200" sz="1350">
                <a:solidFill>
                  <a:schemeClr val="tx1"/>
                </a:solidFill>
                <a:latin typeface="+mn-lt"/>
                <a:ea typeface="+mn-ea"/>
                <a:cs typeface="+mn-cs"/>
              </a:defRPr>
            </a:lvl9pPr>
          </a:lstStyle>
          <a:p>
            <a:pPr algn="dist" indent="0" marL="0">
              <a:buNone/>
            </a:pPr>
            <a:r>
              <a:rPr altLang="en-US" lang="zh-CN" sz="2800">
                <a:solidFill>
                  <a:schemeClr val="bg1"/>
                </a:solidFill>
                <a:latin charset="-122" panose="020b0503020204020204" pitchFamily="34" typeface="微软雅黑"/>
                <a:ea charset="-122" panose="020b0503020204020204" pitchFamily="34" typeface="微软雅黑"/>
                <a:cs charset="-122" panose="02010609010101010101" pitchFamily="49" typeface="经典特宋简"/>
                <a:sym charset="-122" panose="02010601030101010101" pitchFamily="2" typeface="FZHei-B01S"/>
              </a:rPr>
              <a:t>年度工作完成情况</a:t>
            </a:r>
          </a:p>
        </p:txBody>
      </p:sp>
      <p:sp>
        <p:nvSpPr>
          <p:cNvPr id="18" name="Text Placeholder 33">
            <a:extLst>
              <a:ext uri="{FF2B5EF4-FFF2-40B4-BE49-F238E27FC236}">
                <a16:creationId xmlns:a16="http://schemas.microsoft.com/office/drawing/2014/main" id="{4AC22BAF-9751-4366-AA64-898BD41E6C18}"/>
              </a:ext>
            </a:extLst>
          </p:cNvPr>
          <p:cNvSpPr txBox="1"/>
          <p:nvPr/>
        </p:nvSpPr>
        <p:spPr>
          <a:xfrm flipH="1">
            <a:off x="5568699" y="2984057"/>
            <a:ext cx="3388411" cy="424885"/>
          </a:xfrm>
          <a:prstGeom prst="rect">
            <a:avLst/>
          </a:prstGeom>
          <a:ln>
            <a:noFill/>
          </a:ln>
        </p:spPr>
        <p:txBody>
          <a:bodyPr bIns="0" lIns="0" rIns="0" tIns="0"/>
          <a:lstStyle>
            <a:lvl1pPr algn="l" defTabSz="685800" eaLnBrk="1" hangingPunct="1" indent="-171450" latinLnBrk="0" marL="171450" rtl="0">
              <a:lnSpc>
                <a:spcPct val="90000"/>
              </a:lnSpc>
              <a:spcBef>
                <a:spcPts val="750"/>
              </a:spcBef>
              <a:buFont charset="0" panose="020b0604020202020204" pitchFamily="34" typeface="Arial"/>
              <a:buChar char="•"/>
              <a:defRPr kern="1200" sz="2100">
                <a:solidFill>
                  <a:schemeClr val="tx1"/>
                </a:solidFill>
                <a:latin charset="0" panose="00000300000000000000" pitchFamily="50" typeface="Neris Thin"/>
                <a:ea typeface="+mn-ea"/>
                <a:cs typeface="+mn-cs"/>
              </a:defRPr>
            </a:lvl1pPr>
            <a:lvl2pPr algn="l" defTabSz="685800" eaLnBrk="1" hangingPunct="1" indent="-171450" latinLnBrk="0" marL="514350" rtl="0">
              <a:lnSpc>
                <a:spcPct val="90000"/>
              </a:lnSpc>
              <a:spcBef>
                <a:spcPts val="375"/>
              </a:spcBef>
              <a:buFont charset="0" panose="020b0604020202020204" pitchFamily="34" typeface="Arial"/>
              <a:buChar char="•"/>
              <a:defRPr kern="1200" sz="1800">
                <a:solidFill>
                  <a:schemeClr val="tx1"/>
                </a:solidFill>
                <a:latin charset="0" panose="00000300000000000000" pitchFamily="50" typeface="Neris Thin"/>
                <a:ea typeface="+mn-ea"/>
                <a:cs typeface="+mn-cs"/>
              </a:defRPr>
            </a:lvl2pPr>
            <a:lvl3pPr algn="l" defTabSz="685800" eaLnBrk="1" hangingPunct="1" indent="-171450" latinLnBrk="0" marL="857250" rtl="0">
              <a:lnSpc>
                <a:spcPct val="90000"/>
              </a:lnSpc>
              <a:spcBef>
                <a:spcPts val="375"/>
              </a:spcBef>
              <a:buFont charset="0" panose="020b0604020202020204" pitchFamily="34" typeface="Arial"/>
              <a:buChar char="•"/>
              <a:defRPr kern="1200" sz="1500">
                <a:solidFill>
                  <a:schemeClr val="tx1"/>
                </a:solidFill>
                <a:latin charset="0" panose="00000300000000000000" pitchFamily="50" typeface="Neris Thin"/>
                <a:ea typeface="+mn-ea"/>
                <a:cs typeface="+mn-cs"/>
              </a:defRPr>
            </a:lvl3pPr>
            <a:lvl4pPr algn="l" defTabSz="685800" eaLnBrk="1" hangingPunct="1" indent="-171450" latinLnBrk="0" marL="1200150" rtl="0">
              <a:lnSpc>
                <a:spcPct val="90000"/>
              </a:lnSpc>
              <a:spcBef>
                <a:spcPts val="375"/>
              </a:spcBef>
              <a:buFont charset="0" panose="020b0604020202020204" pitchFamily="34" typeface="Arial"/>
              <a:buChar char="•"/>
              <a:defRPr kern="1200" sz="1350">
                <a:solidFill>
                  <a:schemeClr val="tx1"/>
                </a:solidFill>
                <a:latin charset="0" panose="00000300000000000000" pitchFamily="50" typeface="Neris Thin"/>
                <a:ea typeface="+mn-ea"/>
                <a:cs typeface="+mn-cs"/>
              </a:defRPr>
            </a:lvl4pPr>
            <a:lvl5pPr algn="l" defTabSz="685800" eaLnBrk="1" hangingPunct="1" indent="-171450" latinLnBrk="0" marL="1543050" rtl="0">
              <a:lnSpc>
                <a:spcPct val="90000"/>
              </a:lnSpc>
              <a:spcBef>
                <a:spcPts val="375"/>
              </a:spcBef>
              <a:buFont charset="0" panose="020b0604020202020204" pitchFamily="34" typeface="Arial"/>
              <a:buChar char="•"/>
              <a:defRPr kern="1200" sz="1350">
                <a:solidFill>
                  <a:schemeClr val="tx1"/>
                </a:solidFill>
                <a:latin charset="0" panose="00000300000000000000" pitchFamily="50" typeface="Neris Thin"/>
                <a:ea typeface="+mn-ea"/>
                <a:cs typeface="+mn-cs"/>
              </a:defRPr>
            </a:lvl5pPr>
            <a:lvl6pPr algn="l" defTabSz="685800" eaLnBrk="1" hangingPunct="1" indent="-171450" latinLnBrk="0" marL="1885950" rtl="0">
              <a:lnSpc>
                <a:spcPct val="90000"/>
              </a:lnSpc>
              <a:spcBef>
                <a:spcPts val="375"/>
              </a:spcBef>
              <a:buFont charset="0" panose="020b0604020202020204" pitchFamily="34" typeface="Arial"/>
              <a:buChar char="•"/>
              <a:defRPr kern="1200" sz="1350">
                <a:solidFill>
                  <a:schemeClr val="tx1"/>
                </a:solidFill>
                <a:latin typeface="+mn-lt"/>
                <a:ea typeface="+mn-ea"/>
                <a:cs typeface="+mn-cs"/>
              </a:defRPr>
            </a:lvl6pPr>
            <a:lvl7pPr algn="l" defTabSz="685800" eaLnBrk="1" hangingPunct="1" indent="-171450" latinLnBrk="0" marL="2228850" rtl="0">
              <a:lnSpc>
                <a:spcPct val="90000"/>
              </a:lnSpc>
              <a:spcBef>
                <a:spcPts val="375"/>
              </a:spcBef>
              <a:buFont charset="0" panose="020b0604020202020204" pitchFamily="34" typeface="Arial"/>
              <a:buChar char="•"/>
              <a:defRPr kern="1200" sz="1350">
                <a:solidFill>
                  <a:schemeClr val="tx1"/>
                </a:solidFill>
                <a:latin typeface="+mn-lt"/>
                <a:ea typeface="+mn-ea"/>
                <a:cs typeface="+mn-cs"/>
              </a:defRPr>
            </a:lvl7pPr>
            <a:lvl8pPr algn="l" defTabSz="685800" eaLnBrk="1" hangingPunct="1" indent="-171450" latinLnBrk="0" marL="2571750" rtl="0">
              <a:lnSpc>
                <a:spcPct val="90000"/>
              </a:lnSpc>
              <a:spcBef>
                <a:spcPts val="375"/>
              </a:spcBef>
              <a:buFont charset="0" panose="020b0604020202020204" pitchFamily="34" typeface="Arial"/>
              <a:buChar char="•"/>
              <a:defRPr kern="1200" sz="1350">
                <a:solidFill>
                  <a:schemeClr val="tx1"/>
                </a:solidFill>
                <a:latin typeface="+mn-lt"/>
                <a:ea typeface="+mn-ea"/>
                <a:cs typeface="+mn-cs"/>
              </a:defRPr>
            </a:lvl8pPr>
            <a:lvl9pPr algn="l" defTabSz="685800" eaLnBrk="1" hangingPunct="1" indent="-171450" latinLnBrk="0" marL="2914650" rtl="0">
              <a:lnSpc>
                <a:spcPct val="90000"/>
              </a:lnSpc>
              <a:spcBef>
                <a:spcPts val="375"/>
              </a:spcBef>
              <a:buFont charset="0" panose="020b0604020202020204" pitchFamily="34" typeface="Arial"/>
              <a:buChar char="•"/>
              <a:defRPr kern="1200" sz="1350">
                <a:solidFill>
                  <a:schemeClr val="tx1"/>
                </a:solidFill>
                <a:latin typeface="+mn-lt"/>
                <a:ea typeface="+mn-ea"/>
                <a:cs typeface="+mn-cs"/>
              </a:defRPr>
            </a:lvl9pPr>
          </a:lstStyle>
          <a:p>
            <a:pPr algn="dist" indent="0" marL="0">
              <a:buNone/>
            </a:pPr>
            <a:r>
              <a:rPr altLang="en-US" lang="zh-CN" sz="2800">
                <a:solidFill>
                  <a:schemeClr val="bg1"/>
                </a:solidFill>
                <a:latin charset="-122" panose="020b0503020204020204" pitchFamily="34" typeface="微软雅黑"/>
                <a:ea charset="-122" panose="020b0503020204020204" pitchFamily="34" typeface="微软雅黑"/>
                <a:cs charset="-122" panose="02010609010101010101" pitchFamily="49" typeface="经典特宋简"/>
                <a:sym charset="-122" panose="02010601030101010101" pitchFamily="2" typeface="FZHei-B01S"/>
              </a:rPr>
              <a:t>完成项目详细展示</a:t>
            </a:r>
          </a:p>
        </p:txBody>
      </p:sp>
      <p:sp>
        <p:nvSpPr>
          <p:cNvPr id="19" name="Text Placeholder 33">
            <a:extLst>
              <a:ext uri="{FF2B5EF4-FFF2-40B4-BE49-F238E27FC236}">
                <a16:creationId xmlns:a16="http://schemas.microsoft.com/office/drawing/2014/main" id="{BB4F085E-6BF9-4533-8B65-93A63F18DA88}"/>
              </a:ext>
            </a:extLst>
          </p:cNvPr>
          <p:cNvSpPr txBox="1"/>
          <p:nvPr/>
        </p:nvSpPr>
        <p:spPr>
          <a:xfrm flipH="1">
            <a:off x="5568701" y="4007257"/>
            <a:ext cx="3479605" cy="424885"/>
          </a:xfrm>
          <a:prstGeom prst="rect">
            <a:avLst/>
          </a:prstGeom>
          <a:ln>
            <a:noFill/>
          </a:ln>
        </p:spPr>
        <p:txBody>
          <a:bodyPr bIns="0" lIns="0" rIns="0" tIns="0"/>
          <a:lstStyle>
            <a:lvl1pPr algn="l" defTabSz="685800" eaLnBrk="1" hangingPunct="1" indent="-171450" latinLnBrk="0" marL="171450" rtl="0">
              <a:lnSpc>
                <a:spcPct val="90000"/>
              </a:lnSpc>
              <a:spcBef>
                <a:spcPts val="750"/>
              </a:spcBef>
              <a:buFont charset="0" panose="020b0604020202020204" pitchFamily="34" typeface="Arial"/>
              <a:buChar char="•"/>
              <a:defRPr kern="1200" sz="2100">
                <a:solidFill>
                  <a:schemeClr val="tx1"/>
                </a:solidFill>
                <a:latin charset="0" panose="00000300000000000000" pitchFamily="50" typeface="Neris Thin"/>
                <a:ea typeface="+mn-ea"/>
                <a:cs typeface="+mn-cs"/>
              </a:defRPr>
            </a:lvl1pPr>
            <a:lvl2pPr algn="l" defTabSz="685800" eaLnBrk="1" hangingPunct="1" indent="-171450" latinLnBrk="0" marL="514350" rtl="0">
              <a:lnSpc>
                <a:spcPct val="90000"/>
              </a:lnSpc>
              <a:spcBef>
                <a:spcPts val="375"/>
              </a:spcBef>
              <a:buFont charset="0" panose="020b0604020202020204" pitchFamily="34" typeface="Arial"/>
              <a:buChar char="•"/>
              <a:defRPr kern="1200" sz="1800">
                <a:solidFill>
                  <a:schemeClr val="tx1"/>
                </a:solidFill>
                <a:latin charset="0" panose="00000300000000000000" pitchFamily="50" typeface="Neris Thin"/>
                <a:ea typeface="+mn-ea"/>
                <a:cs typeface="+mn-cs"/>
              </a:defRPr>
            </a:lvl2pPr>
            <a:lvl3pPr algn="l" defTabSz="685800" eaLnBrk="1" hangingPunct="1" indent="-171450" latinLnBrk="0" marL="857250" rtl="0">
              <a:lnSpc>
                <a:spcPct val="90000"/>
              </a:lnSpc>
              <a:spcBef>
                <a:spcPts val="375"/>
              </a:spcBef>
              <a:buFont charset="0" panose="020b0604020202020204" pitchFamily="34" typeface="Arial"/>
              <a:buChar char="•"/>
              <a:defRPr kern="1200" sz="1500">
                <a:solidFill>
                  <a:schemeClr val="tx1"/>
                </a:solidFill>
                <a:latin charset="0" panose="00000300000000000000" pitchFamily="50" typeface="Neris Thin"/>
                <a:ea typeface="+mn-ea"/>
                <a:cs typeface="+mn-cs"/>
              </a:defRPr>
            </a:lvl3pPr>
            <a:lvl4pPr algn="l" defTabSz="685800" eaLnBrk="1" hangingPunct="1" indent="-171450" latinLnBrk="0" marL="1200150" rtl="0">
              <a:lnSpc>
                <a:spcPct val="90000"/>
              </a:lnSpc>
              <a:spcBef>
                <a:spcPts val="375"/>
              </a:spcBef>
              <a:buFont charset="0" panose="020b0604020202020204" pitchFamily="34" typeface="Arial"/>
              <a:buChar char="•"/>
              <a:defRPr kern="1200" sz="1350">
                <a:solidFill>
                  <a:schemeClr val="tx1"/>
                </a:solidFill>
                <a:latin charset="0" panose="00000300000000000000" pitchFamily="50" typeface="Neris Thin"/>
                <a:ea typeface="+mn-ea"/>
                <a:cs typeface="+mn-cs"/>
              </a:defRPr>
            </a:lvl4pPr>
            <a:lvl5pPr algn="l" defTabSz="685800" eaLnBrk="1" hangingPunct="1" indent="-171450" latinLnBrk="0" marL="1543050" rtl="0">
              <a:lnSpc>
                <a:spcPct val="90000"/>
              </a:lnSpc>
              <a:spcBef>
                <a:spcPts val="375"/>
              </a:spcBef>
              <a:buFont charset="0" panose="020b0604020202020204" pitchFamily="34" typeface="Arial"/>
              <a:buChar char="•"/>
              <a:defRPr kern="1200" sz="1350">
                <a:solidFill>
                  <a:schemeClr val="tx1"/>
                </a:solidFill>
                <a:latin charset="0" panose="00000300000000000000" pitchFamily="50" typeface="Neris Thin"/>
                <a:ea typeface="+mn-ea"/>
                <a:cs typeface="+mn-cs"/>
              </a:defRPr>
            </a:lvl5pPr>
            <a:lvl6pPr algn="l" defTabSz="685800" eaLnBrk="1" hangingPunct="1" indent="-171450" latinLnBrk="0" marL="1885950" rtl="0">
              <a:lnSpc>
                <a:spcPct val="90000"/>
              </a:lnSpc>
              <a:spcBef>
                <a:spcPts val="375"/>
              </a:spcBef>
              <a:buFont charset="0" panose="020b0604020202020204" pitchFamily="34" typeface="Arial"/>
              <a:buChar char="•"/>
              <a:defRPr kern="1200" sz="1350">
                <a:solidFill>
                  <a:schemeClr val="tx1"/>
                </a:solidFill>
                <a:latin typeface="+mn-lt"/>
                <a:ea typeface="+mn-ea"/>
                <a:cs typeface="+mn-cs"/>
              </a:defRPr>
            </a:lvl6pPr>
            <a:lvl7pPr algn="l" defTabSz="685800" eaLnBrk="1" hangingPunct="1" indent="-171450" latinLnBrk="0" marL="2228850" rtl="0">
              <a:lnSpc>
                <a:spcPct val="90000"/>
              </a:lnSpc>
              <a:spcBef>
                <a:spcPts val="375"/>
              </a:spcBef>
              <a:buFont charset="0" panose="020b0604020202020204" pitchFamily="34" typeface="Arial"/>
              <a:buChar char="•"/>
              <a:defRPr kern="1200" sz="1350">
                <a:solidFill>
                  <a:schemeClr val="tx1"/>
                </a:solidFill>
                <a:latin typeface="+mn-lt"/>
                <a:ea typeface="+mn-ea"/>
                <a:cs typeface="+mn-cs"/>
              </a:defRPr>
            </a:lvl7pPr>
            <a:lvl8pPr algn="l" defTabSz="685800" eaLnBrk="1" hangingPunct="1" indent="-171450" latinLnBrk="0" marL="2571750" rtl="0">
              <a:lnSpc>
                <a:spcPct val="90000"/>
              </a:lnSpc>
              <a:spcBef>
                <a:spcPts val="375"/>
              </a:spcBef>
              <a:buFont charset="0" panose="020b0604020202020204" pitchFamily="34" typeface="Arial"/>
              <a:buChar char="•"/>
              <a:defRPr kern="1200" sz="1350">
                <a:solidFill>
                  <a:schemeClr val="tx1"/>
                </a:solidFill>
                <a:latin typeface="+mn-lt"/>
                <a:ea typeface="+mn-ea"/>
                <a:cs typeface="+mn-cs"/>
              </a:defRPr>
            </a:lvl8pPr>
            <a:lvl9pPr algn="l" defTabSz="685800" eaLnBrk="1" hangingPunct="1" indent="-171450" latinLnBrk="0" marL="2914650" rtl="0">
              <a:lnSpc>
                <a:spcPct val="90000"/>
              </a:lnSpc>
              <a:spcBef>
                <a:spcPts val="375"/>
              </a:spcBef>
              <a:buFont charset="0" panose="020b0604020202020204" pitchFamily="34" typeface="Arial"/>
              <a:buChar char="•"/>
              <a:defRPr kern="1200" sz="1350">
                <a:solidFill>
                  <a:schemeClr val="tx1"/>
                </a:solidFill>
                <a:latin typeface="+mn-lt"/>
                <a:ea typeface="+mn-ea"/>
                <a:cs typeface="+mn-cs"/>
              </a:defRPr>
            </a:lvl9pPr>
          </a:lstStyle>
          <a:p>
            <a:pPr algn="dist" indent="0" marL="0">
              <a:buNone/>
            </a:pPr>
            <a:r>
              <a:rPr altLang="en-US" lang="zh-CN" sz="2800">
                <a:solidFill>
                  <a:schemeClr val="bg1"/>
                </a:solidFill>
                <a:latin charset="-122" panose="020b0503020204020204" pitchFamily="34" typeface="微软雅黑"/>
                <a:ea charset="-122" panose="020b0503020204020204" pitchFamily="34" typeface="微软雅黑"/>
                <a:cs charset="-122" panose="02010609010101010101" pitchFamily="49" typeface="经典特宋简"/>
                <a:sym charset="-122" panose="02010601030101010101" pitchFamily="2" typeface="FZHei-B01S"/>
              </a:rPr>
              <a:t>工作存在不足与改进</a:t>
            </a:r>
          </a:p>
        </p:txBody>
      </p:sp>
      <p:sp>
        <p:nvSpPr>
          <p:cNvPr id="20" name="Text Placeholder 33">
            <a:extLst>
              <a:ext uri="{FF2B5EF4-FFF2-40B4-BE49-F238E27FC236}">
                <a16:creationId xmlns:a16="http://schemas.microsoft.com/office/drawing/2014/main" id="{84D6DBE1-3EDE-4C86-A63D-A532F0BA3A40}"/>
              </a:ext>
            </a:extLst>
          </p:cNvPr>
          <p:cNvSpPr txBox="1"/>
          <p:nvPr/>
        </p:nvSpPr>
        <p:spPr>
          <a:xfrm flipH="1">
            <a:off x="5568700" y="5032645"/>
            <a:ext cx="3479603" cy="424885"/>
          </a:xfrm>
          <a:prstGeom prst="rect">
            <a:avLst/>
          </a:prstGeom>
          <a:ln>
            <a:noFill/>
          </a:ln>
        </p:spPr>
        <p:txBody>
          <a:bodyPr bIns="0" lIns="0" rIns="0" tIns="0"/>
          <a:lstStyle>
            <a:lvl1pPr algn="l" defTabSz="685800" eaLnBrk="1" hangingPunct="1" indent="-171450" latinLnBrk="0" marL="171450" rtl="0">
              <a:lnSpc>
                <a:spcPct val="90000"/>
              </a:lnSpc>
              <a:spcBef>
                <a:spcPts val="750"/>
              </a:spcBef>
              <a:buFont charset="0" panose="020b0604020202020204" pitchFamily="34" typeface="Arial"/>
              <a:buChar char="•"/>
              <a:defRPr kern="1200" sz="2100">
                <a:solidFill>
                  <a:schemeClr val="tx1"/>
                </a:solidFill>
                <a:latin charset="0" panose="00000300000000000000" pitchFamily="50" typeface="Neris Thin"/>
                <a:ea typeface="+mn-ea"/>
                <a:cs typeface="+mn-cs"/>
              </a:defRPr>
            </a:lvl1pPr>
            <a:lvl2pPr algn="l" defTabSz="685800" eaLnBrk="1" hangingPunct="1" indent="-171450" latinLnBrk="0" marL="514350" rtl="0">
              <a:lnSpc>
                <a:spcPct val="90000"/>
              </a:lnSpc>
              <a:spcBef>
                <a:spcPts val="375"/>
              </a:spcBef>
              <a:buFont charset="0" panose="020b0604020202020204" pitchFamily="34" typeface="Arial"/>
              <a:buChar char="•"/>
              <a:defRPr kern="1200" sz="1800">
                <a:solidFill>
                  <a:schemeClr val="tx1"/>
                </a:solidFill>
                <a:latin charset="0" panose="00000300000000000000" pitchFamily="50" typeface="Neris Thin"/>
                <a:ea typeface="+mn-ea"/>
                <a:cs typeface="+mn-cs"/>
              </a:defRPr>
            </a:lvl2pPr>
            <a:lvl3pPr algn="l" defTabSz="685800" eaLnBrk="1" hangingPunct="1" indent="-171450" latinLnBrk="0" marL="857250" rtl="0">
              <a:lnSpc>
                <a:spcPct val="90000"/>
              </a:lnSpc>
              <a:spcBef>
                <a:spcPts val="375"/>
              </a:spcBef>
              <a:buFont charset="0" panose="020b0604020202020204" pitchFamily="34" typeface="Arial"/>
              <a:buChar char="•"/>
              <a:defRPr kern="1200" sz="1500">
                <a:solidFill>
                  <a:schemeClr val="tx1"/>
                </a:solidFill>
                <a:latin charset="0" panose="00000300000000000000" pitchFamily="50" typeface="Neris Thin"/>
                <a:ea typeface="+mn-ea"/>
                <a:cs typeface="+mn-cs"/>
              </a:defRPr>
            </a:lvl3pPr>
            <a:lvl4pPr algn="l" defTabSz="685800" eaLnBrk="1" hangingPunct="1" indent="-171450" latinLnBrk="0" marL="1200150" rtl="0">
              <a:lnSpc>
                <a:spcPct val="90000"/>
              </a:lnSpc>
              <a:spcBef>
                <a:spcPts val="375"/>
              </a:spcBef>
              <a:buFont charset="0" panose="020b0604020202020204" pitchFamily="34" typeface="Arial"/>
              <a:buChar char="•"/>
              <a:defRPr kern="1200" sz="1350">
                <a:solidFill>
                  <a:schemeClr val="tx1"/>
                </a:solidFill>
                <a:latin charset="0" panose="00000300000000000000" pitchFamily="50" typeface="Neris Thin"/>
                <a:ea typeface="+mn-ea"/>
                <a:cs typeface="+mn-cs"/>
              </a:defRPr>
            </a:lvl4pPr>
            <a:lvl5pPr algn="l" defTabSz="685800" eaLnBrk="1" hangingPunct="1" indent="-171450" latinLnBrk="0" marL="1543050" rtl="0">
              <a:lnSpc>
                <a:spcPct val="90000"/>
              </a:lnSpc>
              <a:spcBef>
                <a:spcPts val="375"/>
              </a:spcBef>
              <a:buFont charset="0" panose="020b0604020202020204" pitchFamily="34" typeface="Arial"/>
              <a:buChar char="•"/>
              <a:defRPr kern="1200" sz="1350">
                <a:solidFill>
                  <a:schemeClr val="tx1"/>
                </a:solidFill>
                <a:latin charset="0" panose="00000300000000000000" pitchFamily="50" typeface="Neris Thin"/>
                <a:ea typeface="+mn-ea"/>
                <a:cs typeface="+mn-cs"/>
              </a:defRPr>
            </a:lvl5pPr>
            <a:lvl6pPr algn="l" defTabSz="685800" eaLnBrk="1" hangingPunct="1" indent="-171450" latinLnBrk="0" marL="1885950" rtl="0">
              <a:lnSpc>
                <a:spcPct val="90000"/>
              </a:lnSpc>
              <a:spcBef>
                <a:spcPts val="375"/>
              </a:spcBef>
              <a:buFont charset="0" panose="020b0604020202020204" pitchFamily="34" typeface="Arial"/>
              <a:buChar char="•"/>
              <a:defRPr kern="1200" sz="1350">
                <a:solidFill>
                  <a:schemeClr val="tx1"/>
                </a:solidFill>
                <a:latin typeface="+mn-lt"/>
                <a:ea typeface="+mn-ea"/>
                <a:cs typeface="+mn-cs"/>
              </a:defRPr>
            </a:lvl6pPr>
            <a:lvl7pPr algn="l" defTabSz="685800" eaLnBrk="1" hangingPunct="1" indent="-171450" latinLnBrk="0" marL="2228850" rtl="0">
              <a:lnSpc>
                <a:spcPct val="90000"/>
              </a:lnSpc>
              <a:spcBef>
                <a:spcPts val="375"/>
              </a:spcBef>
              <a:buFont charset="0" panose="020b0604020202020204" pitchFamily="34" typeface="Arial"/>
              <a:buChar char="•"/>
              <a:defRPr kern="1200" sz="1350">
                <a:solidFill>
                  <a:schemeClr val="tx1"/>
                </a:solidFill>
                <a:latin typeface="+mn-lt"/>
                <a:ea typeface="+mn-ea"/>
                <a:cs typeface="+mn-cs"/>
              </a:defRPr>
            </a:lvl7pPr>
            <a:lvl8pPr algn="l" defTabSz="685800" eaLnBrk="1" hangingPunct="1" indent="-171450" latinLnBrk="0" marL="2571750" rtl="0">
              <a:lnSpc>
                <a:spcPct val="90000"/>
              </a:lnSpc>
              <a:spcBef>
                <a:spcPts val="375"/>
              </a:spcBef>
              <a:buFont charset="0" panose="020b0604020202020204" pitchFamily="34" typeface="Arial"/>
              <a:buChar char="•"/>
              <a:defRPr kern="1200" sz="1350">
                <a:solidFill>
                  <a:schemeClr val="tx1"/>
                </a:solidFill>
                <a:latin typeface="+mn-lt"/>
                <a:ea typeface="+mn-ea"/>
                <a:cs typeface="+mn-cs"/>
              </a:defRPr>
            </a:lvl8pPr>
            <a:lvl9pPr algn="l" defTabSz="685800" eaLnBrk="1" hangingPunct="1" indent="-171450" latinLnBrk="0" marL="2914650" rtl="0">
              <a:lnSpc>
                <a:spcPct val="90000"/>
              </a:lnSpc>
              <a:spcBef>
                <a:spcPts val="375"/>
              </a:spcBef>
              <a:buFont charset="0" panose="020b0604020202020204" pitchFamily="34" typeface="Arial"/>
              <a:buChar char="•"/>
              <a:defRPr kern="1200" sz="1350">
                <a:solidFill>
                  <a:schemeClr val="tx1"/>
                </a:solidFill>
                <a:latin typeface="+mn-lt"/>
                <a:ea typeface="+mn-ea"/>
                <a:cs typeface="+mn-cs"/>
              </a:defRPr>
            </a:lvl9pPr>
          </a:lstStyle>
          <a:p>
            <a:pPr algn="dist" indent="0" marL="0">
              <a:buNone/>
            </a:pPr>
            <a:r>
              <a:rPr altLang="en-US" lang="zh-CN" sz="2800">
                <a:solidFill>
                  <a:schemeClr val="bg1"/>
                </a:solidFill>
                <a:latin charset="-122" panose="020b0503020204020204" pitchFamily="34" typeface="微软雅黑"/>
                <a:ea charset="-122" panose="020b0503020204020204" pitchFamily="34" typeface="微软雅黑"/>
                <a:cs charset="-122" panose="02010609010101010101" pitchFamily="49" typeface="经典特宋简"/>
                <a:sym charset="-122" panose="02010601030101010101" pitchFamily="2" typeface="FZHei-B01S"/>
              </a:rPr>
              <a:t>未来工作计划安排</a:t>
            </a:r>
          </a:p>
        </p:txBody>
      </p:sp>
    </p:spTree>
    <p:extLst>
      <p:ext uri="{BB962C8B-B14F-4D97-AF65-F5344CB8AC3E}">
        <p14:creationId val="3660523768"/>
      </p:ext>
    </p:extLst>
  </p:cSld>
  <p:clrMapOvr>
    <a:masterClrMapping/>
  </p:clrMapOvr>
  <mc:AlternateContent>
    <mc:Choice Requires="p14">
      <p:transition p14:dur="1250" spd="slow">
        <p:split orient="vert"/>
      </p:transition>
    </mc:Choice>
    <mc:Fallback>
      <p:transition spd="slow">
        <p:split orient="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1">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additive="base">
                                        <p:cTn dur="500" fill="hold" id="7"/>
                                        <p:tgtEl>
                                          <p:spTgt spid="3"/>
                                        </p:tgtEl>
                                        <p:attrNameLst>
                                          <p:attrName>ppt_x</p:attrName>
                                        </p:attrNameLst>
                                      </p:cBhvr>
                                      <p:tavLst>
                                        <p:tav tm="0">
                                          <p:val>
                                            <p:strVal val="#ppt_x"/>
                                          </p:val>
                                        </p:tav>
                                        <p:tav tm="100000">
                                          <p:val>
                                            <p:strVal val="#ppt_x"/>
                                          </p:val>
                                        </p:tav>
                                      </p:tavLst>
                                    </p:anim>
                                    <p:anim calcmode="lin" valueType="num">
                                      <p:cBhvr additive="base">
                                        <p:cTn dur="500" fill="hold" id="8"/>
                                        <p:tgtEl>
                                          <p:spTgt spid="3"/>
                                        </p:tgtEl>
                                        <p:attrNameLst>
                                          <p:attrName>ppt_y</p:attrName>
                                        </p:attrNameLst>
                                      </p:cBhvr>
                                      <p:tavLst>
                                        <p:tav tm="0">
                                          <p:val>
                                            <p:strVal val="0-#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22" presetSubtype="8">
                                  <p:stCondLst>
                                    <p:cond delay="0"/>
                                  </p:stCondLst>
                                  <p:childTnLst>
                                    <p:set>
                                      <p:cBhvr>
                                        <p:cTn dur="1" fill="hold" id="12">
                                          <p:stCondLst>
                                            <p:cond delay="0"/>
                                          </p:stCondLst>
                                        </p:cTn>
                                        <p:tgtEl>
                                          <p:spTgt spid="17"/>
                                        </p:tgtEl>
                                        <p:attrNameLst>
                                          <p:attrName>style.visibility</p:attrName>
                                        </p:attrNameLst>
                                      </p:cBhvr>
                                      <p:to>
                                        <p:strVal val="visible"/>
                                      </p:to>
                                    </p:set>
                                    <p:animEffect filter="wipe(left)" transition="in">
                                      <p:cBhvr>
                                        <p:cTn dur="500" id="13"/>
                                        <p:tgtEl>
                                          <p:spTgt spid="17"/>
                                        </p:tgtEl>
                                      </p:cBhvr>
                                    </p:animEffect>
                                  </p:childTnLst>
                                </p:cTn>
                              </p:par>
                              <p:par>
                                <p:cTn fill="hold" grpId="0" id="14" nodeType="withEffect" presetClass="entr" presetID="22" presetSubtype="8">
                                  <p:stCondLst>
                                    <p:cond delay="0"/>
                                  </p:stCondLst>
                                  <p:childTnLst>
                                    <p:set>
                                      <p:cBhvr>
                                        <p:cTn dur="1" fill="hold" id="15">
                                          <p:stCondLst>
                                            <p:cond delay="0"/>
                                          </p:stCondLst>
                                        </p:cTn>
                                        <p:tgtEl>
                                          <p:spTgt spid="18"/>
                                        </p:tgtEl>
                                        <p:attrNameLst>
                                          <p:attrName>style.visibility</p:attrName>
                                        </p:attrNameLst>
                                      </p:cBhvr>
                                      <p:to>
                                        <p:strVal val="visible"/>
                                      </p:to>
                                    </p:set>
                                    <p:animEffect filter="wipe(left)" transition="in">
                                      <p:cBhvr>
                                        <p:cTn dur="500" id="16"/>
                                        <p:tgtEl>
                                          <p:spTgt spid="18"/>
                                        </p:tgtEl>
                                      </p:cBhvr>
                                    </p:animEffect>
                                  </p:childTnLst>
                                </p:cTn>
                              </p:par>
                              <p:par>
                                <p:cTn fill="hold" grpId="0" id="17" nodeType="withEffect" presetClass="entr" presetID="22" presetSubtype="8">
                                  <p:stCondLst>
                                    <p:cond delay="0"/>
                                  </p:stCondLst>
                                  <p:childTnLst>
                                    <p:set>
                                      <p:cBhvr>
                                        <p:cTn dur="1" fill="hold" id="18">
                                          <p:stCondLst>
                                            <p:cond delay="0"/>
                                          </p:stCondLst>
                                        </p:cTn>
                                        <p:tgtEl>
                                          <p:spTgt spid="19"/>
                                        </p:tgtEl>
                                        <p:attrNameLst>
                                          <p:attrName>style.visibility</p:attrName>
                                        </p:attrNameLst>
                                      </p:cBhvr>
                                      <p:to>
                                        <p:strVal val="visible"/>
                                      </p:to>
                                    </p:set>
                                    <p:animEffect filter="wipe(left)" transition="in">
                                      <p:cBhvr>
                                        <p:cTn dur="500" id="19"/>
                                        <p:tgtEl>
                                          <p:spTgt spid="19"/>
                                        </p:tgtEl>
                                      </p:cBhvr>
                                    </p:animEffect>
                                  </p:childTnLst>
                                </p:cTn>
                              </p:par>
                              <p:par>
                                <p:cTn fill="hold" grpId="0" id="20" nodeType="withEffect" presetClass="entr" presetID="22" presetSubtype="8">
                                  <p:stCondLst>
                                    <p:cond delay="0"/>
                                  </p:stCondLst>
                                  <p:childTnLst>
                                    <p:set>
                                      <p:cBhvr>
                                        <p:cTn dur="1" fill="hold" id="21">
                                          <p:stCondLst>
                                            <p:cond delay="0"/>
                                          </p:stCondLst>
                                        </p:cTn>
                                        <p:tgtEl>
                                          <p:spTgt spid="20"/>
                                        </p:tgtEl>
                                        <p:attrNameLst>
                                          <p:attrName>style.visibility</p:attrName>
                                        </p:attrNameLst>
                                      </p:cBhvr>
                                      <p:to>
                                        <p:strVal val="visible"/>
                                      </p:to>
                                    </p:set>
                                    <p:animEffect filter="wipe(left)" transition="in">
                                      <p:cBhvr>
                                        <p:cTn dur="500" id="22"/>
                                        <p:tgtEl>
                                          <p:spTgt spid="2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7"/>
      <p:bldP grpId="0" spid="18"/>
      <p:bldP grpId="0" spid="19"/>
      <p:bldP grpId="0" spid="20"/>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5" name="文本框 2">
            <a:extLst>
              <a:ext uri="{FF2B5EF4-FFF2-40B4-BE49-F238E27FC236}">
                <a16:creationId xmlns:a16="http://schemas.microsoft.com/office/drawing/2014/main" id="{60A20740-909E-45B3-A34F-ACFD22319CF5}"/>
              </a:ext>
            </a:extLst>
          </p:cNvPr>
          <p:cNvSpPr txBox="1">
            <a:spLocks noChangeArrowheads="1"/>
          </p:cNvSpPr>
          <p:nvPr>
            <p:custDataLst>
              <p:tags r:id="rId3"/>
            </p:custDataLst>
          </p:nvPr>
        </p:nvSpPr>
        <p:spPr bwMode="auto">
          <a:xfrm>
            <a:off x="1500657" y="1854213"/>
            <a:ext cx="4204827" cy="303230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algn="ctr" eaLnBrk="1" hangingPunct="1"/>
            <a:r>
              <a:rPr altLang="zh-CN" b="1" lang="en-US" sz="19897">
                <a:solidFill>
                  <a:schemeClr val="accent1"/>
                </a:solidFill>
                <a:latin charset="-122" panose="020b0503020204020204" pitchFamily="34" typeface="微软雅黑"/>
                <a:ea charset="-122" panose="020b0503020204020204" pitchFamily="34" typeface="微软雅黑"/>
                <a:cs charset="0" panose="02020603050405020304" pitchFamily="18" typeface="Times New Roman"/>
                <a:sym charset="-122" panose="02010601030101010101" pitchFamily="2" typeface="FZHei-B01S"/>
              </a:rPr>
              <a:t>04</a:t>
            </a:r>
          </a:p>
        </p:txBody>
      </p:sp>
      <p:cxnSp>
        <p:nvCxnSpPr>
          <p:cNvPr id="29" name="直接连接符 28">
            <a:extLst>
              <a:ext uri="{FF2B5EF4-FFF2-40B4-BE49-F238E27FC236}">
                <a16:creationId xmlns:a16="http://schemas.microsoft.com/office/drawing/2014/main" id="{9CFA40BE-4F1A-4034-8CED-1EDDC3883D6A}"/>
              </a:ext>
            </a:extLst>
          </p:cNvPr>
          <p:cNvCxnSpPr/>
          <p:nvPr>
            <p:custDataLst>
              <p:tags r:id="rId4"/>
            </p:custDataLst>
          </p:nvPr>
        </p:nvCxnSpPr>
        <p:spPr>
          <a:xfrm>
            <a:off x="5512467" y="3429000"/>
            <a:ext cx="4608005" cy="0"/>
          </a:xfrm>
          <a:prstGeom prst="line">
            <a:avLst/>
          </a:prstGeom>
          <a:ln w="12700">
            <a:solidFill>
              <a:schemeClr val="tx1">
                <a:lumMod val="20000"/>
                <a:lumOff val="80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30" name="文本框 11">
            <a:extLst>
              <a:ext uri="{FF2B5EF4-FFF2-40B4-BE49-F238E27FC236}">
                <a16:creationId xmlns:a16="http://schemas.microsoft.com/office/drawing/2014/main" id="{C6E94398-5F5E-41AD-90AC-6EA1060F940E}"/>
              </a:ext>
            </a:extLst>
          </p:cNvPr>
          <p:cNvSpPr txBox="1">
            <a:spLocks noChangeArrowheads="1"/>
          </p:cNvSpPr>
          <p:nvPr>
            <p:custDataLst>
              <p:tags r:id="rId5"/>
            </p:custDataLst>
          </p:nvPr>
        </p:nvSpPr>
        <p:spPr bwMode="auto">
          <a:xfrm>
            <a:off x="1959591" y="3152003"/>
            <a:ext cx="3286960" cy="548640"/>
          </a:xfrm>
          <a:prstGeom prst="rect">
            <a:avLst/>
          </a:prstGeom>
          <a:solidFill>
            <a:srgbClr val="19255C"/>
          </a:solidFill>
          <a:ln>
            <a:noFill/>
          </a:ln>
          <a:extLst/>
        </p:spPr>
        <p:txBody>
          <a:bodyPr bIns="0" lIns="0" rIns="0" tIns="0" wrap="squar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algn="ctr" eaLnBrk="1" hangingPunct="1"/>
            <a:r>
              <a:rPr altLang="en-US" b="1" lang="zh-CN" sz="3600">
                <a:solidFill>
                  <a:schemeClr val="accent1"/>
                </a:solidFill>
                <a:latin charset="-122" panose="020b0503020204020204" pitchFamily="34" typeface="微软雅黑"/>
                <a:ea charset="-122" panose="020b0503020204020204" pitchFamily="34" typeface="微软雅黑"/>
                <a:cs charset="0" panose="02020603050405020304" pitchFamily="18" typeface="Times New Roman"/>
                <a:sym charset="-122" panose="02010601030101010101" pitchFamily="2" typeface="FZHei-B01S"/>
              </a:rPr>
              <a:t>章节 PART</a:t>
            </a:r>
          </a:p>
        </p:txBody>
      </p:sp>
      <p:sp>
        <p:nvSpPr>
          <p:cNvPr id="31" name="矩形 30">
            <a:extLst>
              <a:ext uri="{FF2B5EF4-FFF2-40B4-BE49-F238E27FC236}">
                <a16:creationId xmlns:a16="http://schemas.microsoft.com/office/drawing/2014/main" id="{BCF4AF53-4B69-4875-AA1A-2E49D50C6B7F}"/>
              </a:ext>
            </a:extLst>
          </p:cNvPr>
          <p:cNvSpPr/>
          <p:nvPr/>
        </p:nvSpPr>
        <p:spPr>
          <a:xfrm>
            <a:off x="5883558" y="2606215"/>
            <a:ext cx="4236916" cy="822960"/>
          </a:xfrm>
          <a:prstGeom prst="rect">
            <a:avLst/>
          </a:prstGeom>
        </p:spPr>
        <p:txBody>
          <a:bodyPr bIns="0" lIns="0" rIns="0" tIns="0" wrap="square">
            <a:spAutoFit/>
          </a:bodyPr>
          <a:lstStyle/>
          <a:p>
            <a:pPr lvl="0"/>
            <a:r>
              <a:rPr altLang="en-US" lang="zh-CN" sz="54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明年工作计划</a:t>
            </a:r>
          </a:p>
        </p:txBody>
      </p:sp>
      <p:sp>
        <p:nvSpPr>
          <p:cNvPr id="32" name="TextBox 11">
            <a:extLst>
              <a:ext uri="{FF2B5EF4-FFF2-40B4-BE49-F238E27FC236}">
                <a16:creationId xmlns:a16="http://schemas.microsoft.com/office/drawing/2014/main" id="{9FF57B5F-BEE8-463B-B5B5-9D58B0C5FB38}"/>
              </a:ext>
            </a:extLst>
          </p:cNvPr>
          <p:cNvSpPr txBox="1"/>
          <p:nvPr/>
        </p:nvSpPr>
        <p:spPr>
          <a:xfrm>
            <a:off x="5883557" y="3504678"/>
            <a:ext cx="1888475" cy="322631"/>
          </a:xfrm>
          <a:prstGeom prst="rect">
            <a:avLst/>
          </a:prstGeom>
          <a:noFill/>
        </p:spPr>
        <p:txBody>
          <a:bodyPr rtlCol="0" wrap="none">
            <a:spAutoFit/>
          </a:bodyPr>
          <a:lstStyle/>
          <a:p>
            <a:pPr indent="-162545" lvl="1" marL="162545">
              <a:buFont charset="0" panose="020b0604020202020204" pitchFamily="34" typeface="Arial"/>
              <a:buChar char="•"/>
            </a:pPr>
            <a:r>
              <a:rPr altLang="en-US" lang="zh-CN" sz="1517">
                <a:solidFill>
                  <a:schemeClr val="bg1"/>
                </a:solidFill>
                <a:latin charset="-122" panose="020b0503020204020204" pitchFamily="34" typeface="微软雅黑"/>
                <a:ea charset="-122" panose="020b0503020204020204" pitchFamily="34" typeface="微软雅黑"/>
                <a:cs typeface="+mn-ea"/>
                <a:sym charset="-122" panose="02010601030101010101" pitchFamily="2" typeface="FZHei-B01S"/>
              </a:rPr>
              <a:t>添加相关标题文字</a:t>
            </a:r>
          </a:p>
        </p:txBody>
      </p:sp>
      <p:sp>
        <p:nvSpPr>
          <p:cNvPr id="33" name="TextBox 11">
            <a:extLst>
              <a:ext uri="{FF2B5EF4-FFF2-40B4-BE49-F238E27FC236}">
                <a16:creationId xmlns:a16="http://schemas.microsoft.com/office/drawing/2014/main" id="{E13336EB-424B-4C1F-AE7A-888D5AF7156C}"/>
              </a:ext>
            </a:extLst>
          </p:cNvPr>
          <p:cNvSpPr txBox="1"/>
          <p:nvPr/>
        </p:nvSpPr>
        <p:spPr>
          <a:xfrm>
            <a:off x="7916660" y="3504678"/>
            <a:ext cx="1888475" cy="322631"/>
          </a:xfrm>
          <a:prstGeom prst="rect">
            <a:avLst/>
          </a:prstGeom>
          <a:noFill/>
        </p:spPr>
        <p:txBody>
          <a:bodyPr rtlCol="0" wrap="none">
            <a:spAutoFit/>
          </a:bodyPr>
          <a:lstStyle/>
          <a:p>
            <a:pPr indent="-162545" lvl="1" marL="162545">
              <a:buFont charset="0" panose="020b0604020202020204" pitchFamily="34" typeface="Arial"/>
              <a:buChar char="•"/>
            </a:pPr>
            <a:r>
              <a:rPr altLang="en-US" lang="zh-CN" sz="1517">
                <a:solidFill>
                  <a:schemeClr val="bg1"/>
                </a:solidFill>
                <a:latin charset="-122" panose="020b0503020204020204" pitchFamily="34" typeface="微软雅黑"/>
                <a:ea charset="-122" panose="020b0503020204020204" pitchFamily="34" typeface="微软雅黑"/>
                <a:cs typeface="+mn-ea"/>
                <a:sym charset="-122" panose="02010601030101010101" pitchFamily="2" typeface="FZHei-B01S"/>
              </a:rPr>
              <a:t>添加相关标题文字</a:t>
            </a:r>
          </a:p>
        </p:txBody>
      </p:sp>
      <p:sp>
        <p:nvSpPr>
          <p:cNvPr id="34" name="TextBox 11">
            <a:extLst>
              <a:ext uri="{FF2B5EF4-FFF2-40B4-BE49-F238E27FC236}">
                <a16:creationId xmlns:a16="http://schemas.microsoft.com/office/drawing/2014/main" id="{E37E8788-F3C9-4740-8186-B844F7304E0B}"/>
              </a:ext>
            </a:extLst>
          </p:cNvPr>
          <p:cNvSpPr txBox="1"/>
          <p:nvPr/>
        </p:nvSpPr>
        <p:spPr>
          <a:xfrm>
            <a:off x="5883557" y="3859676"/>
            <a:ext cx="1888475" cy="322631"/>
          </a:xfrm>
          <a:prstGeom prst="rect">
            <a:avLst/>
          </a:prstGeom>
          <a:noFill/>
        </p:spPr>
        <p:txBody>
          <a:bodyPr rtlCol="0" wrap="none">
            <a:spAutoFit/>
          </a:bodyPr>
          <a:lstStyle/>
          <a:p>
            <a:pPr indent="-162545" lvl="1" marL="162545">
              <a:buFont charset="0" panose="020b0604020202020204" pitchFamily="34" typeface="Arial"/>
              <a:buChar char="•"/>
            </a:pPr>
            <a:r>
              <a:rPr altLang="en-US" lang="zh-CN" sz="1517">
                <a:solidFill>
                  <a:schemeClr val="bg1"/>
                </a:solidFill>
                <a:latin charset="-122" panose="020b0503020204020204" pitchFamily="34" typeface="微软雅黑"/>
                <a:ea charset="-122" panose="020b0503020204020204" pitchFamily="34" typeface="微软雅黑"/>
                <a:cs typeface="+mn-ea"/>
                <a:sym charset="-122" panose="02010601030101010101" pitchFamily="2" typeface="FZHei-B01S"/>
              </a:rPr>
              <a:t>添加相关标题文字</a:t>
            </a:r>
          </a:p>
        </p:txBody>
      </p:sp>
      <p:sp>
        <p:nvSpPr>
          <p:cNvPr id="35" name="TextBox 11">
            <a:extLst>
              <a:ext uri="{FF2B5EF4-FFF2-40B4-BE49-F238E27FC236}">
                <a16:creationId xmlns:a16="http://schemas.microsoft.com/office/drawing/2014/main" id="{CAADD450-2440-4722-947A-81A35AF16CD5}"/>
              </a:ext>
            </a:extLst>
          </p:cNvPr>
          <p:cNvSpPr txBox="1"/>
          <p:nvPr/>
        </p:nvSpPr>
        <p:spPr>
          <a:xfrm>
            <a:off x="7916660" y="3859676"/>
            <a:ext cx="1888475" cy="322631"/>
          </a:xfrm>
          <a:prstGeom prst="rect">
            <a:avLst/>
          </a:prstGeom>
          <a:noFill/>
        </p:spPr>
        <p:txBody>
          <a:bodyPr rtlCol="0" wrap="none">
            <a:spAutoFit/>
          </a:bodyPr>
          <a:lstStyle/>
          <a:p>
            <a:pPr indent="-162545" lvl="1" marL="162545">
              <a:buFont charset="0" panose="020b0604020202020204" pitchFamily="34" typeface="Arial"/>
              <a:buChar char="•"/>
            </a:pPr>
            <a:r>
              <a:rPr altLang="en-US" lang="zh-CN" sz="1517">
                <a:solidFill>
                  <a:schemeClr val="bg1"/>
                </a:solidFill>
                <a:latin charset="-122" panose="020b0503020204020204" pitchFamily="34" typeface="微软雅黑"/>
                <a:ea charset="-122" panose="020b0503020204020204" pitchFamily="34" typeface="微软雅黑"/>
                <a:cs typeface="+mn-ea"/>
                <a:sym charset="-122" panose="02010601030101010101" pitchFamily="2" typeface="FZHei-B01S"/>
              </a:rPr>
              <a:t>添加相关标题文字</a:t>
            </a:r>
          </a:p>
        </p:txBody>
      </p:sp>
    </p:spTree>
    <p:extLst>
      <p:ext uri="{BB962C8B-B14F-4D97-AF65-F5344CB8AC3E}">
        <p14:creationId val="3936298634"/>
      </p:ext>
    </p:extLst>
  </p:cSld>
  <p:clrMapOvr>
    <a:masterClrMapping/>
  </p:clrMapOvr>
  <mc:AlternateContent>
    <mc:Choice Requires="p14">
      <p:transition p14:dur="1250" spd="slow">
        <p:split orient="vert"/>
      </p:transition>
    </mc:Choice>
    <mc:Fallback>
      <p:transition spd="slow">
        <p:split orient="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0" presetSubtype="0">
                                  <p:stCondLst>
                                    <p:cond delay="0"/>
                                  </p:stCondLst>
                                  <p:childTnLst>
                                    <p:set>
                                      <p:cBhvr>
                                        <p:cTn dur="1" fill="hold" id="6">
                                          <p:stCondLst>
                                            <p:cond delay="0"/>
                                          </p:stCondLst>
                                        </p:cTn>
                                        <p:tgtEl>
                                          <p:spTgt spid="25"/>
                                        </p:tgtEl>
                                        <p:attrNameLst>
                                          <p:attrName>style.visibility</p:attrName>
                                        </p:attrNameLst>
                                      </p:cBhvr>
                                      <p:to>
                                        <p:strVal val="visible"/>
                                      </p:to>
                                    </p:set>
                                    <p:animEffect filter="fade" transition="in">
                                      <p:cBhvr>
                                        <p:cTn dur="500" id="7"/>
                                        <p:tgtEl>
                                          <p:spTgt spid="25"/>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2" presetSubtype="8">
                                  <p:stCondLst>
                                    <p:cond delay="0"/>
                                  </p:stCondLst>
                                  <p:childTnLst>
                                    <p:set>
                                      <p:cBhvr>
                                        <p:cTn dur="1" fill="hold" id="11">
                                          <p:stCondLst>
                                            <p:cond delay="0"/>
                                          </p:stCondLst>
                                        </p:cTn>
                                        <p:tgtEl>
                                          <p:spTgt spid="30"/>
                                        </p:tgtEl>
                                        <p:attrNameLst>
                                          <p:attrName>style.visibility</p:attrName>
                                        </p:attrNameLst>
                                      </p:cBhvr>
                                      <p:to>
                                        <p:strVal val="visible"/>
                                      </p:to>
                                    </p:set>
                                    <p:anim calcmode="lin" valueType="num">
                                      <p:cBhvr additive="base">
                                        <p:cTn dur="500" fill="hold" id="12"/>
                                        <p:tgtEl>
                                          <p:spTgt spid="30"/>
                                        </p:tgtEl>
                                        <p:attrNameLst>
                                          <p:attrName>ppt_x</p:attrName>
                                        </p:attrNameLst>
                                      </p:cBhvr>
                                      <p:tavLst>
                                        <p:tav tm="0">
                                          <p:val>
                                            <p:strVal val="0-#ppt_w/2"/>
                                          </p:val>
                                        </p:tav>
                                        <p:tav tm="100000">
                                          <p:val>
                                            <p:strVal val="#ppt_x"/>
                                          </p:val>
                                        </p:tav>
                                      </p:tavLst>
                                    </p:anim>
                                    <p:anim calcmode="lin" valueType="num">
                                      <p:cBhvr additive="base">
                                        <p:cTn dur="500" fill="hold" id="13"/>
                                        <p:tgtEl>
                                          <p:spTgt spid="30"/>
                                        </p:tgtEl>
                                        <p:attrNameLst>
                                          <p:attrName>ppt_y</p:attrName>
                                        </p:attrNameLst>
                                      </p:cBhvr>
                                      <p:tavLst>
                                        <p:tav tm="0">
                                          <p:val>
                                            <p:strVal val="#ppt_y"/>
                                          </p:val>
                                        </p:tav>
                                        <p:tav tm="100000">
                                          <p:val>
                                            <p:strVal val="#ppt_y"/>
                                          </p:val>
                                        </p:tav>
                                      </p:tavLst>
                                    </p:anim>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23" presetSubtype="32">
                                  <p:stCondLst>
                                    <p:cond delay="0"/>
                                  </p:stCondLst>
                                  <p:childTnLst>
                                    <p:set>
                                      <p:cBhvr>
                                        <p:cTn dur="1" fill="hold" id="17">
                                          <p:stCondLst>
                                            <p:cond delay="0"/>
                                          </p:stCondLst>
                                        </p:cTn>
                                        <p:tgtEl>
                                          <p:spTgt spid="31"/>
                                        </p:tgtEl>
                                        <p:attrNameLst>
                                          <p:attrName>style.visibility</p:attrName>
                                        </p:attrNameLst>
                                      </p:cBhvr>
                                      <p:to>
                                        <p:strVal val="visible"/>
                                      </p:to>
                                    </p:set>
                                    <p:anim calcmode="lin" valueType="num">
                                      <p:cBhvr>
                                        <p:cTn dur="500" fill="hold" id="18"/>
                                        <p:tgtEl>
                                          <p:spTgt spid="31"/>
                                        </p:tgtEl>
                                        <p:attrNameLst>
                                          <p:attrName>ppt_w</p:attrName>
                                        </p:attrNameLst>
                                      </p:cBhvr>
                                      <p:tavLst>
                                        <p:tav tm="0">
                                          <p:val>
                                            <p:strVal val="4*#ppt_w"/>
                                          </p:val>
                                        </p:tav>
                                        <p:tav tm="100000">
                                          <p:val>
                                            <p:strVal val="#ppt_w"/>
                                          </p:val>
                                        </p:tav>
                                      </p:tavLst>
                                    </p:anim>
                                    <p:anim calcmode="lin" valueType="num">
                                      <p:cBhvr>
                                        <p:cTn dur="500" fill="hold" id="19"/>
                                        <p:tgtEl>
                                          <p:spTgt spid="31"/>
                                        </p:tgtEl>
                                        <p:attrNameLst>
                                          <p:attrName>ppt_h</p:attrName>
                                        </p:attrNameLst>
                                      </p:cBhvr>
                                      <p:tavLst>
                                        <p:tav tm="0">
                                          <p:val>
                                            <p:strVal val="4*#ppt_h"/>
                                          </p:val>
                                        </p:tav>
                                        <p:tav tm="100000">
                                          <p:val>
                                            <p:strVal val="#ppt_h"/>
                                          </p:val>
                                        </p:tav>
                                      </p:tavLst>
                                    </p:anim>
                                  </p:childTnLst>
                                </p:cTn>
                              </p:par>
                            </p:childTnLst>
                          </p:cTn>
                        </p:par>
                      </p:childTnLst>
                    </p:cTn>
                  </p:par>
                  <p:par>
                    <p:cTn fill="hold" id="20" nodeType="clickPar">
                      <p:stCondLst>
                        <p:cond delay="indefinite"/>
                      </p:stCondLst>
                      <p:childTnLst>
                        <p:par>
                          <p:cTn fill="hold" id="21" nodeType="afterGroup">
                            <p:stCondLst>
                              <p:cond delay="0"/>
                            </p:stCondLst>
                            <p:childTnLst>
                              <p:par>
                                <p:cTn fill="hold" id="22" nodeType="clickEffect" presetClass="entr" presetID="16" presetSubtype="21">
                                  <p:stCondLst>
                                    <p:cond delay="0"/>
                                  </p:stCondLst>
                                  <p:childTnLst>
                                    <p:set>
                                      <p:cBhvr>
                                        <p:cTn dur="1" fill="hold" id="23">
                                          <p:stCondLst>
                                            <p:cond delay="0"/>
                                          </p:stCondLst>
                                        </p:cTn>
                                        <p:tgtEl>
                                          <p:spTgt spid="29"/>
                                        </p:tgtEl>
                                        <p:attrNameLst>
                                          <p:attrName>style.visibility</p:attrName>
                                        </p:attrNameLst>
                                      </p:cBhvr>
                                      <p:to>
                                        <p:strVal val="visible"/>
                                      </p:to>
                                    </p:set>
                                    <p:animEffect filter="barn(inVertical)" transition="in">
                                      <p:cBhvr>
                                        <p:cTn dur="500" id="24"/>
                                        <p:tgtEl>
                                          <p:spTgt spid="29"/>
                                        </p:tgtEl>
                                      </p:cBhvr>
                                    </p:animEffect>
                                  </p:childTnLst>
                                </p:cTn>
                              </p:par>
                            </p:childTnLst>
                          </p:cTn>
                        </p:par>
                        <p:par>
                          <p:cTn fill="hold" id="25" nodeType="afterGroup">
                            <p:stCondLst>
                              <p:cond delay="500"/>
                            </p:stCondLst>
                            <p:childTnLst>
                              <p:par>
                                <p:cTn fill="hold" grpId="0" id="26" nodeType="afterEffect" presetClass="entr" presetID="12" presetSubtype="8">
                                  <p:stCondLst>
                                    <p:cond delay="0"/>
                                  </p:stCondLst>
                                  <p:childTnLst>
                                    <p:set>
                                      <p:cBhvr>
                                        <p:cTn dur="1" fill="hold" id="27">
                                          <p:stCondLst>
                                            <p:cond delay="0"/>
                                          </p:stCondLst>
                                        </p:cTn>
                                        <p:tgtEl>
                                          <p:spTgt spid="32"/>
                                        </p:tgtEl>
                                        <p:attrNameLst>
                                          <p:attrName>style.visibility</p:attrName>
                                        </p:attrNameLst>
                                      </p:cBhvr>
                                      <p:to>
                                        <p:strVal val="visible"/>
                                      </p:to>
                                    </p:set>
                                    <p:anim calcmode="lin" valueType="num">
                                      <p:cBhvr additive="base">
                                        <p:cTn dur="500" id="28"/>
                                        <p:tgtEl>
                                          <p:spTgt spid="32"/>
                                        </p:tgtEl>
                                        <p:attrNameLst>
                                          <p:attrName>ppt_x</p:attrName>
                                        </p:attrNameLst>
                                      </p:cBhvr>
                                      <p:tavLst>
                                        <p:tav tm="0">
                                          <p:val>
                                            <p:strVal val="#ppt_x-#ppt_w*1.125000"/>
                                          </p:val>
                                        </p:tav>
                                        <p:tav tm="100000">
                                          <p:val>
                                            <p:strVal val="#ppt_x"/>
                                          </p:val>
                                        </p:tav>
                                      </p:tavLst>
                                    </p:anim>
                                    <p:animEffect filter="wipe(right)" transition="in">
                                      <p:cBhvr>
                                        <p:cTn dur="500" id="29"/>
                                        <p:tgtEl>
                                          <p:spTgt spid="32"/>
                                        </p:tgtEl>
                                      </p:cBhvr>
                                    </p:animEffect>
                                  </p:childTnLst>
                                </p:cTn>
                              </p:par>
                            </p:childTnLst>
                          </p:cTn>
                        </p:par>
                        <p:par>
                          <p:cTn fill="hold" id="30" nodeType="afterGroup">
                            <p:stCondLst>
                              <p:cond delay="1000"/>
                            </p:stCondLst>
                            <p:childTnLst>
                              <p:par>
                                <p:cTn fill="hold" grpId="0" id="31" nodeType="afterEffect" presetClass="entr" presetID="12" presetSubtype="8">
                                  <p:stCondLst>
                                    <p:cond delay="0"/>
                                  </p:stCondLst>
                                  <p:childTnLst>
                                    <p:set>
                                      <p:cBhvr>
                                        <p:cTn dur="1" fill="hold" id="32">
                                          <p:stCondLst>
                                            <p:cond delay="0"/>
                                          </p:stCondLst>
                                        </p:cTn>
                                        <p:tgtEl>
                                          <p:spTgt spid="33"/>
                                        </p:tgtEl>
                                        <p:attrNameLst>
                                          <p:attrName>style.visibility</p:attrName>
                                        </p:attrNameLst>
                                      </p:cBhvr>
                                      <p:to>
                                        <p:strVal val="visible"/>
                                      </p:to>
                                    </p:set>
                                    <p:anim calcmode="lin" valueType="num">
                                      <p:cBhvr additive="base">
                                        <p:cTn dur="500" id="33"/>
                                        <p:tgtEl>
                                          <p:spTgt spid="33"/>
                                        </p:tgtEl>
                                        <p:attrNameLst>
                                          <p:attrName>ppt_x</p:attrName>
                                        </p:attrNameLst>
                                      </p:cBhvr>
                                      <p:tavLst>
                                        <p:tav tm="0">
                                          <p:val>
                                            <p:strVal val="#ppt_x-#ppt_w*1.125000"/>
                                          </p:val>
                                        </p:tav>
                                        <p:tav tm="100000">
                                          <p:val>
                                            <p:strVal val="#ppt_x"/>
                                          </p:val>
                                        </p:tav>
                                      </p:tavLst>
                                    </p:anim>
                                    <p:animEffect filter="wipe(right)" transition="in">
                                      <p:cBhvr>
                                        <p:cTn dur="500" id="34"/>
                                        <p:tgtEl>
                                          <p:spTgt spid="33"/>
                                        </p:tgtEl>
                                      </p:cBhvr>
                                    </p:animEffect>
                                  </p:childTnLst>
                                </p:cTn>
                              </p:par>
                            </p:childTnLst>
                          </p:cTn>
                        </p:par>
                        <p:par>
                          <p:cTn fill="hold" id="35" nodeType="afterGroup">
                            <p:stCondLst>
                              <p:cond delay="1500"/>
                            </p:stCondLst>
                            <p:childTnLst>
                              <p:par>
                                <p:cTn fill="hold" grpId="0" id="36" nodeType="afterEffect" presetClass="entr" presetID="12" presetSubtype="8">
                                  <p:stCondLst>
                                    <p:cond delay="0"/>
                                  </p:stCondLst>
                                  <p:childTnLst>
                                    <p:set>
                                      <p:cBhvr>
                                        <p:cTn dur="1" fill="hold" id="37">
                                          <p:stCondLst>
                                            <p:cond delay="0"/>
                                          </p:stCondLst>
                                        </p:cTn>
                                        <p:tgtEl>
                                          <p:spTgt spid="34"/>
                                        </p:tgtEl>
                                        <p:attrNameLst>
                                          <p:attrName>style.visibility</p:attrName>
                                        </p:attrNameLst>
                                      </p:cBhvr>
                                      <p:to>
                                        <p:strVal val="visible"/>
                                      </p:to>
                                    </p:set>
                                    <p:anim calcmode="lin" valueType="num">
                                      <p:cBhvr additive="base">
                                        <p:cTn dur="500" id="38"/>
                                        <p:tgtEl>
                                          <p:spTgt spid="34"/>
                                        </p:tgtEl>
                                        <p:attrNameLst>
                                          <p:attrName>ppt_x</p:attrName>
                                        </p:attrNameLst>
                                      </p:cBhvr>
                                      <p:tavLst>
                                        <p:tav tm="0">
                                          <p:val>
                                            <p:strVal val="#ppt_x-#ppt_w*1.125000"/>
                                          </p:val>
                                        </p:tav>
                                        <p:tav tm="100000">
                                          <p:val>
                                            <p:strVal val="#ppt_x"/>
                                          </p:val>
                                        </p:tav>
                                      </p:tavLst>
                                    </p:anim>
                                    <p:animEffect filter="wipe(right)" transition="in">
                                      <p:cBhvr>
                                        <p:cTn dur="500" id="39"/>
                                        <p:tgtEl>
                                          <p:spTgt spid="34"/>
                                        </p:tgtEl>
                                      </p:cBhvr>
                                    </p:animEffect>
                                  </p:childTnLst>
                                </p:cTn>
                              </p:par>
                            </p:childTnLst>
                          </p:cTn>
                        </p:par>
                        <p:par>
                          <p:cTn fill="hold" id="40" nodeType="afterGroup">
                            <p:stCondLst>
                              <p:cond delay="2000"/>
                            </p:stCondLst>
                            <p:childTnLst>
                              <p:par>
                                <p:cTn fill="hold" grpId="0" id="41" nodeType="afterEffect" presetClass="entr" presetID="12" presetSubtype="8">
                                  <p:stCondLst>
                                    <p:cond delay="0"/>
                                  </p:stCondLst>
                                  <p:childTnLst>
                                    <p:set>
                                      <p:cBhvr>
                                        <p:cTn dur="1" fill="hold" id="42">
                                          <p:stCondLst>
                                            <p:cond delay="0"/>
                                          </p:stCondLst>
                                        </p:cTn>
                                        <p:tgtEl>
                                          <p:spTgt spid="35"/>
                                        </p:tgtEl>
                                        <p:attrNameLst>
                                          <p:attrName>style.visibility</p:attrName>
                                        </p:attrNameLst>
                                      </p:cBhvr>
                                      <p:to>
                                        <p:strVal val="visible"/>
                                      </p:to>
                                    </p:set>
                                    <p:anim calcmode="lin" valueType="num">
                                      <p:cBhvr additive="base">
                                        <p:cTn dur="500" id="43"/>
                                        <p:tgtEl>
                                          <p:spTgt spid="35"/>
                                        </p:tgtEl>
                                        <p:attrNameLst>
                                          <p:attrName>ppt_x</p:attrName>
                                        </p:attrNameLst>
                                      </p:cBhvr>
                                      <p:tavLst>
                                        <p:tav tm="0">
                                          <p:val>
                                            <p:strVal val="#ppt_x-#ppt_w*1.125000"/>
                                          </p:val>
                                        </p:tav>
                                        <p:tav tm="100000">
                                          <p:val>
                                            <p:strVal val="#ppt_x"/>
                                          </p:val>
                                        </p:tav>
                                      </p:tavLst>
                                    </p:anim>
                                    <p:animEffect filter="wipe(right)" transition="in">
                                      <p:cBhvr>
                                        <p:cTn dur="500" id="44"/>
                                        <p:tgtEl>
                                          <p:spTgt spid="3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5"/>
      <p:bldP grpId="0" spid="30"/>
      <p:bldP grpId="0" spid="31"/>
      <p:bldP grpId="0" spid="32"/>
      <p:bldP grpId="0" spid="33"/>
      <p:bldP grpId="0" spid="34"/>
      <p:bldP grpId="0" spid="35"/>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0" name="组合 9"/>
          <p:cNvGrpSpPr/>
          <p:nvPr/>
        </p:nvGrpSpPr>
        <p:grpSpPr>
          <a:xfrm>
            <a:off x="1705377" y="2154605"/>
            <a:ext cx="1618071" cy="3139868"/>
            <a:chOff x="1419709" y="1270654"/>
            <a:chExt cx="1213553" cy="2354901"/>
          </a:xfrm>
        </p:grpSpPr>
        <p:sp>
          <p:nvSpPr>
            <p:cNvPr id="11" name="圆角矩形 10"/>
            <p:cNvSpPr/>
            <p:nvPr/>
          </p:nvSpPr>
          <p:spPr bwMode="auto">
            <a:xfrm rot="5400000">
              <a:off x="849035" y="1841328"/>
              <a:ext cx="2354901" cy="1213553"/>
            </a:xfrm>
            <a:prstGeom prst="roundRect">
              <a:avLst>
                <a:gd fmla="val 50000" name="adj"/>
              </a:avLst>
            </a:prstGeom>
            <a:noFill/>
            <a:ln w="3492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133">
                <a:solidFill>
                  <a:schemeClr val="bg1"/>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2" name="椭圆 11"/>
            <p:cNvSpPr/>
            <p:nvPr/>
          </p:nvSpPr>
          <p:spPr bwMode="auto">
            <a:xfrm>
              <a:off x="1552084" y="1411263"/>
              <a:ext cx="948800" cy="950068"/>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400">
                <a:solidFill>
                  <a:schemeClr val="bg1"/>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3" name="Text Box 39"/>
            <p:cNvSpPr txBox="1">
              <a:spLocks noChangeArrowheads="1"/>
            </p:cNvSpPr>
            <p:nvPr/>
          </p:nvSpPr>
          <p:spPr bwMode="auto">
            <a:xfrm>
              <a:off x="1505018" y="1355957"/>
              <a:ext cx="1042932" cy="731577"/>
            </a:xfrm>
            <a:prstGeom prst="rect">
              <a:avLst/>
            </a:prstGeom>
            <a:noFill/>
            <a:ln w="9525">
              <a:noFill/>
              <a:miter lim="800000"/>
            </a:ln>
          </p:spPr>
          <p:txBody>
            <a:bodyPr bIns="0" lIns="0" rIns="0" tIns="0">
              <a:spAutoFit/>
              <a:scene3d>
                <a:camera prst="orthographicFront"/>
                <a:lightRig dir="tl" rig="soft">
                  <a:rot lat="0" lon="0" rev="0"/>
                </a:lightRig>
              </a:scene3d>
              <a:sp3d contourW="25400" prstMaterial="matte">
                <a:contourClr>
                  <a:schemeClr val="accent2">
                    <a:tint val="20000"/>
                  </a:schemeClr>
                </a:contourClr>
              </a:sp3d>
            </a:bodyPr>
            <a:lstStyle/>
            <a:p>
              <a:pPr algn="ctr">
                <a:lnSpc>
                  <a:spcPct val="150000"/>
                </a:lnSpc>
                <a:buClr>
                  <a:schemeClr val="bg1"/>
                </a:buClr>
                <a:defRPr/>
              </a:pPr>
              <a:r>
                <a:rPr altLang="zh-CN" b="1" lang="en-US" spc="67" sz="4267">
                  <a:ln w="11430"/>
                  <a:solidFill>
                    <a:schemeClr val="bg1"/>
                  </a:solidFill>
                  <a:latin charset="-122" panose="020b0503020204020204" pitchFamily="34" typeface="微软雅黑"/>
                  <a:ea charset="-122" panose="020b0503020204020204" pitchFamily="34" typeface="微软雅黑"/>
                  <a:cs charset="0" panose="020b0604020202020204" pitchFamily="34" typeface="Arial"/>
                  <a:sym charset="-122" panose="02010601030101010101" pitchFamily="2" typeface="FZHei-B01S"/>
                </a:rPr>
                <a:t>1</a:t>
              </a:r>
            </a:p>
          </p:txBody>
        </p:sp>
        <p:sp>
          <p:nvSpPr>
            <p:cNvPr id="14" name="矩形 261"/>
            <p:cNvSpPr>
              <a:spLocks noChangeArrowheads="1"/>
            </p:cNvSpPr>
            <p:nvPr/>
          </p:nvSpPr>
          <p:spPr bwMode="auto">
            <a:xfrm>
              <a:off x="1626377" y="1951982"/>
              <a:ext cx="746760" cy="2514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en-US"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添加文本</a:t>
              </a:r>
            </a:p>
          </p:txBody>
        </p:sp>
        <p:sp>
          <p:nvSpPr>
            <p:cNvPr id="15" name="Text Box 39"/>
            <p:cNvSpPr txBox="1">
              <a:spLocks noChangeArrowheads="1"/>
            </p:cNvSpPr>
            <p:nvPr/>
          </p:nvSpPr>
          <p:spPr bwMode="auto">
            <a:xfrm>
              <a:off x="1499515" y="2712116"/>
              <a:ext cx="1086190" cy="40393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typeface="Arial"/>
                  <a:ea charset="-122" typeface="宋体"/>
                </a:defRPr>
              </a:lvl1pPr>
              <a:lvl2pPr indent="-285750" marL="742950">
                <a:defRPr>
                  <a:solidFill>
                    <a:schemeClr val="tx1"/>
                  </a:solidFill>
                  <a:latin typeface="Arial"/>
                  <a:ea charset="-122" typeface="宋体"/>
                </a:defRPr>
              </a:lvl2pPr>
              <a:lvl3pPr indent="-228600" marL="1143000">
                <a:defRPr>
                  <a:solidFill>
                    <a:schemeClr val="tx1"/>
                  </a:solidFill>
                  <a:latin typeface="Arial"/>
                  <a:ea charset="-122" typeface="宋体"/>
                </a:defRPr>
              </a:lvl3pPr>
              <a:lvl4pPr indent="-228600" marL="1600200">
                <a:defRPr>
                  <a:solidFill>
                    <a:schemeClr val="tx1"/>
                  </a:solidFill>
                  <a:latin typeface="Arial"/>
                  <a:ea charset="-122" typeface="宋体"/>
                </a:defRPr>
              </a:lvl4pPr>
              <a:lvl5pPr indent="-228600" marL="2057400">
                <a:defRPr>
                  <a:solidFill>
                    <a:schemeClr val="tx1"/>
                  </a:solidFill>
                  <a:latin typeface="Arial"/>
                  <a:ea charset="-122" typeface="宋体"/>
                </a:defRPr>
              </a:lvl5pPr>
              <a:lvl6pPr fontAlgn="base" indent="-228600" marL="2514600">
                <a:spcBef>
                  <a:spcPct val="0"/>
                </a:spcBef>
                <a:spcAft>
                  <a:spcPct val="0"/>
                </a:spcAft>
                <a:defRPr>
                  <a:solidFill>
                    <a:schemeClr val="tx1"/>
                  </a:solidFill>
                  <a:latin typeface="Arial"/>
                  <a:ea charset="-122" typeface="宋体"/>
                </a:defRPr>
              </a:lvl6pPr>
              <a:lvl7pPr fontAlgn="base" indent="-228600" marL="2971800">
                <a:spcBef>
                  <a:spcPct val="0"/>
                </a:spcBef>
                <a:spcAft>
                  <a:spcPct val="0"/>
                </a:spcAft>
                <a:defRPr>
                  <a:solidFill>
                    <a:schemeClr val="tx1"/>
                  </a:solidFill>
                  <a:latin typeface="Arial"/>
                  <a:ea charset="-122" typeface="宋体"/>
                </a:defRPr>
              </a:lvl7pPr>
              <a:lvl8pPr fontAlgn="base" indent="-228600" marL="3429000">
                <a:spcBef>
                  <a:spcPct val="0"/>
                </a:spcBef>
                <a:spcAft>
                  <a:spcPct val="0"/>
                </a:spcAft>
                <a:defRPr>
                  <a:solidFill>
                    <a:schemeClr val="tx1"/>
                  </a:solidFill>
                  <a:latin typeface="Arial"/>
                  <a:ea charset="-122" typeface="宋体"/>
                </a:defRPr>
              </a:lvl8pPr>
              <a:lvl9pPr fontAlgn="base" indent="-228600" marL="3886200">
                <a:spcBef>
                  <a:spcPct val="0"/>
                </a:spcBef>
                <a:spcAft>
                  <a:spcPct val="0"/>
                </a:spcAft>
                <a:defRPr>
                  <a:solidFill>
                    <a:schemeClr val="tx1"/>
                  </a:solidFill>
                  <a:latin typeface="Arial"/>
                  <a:ea charset="-122" typeface="宋体"/>
                </a:defRPr>
              </a:lvl9pPr>
            </a:lstStyle>
            <a:p>
              <a:pPr algn="ctr">
                <a:spcBef>
                  <a:spcPct val="0"/>
                </a:spcBef>
                <a:defRPr/>
              </a:pPr>
              <a:r>
                <a:rPr altLang="en-US" lang="zh-CN" sz="1467">
                  <a:solidFill>
                    <a:schemeClr val="bg1"/>
                  </a:solidFill>
                  <a:latin charset="-122" panose="020b0503020204020204" pitchFamily="34" typeface="微软雅黑"/>
                  <a:ea charset="-122" panose="020b0503020204020204" pitchFamily="34" typeface="微软雅黑"/>
                  <a:sym charset="-122" panose="02010601030101010101" pitchFamily="2" typeface="FZHei-B01S"/>
                </a:rPr>
                <a:t>点击此处添加</a:t>
              </a:r>
            </a:p>
            <a:p>
              <a:pPr algn="ctr">
                <a:spcBef>
                  <a:spcPct val="0"/>
                </a:spcBef>
                <a:defRPr/>
              </a:pPr>
              <a:r>
                <a:rPr altLang="en-US" lang="zh-CN" sz="1467">
                  <a:solidFill>
                    <a:schemeClr val="bg1"/>
                  </a:solidFill>
                  <a:latin charset="-122" panose="020b0503020204020204" pitchFamily="34" typeface="微软雅黑"/>
                  <a:ea charset="-122" panose="020b0503020204020204" pitchFamily="34" typeface="微软雅黑"/>
                  <a:sym charset="-122" panose="02010601030101010101" pitchFamily="2" typeface="FZHei-B01S"/>
                </a:rPr>
                <a:t>简要说明</a:t>
              </a:r>
            </a:p>
          </p:txBody>
        </p:sp>
      </p:grpSp>
      <p:grpSp>
        <p:nvGrpSpPr>
          <p:cNvPr id="16" name="组合 15"/>
          <p:cNvGrpSpPr/>
          <p:nvPr/>
        </p:nvGrpSpPr>
        <p:grpSpPr>
          <a:xfrm>
            <a:off x="2304337" y="5837501"/>
            <a:ext cx="7848768" cy="502573"/>
            <a:chOff x="1868930" y="4032828"/>
            <a:chExt cx="5886576" cy="376930"/>
          </a:xfrm>
        </p:grpSpPr>
        <p:grpSp>
          <p:nvGrpSpPr>
            <p:cNvPr id="17" name="组合 16"/>
            <p:cNvGrpSpPr/>
            <p:nvPr/>
          </p:nvGrpSpPr>
          <p:grpSpPr>
            <a:xfrm>
              <a:off x="1868930" y="4098093"/>
              <a:ext cx="417263" cy="228018"/>
              <a:chOff x="1868930" y="4098093"/>
              <a:chExt cx="417263" cy="228018"/>
            </a:xfrm>
          </p:grpSpPr>
          <p:sp>
            <p:nvSpPr>
              <p:cNvPr id="19" name="燕尾形 18"/>
              <p:cNvSpPr/>
              <p:nvPr/>
            </p:nvSpPr>
            <p:spPr>
              <a:xfrm>
                <a:off x="1868930" y="4098093"/>
                <a:ext cx="228018" cy="228018"/>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400">
                  <a:solidFill>
                    <a:schemeClr val="tx1"/>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0" name="燕尾形 19"/>
              <p:cNvSpPr/>
              <p:nvPr/>
            </p:nvSpPr>
            <p:spPr>
              <a:xfrm>
                <a:off x="2058175" y="4098093"/>
                <a:ext cx="228018" cy="228018"/>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400">
                  <a:solidFill>
                    <a:schemeClr val="tx1"/>
                  </a:solidFill>
                  <a:latin charset="-122" panose="020b0503020204020204" pitchFamily="34" typeface="微软雅黑"/>
                  <a:ea charset="-122" panose="020b0503020204020204" pitchFamily="34" typeface="微软雅黑"/>
                  <a:sym charset="-122" panose="02010601030101010101" pitchFamily="2" typeface="FZHei-B01S"/>
                </a:endParaRPr>
              </a:p>
            </p:txBody>
          </p:sp>
        </p:grpSp>
        <p:sp>
          <p:nvSpPr>
            <p:cNvPr id="18" name="TextBox 36"/>
            <p:cNvSpPr txBox="1"/>
            <p:nvPr/>
          </p:nvSpPr>
          <p:spPr>
            <a:xfrm>
              <a:off x="2566596" y="4032828"/>
              <a:ext cx="5188910" cy="373304"/>
            </a:xfrm>
            <a:prstGeom prst="rect">
              <a:avLst/>
            </a:prstGeom>
            <a:noFill/>
          </p:spPr>
          <p:txBody>
            <a:bodyPr rtlCol="0" wrap="square">
              <a:spAutoFit/>
            </a:bodyPr>
            <a:lstStyle/>
            <a:p>
              <a:pPr algn="just">
                <a:defRPr/>
              </a:pPr>
              <a:r>
                <a:rPr altLang="en-US" lang="zh-CN" sz="1333">
                  <a:solidFill>
                    <a:schemeClr val="bg1"/>
                  </a:solidFill>
                  <a:latin charset="-122" panose="020b0503020204020204" pitchFamily="34" typeface="微软雅黑"/>
                  <a:ea charset="-122" panose="020b0503020204020204" pitchFamily="34" typeface="微软雅黑"/>
                  <a:sym charset="-122" panose="02010601030101010101" pitchFamily="2" typeface="FZHei-B01S"/>
                </a:rPr>
                <a:t>单击此处添加文字阐述，添加简短问题说明文字，具体说明文字在此处添加此处。</a:t>
              </a:r>
            </a:p>
            <a:p>
              <a:pPr algn="just">
                <a:defRPr/>
              </a:pPr>
              <a:r>
                <a:rPr altLang="en-US" lang="zh-CN" sz="1333">
                  <a:solidFill>
                    <a:schemeClr val="bg1"/>
                  </a:solidFill>
                  <a:latin charset="-122" panose="020b0503020204020204" pitchFamily="34" typeface="微软雅黑"/>
                  <a:ea charset="-122" panose="020b0503020204020204" pitchFamily="34" typeface="微软雅黑"/>
                  <a:sym charset="-122" panose="02010601030101010101" pitchFamily="2" typeface="FZHei-B01S"/>
                </a:rPr>
                <a:t>单击此处添加文字阐述，添加简短问题说明文字，具体说明文字在此处添加此处。</a:t>
              </a:r>
            </a:p>
          </p:txBody>
        </p:sp>
      </p:grpSp>
      <p:grpSp>
        <p:nvGrpSpPr>
          <p:cNvPr id="21" name="组合 20"/>
          <p:cNvGrpSpPr/>
          <p:nvPr/>
        </p:nvGrpSpPr>
        <p:grpSpPr>
          <a:xfrm>
            <a:off x="4021007" y="2154605"/>
            <a:ext cx="1618071" cy="3139868"/>
            <a:chOff x="3156432" y="1270654"/>
            <a:chExt cx="1213553" cy="2354901"/>
          </a:xfrm>
        </p:grpSpPr>
        <p:sp>
          <p:nvSpPr>
            <p:cNvPr id="22" name="圆角矩形 21"/>
            <p:cNvSpPr/>
            <p:nvPr/>
          </p:nvSpPr>
          <p:spPr bwMode="auto">
            <a:xfrm rot="5400000">
              <a:off x="2585758" y="1841328"/>
              <a:ext cx="2354901" cy="1213553"/>
            </a:xfrm>
            <a:prstGeom prst="roundRect">
              <a:avLst>
                <a:gd fmla="val 50000" name="adj"/>
              </a:avLst>
            </a:prstGeom>
            <a:noFill/>
            <a:ln w="34925">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133">
                <a:solidFill>
                  <a:schemeClr val="bg1"/>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3" name="椭圆 22"/>
            <p:cNvSpPr/>
            <p:nvPr/>
          </p:nvSpPr>
          <p:spPr bwMode="auto">
            <a:xfrm>
              <a:off x="3288808" y="1411263"/>
              <a:ext cx="948801" cy="950068"/>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400">
                <a:solidFill>
                  <a:schemeClr val="bg1"/>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4" name="Text Box 39"/>
            <p:cNvSpPr txBox="1">
              <a:spLocks noChangeArrowheads="1"/>
            </p:cNvSpPr>
            <p:nvPr/>
          </p:nvSpPr>
          <p:spPr bwMode="auto">
            <a:xfrm>
              <a:off x="3241741" y="1355957"/>
              <a:ext cx="1042932" cy="731577"/>
            </a:xfrm>
            <a:prstGeom prst="rect">
              <a:avLst/>
            </a:prstGeom>
            <a:noFill/>
            <a:ln w="9525">
              <a:noFill/>
              <a:miter lim="800000"/>
            </a:ln>
          </p:spPr>
          <p:txBody>
            <a:bodyPr bIns="0" lIns="0" rIns="0" tIns="0">
              <a:spAutoFit/>
              <a:scene3d>
                <a:camera prst="orthographicFront"/>
                <a:lightRig dir="tl" rig="soft">
                  <a:rot lat="0" lon="0" rev="0"/>
                </a:lightRig>
              </a:scene3d>
              <a:sp3d contourW="25400" prstMaterial="matte">
                <a:contourClr>
                  <a:schemeClr val="accent2">
                    <a:tint val="20000"/>
                  </a:schemeClr>
                </a:contourClr>
              </a:sp3d>
            </a:bodyPr>
            <a:lstStyle/>
            <a:p>
              <a:pPr algn="ctr">
                <a:lnSpc>
                  <a:spcPct val="150000"/>
                </a:lnSpc>
                <a:buClr>
                  <a:schemeClr val="bg1"/>
                </a:buClr>
                <a:defRPr/>
              </a:pPr>
              <a:r>
                <a:rPr altLang="zh-CN" b="1" lang="en-US" spc="67" sz="4267">
                  <a:ln w="11430"/>
                  <a:solidFill>
                    <a:schemeClr val="bg1"/>
                  </a:solidFill>
                  <a:latin charset="-122" panose="020b0503020204020204" pitchFamily="34" typeface="微软雅黑"/>
                  <a:ea charset="-122" panose="020b0503020204020204" pitchFamily="34" typeface="微软雅黑"/>
                  <a:cs charset="0" panose="020b0604020202020204" pitchFamily="34" typeface="Arial"/>
                  <a:sym charset="-122" panose="02010601030101010101" pitchFamily="2" typeface="FZHei-B01S"/>
                </a:rPr>
                <a:t>2</a:t>
              </a:r>
            </a:p>
          </p:txBody>
        </p:sp>
        <p:sp>
          <p:nvSpPr>
            <p:cNvPr id="25" name="矩形 261"/>
            <p:cNvSpPr>
              <a:spLocks noChangeArrowheads="1"/>
            </p:cNvSpPr>
            <p:nvPr/>
          </p:nvSpPr>
          <p:spPr bwMode="auto">
            <a:xfrm>
              <a:off x="3363099" y="1951982"/>
              <a:ext cx="746760" cy="2514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en-US"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添加文本</a:t>
              </a:r>
            </a:p>
          </p:txBody>
        </p:sp>
        <p:sp>
          <p:nvSpPr>
            <p:cNvPr id="26" name="Text Box 39"/>
            <p:cNvSpPr txBox="1">
              <a:spLocks noChangeArrowheads="1"/>
            </p:cNvSpPr>
            <p:nvPr/>
          </p:nvSpPr>
          <p:spPr bwMode="auto">
            <a:xfrm>
              <a:off x="3220112" y="2712116"/>
              <a:ext cx="1086190" cy="40393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typeface="Arial"/>
                  <a:ea charset="-122" typeface="宋体"/>
                </a:defRPr>
              </a:lvl1pPr>
              <a:lvl2pPr indent="-285750" marL="742950">
                <a:defRPr>
                  <a:solidFill>
                    <a:schemeClr val="tx1"/>
                  </a:solidFill>
                  <a:latin typeface="Arial"/>
                  <a:ea charset="-122" typeface="宋体"/>
                </a:defRPr>
              </a:lvl2pPr>
              <a:lvl3pPr indent="-228600" marL="1143000">
                <a:defRPr>
                  <a:solidFill>
                    <a:schemeClr val="tx1"/>
                  </a:solidFill>
                  <a:latin typeface="Arial"/>
                  <a:ea charset="-122" typeface="宋体"/>
                </a:defRPr>
              </a:lvl3pPr>
              <a:lvl4pPr indent="-228600" marL="1600200">
                <a:defRPr>
                  <a:solidFill>
                    <a:schemeClr val="tx1"/>
                  </a:solidFill>
                  <a:latin typeface="Arial"/>
                  <a:ea charset="-122" typeface="宋体"/>
                </a:defRPr>
              </a:lvl4pPr>
              <a:lvl5pPr indent="-228600" marL="2057400">
                <a:defRPr>
                  <a:solidFill>
                    <a:schemeClr val="tx1"/>
                  </a:solidFill>
                  <a:latin typeface="Arial"/>
                  <a:ea charset="-122" typeface="宋体"/>
                </a:defRPr>
              </a:lvl5pPr>
              <a:lvl6pPr fontAlgn="base" indent="-228600" marL="2514600">
                <a:spcBef>
                  <a:spcPct val="0"/>
                </a:spcBef>
                <a:spcAft>
                  <a:spcPct val="0"/>
                </a:spcAft>
                <a:defRPr>
                  <a:solidFill>
                    <a:schemeClr val="tx1"/>
                  </a:solidFill>
                  <a:latin typeface="Arial"/>
                  <a:ea charset="-122" typeface="宋体"/>
                </a:defRPr>
              </a:lvl6pPr>
              <a:lvl7pPr fontAlgn="base" indent="-228600" marL="2971800">
                <a:spcBef>
                  <a:spcPct val="0"/>
                </a:spcBef>
                <a:spcAft>
                  <a:spcPct val="0"/>
                </a:spcAft>
                <a:defRPr>
                  <a:solidFill>
                    <a:schemeClr val="tx1"/>
                  </a:solidFill>
                  <a:latin typeface="Arial"/>
                  <a:ea charset="-122" typeface="宋体"/>
                </a:defRPr>
              </a:lvl7pPr>
              <a:lvl8pPr fontAlgn="base" indent="-228600" marL="3429000">
                <a:spcBef>
                  <a:spcPct val="0"/>
                </a:spcBef>
                <a:spcAft>
                  <a:spcPct val="0"/>
                </a:spcAft>
                <a:defRPr>
                  <a:solidFill>
                    <a:schemeClr val="tx1"/>
                  </a:solidFill>
                  <a:latin typeface="Arial"/>
                  <a:ea charset="-122" typeface="宋体"/>
                </a:defRPr>
              </a:lvl8pPr>
              <a:lvl9pPr fontAlgn="base" indent="-228600" marL="3886200">
                <a:spcBef>
                  <a:spcPct val="0"/>
                </a:spcBef>
                <a:spcAft>
                  <a:spcPct val="0"/>
                </a:spcAft>
                <a:defRPr>
                  <a:solidFill>
                    <a:schemeClr val="tx1"/>
                  </a:solidFill>
                  <a:latin typeface="Arial"/>
                  <a:ea charset="-122" typeface="宋体"/>
                </a:defRPr>
              </a:lvl9pPr>
            </a:lstStyle>
            <a:p>
              <a:pPr algn="ctr">
                <a:spcBef>
                  <a:spcPct val="0"/>
                </a:spcBef>
                <a:defRPr/>
              </a:pPr>
              <a:r>
                <a:rPr altLang="en-US" lang="zh-CN" sz="1467">
                  <a:solidFill>
                    <a:schemeClr val="bg1"/>
                  </a:solidFill>
                  <a:latin charset="-122" panose="020b0503020204020204" pitchFamily="34" typeface="微软雅黑"/>
                  <a:ea charset="-122" panose="020b0503020204020204" pitchFamily="34" typeface="微软雅黑"/>
                  <a:sym charset="-122" panose="02010601030101010101" pitchFamily="2" typeface="FZHei-B01S"/>
                </a:rPr>
                <a:t>点击此处添加</a:t>
              </a:r>
            </a:p>
            <a:p>
              <a:pPr algn="ctr">
                <a:spcBef>
                  <a:spcPct val="0"/>
                </a:spcBef>
                <a:defRPr/>
              </a:pPr>
              <a:r>
                <a:rPr altLang="en-US" lang="zh-CN" sz="1467">
                  <a:solidFill>
                    <a:schemeClr val="bg1"/>
                  </a:solidFill>
                  <a:latin charset="-122" panose="020b0503020204020204" pitchFamily="34" typeface="微软雅黑"/>
                  <a:ea charset="-122" panose="020b0503020204020204" pitchFamily="34" typeface="微软雅黑"/>
                  <a:sym charset="-122" panose="02010601030101010101" pitchFamily="2" typeface="FZHei-B01S"/>
                </a:rPr>
                <a:t>简要说明</a:t>
              </a:r>
            </a:p>
          </p:txBody>
        </p:sp>
      </p:grpSp>
      <p:grpSp>
        <p:nvGrpSpPr>
          <p:cNvPr id="27" name="组合 26"/>
          <p:cNvGrpSpPr/>
          <p:nvPr/>
        </p:nvGrpSpPr>
        <p:grpSpPr>
          <a:xfrm>
            <a:off x="6341706" y="2154605"/>
            <a:ext cx="1618071" cy="3139868"/>
            <a:chOff x="4896956" y="1270654"/>
            <a:chExt cx="1213553" cy="2354901"/>
          </a:xfrm>
        </p:grpSpPr>
        <p:sp>
          <p:nvSpPr>
            <p:cNvPr id="28" name="圆角矩形 27"/>
            <p:cNvSpPr/>
            <p:nvPr/>
          </p:nvSpPr>
          <p:spPr bwMode="auto">
            <a:xfrm rot="5400000">
              <a:off x="4326282" y="1841328"/>
              <a:ext cx="2354901" cy="1213553"/>
            </a:xfrm>
            <a:prstGeom prst="roundRect">
              <a:avLst>
                <a:gd fmla="val 50000" name="adj"/>
              </a:avLst>
            </a:prstGeom>
            <a:noFill/>
            <a:ln w="34925">
              <a:solidFill>
                <a:schemeClr val="accent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133">
                <a:solidFill>
                  <a:schemeClr val="bg1"/>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9" name="椭圆 28"/>
            <p:cNvSpPr/>
            <p:nvPr/>
          </p:nvSpPr>
          <p:spPr bwMode="auto">
            <a:xfrm>
              <a:off x="5029333" y="1411263"/>
              <a:ext cx="948801" cy="950068"/>
            </a:xfrm>
            <a:prstGeom prst="ellipse">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400">
                <a:solidFill>
                  <a:schemeClr val="bg1"/>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30" name="Text Box 39"/>
            <p:cNvSpPr txBox="1">
              <a:spLocks noChangeArrowheads="1"/>
            </p:cNvSpPr>
            <p:nvPr/>
          </p:nvSpPr>
          <p:spPr bwMode="auto">
            <a:xfrm>
              <a:off x="4982264" y="1355957"/>
              <a:ext cx="1042932" cy="731577"/>
            </a:xfrm>
            <a:prstGeom prst="rect">
              <a:avLst/>
            </a:prstGeom>
            <a:noFill/>
            <a:ln w="9525">
              <a:noFill/>
              <a:miter lim="800000"/>
            </a:ln>
          </p:spPr>
          <p:txBody>
            <a:bodyPr bIns="0" lIns="0" rIns="0" tIns="0">
              <a:spAutoFit/>
              <a:scene3d>
                <a:camera prst="orthographicFront"/>
                <a:lightRig dir="tl" rig="soft">
                  <a:rot lat="0" lon="0" rev="0"/>
                </a:lightRig>
              </a:scene3d>
              <a:sp3d contourW="25400" prstMaterial="matte">
                <a:contourClr>
                  <a:schemeClr val="accent2">
                    <a:tint val="20000"/>
                  </a:schemeClr>
                </a:contourClr>
              </a:sp3d>
            </a:bodyPr>
            <a:lstStyle/>
            <a:p>
              <a:pPr algn="ctr">
                <a:lnSpc>
                  <a:spcPct val="150000"/>
                </a:lnSpc>
                <a:buClr>
                  <a:schemeClr val="bg1"/>
                </a:buClr>
                <a:defRPr/>
              </a:pPr>
              <a:r>
                <a:rPr altLang="zh-CN" b="1" lang="en-US" spc="67" sz="4267">
                  <a:ln w="11430"/>
                  <a:solidFill>
                    <a:schemeClr val="bg1"/>
                  </a:solidFill>
                  <a:latin charset="-122" panose="020b0503020204020204" pitchFamily="34" typeface="微软雅黑"/>
                  <a:ea charset="-122" panose="020b0503020204020204" pitchFamily="34" typeface="微软雅黑"/>
                  <a:cs charset="0" panose="020b0604020202020204" pitchFamily="34" typeface="Arial"/>
                  <a:sym charset="-122" panose="02010601030101010101" pitchFamily="2" typeface="FZHei-B01S"/>
                </a:rPr>
                <a:t>3</a:t>
              </a:r>
            </a:p>
          </p:txBody>
        </p:sp>
        <p:sp>
          <p:nvSpPr>
            <p:cNvPr id="31" name="矩形 261"/>
            <p:cNvSpPr>
              <a:spLocks noChangeArrowheads="1"/>
            </p:cNvSpPr>
            <p:nvPr/>
          </p:nvSpPr>
          <p:spPr bwMode="auto">
            <a:xfrm>
              <a:off x="5103625" y="1951982"/>
              <a:ext cx="746760" cy="2514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en-US"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添加文本</a:t>
              </a:r>
            </a:p>
          </p:txBody>
        </p:sp>
        <p:sp>
          <p:nvSpPr>
            <p:cNvPr id="32" name="Text Box 39"/>
            <p:cNvSpPr txBox="1">
              <a:spLocks noChangeArrowheads="1"/>
            </p:cNvSpPr>
            <p:nvPr/>
          </p:nvSpPr>
          <p:spPr bwMode="auto">
            <a:xfrm>
              <a:off x="4965616" y="2712116"/>
              <a:ext cx="1086190" cy="40393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typeface="Arial"/>
                  <a:ea charset="-122" typeface="宋体"/>
                </a:defRPr>
              </a:lvl1pPr>
              <a:lvl2pPr indent="-285750" marL="742950">
                <a:defRPr>
                  <a:solidFill>
                    <a:schemeClr val="tx1"/>
                  </a:solidFill>
                  <a:latin typeface="Arial"/>
                  <a:ea charset="-122" typeface="宋体"/>
                </a:defRPr>
              </a:lvl2pPr>
              <a:lvl3pPr indent="-228600" marL="1143000">
                <a:defRPr>
                  <a:solidFill>
                    <a:schemeClr val="tx1"/>
                  </a:solidFill>
                  <a:latin typeface="Arial"/>
                  <a:ea charset="-122" typeface="宋体"/>
                </a:defRPr>
              </a:lvl3pPr>
              <a:lvl4pPr indent="-228600" marL="1600200">
                <a:defRPr>
                  <a:solidFill>
                    <a:schemeClr val="tx1"/>
                  </a:solidFill>
                  <a:latin typeface="Arial"/>
                  <a:ea charset="-122" typeface="宋体"/>
                </a:defRPr>
              </a:lvl4pPr>
              <a:lvl5pPr indent="-228600" marL="2057400">
                <a:defRPr>
                  <a:solidFill>
                    <a:schemeClr val="tx1"/>
                  </a:solidFill>
                  <a:latin typeface="Arial"/>
                  <a:ea charset="-122" typeface="宋体"/>
                </a:defRPr>
              </a:lvl5pPr>
              <a:lvl6pPr fontAlgn="base" indent="-228600" marL="2514600">
                <a:spcBef>
                  <a:spcPct val="0"/>
                </a:spcBef>
                <a:spcAft>
                  <a:spcPct val="0"/>
                </a:spcAft>
                <a:defRPr>
                  <a:solidFill>
                    <a:schemeClr val="tx1"/>
                  </a:solidFill>
                  <a:latin typeface="Arial"/>
                  <a:ea charset="-122" typeface="宋体"/>
                </a:defRPr>
              </a:lvl6pPr>
              <a:lvl7pPr fontAlgn="base" indent="-228600" marL="2971800">
                <a:spcBef>
                  <a:spcPct val="0"/>
                </a:spcBef>
                <a:spcAft>
                  <a:spcPct val="0"/>
                </a:spcAft>
                <a:defRPr>
                  <a:solidFill>
                    <a:schemeClr val="tx1"/>
                  </a:solidFill>
                  <a:latin typeface="Arial"/>
                  <a:ea charset="-122" typeface="宋体"/>
                </a:defRPr>
              </a:lvl7pPr>
              <a:lvl8pPr fontAlgn="base" indent="-228600" marL="3429000">
                <a:spcBef>
                  <a:spcPct val="0"/>
                </a:spcBef>
                <a:spcAft>
                  <a:spcPct val="0"/>
                </a:spcAft>
                <a:defRPr>
                  <a:solidFill>
                    <a:schemeClr val="tx1"/>
                  </a:solidFill>
                  <a:latin typeface="Arial"/>
                  <a:ea charset="-122" typeface="宋体"/>
                </a:defRPr>
              </a:lvl8pPr>
              <a:lvl9pPr fontAlgn="base" indent="-228600" marL="3886200">
                <a:spcBef>
                  <a:spcPct val="0"/>
                </a:spcBef>
                <a:spcAft>
                  <a:spcPct val="0"/>
                </a:spcAft>
                <a:defRPr>
                  <a:solidFill>
                    <a:schemeClr val="tx1"/>
                  </a:solidFill>
                  <a:latin typeface="Arial"/>
                  <a:ea charset="-122" typeface="宋体"/>
                </a:defRPr>
              </a:lvl9pPr>
            </a:lstStyle>
            <a:p>
              <a:pPr algn="ctr">
                <a:spcBef>
                  <a:spcPct val="0"/>
                </a:spcBef>
                <a:defRPr/>
              </a:pPr>
              <a:r>
                <a:rPr altLang="en-US" lang="zh-CN" sz="1467">
                  <a:solidFill>
                    <a:schemeClr val="bg1"/>
                  </a:solidFill>
                  <a:latin charset="-122" panose="020b0503020204020204" pitchFamily="34" typeface="微软雅黑"/>
                  <a:ea charset="-122" panose="020b0503020204020204" pitchFamily="34" typeface="微软雅黑"/>
                  <a:sym charset="-122" panose="02010601030101010101" pitchFamily="2" typeface="FZHei-B01S"/>
                </a:rPr>
                <a:t>点击此处添加</a:t>
              </a:r>
            </a:p>
            <a:p>
              <a:pPr algn="ctr">
                <a:spcBef>
                  <a:spcPct val="0"/>
                </a:spcBef>
                <a:defRPr/>
              </a:pPr>
              <a:r>
                <a:rPr altLang="en-US" lang="zh-CN" sz="1467">
                  <a:solidFill>
                    <a:schemeClr val="bg1"/>
                  </a:solidFill>
                  <a:latin charset="-122" panose="020b0503020204020204" pitchFamily="34" typeface="微软雅黑"/>
                  <a:ea charset="-122" panose="020b0503020204020204" pitchFamily="34" typeface="微软雅黑"/>
                  <a:sym charset="-122" panose="02010601030101010101" pitchFamily="2" typeface="FZHei-B01S"/>
                </a:rPr>
                <a:t>简要说明</a:t>
              </a:r>
            </a:p>
          </p:txBody>
        </p:sp>
      </p:grpSp>
      <p:grpSp>
        <p:nvGrpSpPr>
          <p:cNvPr id="33" name="组合 32"/>
          <p:cNvGrpSpPr/>
          <p:nvPr/>
        </p:nvGrpSpPr>
        <p:grpSpPr>
          <a:xfrm>
            <a:off x="8599911" y="2154605"/>
            <a:ext cx="1618071" cy="3139868"/>
            <a:chOff x="6590610" y="1270654"/>
            <a:chExt cx="1213553" cy="2354901"/>
          </a:xfrm>
        </p:grpSpPr>
        <p:sp>
          <p:nvSpPr>
            <p:cNvPr id="34" name="圆角矩形 33"/>
            <p:cNvSpPr/>
            <p:nvPr/>
          </p:nvSpPr>
          <p:spPr bwMode="auto">
            <a:xfrm rot="5400000">
              <a:off x="6019936" y="1841328"/>
              <a:ext cx="2354901" cy="1213553"/>
            </a:xfrm>
            <a:prstGeom prst="roundRect">
              <a:avLst>
                <a:gd fmla="val 50000" name="adj"/>
              </a:avLst>
            </a:prstGeom>
            <a:noFill/>
            <a:ln w="34925">
              <a:solidFill>
                <a:schemeClr val="accent4"/>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133">
                <a:solidFill>
                  <a:schemeClr val="bg1"/>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35" name="椭圆 34"/>
            <p:cNvSpPr/>
            <p:nvPr/>
          </p:nvSpPr>
          <p:spPr bwMode="auto">
            <a:xfrm>
              <a:off x="6722985" y="1411263"/>
              <a:ext cx="948800" cy="950068"/>
            </a:xfrm>
            <a:prstGeom prst="ellips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400">
                <a:solidFill>
                  <a:schemeClr val="bg1"/>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36" name="Text Box 39"/>
            <p:cNvSpPr txBox="1">
              <a:spLocks noChangeArrowheads="1"/>
            </p:cNvSpPr>
            <p:nvPr/>
          </p:nvSpPr>
          <p:spPr bwMode="auto">
            <a:xfrm>
              <a:off x="6675919" y="1355957"/>
              <a:ext cx="1042932" cy="731577"/>
            </a:xfrm>
            <a:prstGeom prst="rect">
              <a:avLst/>
            </a:prstGeom>
            <a:noFill/>
            <a:ln w="9525">
              <a:noFill/>
              <a:miter lim="800000"/>
            </a:ln>
          </p:spPr>
          <p:txBody>
            <a:bodyPr bIns="0" lIns="0" rIns="0" tIns="0">
              <a:spAutoFit/>
              <a:scene3d>
                <a:camera prst="orthographicFront"/>
                <a:lightRig dir="tl" rig="soft">
                  <a:rot lat="0" lon="0" rev="0"/>
                </a:lightRig>
              </a:scene3d>
              <a:sp3d contourW="25400" prstMaterial="matte">
                <a:contourClr>
                  <a:schemeClr val="accent2">
                    <a:tint val="20000"/>
                  </a:schemeClr>
                </a:contourClr>
              </a:sp3d>
            </a:bodyPr>
            <a:lstStyle/>
            <a:p>
              <a:pPr algn="ctr">
                <a:lnSpc>
                  <a:spcPct val="150000"/>
                </a:lnSpc>
                <a:buClr>
                  <a:schemeClr val="bg1"/>
                </a:buClr>
                <a:defRPr/>
              </a:pPr>
              <a:r>
                <a:rPr altLang="zh-CN" b="1" lang="en-US" spc="67" sz="4267">
                  <a:ln w="11430"/>
                  <a:solidFill>
                    <a:schemeClr val="bg1"/>
                  </a:solidFill>
                  <a:latin charset="-122" panose="020b0503020204020204" pitchFamily="34" typeface="微软雅黑"/>
                  <a:ea charset="-122" panose="020b0503020204020204" pitchFamily="34" typeface="微软雅黑"/>
                  <a:cs charset="0" panose="020b0604020202020204" pitchFamily="34" typeface="Arial"/>
                  <a:sym charset="-122" panose="02010601030101010101" pitchFamily="2" typeface="FZHei-B01S"/>
                </a:rPr>
                <a:t>4</a:t>
              </a:r>
            </a:p>
          </p:txBody>
        </p:sp>
        <p:sp>
          <p:nvSpPr>
            <p:cNvPr id="37" name="矩形 261"/>
            <p:cNvSpPr>
              <a:spLocks noChangeArrowheads="1"/>
            </p:cNvSpPr>
            <p:nvPr/>
          </p:nvSpPr>
          <p:spPr bwMode="auto">
            <a:xfrm>
              <a:off x="6797277" y="1951982"/>
              <a:ext cx="746760" cy="2514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en-US"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添加文本</a:t>
              </a:r>
            </a:p>
          </p:txBody>
        </p:sp>
        <p:sp>
          <p:nvSpPr>
            <p:cNvPr id="38" name="Text Box 39"/>
            <p:cNvSpPr txBox="1">
              <a:spLocks noChangeArrowheads="1"/>
            </p:cNvSpPr>
            <p:nvPr/>
          </p:nvSpPr>
          <p:spPr bwMode="auto">
            <a:xfrm>
              <a:off x="6654290" y="2712116"/>
              <a:ext cx="1086190" cy="40393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typeface="Arial"/>
                  <a:ea charset="-122" typeface="宋体"/>
                </a:defRPr>
              </a:lvl1pPr>
              <a:lvl2pPr indent="-285750" marL="742950">
                <a:defRPr>
                  <a:solidFill>
                    <a:schemeClr val="tx1"/>
                  </a:solidFill>
                  <a:latin typeface="Arial"/>
                  <a:ea charset="-122" typeface="宋体"/>
                </a:defRPr>
              </a:lvl2pPr>
              <a:lvl3pPr indent="-228600" marL="1143000">
                <a:defRPr>
                  <a:solidFill>
                    <a:schemeClr val="tx1"/>
                  </a:solidFill>
                  <a:latin typeface="Arial"/>
                  <a:ea charset="-122" typeface="宋体"/>
                </a:defRPr>
              </a:lvl3pPr>
              <a:lvl4pPr indent="-228600" marL="1600200">
                <a:defRPr>
                  <a:solidFill>
                    <a:schemeClr val="tx1"/>
                  </a:solidFill>
                  <a:latin typeface="Arial"/>
                  <a:ea charset="-122" typeface="宋体"/>
                </a:defRPr>
              </a:lvl4pPr>
              <a:lvl5pPr indent="-228600" marL="2057400">
                <a:defRPr>
                  <a:solidFill>
                    <a:schemeClr val="tx1"/>
                  </a:solidFill>
                  <a:latin typeface="Arial"/>
                  <a:ea charset="-122" typeface="宋体"/>
                </a:defRPr>
              </a:lvl5pPr>
              <a:lvl6pPr fontAlgn="base" indent="-228600" marL="2514600">
                <a:spcBef>
                  <a:spcPct val="0"/>
                </a:spcBef>
                <a:spcAft>
                  <a:spcPct val="0"/>
                </a:spcAft>
                <a:defRPr>
                  <a:solidFill>
                    <a:schemeClr val="tx1"/>
                  </a:solidFill>
                  <a:latin typeface="Arial"/>
                  <a:ea charset="-122" typeface="宋体"/>
                </a:defRPr>
              </a:lvl6pPr>
              <a:lvl7pPr fontAlgn="base" indent="-228600" marL="2971800">
                <a:spcBef>
                  <a:spcPct val="0"/>
                </a:spcBef>
                <a:spcAft>
                  <a:spcPct val="0"/>
                </a:spcAft>
                <a:defRPr>
                  <a:solidFill>
                    <a:schemeClr val="tx1"/>
                  </a:solidFill>
                  <a:latin typeface="Arial"/>
                  <a:ea charset="-122" typeface="宋体"/>
                </a:defRPr>
              </a:lvl7pPr>
              <a:lvl8pPr fontAlgn="base" indent="-228600" marL="3429000">
                <a:spcBef>
                  <a:spcPct val="0"/>
                </a:spcBef>
                <a:spcAft>
                  <a:spcPct val="0"/>
                </a:spcAft>
                <a:defRPr>
                  <a:solidFill>
                    <a:schemeClr val="tx1"/>
                  </a:solidFill>
                  <a:latin typeface="Arial"/>
                  <a:ea charset="-122" typeface="宋体"/>
                </a:defRPr>
              </a:lvl8pPr>
              <a:lvl9pPr fontAlgn="base" indent="-228600" marL="3886200">
                <a:spcBef>
                  <a:spcPct val="0"/>
                </a:spcBef>
                <a:spcAft>
                  <a:spcPct val="0"/>
                </a:spcAft>
                <a:defRPr>
                  <a:solidFill>
                    <a:schemeClr val="tx1"/>
                  </a:solidFill>
                  <a:latin typeface="Arial"/>
                  <a:ea charset="-122" typeface="宋体"/>
                </a:defRPr>
              </a:lvl9pPr>
            </a:lstStyle>
            <a:p>
              <a:pPr algn="ctr">
                <a:spcBef>
                  <a:spcPct val="0"/>
                </a:spcBef>
                <a:defRPr/>
              </a:pPr>
              <a:r>
                <a:rPr altLang="en-US" lang="zh-CN" sz="1467">
                  <a:solidFill>
                    <a:schemeClr val="bg1"/>
                  </a:solidFill>
                  <a:latin charset="-122" panose="020b0503020204020204" pitchFamily="34" typeface="微软雅黑"/>
                  <a:ea charset="-122" panose="020b0503020204020204" pitchFamily="34" typeface="微软雅黑"/>
                  <a:sym charset="-122" panose="02010601030101010101" pitchFamily="2" typeface="FZHei-B01S"/>
                </a:rPr>
                <a:t>点击此处添加</a:t>
              </a:r>
            </a:p>
            <a:p>
              <a:pPr algn="ctr">
                <a:spcBef>
                  <a:spcPct val="0"/>
                </a:spcBef>
                <a:defRPr/>
              </a:pPr>
              <a:r>
                <a:rPr altLang="en-US" lang="zh-CN" sz="1467">
                  <a:solidFill>
                    <a:schemeClr val="bg1"/>
                  </a:solidFill>
                  <a:latin charset="-122" panose="020b0503020204020204" pitchFamily="34" typeface="微软雅黑"/>
                  <a:ea charset="-122" panose="020b0503020204020204" pitchFamily="34" typeface="微软雅黑"/>
                  <a:sym charset="-122" panose="02010601030101010101" pitchFamily="2" typeface="FZHei-B01S"/>
                </a:rPr>
                <a:t>简要说明</a:t>
              </a:r>
            </a:p>
          </p:txBody>
        </p:sp>
      </p:grpSp>
      <p:grpSp>
        <p:nvGrpSpPr>
          <p:cNvPr id="39" name="组合 38"/>
          <p:cNvGrpSpPr/>
          <p:nvPr/>
        </p:nvGrpSpPr>
        <p:grpSpPr>
          <a:xfrm>
            <a:off x="3377477" y="3468075"/>
            <a:ext cx="556351" cy="304024"/>
            <a:chOff x="2673784" y="2255757"/>
            <a:chExt cx="417263" cy="228018"/>
          </a:xfrm>
          <a:noFill/>
        </p:grpSpPr>
        <p:sp>
          <p:nvSpPr>
            <p:cNvPr id="40" name="燕尾形 39"/>
            <p:cNvSpPr/>
            <p:nvPr/>
          </p:nvSpPr>
          <p:spPr>
            <a:xfrm>
              <a:off x="2673784" y="2255757"/>
              <a:ext cx="228018" cy="228018"/>
            </a:xfrm>
            <a:prstGeom prst="chevron">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400">
                <a:solidFill>
                  <a:schemeClr val="tx1"/>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41" name="燕尾形 40"/>
            <p:cNvSpPr/>
            <p:nvPr/>
          </p:nvSpPr>
          <p:spPr>
            <a:xfrm>
              <a:off x="2863029" y="2255757"/>
              <a:ext cx="228018" cy="228018"/>
            </a:xfrm>
            <a:prstGeom prst="chevron">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400">
                <a:solidFill>
                  <a:schemeClr val="tx1"/>
                </a:solidFill>
                <a:latin charset="-122" panose="020b0503020204020204" pitchFamily="34" typeface="微软雅黑"/>
                <a:ea charset="-122" panose="020b0503020204020204" pitchFamily="34" typeface="微软雅黑"/>
                <a:sym charset="-122" panose="02010601030101010101" pitchFamily="2" typeface="FZHei-B01S"/>
              </a:endParaRPr>
            </a:p>
          </p:txBody>
        </p:sp>
      </p:grpSp>
      <p:grpSp>
        <p:nvGrpSpPr>
          <p:cNvPr id="42" name="组合 41"/>
          <p:cNvGrpSpPr/>
          <p:nvPr/>
        </p:nvGrpSpPr>
        <p:grpSpPr>
          <a:xfrm>
            <a:off x="8013838" y="3468075"/>
            <a:ext cx="556351" cy="304024"/>
            <a:chOff x="6151055" y="2255757"/>
            <a:chExt cx="417263" cy="228018"/>
          </a:xfrm>
          <a:noFill/>
        </p:grpSpPr>
        <p:sp>
          <p:nvSpPr>
            <p:cNvPr id="43" name="燕尾形 42"/>
            <p:cNvSpPr/>
            <p:nvPr/>
          </p:nvSpPr>
          <p:spPr>
            <a:xfrm>
              <a:off x="6151055" y="2255757"/>
              <a:ext cx="228018" cy="228018"/>
            </a:xfrm>
            <a:prstGeom prst="chevron">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400">
                <a:solidFill>
                  <a:schemeClr val="tx1"/>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44" name="燕尾形 43"/>
            <p:cNvSpPr/>
            <p:nvPr/>
          </p:nvSpPr>
          <p:spPr>
            <a:xfrm>
              <a:off x="6340300" y="2255757"/>
              <a:ext cx="228018" cy="228018"/>
            </a:xfrm>
            <a:prstGeom prst="chevron">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400">
                <a:solidFill>
                  <a:schemeClr val="tx1"/>
                </a:solidFill>
                <a:latin charset="-122" panose="020b0503020204020204" pitchFamily="34" typeface="微软雅黑"/>
                <a:ea charset="-122" panose="020b0503020204020204" pitchFamily="34" typeface="微软雅黑"/>
                <a:sym charset="-122" panose="02010601030101010101" pitchFamily="2" typeface="FZHei-B01S"/>
              </a:endParaRPr>
            </a:p>
          </p:txBody>
        </p:sp>
      </p:grpSp>
      <p:grpSp>
        <p:nvGrpSpPr>
          <p:cNvPr id="45" name="组合 44"/>
          <p:cNvGrpSpPr/>
          <p:nvPr/>
        </p:nvGrpSpPr>
        <p:grpSpPr>
          <a:xfrm>
            <a:off x="5733661" y="3468075"/>
            <a:ext cx="556351" cy="304024"/>
            <a:chOff x="4440922" y="2255757"/>
            <a:chExt cx="417263" cy="228018"/>
          </a:xfrm>
          <a:noFill/>
        </p:grpSpPr>
        <p:sp>
          <p:nvSpPr>
            <p:cNvPr id="46" name="燕尾形 45"/>
            <p:cNvSpPr/>
            <p:nvPr/>
          </p:nvSpPr>
          <p:spPr>
            <a:xfrm>
              <a:off x="4440922" y="2255757"/>
              <a:ext cx="228018" cy="228018"/>
            </a:xfrm>
            <a:prstGeom prst="chevron">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400">
                <a:solidFill>
                  <a:schemeClr val="tx1"/>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47" name="燕尾形 46"/>
            <p:cNvSpPr/>
            <p:nvPr/>
          </p:nvSpPr>
          <p:spPr>
            <a:xfrm>
              <a:off x="4630167" y="2255757"/>
              <a:ext cx="228018" cy="228018"/>
            </a:xfrm>
            <a:prstGeom prst="chevron">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400">
                <a:solidFill>
                  <a:schemeClr val="tx1"/>
                </a:solidFill>
                <a:latin charset="-122" panose="020b0503020204020204" pitchFamily="34" typeface="微软雅黑"/>
                <a:ea charset="-122" panose="020b0503020204020204" pitchFamily="34" typeface="微软雅黑"/>
                <a:sym charset="-122" panose="02010601030101010101" pitchFamily="2" typeface="FZHei-B01S"/>
              </a:endParaRPr>
            </a:p>
          </p:txBody>
        </p:sp>
      </p:grpSp>
      <p:sp>
        <p:nvSpPr>
          <p:cNvPr id="48" name="矩形 47">
            <a:extLst>
              <a:ext uri="{FF2B5EF4-FFF2-40B4-BE49-F238E27FC236}">
                <a16:creationId xmlns:a16="http://schemas.microsoft.com/office/drawing/2014/main" id="{EF0294FD-C292-4C2A-866C-F649E28B8EBC}"/>
              </a:ext>
            </a:extLst>
          </p:cNvPr>
          <p:cNvSpPr/>
          <p:nvPr/>
        </p:nvSpPr>
        <p:spPr>
          <a:xfrm>
            <a:off x="1106843" y="177474"/>
            <a:ext cx="2356025" cy="457200"/>
          </a:xfrm>
          <a:prstGeom prst="rect">
            <a:avLst/>
          </a:prstGeom>
        </p:spPr>
        <p:txBody>
          <a:bodyPr wrap="square">
            <a:spAutoFit/>
          </a:bodyPr>
          <a:lstStyle/>
          <a:p>
            <a:pPr algn="dist"/>
            <a:r>
              <a:rPr altLang="en-US" kern="100" lang="zh-CN" sz="2400">
                <a:solidFill>
                  <a:schemeClr val="bg1"/>
                </a:solidFill>
                <a:latin charset="-122" panose="020b0503020204020204" pitchFamily="34" typeface="微软雅黑"/>
                <a:ea charset="-122" panose="020b0503020204020204" pitchFamily="34" typeface="微软雅黑"/>
                <a:cs charset="0" panose="02020603050405020304" pitchFamily="18" typeface="Times New Roman"/>
                <a:sym charset="-122" panose="02010601030101010101" pitchFamily="2" typeface="FZHei-B01S"/>
              </a:rPr>
              <a:t>输入你的标题</a:t>
            </a:r>
          </a:p>
        </p:txBody>
      </p:sp>
      <p:cxnSp>
        <p:nvCxnSpPr>
          <p:cNvPr id="49" name="直接连接符 48">
            <a:extLst>
              <a:ext uri="{FF2B5EF4-FFF2-40B4-BE49-F238E27FC236}">
                <a16:creationId xmlns:a16="http://schemas.microsoft.com/office/drawing/2014/main" id="{D725EA87-BE66-4F55-AC13-1CD4A4EDC3E1}"/>
              </a:ext>
            </a:extLst>
          </p:cNvPr>
          <p:cNvCxnSpPr/>
          <p:nvPr/>
        </p:nvCxnSpPr>
        <p:spPr>
          <a:xfrm>
            <a:off x="0" y="408306"/>
            <a:ext cx="812801"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50" name="椭圆 49">
            <a:extLst>
              <a:ext uri="{FF2B5EF4-FFF2-40B4-BE49-F238E27FC236}">
                <a16:creationId xmlns:a16="http://schemas.microsoft.com/office/drawing/2014/main" id="{F1A793C9-8348-49EE-ABF1-F4DAADE5D52B}"/>
              </a:ext>
            </a:extLst>
          </p:cNvPr>
          <p:cNvSpPr/>
          <p:nvPr/>
        </p:nvSpPr>
        <p:spPr>
          <a:xfrm>
            <a:off x="812801" y="328296"/>
            <a:ext cx="160020" cy="16002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a:latin charset="-122" panose="020b0503020204020204" pitchFamily="34" typeface="微软雅黑"/>
              <a:ea charset="-122" panose="020b0503020204020204" pitchFamily="34" typeface="微软雅黑"/>
              <a:sym charset="-122" panose="02010601030101010101" pitchFamily="2" typeface="FZHei-B01S"/>
            </a:endParaRPr>
          </a:p>
        </p:txBody>
      </p:sp>
    </p:spTree>
    <p:extLst>
      <p:ext uri="{BB962C8B-B14F-4D97-AF65-F5344CB8AC3E}">
        <p14:creationId val="724719494"/>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 presetSubtype="8">
                                  <p:stCondLst>
                                    <p:cond delay="0"/>
                                  </p:stCondLst>
                                  <p:childTnLst>
                                    <p:set>
                                      <p:cBhvr>
                                        <p:cTn dur="1" fill="hold" id="6">
                                          <p:stCondLst>
                                            <p:cond delay="0"/>
                                          </p:stCondLst>
                                        </p:cTn>
                                        <p:tgtEl>
                                          <p:spTgt spid="10"/>
                                        </p:tgtEl>
                                        <p:attrNameLst>
                                          <p:attrName>style.visibility</p:attrName>
                                        </p:attrNameLst>
                                      </p:cBhvr>
                                      <p:to>
                                        <p:strVal val="visible"/>
                                      </p:to>
                                    </p:set>
                                    <p:anim calcmode="lin" valueType="num">
                                      <p:cBhvr additive="base">
                                        <p:cTn dur="500" fill="hold" id="7"/>
                                        <p:tgtEl>
                                          <p:spTgt spid="10"/>
                                        </p:tgtEl>
                                        <p:attrNameLst>
                                          <p:attrName>ppt_x</p:attrName>
                                        </p:attrNameLst>
                                      </p:cBhvr>
                                      <p:tavLst>
                                        <p:tav tm="0">
                                          <p:val>
                                            <p:strVal val="0-#ppt_w/2"/>
                                          </p:val>
                                        </p:tav>
                                        <p:tav tm="100000">
                                          <p:val>
                                            <p:strVal val="#ppt_x"/>
                                          </p:val>
                                        </p:tav>
                                      </p:tavLst>
                                    </p:anim>
                                    <p:anim calcmode="lin" valueType="num">
                                      <p:cBhvr additive="base">
                                        <p:cTn dur="500" fill="hold" id="8"/>
                                        <p:tgtEl>
                                          <p:spTgt spid="10"/>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2" presetSubtype="8">
                                  <p:stCondLst>
                                    <p:cond delay="0"/>
                                  </p:stCondLst>
                                  <p:childTnLst>
                                    <p:set>
                                      <p:cBhvr>
                                        <p:cTn dur="1" fill="hold" id="11">
                                          <p:stCondLst>
                                            <p:cond delay="0"/>
                                          </p:stCondLst>
                                        </p:cTn>
                                        <p:tgtEl>
                                          <p:spTgt spid="39"/>
                                        </p:tgtEl>
                                        <p:attrNameLst>
                                          <p:attrName>style.visibility</p:attrName>
                                        </p:attrNameLst>
                                      </p:cBhvr>
                                      <p:to>
                                        <p:strVal val="visible"/>
                                      </p:to>
                                    </p:set>
                                    <p:anim calcmode="lin" valueType="num">
                                      <p:cBhvr additive="base">
                                        <p:cTn dur="500" fill="hold" id="12"/>
                                        <p:tgtEl>
                                          <p:spTgt spid="39"/>
                                        </p:tgtEl>
                                        <p:attrNameLst>
                                          <p:attrName>ppt_x</p:attrName>
                                        </p:attrNameLst>
                                      </p:cBhvr>
                                      <p:tavLst>
                                        <p:tav tm="0">
                                          <p:val>
                                            <p:strVal val="0-#ppt_w/2"/>
                                          </p:val>
                                        </p:tav>
                                        <p:tav tm="100000">
                                          <p:val>
                                            <p:strVal val="#ppt_x"/>
                                          </p:val>
                                        </p:tav>
                                      </p:tavLst>
                                    </p:anim>
                                    <p:anim calcmode="lin" valueType="num">
                                      <p:cBhvr additive="base">
                                        <p:cTn dur="500" fill="hold" id="13"/>
                                        <p:tgtEl>
                                          <p:spTgt spid="39"/>
                                        </p:tgtEl>
                                        <p:attrNameLst>
                                          <p:attrName>ppt_y</p:attrName>
                                        </p:attrNameLst>
                                      </p:cBhvr>
                                      <p:tavLst>
                                        <p:tav tm="0">
                                          <p:val>
                                            <p:strVal val="#ppt_y"/>
                                          </p:val>
                                        </p:tav>
                                        <p:tav tm="100000">
                                          <p:val>
                                            <p:strVal val="#ppt_y"/>
                                          </p:val>
                                        </p:tav>
                                      </p:tavLst>
                                    </p:anim>
                                  </p:childTnLst>
                                </p:cTn>
                              </p:par>
                            </p:childTnLst>
                          </p:cTn>
                        </p:par>
                        <p:par>
                          <p:cTn fill="hold" id="14" nodeType="afterGroup">
                            <p:stCondLst>
                              <p:cond delay="1000"/>
                            </p:stCondLst>
                            <p:childTnLst>
                              <p:par>
                                <p:cTn fill="hold" id="15" nodeType="afterEffect" presetClass="entr" presetID="2" presetSubtype="8">
                                  <p:stCondLst>
                                    <p:cond delay="0"/>
                                  </p:stCondLst>
                                  <p:childTnLst>
                                    <p:set>
                                      <p:cBhvr>
                                        <p:cTn dur="1" fill="hold" id="16">
                                          <p:stCondLst>
                                            <p:cond delay="0"/>
                                          </p:stCondLst>
                                        </p:cTn>
                                        <p:tgtEl>
                                          <p:spTgt spid="21"/>
                                        </p:tgtEl>
                                        <p:attrNameLst>
                                          <p:attrName>style.visibility</p:attrName>
                                        </p:attrNameLst>
                                      </p:cBhvr>
                                      <p:to>
                                        <p:strVal val="visible"/>
                                      </p:to>
                                    </p:set>
                                    <p:anim calcmode="lin" valueType="num">
                                      <p:cBhvr additive="base">
                                        <p:cTn dur="500" fill="hold" id="17"/>
                                        <p:tgtEl>
                                          <p:spTgt spid="21"/>
                                        </p:tgtEl>
                                        <p:attrNameLst>
                                          <p:attrName>ppt_x</p:attrName>
                                        </p:attrNameLst>
                                      </p:cBhvr>
                                      <p:tavLst>
                                        <p:tav tm="0">
                                          <p:val>
                                            <p:strVal val="0-#ppt_w/2"/>
                                          </p:val>
                                        </p:tav>
                                        <p:tav tm="100000">
                                          <p:val>
                                            <p:strVal val="#ppt_x"/>
                                          </p:val>
                                        </p:tav>
                                      </p:tavLst>
                                    </p:anim>
                                    <p:anim calcmode="lin" valueType="num">
                                      <p:cBhvr additive="base">
                                        <p:cTn dur="500" fill="hold" id="18"/>
                                        <p:tgtEl>
                                          <p:spTgt spid="21"/>
                                        </p:tgtEl>
                                        <p:attrNameLst>
                                          <p:attrName>ppt_y</p:attrName>
                                        </p:attrNameLst>
                                      </p:cBhvr>
                                      <p:tavLst>
                                        <p:tav tm="0">
                                          <p:val>
                                            <p:strVal val="#ppt_y"/>
                                          </p:val>
                                        </p:tav>
                                        <p:tav tm="100000">
                                          <p:val>
                                            <p:strVal val="#ppt_y"/>
                                          </p:val>
                                        </p:tav>
                                      </p:tavLst>
                                    </p:anim>
                                  </p:childTnLst>
                                </p:cTn>
                              </p:par>
                            </p:childTnLst>
                          </p:cTn>
                        </p:par>
                        <p:par>
                          <p:cTn fill="hold" id="19" nodeType="afterGroup">
                            <p:stCondLst>
                              <p:cond delay="1500"/>
                            </p:stCondLst>
                            <p:childTnLst>
                              <p:par>
                                <p:cTn fill="hold" id="20" nodeType="afterEffect" presetClass="entr" presetID="2" presetSubtype="8">
                                  <p:stCondLst>
                                    <p:cond delay="0"/>
                                  </p:stCondLst>
                                  <p:childTnLst>
                                    <p:set>
                                      <p:cBhvr>
                                        <p:cTn dur="1" fill="hold" id="21">
                                          <p:stCondLst>
                                            <p:cond delay="0"/>
                                          </p:stCondLst>
                                        </p:cTn>
                                        <p:tgtEl>
                                          <p:spTgt spid="45"/>
                                        </p:tgtEl>
                                        <p:attrNameLst>
                                          <p:attrName>style.visibility</p:attrName>
                                        </p:attrNameLst>
                                      </p:cBhvr>
                                      <p:to>
                                        <p:strVal val="visible"/>
                                      </p:to>
                                    </p:set>
                                    <p:anim calcmode="lin" valueType="num">
                                      <p:cBhvr additive="base">
                                        <p:cTn dur="500" fill="hold" id="22"/>
                                        <p:tgtEl>
                                          <p:spTgt spid="45"/>
                                        </p:tgtEl>
                                        <p:attrNameLst>
                                          <p:attrName>ppt_x</p:attrName>
                                        </p:attrNameLst>
                                      </p:cBhvr>
                                      <p:tavLst>
                                        <p:tav tm="0">
                                          <p:val>
                                            <p:strVal val="0-#ppt_w/2"/>
                                          </p:val>
                                        </p:tav>
                                        <p:tav tm="100000">
                                          <p:val>
                                            <p:strVal val="#ppt_x"/>
                                          </p:val>
                                        </p:tav>
                                      </p:tavLst>
                                    </p:anim>
                                    <p:anim calcmode="lin" valueType="num">
                                      <p:cBhvr additive="base">
                                        <p:cTn dur="500" fill="hold" id="23"/>
                                        <p:tgtEl>
                                          <p:spTgt spid="45"/>
                                        </p:tgtEl>
                                        <p:attrNameLst>
                                          <p:attrName>ppt_y</p:attrName>
                                        </p:attrNameLst>
                                      </p:cBhvr>
                                      <p:tavLst>
                                        <p:tav tm="0">
                                          <p:val>
                                            <p:strVal val="#ppt_y"/>
                                          </p:val>
                                        </p:tav>
                                        <p:tav tm="100000">
                                          <p:val>
                                            <p:strVal val="#ppt_y"/>
                                          </p:val>
                                        </p:tav>
                                      </p:tavLst>
                                    </p:anim>
                                  </p:childTnLst>
                                </p:cTn>
                              </p:par>
                            </p:childTnLst>
                          </p:cTn>
                        </p:par>
                        <p:par>
                          <p:cTn fill="hold" id="24" nodeType="afterGroup">
                            <p:stCondLst>
                              <p:cond delay="2000"/>
                            </p:stCondLst>
                            <p:childTnLst>
                              <p:par>
                                <p:cTn fill="hold" id="25" nodeType="afterEffect" presetClass="entr" presetID="2" presetSubtype="8">
                                  <p:stCondLst>
                                    <p:cond delay="0"/>
                                  </p:stCondLst>
                                  <p:childTnLst>
                                    <p:set>
                                      <p:cBhvr>
                                        <p:cTn dur="1" fill="hold" id="26">
                                          <p:stCondLst>
                                            <p:cond delay="0"/>
                                          </p:stCondLst>
                                        </p:cTn>
                                        <p:tgtEl>
                                          <p:spTgt spid="27"/>
                                        </p:tgtEl>
                                        <p:attrNameLst>
                                          <p:attrName>style.visibility</p:attrName>
                                        </p:attrNameLst>
                                      </p:cBhvr>
                                      <p:to>
                                        <p:strVal val="visible"/>
                                      </p:to>
                                    </p:set>
                                    <p:anim calcmode="lin" valueType="num">
                                      <p:cBhvr additive="base">
                                        <p:cTn dur="500" fill="hold" id="27"/>
                                        <p:tgtEl>
                                          <p:spTgt spid="27"/>
                                        </p:tgtEl>
                                        <p:attrNameLst>
                                          <p:attrName>ppt_x</p:attrName>
                                        </p:attrNameLst>
                                      </p:cBhvr>
                                      <p:tavLst>
                                        <p:tav tm="0">
                                          <p:val>
                                            <p:strVal val="0-#ppt_w/2"/>
                                          </p:val>
                                        </p:tav>
                                        <p:tav tm="100000">
                                          <p:val>
                                            <p:strVal val="#ppt_x"/>
                                          </p:val>
                                        </p:tav>
                                      </p:tavLst>
                                    </p:anim>
                                    <p:anim calcmode="lin" valueType="num">
                                      <p:cBhvr additive="base">
                                        <p:cTn dur="500" fill="hold" id="28"/>
                                        <p:tgtEl>
                                          <p:spTgt spid="27"/>
                                        </p:tgtEl>
                                        <p:attrNameLst>
                                          <p:attrName>ppt_y</p:attrName>
                                        </p:attrNameLst>
                                      </p:cBhvr>
                                      <p:tavLst>
                                        <p:tav tm="0">
                                          <p:val>
                                            <p:strVal val="#ppt_y"/>
                                          </p:val>
                                        </p:tav>
                                        <p:tav tm="100000">
                                          <p:val>
                                            <p:strVal val="#ppt_y"/>
                                          </p:val>
                                        </p:tav>
                                      </p:tavLst>
                                    </p:anim>
                                  </p:childTnLst>
                                </p:cTn>
                              </p:par>
                            </p:childTnLst>
                          </p:cTn>
                        </p:par>
                        <p:par>
                          <p:cTn fill="hold" id="29" nodeType="afterGroup">
                            <p:stCondLst>
                              <p:cond delay="2500"/>
                            </p:stCondLst>
                            <p:childTnLst>
                              <p:par>
                                <p:cTn fill="hold" id="30" nodeType="afterEffect" presetClass="entr" presetID="2" presetSubtype="8">
                                  <p:stCondLst>
                                    <p:cond delay="0"/>
                                  </p:stCondLst>
                                  <p:childTnLst>
                                    <p:set>
                                      <p:cBhvr>
                                        <p:cTn dur="1" fill="hold" id="31">
                                          <p:stCondLst>
                                            <p:cond delay="0"/>
                                          </p:stCondLst>
                                        </p:cTn>
                                        <p:tgtEl>
                                          <p:spTgt spid="42"/>
                                        </p:tgtEl>
                                        <p:attrNameLst>
                                          <p:attrName>style.visibility</p:attrName>
                                        </p:attrNameLst>
                                      </p:cBhvr>
                                      <p:to>
                                        <p:strVal val="visible"/>
                                      </p:to>
                                    </p:set>
                                    <p:anim calcmode="lin" valueType="num">
                                      <p:cBhvr additive="base">
                                        <p:cTn dur="500" fill="hold" id="32"/>
                                        <p:tgtEl>
                                          <p:spTgt spid="42"/>
                                        </p:tgtEl>
                                        <p:attrNameLst>
                                          <p:attrName>ppt_x</p:attrName>
                                        </p:attrNameLst>
                                      </p:cBhvr>
                                      <p:tavLst>
                                        <p:tav tm="0">
                                          <p:val>
                                            <p:strVal val="0-#ppt_w/2"/>
                                          </p:val>
                                        </p:tav>
                                        <p:tav tm="100000">
                                          <p:val>
                                            <p:strVal val="#ppt_x"/>
                                          </p:val>
                                        </p:tav>
                                      </p:tavLst>
                                    </p:anim>
                                    <p:anim calcmode="lin" valueType="num">
                                      <p:cBhvr additive="base">
                                        <p:cTn dur="500" fill="hold" id="33"/>
                                        <p:tgtEl>
                                          <p:spTgt spid="42"/>
                                        </p:tgtEl>
                                        <p:attrNameLst>
                                          <p:attrName>ppt_y</p:attrName>
                                        </p:attrNameLst>
                                      </p:cBhvr>
                                      <p:tavLst>
                                        <p:tav tm="0">
                                          <p:val>
                                            <p:strVal val="#ppt_y"/>
                                          </p:val>
                                        </p:tav>
                                        <p:tav tm="100000">
                                          <p:val>
                                            <p:strVal val="#ppt_y"/>
                                          </p:val>
                                        </p:tav>
                                      </p:tavLst>
                                    </p:anim>
                                  </p:childTnLst>
                                </p:cTn>
                              </p:par>
                            </p:childTnLst>
                          </p:cTn>
                        </p:par>
                        <p:par>
                          <p:cTn fill="hold" id="34" nodeType="afterGroup">
                            <p:stCondLst>
                              <p:cond delay="3000"/>
                            </p:stCondLst>
                            <p:childTnLst>
                              <p:par>
                                <p:cTn fill="hold" id="35" nodeType="afterEffect" presetClass="entr" presetID="2" presetSubtype="8">
                                  <p:stCondLst>
                                    <p:cond delay="0"/>
                                  </p:stCondLst>
                                  <p:childTnLst>
                                    <p:set>
                                      <p:cBhvr>
                                        <p:cTn dur="1" fill="hold" id="36">
                                          <p:stCondLst>
                                            <p:cond delay="0"/>
                                          </p:stCondLst>
                                        </p:cTn>
                                        <p:tgtEl>
                                          <p:spTgt spid="33"/>
                                        </p:tgtEl>
                                        <p:attrNameLst>
                                          <p:attrName>style.visibility</p:attrName>
                                        </p:attrNameLst>
                                      </p:cBhvr>
                                      <p:to>
                                        <p:strVal val="visible"/>
                                      </p:to>
                                    </p:set>
                                    <p:anim calcmode="lin" valueType="num">
                                      <p:cBhvr additive="base">
                                        <p:cTn dur="500" fill="hold" id="37"/>
                                        <p:tgtEl>
                                          <p:spTgt spid="33"/>
                                        </p:tgtEl>
                                        <p:attrNameLst>
                                          <p:attrName>ppt_x</p:attrName>
                                        </p:attrNameLst>
                                      </p:cBhvr>
                                      <p:tavLst>
                                        <p:tav tm="0">
                                          <p:val>
                                            <p:strVal val="0-#ppt_w/2"/>
                                          </p:val>
                                        </p:tav>
                                        <p:tav tm="100000">
                                          <p:val>
                                            <p:strVal val="#ppt_x"/>
                                          </p:val>
                                        </p:tav>
                                      </p:tavLst>
                                    </p:anim>
                                    <p:anim calcmode="lin" valueType="num">
                                      <p:cBhvr additive="base">
                                        <p:cTn dur="500" fill="hold" id="38"/>
                                        <p:tgtEl>
                                          <p:spTgt spid="33"/>
                                        </p:tgtEl>
                                        <p:attrNameLst>
                                          <p:attrName>ppt_y</p:attrName>
                                        </p:attrNameLst>
                                      </p:cBhvr>
                                      <p:tavLst>
                                        <p:tav tm="0">
                                          <p:val>
                                            <p:strVal val="#ppt_y"/>
                                          </p:val>
                                        </p:tav>
                                        <p:tav tm="100000">
                                          <p:val>
                                            <p:strVal val="#ppt_y"/>
                                          </p:val>
                                        </p:tav>
                                      </p:tavLst>
                                    </p:anim>
                                  </p:childTnLst>
                                </p:cTn>
                              </p:par>
                            </p:childTnLst>
                          </p:cTn>
                        </p:par>
                        <p:par>
                          <p:cTn fill="hold" id="39" nodeType="afterGroup">
                            <p:stCondLst>
                              <p:cond delay="3500"/>
                            </p:stCondLst>
                            <p:childTnLst>
                              <p:par>
                                <p:cTn fill="hold" id="40" nodeType="afterEffect" presetClass="entr" presetID="42" presetSubtype="0">
                                  <p:stCondLst>
                                    <p:cond delay="0"/>
                                  </p:stCondLst>
                                  <p:childTnLst>
                                    <p:set>
                                      <p:cBhvr>
                                        <p:cTn dur="1" fill="hold" id="41">
                                          <p:stCondLst>
                                            <p:cond delay="0"/>
                                          </p:stCondLst>
                                        </p:cTn>
                                        <p:tgtEl>
                                          <p:spTgt spid="16"/>
                                        </p:tgtEl>
                                        <p:attrNameLst>
                                          <p:attrName>style.visibility</p:attrName>
                                        </p:attrNameLst>
                                      </p:cBhvr>
                                      <p:to>
                                        <p:strVal val="visible"/>
                                      </p:to>
                                    </p:set>
                                    <p:animEffect filter="fade" transition="in">
                                      <p:cBhvr>
                                        <p:cTn dur="1000" id="42"/>
                                        <p:tgtEl>
                                          <p:spTgt spid="16"/>
                                        </p:tgtEl>
                                      </p:cBhvr>
                                    </p:animEffect>
                                    <p:anim calcmode="lin" valueType="num">
                                      <p:cBhvr>
                                        <p:cTn dur="1000" fill="hold" id="43"/>
                                        <p:tgtEl>
                                          <p:spTgt spid="16"/>
                                        </p:tgtEl>
                                        <p:attrNameLst>
                                          <p:attrName>ppt_x</p:attrName>
                                        </p:attrNameLst>
                                      </p:cBhvr>
                                      <p:tavLst>
                                        <p:tav tm="0">
                                          <p:val>
                                            <p:strVal val="#ppt_x"/>
                                          </p:val>
                                        </p:tav>
                                        <p:tav tm="100000">
                                          <p:val>
                                            <p:strVal val="#ppt_x"/>
                                          </p:val>
                                        </p:tav>
                                      </p:tavLst>
                                    </p:anim>
                                    <p:anim calcmode="lin" valueType="num">
                                      <p:cBhvr>
                                        <p:cTn dur="1000" fill="hold" id="44"/>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椭圆 9"/>
          <p:cNvSpPr/>
          <p:nvPr/>
        </p:nvSpPr>
        <p:spPr>
          <a:xfrm>
            <a:off x="1559496" y="2204864"/>
            <a:ext cx="1800200" cy="1800200"/>
          </a:xfrm>
          <a:prstGeom prst="ellipse">
            <a:avLst/>
          </a:prstGeom>
          <a:noFill/>
          <a:ln w="31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3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75%</a:t>
            </a:r>
          </a:p>
        </p:txBody>
      </p:sp>
      <p:sp>
        <p:nvSpPr>
          <p:cNvPr id="11" name="椭圆 10"/>
          <p:cNvSpPr/>
          <p:nvPr/>
        </p:nvSpPr>
        <p:spPr>
          <a:xfrm>
            <a:off x="3983765" y="2204864"/>
            <a:ext cx="1800200" cy="1800200"/>
          </a:xfrm>
          <a:prstGeom prst="ellipse">
            <a:avLst/>
          </a:prstGeom>
          <a:noFill/>
          <a:ln w="31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lvl="0"/>
            <a:r>
              <a:rPr altLang="zh-CN" lang="en-US" sz="3600">
                <a:solidFill>
                  <a:prstClr val="white"/>
                </a:solidFill>
                <a:latin charset="-122" panose="020b0503020204020204" pitchFamily="34" typeface="微软雅黑"/>
                <a:ea charset="-122" panose="020b0503020204020204" pitchFamily="34" typeface="微软雅黑"/>
                <a:sym charset="-122" panose="02010601030101010101" pitchFamily="2" typeface="FZHei-B01S"/>
              </a:rPr>
              <a:t>50%</a:t>
            </a:r>
          </a:p>
        </p:txBody>
      </p:sp>
      <p:sp>
        <p:nvSpPr>
          <p:cNvPr id="12" name="椭圆 11"/>
          <p:cNvSpPr/>
          <p:nvPr/>
        </p:nvSpPr>
        <p:spPr>
          <a:xfrm>
            <a:off x="6408035" y="2204864"/>
            <a:ext cx="1800200" cy="1800200"/>
          </a:xfrm>
          <a:prstGeom prst="ellipse">
            <a:avLst/>
          </a:prstGeom>
          <a:noFill/>
          <a:ln w="31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lvl="0"/>
            <a:r>
              <a:rPr altLang="zh-CN" lang="en-US" sz="3600">
                <a:solidFill>
                  <a:prstClr val="white"/>
                </a:solidFill>
                <a:latin charset="-122" panose="020b0503020204020204" pitchFamily="34" typeface="微软雅黑"/>
                <a:ea charset="-122" panose="020b0503020204020204" pitchFamily="34" typeface="微软雅黑"/>
                <a:sym charset="-122" panose="02010601030101010101" pitchFamily="2" typeface="FZHei-B01S"/>
              </a:rPr>
              <a:t>25%</a:t>
            </a:r>
          </a:p>
        </p:txBody>
      </p:sp>
      <p:sp>
        <p:nvSpPr>
          <p:cNvPr id="13" name="椭圆 12"/>
          <p:cNvSpPr/>
          <p:nvPr/>
        </p:nvSpPr>
        <p:spPr>
          <a:xfrm>
            <a:off x="8832304" y="2204864"/>
            <a:ext cx="1800200" cy="1800200"/>
          </a:xfrm>
          <a:prstGeom prst="ellipse">
            <a:avLst/>
          </a:prstGeom>
          <a:noFill/>
          <a:ln w="31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lvl="0"/>
            <a:r>
              <a:rPr altLang="zh-CN" lang="en-US" sz="3600">
                <a:solidFill>
                  <a:prstClr val="white"/>
                </a:solidFill>
                <a:latin charset="-122" panose="020b0503020204020204" pitchFamily="34" typeface="微软雅黑"/>
                <a:ea charset="-122" panose="020b0503020204020204" pitchFamily="34" typeface="微软雅黑"/>
                <a:sym charset="-122" panose="02010601030101010101" pitchFamily="2" typeface="FZHei-B01S"/>
              </a:rPr>
              <a:t>10%</a:t>
            </a:r>
          </a:p>
        </p:txBody>
      </p:sp>
      <p:sp>
        <p:nvSpPr>
          <p:cNvPr id="14" name="椭圆 85"/>
          <p:cNvSpPr/>
          <p:nvPr/>
        </p:nvSpPr>
        <p:spPr>
          <a:xfrm>
            <a:off x="1559496" y="2203748"/>
            <a:ext cx="1800200" cy="1800200"/>
          </a:xfrm>
          <a:custGeom>
            <a:gdLst>
              <a:gd fmla="*/ 900100 w 1800200" name="connsiteX0"/>
              <a:gd fmla="*/ 0 h 1800200" name="connsiteY0"/>
              <a:gd fmla="*/ 1800200 w 1800200" name="connsiteX1"/>
              <a:gd fmla="*/ 900100 h 1800200" name="connsiteY1"/>
              <a:gd fmla="*/ 900100 w 1800200" name="connsiteX2"/>
              <a:gd fmla="*/ 1800200 h 1800200" name="connsiteY2"/>
              <a:gd fmla="*/ 0 w 1800200" name="connsiteX3"/>
              <a:gd fmla="*/ 900100 h 1800200" name="connsiteY3"/>
              <a:gd fmla="*/ 991540 w 1800200" name="connsiteX4"/>
              <a:gd fmla="*/ 91440 h 1800200" name="connsiteY4"/>
            </a:gdLst>
            <a:cxnLst>
              <a:cxn ang="0">
                <a:pos x="connsiteX0" y="connsiteY0"/>
              </a:cxn>
              <a:cxn ang="0">
                <a:pos x="connsiteX1" y="connsiteY1"/>
              </a:cxn>
              <a:cxn ang="0">
                <a:pos x="connsiteX2" y="connsiteY2"/>
              </a:cxn>
              <a:cxn ang="0">
                <a:pos x="connsiteX3" y="connsiteY3"/>
              </a:cxn>
            </a:cxnLst>
            <a:rect b="b" l="l" r="r" t="t"/>
            <a:pathLst>
              <a:path h="1800200" w="1800200">
                <a:moveTo>
                  <a:pt x="900100" y="0"/>
                </a:moveTo>
                <a:cubicBezTo>
                  <a:pt x="1397212" y="0"/>
                  <a:pt x="1800200" y="402988"/>
                  <a:pt x="1800200" y="900100"/>
                </a:cubicBezTo>
                <a:cubicBezTo>
                  <a:pt x="1800200" y="1397212"/>
                  <a:pt x="1397212" y="1800200"/>
                  <a:pt x="900100" y="1800200"/>
                </a:cubicBezTo>
                <a:cubicBezTo>
                  <a:pt x="402988" y="1800200"/>
                  <a:pt x="0" y="1397212"/>
                  <a:pt x="0" y="900100"/>
                </a:cubicBezTo>
              </a:path>
            </a:pathLst>
          </a:custGeom>
          <a:no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5" name="椭圆 85"/>
          <p:cNvSpPr/>
          <p:nvPr/>
        </p:nvSpPr>
        <p:spPr>
          <a:xfrm>
            <a:off x="4883866" y="2203748"/>
            <a:ext cx="900100" cy="1800200"/>
          </a:xfrm>
          <a:custGeom>
            <a:gdLst>
              <a:gd fmla="*/ 0 w 900100" name="connsiteX0"/>
              <a:gd fmla="*/ 0 h 1800200" name="connsiteY0"/>
              <a:gd fmla="*/ 900100 w 900100" name="connsiteX1"/>
              <a:gd fmla="*/ 900100 h 1800200" name="connsiteY1"/>
              <a:gd fmla="*/ 0 w 900100" name="connsiteX2"/>
              <a:gd fmla="*/ 1800200 h 1800200" name="connsiteY2"/>
              <a:gd fmla="*/ 0 w 1800200" name="connsiteX3"/>
              <a:gd fmla="*/ 900100 h 1800200" name="connsiteY3"/>
              <a:gd fmla="*/ 991540 w 1800200" name="connsiteX4"/>
              <a:gd fmla="*/ 91440 h 1800200" name="connsiteY4"/>
            </a:gdLst>
            <a:cxnLst>
              <a:cxn ang="0">
                <a:pos x="connsiteX0" y="connsiteY0"/>
              </a:cxn>
              <a:cxn ang="0">
                <a:pos x="connsiteX1" y="connsiteY1"/>
              </a:cxn>
              <a:cxn ang="0">
                <a:pos x="connsiteX2" y="connsiteY2"/>
              </a:cxn>
            </a:cxnLst>
            <a:rect b="b" l="l" r="r" t="t"/>
            <a:pathLst>
              <a:path h="1800200" w="900100">
                <a:moveTo>
                  <a:pt x="0" y="0"/>
                </a:moveTo>
                <a:cubicBezTo>
                  <a:pt x="497112" y="0"/>
                  <a:pt x="900100" y="402988"/>
                  <a:pt x="900100" y="900100"/>
                </a:cubicBezTo>
                <a:cubicBezTo>
                  <a:pt x="900100" y="1397212"/>
                  <a:pt x="497112" y="1800200"/>
                  <a:pt x="0" y="1800200"/>
                </a:cubicBezTo>
              </a:path>
            </a:pathLst>
          </a:cu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6" name="椭圆 85"/>
          <p:cNvSpPr/>
          <p:nvPr/>
        </p:nvSpPr>
        <p:spPr>
          <a:xfrm>
            <a:off x="7308135" y="2203749"/>
            <a:ext cx="900100" cy="900100"/>
          </a:xfrm>
          <a:custGeom>
            <a:gdLst>
              <a:gd fmla="*/ 0 w 900100" name="connsiteX0"/>
              <a:gd fmla="*/ 0 h 900100" name="connsiteY0"/>
              <a:gd fmla="*/ 900100 w 900100" name="connsiteX1"/>
              <a:gd fmla="*/ 900100 h 900100" name="connsiteY1"/>
              <a:gd fmla="*/ 0 w 900100" name="connsiteX2"/>
              <a:gd fmla="*/ 1800200 h 1800200" name="connsiteY2"/>
              <a:gd fmla="*/ 0 w 1800200" name="connsiteX3"/>
              <a:gd fmla="*/ 900100 h 1800200" name="connsiteY3"/>
              <a:gd fmla="*/ 991540 w 1800200" name="connsiteX4"/>
              <a:gd fmla="*/ 91440 h 1800200" name="connsiteY4"/>
            </a:gdLst>
            <a:cxnLst>
              <a:cxn ang="0">
                <a:pos x="connsiteX0" y="connsiteY0"/>
              </a:cxn>
              <a:cxn ang="0">
                <a:pos x="connsiteX1" y="connsiteY1"/>
              </a:cxn>
            </a:cxnLst>
            <a:rect b="b" l="l" r="r" t="t"/>
            <a:pathLst>
              <a:path h="900100" w="900100">
                <a:moveTo>
                  <a:pt x="0" y="0"/>
                </a:moveTo>
                <a:cubicBezTo>
                  <a:pt x="497112" y="0"/>
                  <a:pt x="900100" y="402988"/>
                  <a:pt x="900100" y="900100"/>
                </a:cubicBezTo>
              </a:path>
            </a:pathLst>
          </a:custGeom>
          <a:no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7" name="椭圆 85"/>
          <p:cNvSpPr/>
          <p:nvPr/>
        </p:nvSpPr>
        <p:spPr>
          <a:xfrm>
            <a:off x="9732405" y="2203331"/>
            <a:ext cx="417279" cy="101720"/>
          </a:xfrm>
          <a:custGeom>
            <a:gdLst>
              <a:gd fmla="*/ 0 w 417278" name="connsiteX0"/>
              <a:gd fmla="*/ 418 h 101720" name="connsiteY0"/>
              <a:gd fmla="*/ 417278 w 417278" name="connsiteX1"/>
              <a:gd fmla="*/ 101720 h 101720" name="connsiteY1"/>
              <a:gd fmla="*/ 900100 w 900100" name="connsiteX2"/>
              <a:gd fmla="*/ 900430 h 900430" name="connsiteY2"/>
              <a:gd fmla="*/ 0 w 1800200" name="connsiteX3"/>
              <a:gd fmla="*/ 900100 h 1800200" name="connsiteY3"/>
              <a:gd fmla="*/ 991540 w 1800200" name="connsiteX4"/>
              <a:gd fmla="*/ 91440 h 1800200" name="connsiteY4"/>
            </a:gdLst>
            <a:cxnLst>
              <a:cxn ang="0">
                <a:pos x="connsiteX0" y="connsiteY0"/>
              </a:cxn>
              <a:cxn ang="0">
                <a:pos x="connsiteX1" y="connsiteY1"/>
              </a:cxn>
            </a:cxnLst>
            <a:rect b="b" l="l" r="r" t="t"/>
            <a:pathLst>
              <a:path h="101720" w="417278">
                <a:moveTo>
                  <a:pt x="0" y="418"/>
                </a:moveTo>
                <a:cubicBezTo>
                  <a:pt x="158143" y="-3915"/>
                  <a:pt x="282947" y="25091"/>
                  <a:pt x="417278" y="101720"/>
                </a:cubicBezTo>
              </a:path>
            </a:pathLst>
          </a:cu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8" name="TextBox 90"/>
          <p:cNvSpPr txBox="1"/>
          <p:nvPr/>
        </p:nvSpPr>
        <p:spPr>
          <a:xfrm>
            <a:off x="992369" y="4361409"/>
            <a:ext cx="2722880" cy="1920240"/>
          </a:xfrm>
          <a:prstGeom prst="rect">
            <a:avLst/>
          </a:prstGeom>
          <a:noFill/>
        </p:spPr>
        <p:txBody>
          <a:bodyPr rtlCol="0" wrap="none">
            <a:spAutoFit/>
          </a:bodyPr>
          <a:lstStyle/>
          <a:p>
            <a:pPr algn="ctr"/>
            <a:r>
              <a:rPr altLang="en-US" lang="zh-CN" sz="2000">
                <a:solidFill>
                  <a:schemeClr val="bg1"/>
                </a:solidFill>
                <a:latin charset="-122" panose="020b0503020204020204" pitchFamily="34" typeface="微软雅黑"/>
                <a:ea charset="-122" panose="020b0503020204020204" pitchFamily="34" typeface="微软雅黑"/>
                <a:cs charset="-122" pitchFamily="2" typeface="华文黑体"/>
                <a:sym charset="-122" panose="02010601030101010101" pitchFamily="2" typeface="FZHei-B01S"/>
              </a:rPr>
              <a:t>单击添加标题</a:t>
            </a:r>
          </a:p>
          <a:p>
            <a:pPr algn="ctr"/>
            <a:endParaRPr altLang="en-US" lang="zh-CN" sz="2000">
              <a:solidFill>
                <a:schemeClr val="bg1"/>
              </a:solidFill>
              <a:latin charset="-122" panose="020b0503020204020204" pitchFamily="34" typeface="微软雅黑"/>
              <a:ea charset="-122" panose="020b0503020204020204" pitchFamily="34" typeface="微软雅黑"/>
              <a:cs charset="-122" pitchFamily="2" typeface="华文黑体"/>
              <a:sym charset="-122" panose="02010601030101010101" pitchFamily="2" typeface="FZHei-B01S"/>
            </a:endParaRPr>
          </a:p>
          <a:p>
            <a:pPr algn="ctr"/>
            <a:r>
              <a:rPr altLang="en-US" lang="zh-CN" sz="2000">
                <a:solidFill>
                  <a:schemeClr val="bg1"/>
                </a:solidFill>
                <a:latin charset="-122" panose="020b0503020204020204" pitchFamily="34" typeface="微软雅黑"/>
                <a:ea charset="-122" panose="020b0503020204020204" pitchFamily="34" typeface="微软雅黑"/>
                <a:cs charset="-122" pitchFamily="2" typeface="华文黑体"/>
                <a:sym charset="-122" panose="02010601030101010101" pitchFamily="2" typeface="FZHei-B01S"/>
              </a:rPr>
              <a:t>单击添加文本单击添加</a:t>
            </a:r>
          </a:p>
          <a:p>
            <a:pPr algn="ctr"/>
            <a:r>
              <a:rPr altLang="en-US" lang="zh-CN" sz="2000">
                <a:solidFill>
                  <a:schemeClr val="bg1"/>
                </a:solidFill>
                <a:latin charset="-122" panose="020b0503020204020204" pitchFamily="34" typeface="微软雅黑"/>
                <a:ea charset="-122" panose="020b0503020204020204" pitchFamily="34" typeface="微软雅黑"/>
                <a:cs charset="-122" pitchFamily="2" typeface="华文黑体"/>
                <a:sym charset="-122" panose="02010601030101010101" pitchFamily="2" typeface="FZHei-B01S"/>
              </a:rPr>
              <a:t>文本单击添加文本单击</a:t>
            </a:r>
          </a:p>
          <a:p>
            <a:pPr algn="ctr"/>
            <a:r>
              <a:rPr altLang="en-US" lang="zh-CN" sz="2000">
                <a:solidFill>
                  <a:schemeClr val="bg1"/>
                </a:solidFill>
                <a:latin charset="-122" panose="020b0503020204020204" pitchFamily="34" typeface="微软雅黑"/>
                <a:ea charset="-122" panose="020b0503020204020204" pitchFamily="34" typeface="微软雅黑"/>
                <a:cs charset="-122" pitchFamily="2" typeface="华文黑体"/>
                <a:sym charset="-122" panose="02010601030101010101" pitchFamily="2" typeface="FZHei-B01S"/>
              </a:rPr>
              <a:t>添加文本单击添加文本</a:t>
            </a:r>
          </a:p>
          <a:p>
            <a:pPr algn="ctr"/>
            <a:r>
              <a:rPr altLang="en-US" lang="zh-CN" sz="2000">
                <a:solidFill>
                  <a:schemeClr val="bg1"/>
                </a:solidFill>
                <a:latin charset="-122" panose="020b0503020204020204" pitchFamily="34" typeface="微软雅黑"/>
                <a:ea charset="-122" panose="020b0503020204020204" pitchFamily="34" typeface="微软雅黑"/>
                <a:cs charset="-122" pitchFamily="2" typeface="华文黑体"/>
                <a:sym charset="-122" panose="02010601030101010101" pitchFamily="2" typeface="FZHei-B01S"/>
              </a:rPr>
              <a:t>单击添加文本</a:t>
            </a:r>
          </a:p>
        </p:txBody>
      </p:sp>
      <p:sp>
        <p:nvSpPr>
          <p:cNvPr id="19" name="TextBox 92"/>
          <p:cNvSpPr txBox="1"/>
          <p:nvPr/>
        </p:nvSpPr>
        <p:spPr>
          <a:xfrm>
            <a:off x="3522425" y="4361408"/>
            <a:ext cx="2722880" cy="1615440"/>
          </a:xfrm>
          <a:prstGeom prst="rect">
            <a:avLst/>
          </a:prstGeom>
          <a:noFill/>
        </p:spPr>
        <p:txBody>
          <a:bodyPr rtlCol="0" wrap="none">
            <a:spAutoFit/>
          </a:bodyPr>
          <a:lstStyle/>
          <a:p>
            <a:pPr algn="ctr"/>
            <a:r>
              <a:rPr altLang="en-US" lang="zh-CN" sz="2000">
                <a:solidFill>
                  <a:schemeClr val="bg1"/>
                </a:solidFill>
                <a:latin charset="-122" panose="020b0503020204020204" pitchFamily="34" typeface="微软雅黑"/>
                <a:ea charset="-122" panose="020b0503020204020204" pitchFamily="34" typeface="微软雅黑"/>
                <a:cs charset="-122" pitchFamily="2" typeface="华文黑体"/>
                <a:sym charset="-122" panose="02010601030101010101" pitchFamily="2" typeface="FZHei-B01S"/>
              </a:rPr>
              <a:t>单击添加标题</a:t>
            </a:r>
          </a:p>
          <a:p>
            <a:pPr algn="ctr"/>
            <a:endParaRPr altLang="en-US" lang="zh-CN" sz="2000">
              <a:solidFill>
                <a:schemeClr val="bg1"/>
              </a:solidFill>
              <a:latin charset="-122" panose="020b0503020204020204" pitchFamily="34" typeface="微软雅黑"/>
              <a:ea charset="-122" panose="020b0503020204020204" pitchFamily="34" typeface="微软雅黑"/>
              <a:cs charset="-122" pitchFamily="2" typeface="华文黑体"/>
              <a:sym charset="-122" panose="02010601030101010101" pitchFamily="2" typeface="FZHei-B01S"/>
            </a:endParaRPr>
          </a:p>
          <a:p>
            <a:pPr algn="ctr"/>
            <a:r>
              <a:rPr altLang="en-US" lang="zh-CN" sz="2000">
                <a:solidFill>
                  <a:schemeClr val="bg1"/>
                </a:solidFill>
                <a:latin charset="-122" panose="020b0503020204020204" pitchFamily="34" typeface="微软雅黑"/>
                <a:ea charset="-122" panose="020b0503020204020204" pitchFamily="34" typeface="微软雅黑"/>
                <a:cs charset="-122" pitchFamily="2" typeface="华文黑体"/>
                <a:sym charset="-122" panose="02010601030101010101" pitchFamily="2" typeface="FZHei-B01S"/>
              </a:rPr>
              <a:t>单击添加文本单击添加</a:t>
            </a:r>
          </a:p>
          <a:p>
            <a:pPr algn="ctr"/>
            <a:r>
              <a:rPr altLang="en-US" lang="zh-CN" sz="2000">
                <a:solidFill>
                  <a:schemeClr val="bg1"/>
                </a:solidFill>
                <a:latin charset="-122" panose="020b0503020204020204" pitchFamily="34" typeface="微软雅黑"/>
                <a:ea charset="-122" panose="020b0503020204020204" pitchFamily="34" typeface="微软雅黑"/>
                <a:cs charset="-122" pitchFamily="2" typeface="华文黑体"/>
                <a:sym charset="-122" panose="02010601030101010101" pitchFamily="2" typeface="FZHei-B01S"/>
              </a:rPr>
              <a:t>文本单击添加文本单击</a:t>
            </a:r>
          </a:p>
          <a:p>
            <a:pPr algn="ctr"/>
            <a:r>
              <a:rPr altLang="en-US" lang="zh-CN" sz="2000">
                <a:solidFill>
                  <a:schemeClr val="bg1"/>
                </a:solidFill>
                <a:latin charset="-122" panose="020b0503020204020204" pitchFamily="34" typeface="微软雅黑"/>
                <a:ea charset="-122" panose="020b0503020204020204" pitchFamily="34" typeface="微软雅黑"/>
                <a:cs charset="-122" pitchFamily="2" typeface="华文黑体"/>
                <a:sym charset="-122" panose="02010601030101010101" pitchFamily="2" typeface="FZHei-B01S"/>
              </a:rPr>
              <a:t>添加文本单击添加文本</a:t>
            </a:r>
          </a:p>
        </p:txBody>
      </p:sp>
      <p:sp>
        <p:nvSpPr>
          <p:cNvPr id="20" name="TextBox 93"/>
          <p:cNvSpPr txBox="1"/>
          <p:nvPr/>
        </p:nvSpPr>
        <p:spPr>
          <a:xfrm>
            <a:off x="5946696" y="4361409"/>
            <a:ext cx="2722880" cy="1920240"/>
          </a:xfrm>
          <a:prstGeom prst="rect">
            <a:avLst/>
          </a:prstGeom>
          <a:noFill/>
        </p:spPr>
        <p:txBody>
          <a:bodyPr rtlCol="0" wrap="none">
            <a:spAutoFit/>
          </a:bodyPr>
          <a:lstStyle/>
          <a:p>
            <a:pPr algn="ctr"/>
            <a:r>
              <a:rPr altLang="en-US" lang="zh-CN" sz="2000">
                <a:solidFill>
                  <a:schemeClr val="bg1"/>
                </a:solidFill>
                <a:latin charset="-122" panose="020b0503020204020204" pitchFamily="34" typeface="微软雅黑"/>
                <a:ea charset="-122" panose="020b0503020204020204" pitchFamily="34" typeface="微软雅黑"/>
                <a:cs charset="-122" pitchFamily="2" typeface="华文黑体"/>
                <a:sym charset="-122" panose="02010601030101010101" pitchFamily="2" typeface="FZHei-B01S"/>
              </a:rPr>
              <a:t>单击添加标题</a:t>
            </a:r>
          </a:p>
          <a:p>
            <a:pPr algn="ctr"/>
            <a:endParaRPr altLang="en-US" lang="zh-CN" sz="2000">
              <a:solidFill>
                <a:schemeClr val="bg1"/>
              </a:solidFill>
              <a:latin charset="-122" panose="020b0503020204020204" pitchFamily="34" typeface="微软雅黑"/>
              <a:ea charset="-122" panose="020b0503020204020204" pitchFamily="34" typeface="微软雅黑"/>
              <a:cs charset="-122" pitchFamily="2" typeface="华文黑体"/>
              <a:sym charset="-122" panose="02010601030101010101" pitchFamily="2" typeface="FZHei-B01S"/>
            </a:endParaRPr>
          </a:p>
          <a:p>
            <a:pPr algn="ctr"/>
            <a:r>
              <a:rPr altLang="en-US" lang="zh-CN" sz="2000">
                <a:solidFill>
                  <a:schemeClr val="bg1"/>
                </a:solidFill>
                <a:latin charset="-122" panose="020b0503020204020204" pitchFamily="34" typeface="微软雅黑"/>
                <a:ea charset="-122" panose="020b0503020204020204" pitchFamily="34" typeface="微软雅黑"/>
                <a:cs charset="-122" pitchFamily="2" typeface="华文黑体"/>
                <a:sym charset="-122" panose="02010601030101010101" pitchFamily="2" typeface="FZHei-B01S"/>
              </a:rPr>
              <a:t>单击添加文本单击添加</a:t>
            </a:r>
          </a:p>
          <a:p>
            <a:pPr algn="ctr"/>
            <a:r>
              <a:rPr altLang="en-US" lang="zh-CN" sz="2000">
                <a:solidFill>
                  <a:schemeClr val="bg1"/>
                </a:solidFill>
                <a:latin charset="-122" panose="020b0503020204020204" pitchFamily="34" typeface="微软雅黑"/>
                <a:ea charset="-122" panose="020b0503020204020204" pitchFamily="34" typeface="微软雅黑"/>
                <a:cs charset="-122" pitchFamily="2" typeface="华文黑体"/>
                <a:sym charset="-122" panose="02010601030101010101" pitchFamily="2" typeface="FZHei-B01S"/>
              </a:rPr>
              <a:t>文本单击添加文本单击</a:t>
            </a:r>
          </a:p>
          <a:p>
            <a:pPr algn="ctr"/>
            <a:r>
              <a:rPr altLang="en-US" lang="zh-CN" sz="2000">
                <a:solidFill>
                  <a:schemeClr val="bg1"/>
                </a:solidFill>
                <a:latin charset="-122" panose="020b0503020204020204" pitchFamily="34" typeface="微软雅黑"/>
                <a:ea charset="-122" panose="020b0503020204020204" pitchFamily="34" typeface="微软雅黑"/>
                <a:cs charset="-122" pitchFamily="2" typeface="华文黑体"/>
                <a:sym charset="-122" panose="02010601030101010101" pitchFamily="2" typeface="FZHei-B01S"/>
              </a:rPr>
              <a:t>添加文本单击添加文本</a:t>
            </a:r>
          </a:p>
          <a:p>
            <a:pPr algn="ctr"/>
            <a:r>
              <a:rPr altLang="en-US" lang="zh-CN" sz="2000">
                <a:solidFill>
                  <a:schemeClr val="bg1"/>
                </a:solidFill>
                <a:latin charset="-122" panose="020b0503020204020204" pitchFamily="34" typeface="微软雅黑"/>
                <a:ea charset="-122" panose="020b0503020204020204" pitchFamily="34" typeface="微软雅黑"/>
                <a:cs charset="-122" pitchFamily="2" typeface="华文黑体"/>
                <a:sym charset="-122" panose="02010601030101010101" pitchFamily="2" typeface="FZHei-B01S"/>
              </a:rPr>
              <a:t>单击添加文本</a:t>
            </a:r>
          </a:p>
        </p:txBody>
      </p:sp>
      <p:sp>
        <p:nvSpPr>
          <p:cNvPr id="21" name="TextBox 94"/>
          <p:cNvSpPr txBox="1"/>
          <p:nvPr/>
        </p:nvSpPr>
        <p:spPr>
          <a:xfrm>
            <a:off x="8370965" y="4361408"/>
            <a:ext cx="2722880" cy="1615440"/>
          </a:xfrm>
          <a:prstGeom prst="rect">
            <a:avLst/>
          </a:prstGeom>
          <a:noFill/>
        </p:spPr>
        <p:txBody>
          <a:bodyPr rtlCol="0" wrap="none">
            <a:spAutoFit/>
          </a:bodyPr>
          <a:lstStyle/>
          <a:p>
            <a:pPr algn="ctr"/>
            <a:r>
              <a:rPr altLang="en-US" lang="zh-CN" sz="2000">
                <a:solidFill>
                  <a:schemeClr val="bg1"/>
                </a:solidFill>
                <a:latin charset="-122" panose="020b0503020204020204" pitchFamily="34" typeface="微软雅黑"/>
                <a:ea charset="-122" panose="020b0503020204020204" pitchFamily="34" typeface="微软雅黑"/>
                <a:cs charset="-122" pitchFamily="2" typeface="华文黑体"/>
                <a:sym charset="-122" panose="02010601030101010101" pitchFamily="2" typeface="FZHei-B01S"/>
              </a:rPr>
              <a:t>单击添加标题</a:t>
            </a:r>
          </a:p>
          <a:p>
            <a:pPr algn="ctr"/>
            <a:endParaRPr altLang="en-US" lang="zh-CN" sz="2000">
              <a:solidFill>
                <a:schemeClr val="bg1"/>
              </a:solidFill>
              <a:latin charset="-122" panose="020b0503020204020204" pitchFamily="34" typeface="微软雅黑"/>
              <a:ea charset="-122" panose="020b0503020204020204" pitchFamily="34" typeface="微软雅黑"/>
              <a:cs charset="-122" pitchFamily="2" typeface="华文黑体"/>
              <a:sym charset="-122" panose="02010601030101010101" pitchFamily="2" typeface="FZHei-B01S"/>
            </a:endParaRPr>
          </a:p>
          <a:p>
            <a:pPr algn="ctr"/>
            <a:r>
              <a:rPr altLang="en-US" lang="zh-CN" sz="2000">
                <a:solidFill>
                  <a:schemeClr val="bg1"/>
                </a:solidFill>
                <a:latin charset="-122" panose="020b0503020204020204" pitchFamily="34" typeface="微软雅黑"/>
                <a:ea charset="-122" panose="020b0503020204020204" pitchFamily="34" typeface="微软雅黑"/>
                <a:cs charset="-122" pitchFamily="2" typeface="华文黑体"/>
                <a:sym charset="-122" panose="02010601030101010101" pitchFamily="2" typeface="FZHei-B01S"/>
              </a:rPr>
              <a:t>单击添加文本单击添加</a:t>
            </a:r>
          </a:p>
          <a:p>
            <a:pPr algn="ctr"/>
            <a:r>
              <a:rPr altLang="en-US" lang="zh-CN" sz="2000">
                <a:solidFill>
                  <a:schemeClr val="bg1"/>
                </a:solidFill>
                <a:latin charset="-122" panose="020b0503020204020204" pitchFamily="34" typeface="微软雅黑"/>
                <a:ea charset="-122" panose="020b0503020204020204" pitchFamily="34" typeface="微软雅黑"/>
                <a:cs charset="-122" pitchFamily="2" typeface="华文黑体"/>
                <a:sym charset="-122" panose="02010601030101010101" pitchFamily="2" typeface="FZHei-B01S"/>
              </a:rPr>
              <a:t>文本单击添加文本单击</a:t>
            </a:r>
          </a:p>
          <a:p>
            <a:pPr algn="ctr"/>
            <a:r>
              <a:rPr altLang="en-US" lang="zh-CN" sz="2000">
                <a:solidFill>
                  <a:schemeClr val="bg1"/>
                </a:solidFill>
                <a:latin charset="-122" panose="020b0503020204020204" pitchFamily="34" typeface="微软雅黑"/>
                <a:ea charset="-122" panose="020b0503020204020204" pitchFamily="34" typeface="微软雅黑"/>
                <a:cs charset="-122" pitchFamily="2" typeface="华文黑体"/>
                <a:sym charset="-122" panose="02010601030101010101" pitchFamily="2" typeface="FZHei-B01S"/>
              </a:rPr>
              <a:t>添加文本单击添加文本</a:t>
            </a:r>
          </a:p>
        </p:txBody>
      </p:sp>
      <p:sp>
        <p:nvSpPr>
          <p:cNvPr id="22" name="矩形 21">
            <a:extLst>
              <a:ext uri="{FF2B5EF4-FFF2-40B4-BE49-F238E27FC236}">
                <a16:creationId xmlns:a16="http://schemas.microsoft.com/office/drawing/2014/main" id="{F5E4A040-2FA3-492A-A36A-7D384C9A9721}"/>
              </a:ext>
            </a:extLst>
          </p:cNvPr>
          <p:cNvSpPr/>
          <p:nvPr/>
        </p:nvSpPr>
        <p:spPr>
          <a:xfrm>
            <a:off x="1106843" y="177474"/>
            <a:ext cx="2356025" cy="457200"/>
          </a:xfrm>
          <a:prstGeom prst="rect">
            <a:avLst/>
          </a:prstGeom>
        </p:spPr>
        <p:txBody>
          <a:bodyPr wrap="square">
            <a:spAutoFit/>
          </a:bodyPr>
          <a:lstStyle/>
          <a:p>
            <a:pPr algn="dist"/>
            <a:r>
              <a:rPr altLang="en-US" kern="100" lang="zh-CN" sz="2400">
                <a:solidFill>
                  <a:schemeClr val="bg1"/>
                </a:solidFill>
                <a:latin charset="-122" panose="020b0503020204020204" pitchFamily="34" typeface="微软雅黑"/>
                <a:ea charset="-122" panose="020b0503020204020204" pitchFamily="34" typeface="微软雅黑"/>
                <a:cs charset="0" panose="02020603050405020304" pitchFamily="18" typeface="Times New Roman"/>
                <a:sym charset="-122" panose="02010601030101010101" pitchFamily="2" typeface="FZHei-B01S"/>
              </a:rPr>
              <a:t>输入你的标题</a:t>
            </a:r>
          </a:p>
        </p:txBody>
      </p:sp>
      <p:cxnSp>
        <p:nvCxnSpPr>
          <p:cNvPr id="23" name="直接连接符 22">
            <a:extLst>
              <a:ext uri="{FF2B5EF4-FFF2-40B4-BE49-F238E27FC236}">
                <a16:creationId xmlns:a16="http://schemas.microsoft.com/office/drawing/2014/main" id="{DE13932B-7B7C-49FF-B6C6-0D38C70B10FC}"/>
              </a:ext>
            </a:extLst>
          </p:cNvPr>
          <p:cNvCxnSpPr/>
          <p:nvPr/>
        </p:nvCxnSpPr>
        <p:spPr>
          <a:xfrm>
            <a:off x="0" y="408306"/>
            <a:ext cx="812801"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4" name="椭圆 23">
            <a:extLst>
              <a:ext uri="{FF2B5EF4-FFF2-40B4-BE49-F238E27FC236}">
                <a16:creationId xmlns:a16="http://schemas.microsoft.com/office/drawing/2014/main" id="{E57ECD5C-B8B9-40E6-88CD-25DCC2D3E5FE}"/>
              </a:ext>
            </a:extLst>
          </p:cNvPr>
          <p:cNvSpPr/>
          <p:nvPr/>
        </p:nvSpPr>
        <p:spPr>
          <a:xfrm>
            <a:off x="812801" y="328296"/>
            <a:ext cx="160020" cy="16002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a:latin charset="-122" panose="020b0503020204020204" pitchFamily="34" typeface="微软雅黑"/>
              <a:ea charset="-122" panose="020b0503020204020204" pitchFamily="34" typeface="微软雅黑"/>
              <a:sym charset="-122" panose="02010601030101010101" pitchFamily="2" typeface="FZHei-B01S"/>
            </a:endParaRPr>
          </a:p>
        </p:txBody>
      </p:sp>
    </p:spTree>
    <p:extLst>
      <p:ext uri="{BB962C8B-B14F-4D97-AF65-F5344CB8AC3E}">
        <p14:creationId val="730899108"/>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1" presetSubtype="1">
                                  <p:stCondLst>
                                    <p:cond delay="0"/>
                                  </p:stCondLst>
                                  <p:childTnLst>
                                    <p:set>
                                      <p:cBhvr>
                                        <p:cTn dur="1" fill="hold" id="6">
                                          <p:stCondLst>
                                            <p:cond delay="0"/>
                                          </p:stCondLst>
                                        </p:cTn>
                                        <p:tgtEl>
                                          <p:spTgt spid="10"/>
                                        </p:tgtEl>
                                        <p:attrNameLst>
                                          <p:attrName>style.visibility</p:attrName>
                                        </p:attrNameLst>
                                      </p:cBhvr>
                                      <p:to>
                                        <p:strVal val="visible"/>
                                      </p:to>
                                    </p:set>
                                    <p:animEffect filter="wheel(1)" transition="in">
                                      <p:cBhvr>
                                        <p:cTn dur="1000" id="7"/>
                                        <p:tgtEl>
                                          <p:spTgt spid="10"/>
                                        </p:tgtEl>
                                      </p:cBhvr>
                                    </p:animEffect>
                                  </p:childTnLst>
                                </p:cTn>
                              </p:par>
                              <p:par>
                                <p:cTn fill="hold" grpId="0" id="8" nodeType="withEffect" presetClass="entr" presetID="21" presetSubtype="1">
                                  <p:stCondLst>
                                    <p:cond delay="0"/>
                                  </p:stCondLst>
                                  <p:childTnLst>
                                    <p:set>
                                      <p:cBhvr>
                                        <p:cTn dur="1" fill="hold" id="9">
                                          <p:stCondLst>
                                            <p:cond delay="0"/>
                                          </p:stCondLst>
                                        </p:cTn>
                                        <p:tgtEl>
                                          <p:spTgt spid="14"/>
                                        </p:tgtEl>
                                        <p:attrNameLst>
                                          <p:attrName>style.visibility</p:attrName>
                                        </p:attrNameLst>
                                      </p:cBhvr>
                                      <p:to>
                                        <p:strVal val="visible"/>
                                      </p:to>
                                    </p:set>
                                    <p:animEffect filter="wheel(1)" transition="in">
                                      <p:cBhvr>
                                        <p:cTn dur="1000" id="10"/>
                                        <p:tgtEl>
                                          <p:spTgt spid="14"/>
                                        </p:tgtEl>
                                      </p:cBhvr>
                                    </p:animEffect>
                                  </p:childTnLst>
                                </p:cTn>
                              </p:par>
                              <p:par>
                                <p:cTn fill="hold" grpId="0" id="11" nodeType="withEffect" presetClass="entr" presetID="47" presetSubtype="0">
                                  <p:stCondLst>
                                    <p:cond delay="1000"/>
                                  </p:stCondLst>
                                  <p:childTnLst>
                                    <p:set>
                                      <p:cBhvr>
                                        <p:cTn dur="1" fill="hold" id="12">
                                          <p:stCondLst>
                                            <p:cond delay="0"/>
                                          </p:stCondLst>
                                        </p:cTn>
                                        <p:tgtEl>
                                          <p:spTgt spid="18"/>
                                        </p:tgtEl>
                                        <p:attrNameLst>
                                          <p:attrName>style.visibility</p:attrName>
                                        </p:attrNameLst>
                                      </p:cBhvr>
                                      <p:to>
                                        <p:strVal val="visible"/>
                                      </p:to>
                                    </p:set>
                                    <p:animEffect filter="fade" transition="in">
                                      <p:cBhvr>
                                        <p:cTn dur="500" id="13"/>
                                        <p:tgtEl>
                                          <p:spTgt spid="18"/>
                                        </p:tgtEl>
                                      </p:cBhvr>
                                    </p:animEffect>
                                    <p:anim calcmode="lin" valueType="num">
                                      <p:cBhvr>
                                        <p:cTn dur="500" fill="hold" id="14"/>
                                        <p:tgtEl>
                                          <p:spTgt spid="18"/>
                                        </p:tgtEl>
                                        <p:attrNameLst>
                                          <p:attrName>ppt_x</p:attrName>
                                        </p:attrNameLst>
                                      </p:cBhvr>
                                      <p:tavLst>
                                        <p:tav tm="0">
                                          <p:val>
                                            <p:strVal val="#ppt_x"/>
                                          </p:val>
                                        </p:tav>
                                        <p:tav tm="100000">
                                          <p:val>
                                            <p:strVal val="#ppt_x"/>
                                          </p:val>
                                        </p:tav>
                                      </p:tavLst>
                                    </p:anim>
                                    <p:anim calcmode="lin" valueType="num">
                                      <p:cBhvr>
                                        <p:cTn dur="500" fill="hold" id="15"/>
                                        <p:tgtEl>
                                          <p:spTgt spid="18"/>
                                        </p:tgtEl>
                                        <p:attrNameLst>
                                          <p:attrName>ppt_y</p:attrName>
                                        </p:attrNameLst>
                                      </p:cBhvr>
                                      <p:tavLst>
                                        <p:tav tm="0">
                                          <p:val>
                                            <p:strVal val="#ppt_y-.1"/>
                                          </p:val>
                                        </p:tav>
                                        <p:tav tm="100000">
                                          <p:val>
                                            <p:strVal val="#ppt_y"/>
                                          </p:val>
                                        </p:tav>
                                      </p:tavLst>
                                    </p:anim>
                                  </p:childTnLst>
                                </p:cTn>
                              </p:par>
                              <p:par>
                                <p:cTn fill="hold" grpId="0" id="16" nodeType="withEffect" presetClass="entr" presetID="21" presetSubtype="1">
                                  <p:stCondLst>
                                    <p:cond delay="500"/>
                                  </p:stCondLst>
                                  <p:childTnLst>
                                    <p:set>
                                      <p:cBhvr>
                                        <p:cTn dur="1" fill="hold" id="17">
                                          <p:stCondLst>
                                            <p:cond delay="0"/>
                                          </p:stCondLst>
                                        </p:cTn>
                                        <p:tgtEl>
                                          <p:spTgt spid="11"/>
                                        </p:tgtEl>
                                        <p:attrNameLst>
                                          <p:attrName>style.visibility</p:attrName>
                                        </p:attrNameLst>
                                      </p:cBhvr>
                                      <p:to>
                                        <p:strVal val="visible"/>
                                      </p:to>
                                    </p:set>
                                    <p:animEffect filter="wheel(1)" transition="in">
                                      <p:cBhvr>
                                        <p:cTn dur="1000" id="18"/>
                                        <p:tgtEl>
                                          <p:spTgt spid="11"/>
                                        </p:tgtEl>
                                      </p:cBhvr>
                                    </p:animEffect>
                                  </p:childTnLst>
                                </p:cTn>
                              </p:par>
                              <p:par>
                                <p:cTn fill="hold" grpId="0" id="19" nodeType="withEffect" presetClass="entr" presetID="21" presetSubtype="1">
                                  <p:stCondLst>
                                    <p:cond delay="500"/>
                                  </p:stCondLst>
                                  <p:childTnLst>
                                    <p:set>
                                      <p:cBhvr>
                                        <p:cTn dur="1" fill="hold" id="20">
                                          <p:stCondLst>
                                            <p:cond delay="0"/>
                                          </p:stCondLst>
                                        </p:cTn>
                                        <p:tgtEl>
                                          <p:spTgt spid="15"/>
                                        </p:tgtEl>
                                        <p:attrNameLst>
                                          <p:attrName>style.visibility</p:attrName>
                                        </p:attrNameLst>
                                      </p:cBhvr>
                                      <p:to>
                                        <p:strVal val="visible"/>
                                      </p:to>
                                    </p:set>
                                    <p:animEffect filter="wheel(1)" transition="in">
                                      <p:cBhvr>
                                        <p:cTn dur="1000" id="21"/>
                                        <p:tgtEl>
                                          <p:spTgt spid="15"/>
                                        </p:tgtEl>
                                      </p:cBhvr>
                                    </p:animEffect>
                                  </p:childTnLst>
                                </p:cTn>
                              </p:par>
                              <p:par>
                                <p:cTn fill="hold" grpId="0" id="22" nodeType="withEffect" presetClass="entr" presetID="47" presetSubtype="0">
                                  <p:stCondLst>
                                    <p:cond delay="1500"/>
                                  </p:stCondLst>
                                  <p:childTnLst>
                                    <p:set>
                                      <p:cBhvr>
                                        <p:cTn dur="1" fill="hold" id="23">
                                          <p:stCondLst>
                                            <p:cond delay="0"/>
                                          </p:stCondLst>
                                        </p:cTn>
                                        <p:tgtEl>
                                          <p:spTgt spid="19"/>
                                        </p:tgtEl>
                                        <p:attrNameLst>
                                          <p:attrName>style.visibility</p:attrName>
                                        </p:attrNameLst>
                                      </p:cBhvr>
                                      <p:to>
                                        <p:strVal val="visible"/>
                                      </p:to>
                                    </p:set>
                                    <p:animEffect filter="fade" transition="in">
                                      <p:cBhvr>
                                        <p:cTn dur="500" id="24"/>
                                        <p:tgtEl>
                                          <p:spTgt spid="19"/>
                                        </p:tgtEl>
                                      </p:cBhvr>
                                    </p:animEffect>
                                    <p:anim calcmode="lin" valueType="num">
                                      <p:cBhvr>
                                        <p:cTn dur="500" fill="hold" id="25"/>
                                        <p:tgtEl>
                                          <p:spTgt spid="19"/>
                                        </p:tgtEl>
                                        <p:attrNameLst>
                                          <p:attrName>ppt_x</p:attrName>
                                        </p:attrNameLst>
                                      </p:cBhvr>
                                      <p:tavLst>
                                        <p:tav tm="0">
                                          <p:val>
                                            <p:strVal val="#ppt_x"/>
                                          </p:val>
                                        </p:tav>
                                        <p:tav tm="100000">
                                          <p:val>
                                            <p:strVal val="#ppt_x"/>
                                          </p:val>
                                        </p:tav>
                                      </p:tavLst>
                                    </p:anim>
                                    <p:anim calcmode="lin" valueType="num">
                                      <p:cBhvr>
                                        <p:cTn dur="500" fill="hold" id="26"/>
                                        <p:tgtEl>
                                          <p:spTgt spid="19"/>
                                        </p:tgtEl>
                                        <p:attrNameLst>
                                          <p:attrName>ppt_y</p:attrName>
                                        </p:attrNameLst>
                                      </p:cBhvr>
                                      <p:tavLst>
                                        <p:tav tm="0">
                                          <p:val>
                                            <p:strVal val="#ppt_y-.1"/>
                                          </p:val>
                                        </p:tav>
                                        <p:tav tm="100000">
                                          <p:val>
                                            <p:strVal val="#ppt_y"/>
                                          </p:val>
                                        </p:tav>
                                      </p:tavLst>
                                    </p:anim>
                                  </p:childTnLst>
                                </p:cTn>
                              </p:par>
                              <p:par>
                                <p:cTn fill="hold" grpId="0" id="27" nodeType="withEffect" presetClass="entr" presetID="21" presetSubtype="1">
                                  <p:stCondLst>
                                    <p:cond delay="1000"/>
                                  </p:stCondLst>
                                  <p:childTnLst>
                                    <p:set>
                                      <p:cBhvr>
                                        <p:cTn dur="1" fill="hold" id="28">
                                          <p:stCondLst>
                                            <p:cond delay="0"/>
                                          </p:stCondLst>
                                        </p:cTn>
                                        <p:tgtEl>
                                          <p:spTgt spid="12"/>
                                        </p:tgtEl>
                                        <p:attrNameLst>
                                          <p:attrName>style.visibility</p:attrName>
                                        </p:attrNameLst>
                                      </p:cBhvr>
                                      <p:to>
                                        <p:strVal val="visible"/>
                                      </p:to>
                                    </p:set>
                                    <p:animEffect filter="wheel(1)" transition="in">
                                      <p:cBhvr>
                                        <p:cTn dur="1000" id="29"/>
                                        <p:tgtEl>
                                          <p:spTgt spid="12"/>
                                        </p:tgtEl>
                                      </p:cBhvr>
                                    </p:animEffect>
                                  </p:childTnLst>
                                </p:cTn>
                              </p:par>
                              <p:par>
                                <p:cTn fill="hold" grpId="0" id="30" nodeType="withEffect" presetClass="entr" presetID="21" presetSubtype="1">
                                  <p:stCondLst>
                                    <p:cond delay="1000"/>
                                  </p:stCondLst>
                                  <p:childTnLst>
                                    <p:set>
                                      <p:cBhvr>
                                        <p:cTn dur="1" fill="hold" id="31">
                                          <p:stCondLst>
                                            <p:cond delay="0"/>
                                          </p:stCondLst>
                                        </p:cTn>
                                        <p:tgtEl>
                                          <p:spTgt spid="16"/>
                                        </p:tgtEl>
                                        <p:attrNameLst>
                                          <p:attrName>style.visibility</p:attrName>
                                        </p:attrNameLst>
                                      </p:cBhvr>
                                      <p:to>
                                        <p:strVal val="visible"/>
                                      </p:to>
                                    </p:set>
                                    <p:animEffect filter="wheel(1)" transition="in">
                                      <p:cBhvr>
                                        <p:cTn dur="1000" id="32"/>
                                        <p:tgtEl>
                                          <p:spTgt spid="16"/>
                                        </p:tgtEl>
                                      </p:cBhvr>
                                    </p:animEffect>
                                  </p:childTnLst>
                                </p:cTn>
                              </p:par>
                              <p:par>
                                <p:cTn fill="hold" grpId="0" id="33" nodeType="withEffect" presetClass="entr" presetID="47" presetSubtype="0">
                                  <p:stCondLst>
                                    <p:cond delay="2000"/>
                                  </p:stCondLst>
                                  <p:childTnLst>
                                    <p:set>
                                      <p:cBhvr>
                                        <p:cTn dur="1" fill="hold" id="34">
                                          <p:stCondLst>
                                            <p:cond delay="0"/>
                                          </p:stCondLst>
                                        </p:cTn>
                                        <p:tgtEl>
                                          <p:spTgt spid="20"/>
                                        </p:tgtEl>
                                        <p:attrNameLst>
                                          <p:attrName>style.visibility</p:attrName>
                                        </p:attrNameLst>
                                      </p:cBhvr>
                                      <p:to>
                                        <p:strVal val="visible"/>
                                      </p:to>
                                    </p:set>
                                    <p:animEffect filter="fade" transition="in">
                                      <p:cBhvr>
                                        <p:cTn dur="500" id="35"/>
                                        <p:tgtEl>
                                          <p:spTgt spid="20"/>
                                        </p:tgtEl>
                                      </p:cBhvr>
                                    </p:animEffect>
                                    <p:anim calcmode="lin" valueType="num">
                                      <p:cBhvr>
                                        <p:cTn dur="500" fill="hold" id="36"/>
                                        <p:tgtEl>
                                          <p:spTgt spid="20"/>
                                        </p:tgtEl>
                                        <p:attrNameLst>
                                          <p:attrName>ppt_x</p:attrName>
                                        </p:attrNameLst>
                                      </p:cBhvr>
                                      <p:tavLst>
                                        <p:tav tm="0">
                                          <p:val>
                                            <p:strVal val="#ppt_x"/>
                                          </p:val>
                                        </p:tav>
                                        <p:tav tm="100000">
                                          <p:val>
                                            <p:strVal val="#ppt_x"/>
                                          </p:val>
                                        </p:tav>
                                      </p:tavLst>
                                    </p:anim>
                                    <p:anim calcmode="lin" valueType="num">
                                      <p:cBhvr>
                                        <p:cTn dur="500" fill="hold" id="37"/>
                                        <p:tgtEl>
                                          <p:spTgt spid="20"/>
                                        </p:tgtEl>
                                        <p:attrNameLst>
                                          <p:attrName>ppt_y</p:attrName>
                                        </p:attrNameLst>
                                      </p:cBhvr>
                                      <p:tavLst>
                                        <p:tav tm="0">
                                          <p:val>
                                            <p:strVal val="#ppt_y-.1"/>
                                          </p:val>
                                        </p:tav>
                                        <p:tav tm="100000">
                                          <p:val>
                                            <p:strVal val="#ppt_y"/>
                                          </p:val>
                                        </p:tav>
                                      </p:tavLst>
                                    </p:anim>
                                  </p:childTnLst>
                                </p:cTn>
                              </p:par>
                              <p:par>
                                <p:cTn fill="hold" grpId="0" id="38" nodeType="withEffect" presetClass="entr" presetID="21" presetSubtype="1">
                                  <p:stCondLst>
                                    <p:cond delay="1500"/>
                                  </p:stCondLst>
                                  <p:childTnLst>
                                    <p:set>
                                      <p:cBhvr>
                                        <p:cTn dur="1" fill="hold" id="39">
                                          <p:stCondLst>
                                            <p:cond delay="0"/>
                                          </p:stCondLst>
                                        </p:cTn>
                                        <p:tgtEl>
                                          <p:spTgt spid="13"/>
                                        </p:tgtEl>
                                        <p:attrNameLst>
                                          <p:attrName>style.visibility</p:attrName>
                                        </p:attrNameLst>
                                      </p:cBhvr>
                                      <p:to>
                                        <p:strVal val="visible"/>
                                      </p:to>
                                    </p:set>
                                    <p:animEffect filter="wheel(1)" transition="in">
                                      <p:cBhvr>
                                        <p:cTn dur="1000" id="40"/>
                                        <p:tgtEl>
                                          <p:spTgt spid="13"/>
                                        </p:tgtEl>
                                      </p:cBhvr>
                                    </p:animEffect>
                                  </p:childTnLst>
                                </p:cTn>
                              </p:par>
                              <p:par>
                                <p:cTn fill="hold" grpId="0" id="41" nodeType="withEffect" presetClass="entr" presetID="21" presetSubtype="1">
                                  <p:stCondLst>
                                    <p:cond delay="1500"/>
                                  </p:stCondLst>
                                  <p:childTnLst>
                                    <p:set>
                                      <p:cBhvr>
                                        <p:cTn dur="1" fill="hold" id="42">
                                          <p:stCondLst>
                                            <p:cond delay="0"/>
                                          </p:stCondLst>
                                        </p:cTn>
                                        <p:tgtEl>
                                          <p:spTgt spid="17"/>
                                        </p:tgtEl>
                                        <p:attrNameLst>
                                          <p:attrName>style.visibility</p:attrName>
                                        </p:attrNameLst>
                                      </p:cBhvr>
                                      <p:to>
                                        <p:strVal val="visible"/>
                                      </p:to>
                                    </p:set>
                                    <p:animEffect filter="wheel(1)" transition="in">
                                      <p:cBhvr>
                                        <p:cTn dur="1000" id="43"/>
                                        <p:tgtEl>
                                          <p:spTgt spid="17"/>
                                        </p:tgtEl>
                                      </p:cBhvr>
                                    </p:animEffect>
                                  </p:childTnLst>
                                </p:cTn>
                              </p:par>
                              <p:par>
                                <p:cTn fill="hold" grpId="0" id="44" nodeType="withEffect" presetClass="entr" presetID="47" presetSubtype="0">
                                  <p:stCondLst>
                                    <p:cond delay="2500"/>
                                  </p:stCondLst>
                                  <p:childTnLst>
                                    <p:set>
                                      <p:cBhvr>
                                        <p:cTn dur="1" fill="hold" id="45">
                                          <p:stCondLst>
                                            <p:cond delay="0"/>
                                          </p:stCondLst>
                                        </p:cTn>
                                        <p:tgtEl>
                                          <p:spTgt spid="21"/>
                                        </p:tgtEl>
                                        <p:attrNameLst>
                                          <p:attrName>style.visibility</p:attrName>
                                        </p:attrNameLst>
                                      </p:cBhvr>
                                      <p:to>
                                        <p:strVal val="visible"/>
                                      </p:to>
                                    </p:set>
                                    <p:animEffect filter="fade" transition="in">
                                      <p:cBhvr>
                                        <p:cTn dur="500" id="46"/>
                                        <p:tgtEl>
                                          <p:spTgt spid="21"/>
                                        </p:tgtEl>
                                      </p:cBhvr>
                                    </p:animEffect>
                                    <p:anim calcmode="lin" valueType="num">
                                      <p:cBhvr>
                                        <p:cTn dur="500" fill="hold" id="47"/>
                                        <p:tgtEl>
                                          <p:spTgt spid="21"/>
                                        </p:tgtEl>
                                        <p:attrNameLst>
                                          <p:attrName>ppt_x</p:attrName>
                                        </p:attrNameLst>
                                      </p:cBhvr>
                                      <p:tavLst>
                                        <p:tav tm="0">
                                          <p:val>
                                            <p:strVal val="#ppt_x"/>
                                          </p:val>
                                        </p:tav>
                                        <p:tav tm="100000">
                                          <p:val>
                                            <p:strVal val="#ppt_x"/>
                                          </p:val>
                                        </p:tav>
                                      </p:tavLst>
                                    </p:anim>
                                    <p:anim calcmode="lin" valueType="num">
                                      <p:cBhvr>
                                        <p:cTn dur="500" fill="hold" id="48"/>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P grpId="0" spid="12"/>
      <p:bldP grpId="0" spid="13"/>
      <p:bldP grpId="0" spid="14"/>
      <p:bldP grpId="0" spid="15"/>
      <p:bldP grpId="0" spid="16"/>
      <p:bldP grpId="0" spid="17"/>
      <p:bldP grpId="0" spid="18"/>
      <p:bldP grpId="0" spid="19"/>
      <p:bldP grpId="0" spid="20"/>
      <p:bldP grpId="0" spid="21"/>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Teardrop 7"/>
          <p:cNvSpPr/>
          <p:nvPr/>
        </p:nvSpPr>
        <p:spPr>
          <a:xfrm rot="16200000">
            <a:off x="3194256" y="3581595"/>
            <a:ext cx="1955603" cy="1955604"/>
          </a:xfrm>
          <a:prstGeom prst="teardrop">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bIns="45720" lIns="36000" rIns="108000" rtlCol="0" tIns="36000" vert="vert"/>
          <a:lstStyle/>
          <a:p>
            <a:pPr algn="ctr"/>
            <a:endParaRPr lang="th-TH" sz="36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1" name="Teardrop 10"/>
          <p:cNvSpPr/>
          <p:nvPr/>
        </p:nvSpPr>
        <p:spPr>
          <a:xfrm rot="10800000">
            <a:off x="3194255" y="2121190"/>
            <a:ext cx="1391511" cy="1391511"/>
          </a:xfrm>
          <a:prstGeom prst="teardrop">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bIns="45720" lIns="91440" rIns="36000" rtlCol="0" tIns="36000" vert="vert270"/>
          <a:lstStyle/>
          <a:p>
            <a:pPr algn="ctr"/>
            <a:endParaRPr lang="th-TH" sz="40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2" name="Teardrop 6"/>
          <p:cNvSpPr/>
          <p:nvPr/>
        </p:nvSpPr>
        <p:spPr>
          <a:xfrm>
            <a:off x="1734762" y="3581595"/>
            <a:ext cx="1391511" cy="1391511"/>
          </a:xfrm>
          <a:prstGeom prst="teardrop">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bIns="45720" lIns="91440" rIns="108000" rtlCol="0" tIns="72000"/>
          <a:lstStyle/>
          <a:p>
            <a:pPr algn="ctr"/>
            <a:endParaRPr lang="th-TH" sz="36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3" name="Teardrop 8"/>
          <p:cNvSpPr/>
          <p:nvPr/>
        </p:nvSpPr>
        <p:spPr>
          <a:xfrm rot="5400000">
            <a:off x="1727202" y="2135226"/>
            <a:ext cx="1391511" cy="1391511"/>
          </a:xfrm>
          <a:prstGeom prst="teardrop">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bIns="45720" lIns="108000" rIns="0" rtlCol="0" tIns="36000" vert="vert270"/>
          <a:lstStyle/>
          <a:p>
            <a:pPr algn="ctr"/>
            <a:endParaRPr lang="th-TH" sz="36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4" name="Freeform 52"/>
          <p:cNvSpPr>
            <a:spLocks noEditPoints="1"/>
          </p:cNvSpPr>
          <p:nvPr/>
        </p:nvSpPr>
        <p:spPr bwMode="auto">
          <a:xfrm>
            <a:off x="2144657" y="3933546"/>
            <a:ext cx="571719" cy="615087"/>
          </a:xfrm>
          <a:custGeom>
            <a:cxnLst>
              <a:cxn ang="0">
                <a:pos x="67" y="67"/>
              </a:cxn>
              <a:cxn ang="0">
                <a:pos x="61" y="72"/>
              </a:cxn>
              <a:cxn ang="0">
                <a:pos x="5" y="72"/>
              </a:cxn>
              <a:cxn ang="0">
                <a:pos x="0" y="67"/>
              </a:cxn>
              <a:cxn ang="0">
                <a:pos x="0" y="16"/>
              </a:cxn>
              <a:cxn ang="0">
                <a:pos x="5" y="11"/>
              </a:cxn>
              <a:cxn ang="0">
                <a:pos x="10" y="11"/>
              </a:cxn>
              <a:cxn ang="0">
                <a:pos x="10" y="7"/>
              </a:cxn>
              <a:cxn ang="0">
                <a:pos x="16" y="0"/>
              </a:cxn>
              <a:cxn ang="0">
                <a:pos x="19" y="0"/>
              </a:cxn>
              <a:cxn ang="0">
                <a:pos x="25" y="7"/>
              </a:cxn>
              <a:cxn ang="0">
                <a:pos x="25" y="11"/>
              </a:cxn>
              <a:cxn ang="0">
                <a:pos x="41" y="11"/>
              </a:cxn>
              <a:cxn ang="0">
                <a:pos x="41" y="7"/>
              </a:cxn>
              <a:cxn ang="0">
                <a:pos x="47" y="0"/>
              </a:cxn>
              <a:cxn ang="0">
                <a:pos x="50" y="0"/>
              </a:cxn>
              <a:cxn ang="0">
                <a:pos x="56" y="7"/>
              </a:cxn>
              <a:cxn ang="0">
                <a:pos x="56" y="11"/>
              </a:cxn>
              <a:cxn ang="0">
                <a:pos x="61" y="11"/>
              </a:cxn>
              <a:cxn ang="0">
                <a:pos x="67" y="16"/>
              </a:cxn>
              <a:cxn ang="0">
                <a:pos x="67" y="67"/>
              </a:cxn>
              <a:cxn ang="0">
                <a:pos x="61" y="67"/>
              </a:cxn>
              <a:cxn ang="0">
                <a:pos x="61" y="26"/>
              </a:cxn>
              <a:cxn ang="0">
                <a:pos x="5" y="26"/>
              </a:cxn>
              <a:cxn ang="0">
                <a:pos x="5" y="67"/>
              </a:cxn>
              <a:cxn ang="0">
                <a:pos x="61" y="67"/>
              </a:cxn>
              <a:cxn ang="0">
                <a:pos x="20" y="7"/>
              </a:cxn>
              <a:cxn ang="0">
                <a:pos x="19" y="5"/>
              </a:cxn>
              <a:cxn ang="0">
                <a:pos x="16" y="5"/>
              </a:cxn>
              <a:cxn ang="0">
                <a:pos x="15" y="7"/>
              </a:cxn>
              <a:cxn ang="0">
                <a:pos x="15" y="18"/>
              </a:cxn>
              <a:cxn ang="0">
                <a:pos x="16" y="20"/>
              </a:cxn>
              <a:cxn ang="0">
                <a:pos x="19" y="20"/>
              </a:cxn>
              <a:cxn ang="0">
                <a:pos x="20" y="18"/>
              </a:cxn>
              <a:cxn ang="0">
                <a:pos x="20" y="7"/>
              </a:cxn>
              <a:cxn ang="0">
                <a:pos x="51" y="7"/>
              </a:cxn>
              <a:cxn ang="0">
                <a:pos x="50" y="5"/>
              </a:cxn>
              <a:cxn ang="0">
                <a:pos x="47" y="5"/>
              </a:cxn>
              <a:cxn ang="0">
                <a:pos x="46" y="7"/>
              </a:cxn>
              <a:cxn ang="0">
                <a:pos x="46" y="18"/>
              </a:cxn>
              <a:cxn ang="0">
                <a:pos x="47" y="20"/>
              </a:cxn>
              <a:cxn ang="0">
                <a:pos x="50" y="20"/>
              </a:cxn>
              <a:cxn ang="0">
                <a:pos x="51" y="18"/>
              </a:cxn>
              <a:cxn ang="0">
                <a:pos x="51" y="7"/>
              </a:cxn>
            </a:cxnLst>
            <a:rect b="b" l="0" r="r" t="0"/>
            <a:pathLst>
              <a:path h="72" w="67">
                <a:moveTo>
                  <a:pt x="67" y="67"/>
                </a:moveTo>
                <a:cubicBezTo>
                  <a:pt x="67" y="70"/>
                  <a:pt x="64" y="72"/>
                  <a:pt x="61" y="72"/>
                </a:cubicBezTo>
                <a:cubicBezTo>
                  <a:pt x="5" y="72"/>
                  <a:pt x="5" y="72"/>
                  <a:pt x="5" y="72"/>
                </a:cubicBezTo>
                <a:cubicBezTo>
                  <a:pt x="2" y="72"/>
                  <a:pt x="0" y="70"/>
                  <a:pt x="0" y="67"/>
                </a:cubicBezTo>
                <a:cubicBezTo>
                  <a:pt x="0" y="16"/>
                  <a:pt x="0" y="16"/>
                  <a:pt x="0" y="16"/>
                </a:cubicBezTo>
                <a:cubicBezTo>
                  <a:pt x="0" y="13"/>
                  <a:pt x="2" y="11"/>
                  <a:pt x="5" y="11"/>
                </a:cubicBezTo>
                <a:cubicBezTo>
                  <a:pt x="10" y="11"/>
                  <a:pt x="10" y="11"/>
                  <a:pt x="10" y="11"/>
                </a:cubicBezTo>
                <a:cubicBezTo>
                  <a:pt x="10" y="7"/>
                  <a:pt x="10" y="7"/>
                  <a:pt x="10" y="7"/>
                </a:cubicBezTo>
                <a:cubicBezTo>
                  <a:pt x="10" y="3"/>
                  <a:pt x="13" y="0"/>
                  <a:pt x="16" y="0"/>
                </a:cubicBezTo>
                <a:cubicBezTo>
                  <a:pt x="19" y="0"/>
                  <a:pt x="19" y="0"/>
                  <a:pt x="19" y="0"/>
                </a:cubicBezTo>
                <a:cubicBezTo>
                  <a:pt x="23" y="0"/>
                  <a:pt x="25" y="3"/>
                  <a:pt x="25" y="7"/>
                </a:cubicBezTo>
                <a:cubicBezTo>
                  <a:pt x="25" y="11"/>
                  <a:pt x="25" y="11"/>
                  <a:pt x="25" y="11"/>
                </a:cubicBezTo>
                <a:cubicBezTo>
                  <a:pt x="41" y="11"/>
                  <a:pt x="41" y="11"/>
                  <a:pt x="41" y="11"/>
                </a:cubicBezTo>
                <a:cubicBezTo>
                  <a:pt x="41" y="7"/>
                  <a:pt x="41" y="7"/>
                  <a:pt x="41" y="7"/>
                </a:cubicBezTo>
                <a:cubicBezTo>
                  <a:pt x="41" y="3"/>
                  <a:pt x="44" y="0"/>
                  <a:pt x="47" y="0"/>
                </a:cubicBezTo>
                <a:cubicBezTo>
                  <a:pt x="50" y="0"/>
                  <a:pt x="50" y="0"/>
                  <a:pt x="50" y="0"/>
                </a:cubicBezTo>
                <a:cubicBezTo>
                  <a:pt x="53" y="0"/>
                  <a:pt x="56" y="3"/>
                  <a:pt x="56" y="7"/>
                </a:cubicBezTo>
                <a:cubicBezTo>
                  <a:pt x="56" y="11"/>
                  <a:pt x="56" y="11"/>
                  <a:pt x="56" y="11"/>
                </a:cubicBezTo>
                <a:cubicBezTo>
                  <a:pt x="61" y="11"/>
                  <a:pt x="61" y="11"/>
                  <a:pt x="61" y="11"/>
                </a:cubicBezTo>
                <a:cubicBezTo>
                  <a:pt x="64" y="11"/>
                  <a:pt x="67" y="13"/>
                  <a:pt x="67" y="16"/>
                </a:cubicBezTo>
                <a:lnTo>
                  <a:pt x="67" y="67"/>
                </a:lnTo>
                <a:close/>
                <a:moveTo>
                  <a:pt x="61" y="67"/>
                </a:moveTo>
                <a:cubicBezTo>
                  <a:pt x="61" y="26"/>
                  <a:pt x="61" y="26"/>
                  <a:pt x="61" y="26"/>
                </a:cubicBezTo>
                <a:cubicBezTo>
                  <a:pt x="5" y="26"/>
                  <a:pt x="5" y="26"/>
                  <a:pt x="5" y="26"/>
                </a:cubicBezTo>
                <a:cubicBezTo>
                  <a:pt x="5" y="67"/>
                  <a:pt x="5" y="67"/>
                  <a:pt x="5" y="67"/>
                </a:cubicBezTo>
                <a:lnTo>
                  <a:pt x="61" y="67"/>
                </a:lnTo>
                <a:close/>
                <a:moveTo>
                  <a:pt x="20" y="7"/>
                </a:moveTo>
                <a:cubicBezTo>
                  <a:pt x="20" y="6"/>
                  <a:pt x="20" y="5"/>
                  <a:pt x="19" y="5"/>
                </a:cubicBezTo>
                <a:cubicBezTo>
                  <a:pt x="16" y="5"/>
                  <a:pt x="16" y="5"/>
                  <a:pt x="16" y="5"/>
                </a:cubicBezTo>
                <a:cubicBezTo>
                  <a:pt x="16" y="5"/>
                  <a:pt x="15" y="6"/>
                  <a:pt x="15" y="7"/>
                </a:cubicBezTo>
                <a:cubicBezTo>
                  <a:pt x="15" y="18"/>
                  <a:pt x="15" y="18"/>
                  <a:pt x="15" y="18"/>
                </a:cubicBezTo>
                <a:cubicBezTo>
                  <a:pt x="15" y="19"/>
                  <a:pt x="16" y="20"/>
                  <a:pt x="16" y="20"/>
                </a:cubicBezTo>
                <a:cubicBezTo>
                  <a:pt x="19" y="20"/>
                  <a:pt x="19" y="20"/>
                  <a:pt x="19" y="20"/>
                </a:cubicBezTo>
                <a:cubicBezTo>
                  <a:pt x="20" y="20"/>
                  <a:pt x="20" y="19"/>
                  <a:pt x="20" y="18"/>
                </a:cubicBezTo>
                <a:lnTo>
                  <a:pt x="20" y="7"/>
                </a:lnTo>
                <a:close/>
                <a:moveTo>
                  <a:pt x="51" y="7"/>
                </a:moveTo>
                <a:cubicBezTo>
                  <a:pt x="51" y="6"/>
                  <a:pt x="51" y="5"/>
                  <a:pt x="50" y="5"/>
                </a:cubicBezTo>
                <a:cubicBezTo>
                  <a:pt x="47" y="5"/>
                  <a:pt x="47" y="5"/>
                  <a:pt x="47" y="5"/>
                </a:cubicBezTo>
                <a:cubicBezTo>
                  <a:pt x="47" y="5"/>
                  <a:pt x="46" y="6"/>
                  <a:pt x="46" y="7"/>
                </a:cubicBezTo>
                <a:cubicBezTo>
                  <a:pt x="46" y="18"/>
                  <a:pt x="46" y="18"/>
                  <a:pt x="46" y="18"/>
                </a:cubicBezTo>
                <a:cubicBezTo>
                  <a:pt x="46" y="19"/>
                  <a:pt x="47" y="20"/>
                  <a:pt x="47" y="20"/>
                </a:cubicBezTo>
                <a:cubicBezTo>
                  <a:pt x="50" y="20"/>
                  <a:pt x="50" y="20"/>
                  <a:pt x="50" y="20"/>
                </a:cubicBezTo>
                <a:cubicBezTo>
                  <a:pt x="51" y="20"/>
                  <a:pt x="51" y="19"/>
                  <a:pt x="51" y="18"/>
                </a:cubicBezTo>
                <a:lnTo>
                  <a:pt x="51" y="7"/>
                </a:lnTo>
                <a:close/>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5" name="Freeform 42"/>
          <p:cNvSpPr>
            <a:spLocks noEditPoints="1"/>
          </p:cNvSpPr>
          <p:nvPr/>
        </p:nvSpPr>
        <p:spPr bwMode="auto">
          <a:xfrm>
            <a:off x="3860570" y="4241090"/>
            <a:ext cx="622975" cy="536231"/>
          </a:xfrm>
          <a:custGeom>
            <a:cxnLst>
              <a:cxn ang="0">
                <a:pos x="73" y="47"/>
              </a:cxn>
              <a:cxn ang="0">
                <a:pos x="67" y="53"/>
              </a:cxn>
              <a:cxn ang="0">
                <a:pos x="46" y="53"/>
              </a:cxn>
              <a:cxn ang="0">
                <a:pos x="48" y="60"/>
              </a:cxn>
              <a:cxn ang="0">
                <a:pos x="46" y="63"/>
              </a:cxn>
              <a:cxn ang="0">
                <a:pos x="26" y="63"/>
              </a:cxn>
              <a:cxn ang="0">
                <a:pos x="24" y="60"/>
              </a:cxn>
              <a:cxn ang="0">
                <a:pos x="26" y="53"/>
              </a:cxn>
              <a:cxn ang="0">
                <a:pos x="6" y="53"/>
              </a:cxn>
              <a:cxn ang="0">
                <a:pos x="0" y="47"/>
              </a:cxn>
              <a:cxn ang="0">
                <a:pos x="0" y="6"/>
              </a:cxn>
              <a:cxn ang="0">
                <a:pos x="6" y="0"/>
              </a:cxn>
              <a:cxn ang="0">
                <a:pos x="67" y="0"/>
              </a:cxn>
              <a:cxn ang="0">
                <a:pos x="73" y="6"/>
              </a:cxn>
              <a:cxn ang="0">
                <a:pos x="73" y="47"/>
              </a:cxn>
              <a:cxn ang="0">
                <a:pos x="68" y="6"/>
              </a:cxn>
              <a:cxn ang="0">
                <a:pos x="67" y="5"/>
              </a:cxn>
              <a:cxn ang="0">
                <a:pos x="6" y="5"/>
              </a:cxn>
              <a:cxn ang="0">
                <a:pos x="5" y="6"/>
              </a:cxn>
              <a:cxn ang="0">
                <a:pos x="5" y="37"/>
              </a:cxn>
              <a:cxn ang="0">
                <a:pos x="6" y="39"/>
              </a:cxn>
              <a:cxn ang="0">
                <a:pos x="67" y="39"/>
              </a:cxn>
              <a:cxn ang="0">
                <a:pos x="68" y="37"/>
              </a:cxn>
              <a:cxn ang="0">
                <a:pos x="68" y="6"/>
              </a:cxn>
            </a:cxnLst>
            <a:rect b="b" l="0" r="r" t="0"/>
            <a:pathLst>
              <a:path h="62" w="73">
                <a:moveTo>
                  <a:pt x="73" y="47"/>
                </a:moveTo>
                <a:cubicBezTo>
                  <a:pt x="73" y="50"/>
                  <a:pt x="70" y="53"/>
                  <a:pt x="67" y="53"/>
                </a:cubicBezTo>
                <a:cubicBezTo>
                  <a:pt x="46" y="53"/>
                  <a:pt x="46" y="53"/>
                  <a:pt x="46" y="53"/>
                </a:cubicBezTo>
                <a:cubicBezTo>
                  <a:pt x="46" y="56"/>
                  <a:pt x="48" y="59"/>
                  <a:pt x="48" y="60"/>
                </a:cubicBezTo>
                <a:cubicBezTo>
                  <a:pt x="48" y="62"/>
                  <a:pt x="47" y="63"/>
                  <a:pt x="46" y="63"/>
                </a:cubicBezTo>
                <a:cubicBezTo>
                  <a:pt x="26" y="63"/>
                  <a:pt x="26" y="63"/>
                  <a:pt x="26" y="63"/>
                </a:cubicBezTo>
                <a:cubicBezTo>
                  <a:pt x="25" y="63"/>
                  <a:pt x="24" y="62"/>
                  <a:pt x="24" y="60"/>
                </a:cubicBezTo>
                <a:cubicBezTo>
                  <a:pt x="24" y="59"/>
                  <a:pt x="26" y="56"/>
                  <a:pt x="26" y="53"/>
                </a:cubicBezTo>
                <a:cubicBezTo>
                  <a:pt x="6" y="53"/>
                  <a:pt x="6" y="53"/>
                  <a:pt x="6" y="53"/>
                </a:cubicBezTo>
                <a:cubicBezTo>
                  <a:pt x="2" y="53"/>
                  <a:pt x="0" y="50"/>
                  <a:pt x="0" y="47"/>
                </a:cubicBezTo>
                <a:cubicBezTo>
                  <a:pt x="0" y="6"/>
                  <a:pt x="0" y="6"/>
                  <a:pt x="0" y="6"/>
                </a:cubicBezTo>
                <a:cubicBezTo>
                  <a:pt x="0" y="2"/>
                  <a:pt x="2" y="0"/>
                  <a:pt x="6" y="0"/>
                </a:cubicBezTo>
                <a:cubicBezTo>
                  <a:pt x="67" y="0"/>
                  <a:pt x="67" y="0"/>
                  <a:pt x="67" y="0"/>
                </a:cubicBezTo>
                <a:cubicBezTo>
                  <a:pt x="70" y="0"/>
                  <a:pt x="73" y="2"/>
                  <a:pt x="73" y="6"/>
                </a:cubicBezTo>
                <a:lnTo>
                  <a:pt x="73" y="47"/>
                </a:lnTo>
                <a:close/>
                <a:moveTo>
                  <a:pt x="68" y="6"/>
                </a:moveTo>
                <a:cubicBezTo>
                  <a:pt x="68" y="5"/>
                  <a:pt x="67" y="5"/>
                  <a:pt x="67" y="5"/>
                </a:cubicBezTo>
                <a:cubicBezTo>
                  <a:pt x="6" y="5"/>
                  <a:pt x="6" y="5"/>
                  <a:pt x="6" y="5"/>
                </a:cubicBezTo>
                <a:cubicBezTo>
                  <a:pt x="5" y="5"/>
                  <a:pt x="5" y="5"/>
                  <a:pt x="5" y="6"/>
                </a:cubicBezTo>
                <a:cubicBezTo>
                  <a:pt x="5" y="37"/>
                  <a:pt x="5" y="37"/>
                  <a:pt x="5" y="37"/>
                </a:cubicBezTo>
                <a:cubicBezTo>
                  <a:pt x="5" y="38"/>
                  <a:pt x="5" y="39"/>
                  <a:pt x="6" y="39"/>
                </a:cubicBezTo>
                <a:cubicBezTo>
                  <a:pt x="67" y="39"/>
                  <a:pt x="67" y="39"/>
                  <a:pt x="67" y="39"/>
                </a:cubicBezTo>
                <a:cubicBezTo>
                  <a:pt x="67" y="39"/>
                  <a:pt x="68" y="38"/>
                  <a:pt x="68" y="37"/>
                </a:cubicBezTo>
                <a:lnTo>
                  <a:pt x="68" y="6"/>
                </a:lnTo>
                <a:close/>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6" name="Freeform 178"/>
          <p:cNvSpPr>
            <a:spLocks noEditPoints="1"/>
          </p:cNvSpPr>
          <p:nvPr/>
        </p:nvSpPr>
        <p:spPr bwMode="auto">
          <a:xfrm>
            <a:off x="3578522" y="2596379"/>
            <a:ext cx="622975" cy="469203"/>
          </a:xfrm>
          <a:custGeom>
            <a:cxnLst>
              <a:cxn ang="0">
                <a:pos x="158" y="119"/>
              </a:cxn>
              <a:cxn ang="0">
                <a:pos x="0" y="119"/>
              </a:cxn>
              <a:cxn ang="0">
                <a:pos x="0" y="0"/>
              </a:cxn>
              <a:cxn ang="0">
                <a:pos x="9" y="0"/>
              </a:cxn>
              <a:cxn ang="0">
                <a:pos x="9" y="108"/>
              </a:cxn>
              <a:cxn ang="0">
                <a:pos x="158" y="108"/>
              </a:cxn>
              <a:cxn ang="0">
                <a:pos x="158" y="119"/>
              </a:cxn>
              <a:cxn ang="0">
                <a:pos x="50" y="99"/>
              </a:cxn>
              <a:cxn ang="0">
                <a:pos x="29" y="99"/>
              </a:cxn>
              <a:cxn ang="0">
                <a:pos x="29" y="60"/>
              </a:cxn>
              <a:cxn ang="0">
                <a:pos x="50" y="60"/>
              </a:cxn>
              <a:cxn ang="0">
                <a:pos x="50" y="99"/>
              </a:cxn>
              <a:cxn ang="0">
                <a:pos x="78" y="99"/>
              </a:cxn>
              <a:cxn ang="0">
                <a:pos x="59" y="99"/>
              </a:cxn>
              <a:cxn ang="0">
                <a:pos x="59" y="19"/>
              </a:cxn>
              <a:cxn ang="0">
                <a:pos x="78" y="19"/>
              </a:cxn>
              <a:cxn ang="0">
                <a:pos x="78" y="99"/>
              </a:cxn>
              <a:cxn ang="0">
                <a:pos x="109" y="99"/>
              </a:cxn>
              <a:cxn ang="0">
                <a:pos x="89" y="99"/>
              </a:cxn>
              <a:cxn ang="0">
                <a:pos x="89" y="39"/>
              </a:cxn>
              <a:cxn ang="0">
                <a:pos x="109" y="39"/>
              </a:cxn>
              <a:cxn ang="0">
                <a:pos x="109" y="99"/>
              </a:cxn>
              <a:cxn ang="0">
                <a:pos x="139" y="99"/>
              </a:cxn>
              <a:cxn ang="0">
                <a:pos x="119" y="99"/>
              </a:cxn>
              <a:cxn ang="0">
                <a:pos x="119" y="11"/>
              </a:cxn>
              <a:cxn ang="0">
                <a:pos x="139" y="11"/>
              </a:cxn>
              <a:cxn ang="0">
                <a:pos x="139" y="99"/>
              </a:cxn>
            </a:cxnLst>
            <a:rect b="b" l="0" r="r" t="0"/>
            <a:pathLst>
              <a:path h="119" w="158">
                <a:moveTo>
                  <a:pt x="158" y="119"/>
                </a:moveTo>
                <a:lnTo>
                  <a:pt x="0" y="119"/>
                </a:lnTo>
                <a:lnTo>
                  <a:pt x="0" y="0"/>
                </a:lnTo>
                <a:lnTo>
                  <a:pt x="9" y="0"/>
                </a:lnTo>
                <a:lnTo>
                  <a:pt x="9" y="108"/>
                </a:lnTo>
                <a:lnTo>
                  <a:pt x="158" y="108"/>
                </a:lnTo>
                <a:lnTo>
                  <a:pt x="158" y="119"/>
                </a:lnTo>
                <a:close/>
                <a:moveTo>
                  <a:pt x="50" y="99"/>
                </a:moveTo>
                <a:lnTo>
                  <a:pt x="29" y="99"/>
                </a:lnTo>
                <a:lnTo>
                  <a:pt x="29" y="60"/>
                </a:lnTo>
                <a:lnTo>
                  <a:pt x="50" y="60"/>
                </a:lnTo>
                <a:lnTo>
                  <a:pt x="50" y="99"/>
                </a:lnTo>
                <a:close/>
                <a:moveTo>
                  <a:pt x="78" y="99"/>
                </a:moveTo>
                <a:lnTo>
                  <a:pt x="59" y="99"/>
                </a:lnTo>
                <a:lnTo>
                  <a:pt x="59" y="19"/>
                </a:lnTo>
                <a:lnTo>
                  <a:pt x="78" y="19"/>
                </a:lnTo>
                <a:lnTo>
                  <a:pt x="78" y="99"/>
                </a:lnTo>
                <a:close/>
                <a:moveTo>
                  <a:pt x="109" y="99"/>
                </a:moveTo>
                <a:lnTo>
                  <a:pt x="89" y="99"/>
                </a:lnTo>
                <a:lnTo>
                  <a:pt x="89" y="39"/>
                </a:lnTo>
                <a:lnTo>
                  <a:pt x="109" y="39"/>
                </a:lnTo>
                <a:lnTo>
                  <a:pt x="109" y="99"/>
                </a:lnTo>
                <a:close/>
                <a:moveTo>
                  <a:pt x="139" y="99"/>
                </a:moveTo>
                <a:lnTo>
                  <a:pt x="119" y="99"/>
                </a:lnTo>
                <a:lnTo>
                  <a:pt x="119" y="11"/>
                </a:lnTo>
                <a:lnTo>
                  <a:pt x="139" y="11"/>
                </a:lnTo>
                <a:lnTo>
                  <a:pt x="139" y="99"/>
                </a:lnTo>
                <a:close/>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7" name="Freeform 86"/>
          <p:cNvSpPr>
            <a:spLocks noEditPoints="1"/>
          </p:cNvSpPr>
          <p:nvPr/>
        </p:nvSpPr>
        <p:spPr bwMode="auto">
          <a:xfrm>
            <a:off x="2217203" y="2501106"/>
            <a:ext cx="426624" cy="717807"/>
          </a:xfrm>
          <a:custGeom>
            <a:cxnLst>
              <a:cxn ang="0">
                <a:pos x="29" y="44"/>
              </a:cxn>
              <a:cxn ang="0">
                <a:pos x="24" y="49"/>
              </a:cxn>
              <a:cxn ang="0">
                <a:pos x="5" y="49"/>
              </a:cxn>
              <a:cxn ang="0">
                <a:pos x="0" y="44"/>
              </a:cxn>
              <a:cxn ang="0">
                <a:pos x="0" y="5"/>
              </a:cxn>
              <a:cxn ang="0">
                <a:pos x="5" y="0"/>
              </a:cxn>
              <a:cxn ang="0">
                <a:pos x="24" y="0"/>
              </a:cxn>
              <a:cxn ang="0">
                <a:pos x="29" y="5"/>
              </a:cxn>
              <a:cxn ang="0">
                <a:pos x="29" y="44"/>
              </a:cxn>
              <a:cxn ang="0">
                <a:pos x="25" y="11"/>
              </a:cxn>
              <a:cxn ang="0">
                <a:pos x="24" y="10"/>
              </a:cxn>
              <a:cxn ang="0">
                <a:pos x="5" y="10"/>
              </a:cxn>
              <a:cxn ang="0">
                <a:pos x="3" y="11"/>
              </a:cxn>
              <a:cxn ang="0">
                <a:pos x="3" y="38"/>
              </a:cxn>
              <a:cxn ang="0">
                <a:pos x="5" y="39"/>
              </a:cxn>
              <a:cxn ang="0">
                <a:pos x="24" y="39"/>
              </a:cxn>
              <a:cxn ang="0">
                <a:pos x="25" y="38"/>
              </a:cxn>
              <a:cxn ang="0">
                <a:pos x="25" y="11"/>
              </a:cxn>
              <a:cxn ang="0">
                <a:pos x="17" y="5"/>
              </a:cxn>
              <a:cxn ang="0">
                <a:pos x="11" y="5"/>
              </a:cxn>
              <a:cxn ang="0">
                <a:pos x="11" y="6"/>
              </a:cxn>
              <a:cxn ang="0">
                <a:pos x="11" y="6"/>
              </a:cxn>
              <a:cxn ang="0">
                <a:pos x="17" y="6"/>
              </a:cxn>
              <a:cxn ang="0">
                <a:pos x="18" y="6"/>
              </a:cxn>
              <a:cxn ang="0">
                <a:pos x="17" y="5"/>
              </a:cxn>
              <a:cxn ang="0">
                <a:pos x="14" y="41"/>
              </a:cxn>
              <a:cxn ang="0">
                <a:pos x="11" y="44"/>
              </a:cxn>
              <a:cxn ang="0">
                <a:pos x="14" y="47"/>
              </a:cxn>
              <a:cxn ang="0">
                <a:pos x="17" y="44"/>
              </a:cxn>
              <a:cxn ang="0">
                <a:pos x="14" y="41"/>
              </a:cxn>
            </a:cxnLst>
            <a:rect b="b" l="0" r="r" t="0"/>
            <a:pathLst>
              <a:path h="49" w="28">
                <a:moveTo>
                  <a:pt x="29" y="44"/>
                </a:moveTo>
                <a:cubicBezTo>
                  <a:pt x="29" y="47"/>
                  <a:pt x="27" y="49"/>
                  <a:pt x="24" y="49"/>
                </a:cubicBezTo>
                <a:cubicBezTo>
                  <a:pt x="5" y="49"/>
                  <a:pt x="5" y="49"/>
                  <a:pt x="5" y="49"/>
                </a:cubicBezTo>
                <a:cubicBezTo>
                  <a:pt x="2" y="49"/>
                  <a:pt x="0" y="47"/>
                  <a:pt x="0" y="44"/>
                </a:cubicBezTo>
                <a:cubicBezTo>
                  <a:pt x="0" y="5"/>
                  <a:pt x="0" y="5"/>
                  <a:pt x="0" y="5"/>
                </a:cubicBezTo>
                <a:cubicBezTo>
                  <a:pt x="0" y="3"/>
                  <a:pt x="2" y="0"/>
                  <a:pt x="5" y="0"/>
                </a:cubicBezTo>
                <a:cubicBezTo>
                  <a:pt x="24" y="0"/>
                  <a:pt x="24" y="0"/>
                  <a:pt x="24" y="0"/>
                </a:cubicBezTo>
                <a:cubicBezTo>
                  <a:pt x="27" y="0"/>
                  <a:pt x="29" y="3"/>
                  <a:pt x="29" y="5"/>
                </a:cubicBezTo>
                <a:lnTo>
                  <a:pt x="29" y="44"/>
                </a:lnTo>
                <a:close/>
                <a:moveTo>
                  <a:pt x="25" y="11"/>
                </a:moveTo>
                <a:cubicBezTo>
                  <a:pt x="25" y="11"/>
                  <a:pt x="25" y="10"/>
                  <a:pt x="24" y="10"/>
                </a:cubicBezTo>
                <a:cubicBezTo>
                  <a:pt x="5" y="10"/>
                  <a:pt x="5" y="10"/>
                  <a:pt x="5" y="10"/>
                </a:cubicBezTo>
                <a:cubicBezTo>
                  <a:pt x="4" y="10"/>
                  <a:pt x="3" y="11"/>
                  <a:pt x="3" y="11"/>
                </a:cubicBezTo>
                <a:cubicBezTo>
                  <a:pt x="3" y="38"/>
                  <a:pt x="3" y="38"/>
                  <a:pt x="3" y="38"/>
                </a:cubicBezTo>
                <a:cubicBezTo>
                  <a:pt x="3" y="39"/>
                  <a:pt x="4" y="39"/>
                  <a:pt x="5" y="39"/>
                </a:cubicBezTo>
                <a:cubicBezTo>
                  <a:pt x="24" y="39"/>
                  <a:pt x="24" y="39"/>
                  <a:pt x="24" y="39"/>
                </a:cubicBezTo>
                <a:cubicBezTo>
                  <a:pt x="25" y="39"/>
                  <a:pt x="25" y="39"/>
                  <a:pt x="25" y="38"/>
                </a:cubicBezTo>
                <a:lnTo>
                  <a:pt x="25" y="11"/>
                </a:lnTo>
                <a:close/>
                <a:moveTo>
                  <a:pt x="17" y="5"/>
                </a:moveTo>
                <a:cubicBezTo>
                  <a:pt x="11" y="5"/>
                  <a:pt x="11" y="5"/>
                  <a:pt x="11" y="5"/>
                </a:cubicBezTo>
                <a:cubicBezTo>
                  <a:pt x="11" y="5"/>
                  <a:pt x="11" y="6"/>
                  <a:pt x="11" y="6"/>
                </a:cubicBezTo>
                <a:cubicBezTo>
                  <a:pt x="11" y="6"/>
                  <a:pt x="11" y="6"/>
                  <a:pt x="11" y="6"/>
                </a:cubicBezTo>
                <a:cubicBezTo>
                  <a:pt x="17" y="6"/>
                  <a:pt x="17" y="6"/>
                  <a:pt x="17" y="6"/>
                </a:cubicBezTo>
                <a:cubicBezTo>
                  <a:pt x="18" y="6"/>
                  <a:pt x="18" y="6"/>
                  <a:pt x="18" y="6"/>
                </a:cubicBezTo>
                <a:cubicBezTo>
                  <a:pt x="18" y="6"/>
                  <a:pt x="18" y="5"/>
                  <a:pt x="17" y="5"/>
                </a:cubicBezTo>
                <a:close/>
                <a:moveTo>
                  <a:pt x="14" y="41"/>
                </a:moveTo>
                <a:cubicBezTo>
                  <a:pt x="13" y="41"/>
                  <a:pt x="11" y="42"/>
                  <a:pt x="11" y="44"/>
                </a:cubicBezTo>
                <a:cubicBezTo>
                  <a:pt x="11" y="46"/>
                  <a:pt x="13" y="47"/>
                  <a:pt x="14" y="47"/>
                </a:cubicBezTo>
                <a:cubicBezTo>
                  <a:pt x="16" y="47"/>
                  <a:pt x="17" y="46"/>
                  <a:pt x="17" y="44"/>
                </a:cubicBezTo>
                <a:cubicBezTo>
                  <a:pt x="17" y="42"/>
                  <a:pt x="16" y="41"/>
                  <a:pt x="14" y="41"/>
                </a:cubicBezTo>
                <a:close/>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sz="2400">
              <a:latin charset="-122" panose="020b0503020204020204" pitchFamily="34" typeface="微软雅黑"/>
              <a:ea charset="-122" panose="020b0503020204020204" pitchFamily="34" typeface="微软雅黑"/>
              <a:sym charset="-122" panose="02010601030101010101" pitchFamily="2" typeface="FZHei-B01S"/>
            </a:endParaRPr>
          </a:p>
        </p:txBody>
      </p:sp>
      <p:grpSp>
        <p:nvGrpSpPr>
          <p:cNvPr id="18" name="组合 17"/>
          <p:cNvGrpSpPr/>
          <p:nvPr/>
        </p:nvGrpSpPr>
        <p:grpSpPr>
          <a:xfrm>
            <a:off x="6167028" y="2135227"/>
            <a:ext cx="2076451" cy="1411919"/>
            <a:chOff x="6167028" y="2135225"/>
            <a:chExt cx="2076450" cy="1411918"/>
          </a:xfrm>
        </p:grpSpPr>
        <p:sp>
          <p:nvSpPr>
            <p:cNvPr id="19" name="Rounded Rectangle 72"/>
            <p:cNvSpPr/>
            <p:nvPr/>
          </p:nvSpPr>
          <p:spPr>
            <a:xfrm>
              <a:off x="6167028" y="2167575"/>
              <a:ext cx="1712307" cy="333530"/>
            </a:xfrm>
            <a:prstGeom prst="roundRect">
              <a:avLst>
                <a:gd fmla="val 21110" name="adj"/>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0" name="文本框 19"/>
            <p:cNvSpPr txBox="1"/>
            <p:nvPr/>
          </p:nvSpPr>
          <p:spPr>
            <a:xfrm>
              <a:off x="6253049" y="2135225"/>
              <a:ext cx="1540264" cy="396240"/>
            </a:xfrm>
            <a:prstGeom prst="rect">
              <a:avLst/>
            </a:prstGeom>
            <a:noFill/>
          </p:spPr>
          <p:txBody>
            <a:bodyPr rtlCol="0" wrap="square">
              <a:spAutoFit/>
            </a:bodyPr>
            <a:lstStyle/>
            <a:p>
              <a:r>
                <a:rPr altLang="en-US" b="1" lang="zh-CN" sz="20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请输入标题</a:t>
              </a:r>
            </a:p>
          </p:txBody>
        </p:sp>
        <p:sp>
          <p:nvSpPr>
            <p:cNvPr id="21" name="文本框 20"/>
            <p:cNvSpPr txBox="1"/>
            <p:nvPr/>
          </p:nvSpPr>
          <p:spPr>
            <a:xfrm>
              <a:off x="6167028" y="2525710"/>
              <a:ext cx="2076450" cy="1042416"/>
            </a:xfrm>
            <a:prstGeom prst="rect">
              <a:avLst/>
            </a:prstGeom>
            <a:noFill/>
          </p:spPr>
          <p:txBody>
            <a:bodyPr rtlCol="0" wrap="square">
              <a:spAutoFit/>
            </a:bodyPr>
            <a:lstStyle/>
            <a:p>
              <a:pPr>
                <a:lnSpc>
                  <a:spcPct val="130000"/>
                </a:lnSpc>
              </a:pPr>
              <a:r>
                <a:rPr altLang="en-US"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请在此添加相关文字内容请在此添加相关文字内容</a:t>
              </a:r>
            </a:p>
          </p:txBody>
        </p:sp>
      </p:grpSp>
      <p:grpSp>
        <p:nvGrpSpPr>
          <p:cNvPr id="22" name="组合 21"/>
          <p:cNvGrpSpPr/>
          <p:nvPr/>
        </p:nvGrpSpPr>
        <p:grpSpPr>
          <a:xfrm>
            <a:off x="8719728" y="2135227"/>
            <a:ext cx="2076451" cy="1411919"/>
            <a:chOff x="8719728" y="2135225"/>
            <a:chExt cx="2076450" cy="1411918"/>
          </a:xfrm>
        </p:grpSpPr>
        <p:sp>
          <p:nvSpPr>
            <p:cNvPr id="23" name="Rounded Rectangle 72"/>
            <p:cNvSpPr/>
            <p:nvPr/>
          </p:nvSpPr>
          <p:spPr>
            <a:xfrm>
              <a:off x="8786403" y="2167575"/>
              <a:ext cx="1712307" cy="333530"/>
            </a:xfrm>
            <a:prstGeom prst="roundRect">
              <a:avLst>
                <a:gd fmla="val 21110" name="adj"/>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4" name="文本框 23"/>
            <p:cNvSpPr txBox="1"/>
            <p:nvPr/>
          </p:nvSpPr>
          <p:spPr>
            <a:xfrm>
              <a:off x="8872424" y="2135225"/>
              <a:ext cx="1540264" cy="396240"/>
            </a:xfrm>
            <a:prstGeom prst="rect">
              <a:avLst/>
            </a:prstGeom>
            <a:noFill/>
          </p:spPr>
          <p:txBody>
            <a:bodyPr rtlCol="0" wrap="square">
              <a:spAutoFit/>
            </a:bodyPr>
            <a:lstStyle/>
            <a:p>
              <a:r>
                <a:rPr altLang="en-US" b="1" lang="zh-CN" sz="20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请输入标题</a:t>
              </a:r>
            </a:p>
          </p:txBody>
        </p:sp>
        <p:sp>
          <p:nvSpPr>
            <p:cNvPr id="25" name="文本框 24"/>
            <p:cNvSpPr txBox="1"/>
            <p:nvPr/>
          </p:nvSpPr>
          <p:spPr>
            <a:xfrm>
              <a:off x="8719727" y="2525710"/>
              <a:ext cx="2076450" cy="1042416"/>
            </a:xfrm>
            <a:prstGeom prst="rect">
              <a:avLst/>
            </a:prstGeom>
            <a:noFill/>
          </p:spPr>
          <p:txBody>
            <a:bodyPr rtlCol="0" wrap="square">
              <a:spAutoFit/>
            </a:bodyPr>
            <a:lstStyle/>
            <a:p>
              <a:pPr>
                <a:lnSpc>
                  <a:spcPct val="130000"/>
                </a:lnSpc>
              </a:pPr>
              <a:r>
                <a:rPr altLang="en-US"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请在此添加相关文字内容请在此添加相关文字内容</a:t>
              </a:r>
            </a:p>
          </p:txBody>
        </p:sp>
      </p:grpSp>
      <p:grpSp>
        <p:nvGrpSpPr>
          <p:cNvPr id="26" name="组合 25"/>
          <p:cNvGrpSpPr/>
          <p:nvPr/>
        </p:nvGrpSpPr>
        <p:grpSpPr>
          <a:xfrm>
            <a:off x="6167028" y="3933550"/>
            <a:ext cx="2076451" cy="1411919"/>
            <a:chOff x="6167028" y="3933546"/>
            <a:chExt cx="2076450" cy="1411918"/>
          </a:xfrm>
        </p:grpSpPr>
        <p:sp>
          <p:nvSpPr>
            <p:cNvPr id="27" name="Rounded Rectangle 72"/>
            <p:cNvSpPr/>
            <p:nvPr/>
          </p:nvSpPr>
          <p:spPr>
            <a:xfrm>
              <a:off x="6167028" y="3965896"/>
              <a:ext cx="1712307" cy="333530"/>
            </a:xfrm>
            <a:prstGeom prst="roundRect">
              <a:avLst>
                <a:gd fmla="val 21110" name="adj"/>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8" name="文本框 27"/>
            <p:cNvSpPr txBox="1"/>
            <p:nvPr/>
          </p:nvSpPr>
          <p:spPr>
            <a:xfrm>
              <a:off x="6253049" y="3933546"/>
              <a:ext cx="1540264" cy="396240"/>
            </a:xfrm>
            <a:prstGeom prst="rect">
              <a:avLst/>
            </a:prstGeom>
            <a:noFill/>
          </p:spPr>
          <p:txBody>
            <a:bodyPr rtlCol="0" wrap="square">
              <a:spAutoFit/>
            </a:bodyPr>
            <a:lstStyle/>
            <a:p>
              <a:r>
                <a:rPr altLang="en-US" b="1" lang="zh-CN" sz="20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请输入标题</a:t>
              </a:r>
            </a:p>
          </p:txBody>
        </p:sp>
        <p:sp>
          <p:nvSpPr>
            <p:cNvPr id="29" name="文本框 28"/>
            <p:cNvSpPr txBox="1"/>
            <p:nvPr/>
          </p:nvSpPr>
          <p:spPr>
            <a:xfrm>
              <a:off x="6167028" y="4324031"/>
              <a:ext cx="2076450" cy="1042416"/>
            </a:xfrm>
            <a:prstGeom prst="rect">
              <a:avLst/>
            </a:prstGeom>
            <a:noFill/>
          </p:spPr>
          <p:txBody>
            <a:bodyPr rtlCol="0" wrap="square">
              <a:spAutoFit/>
            </a:bodyPr>
            <a:lstStyle/>
            <a:p>
              <a:pPr>
                <a:lnSpc>
                  <a:spcPct val="130000"/>
                </a:lnSpc>
              </a:pPr>
              <a:r>
                <a:rPr altLang="en-US"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请在此添加相关文字内容请在此添加相关文字内容</a:t>
              </a:r>
            </a:p>
          </p:txBody>
        </p:sp>
      </p:grpSp>
      <p:grpSp>
        <p:nvGrpSpPr>
          <p:cNvPr id="30" name="组合 29"/>
          <p:cNvGrpSpPr/>
          <p:nvPr/>
        </p:nvGrpSpPr>
        <p:grpSpPr>
          <a:xfrm>
            <a:off x="8719728" y="3933550"/>
            <a:ext cx="2076451" cy="1411919"/>
            <a:chOff x="8719728" y="3933546"/>
            <a:chExt cx="2076450" cy="1411918"/>
          </a:xfrm>
        </p:grpSpPr>
        <p:sp>
          <p:nvSpPr>
            <p:cNvPr id="31" name="Rounded Rectangle 72"/>
            <p:cNvSpPr/>
            <p:nvPr/>
          </p:nvSpPr>
          <p:spPr>
            <a:xfrm>
              <a:off x="8786403" y="3965896"/>
              <a:ext cx="1712307" cy="333530"/>
            </a:xfrm>
            <a:prstGeom prst="roundRect">
              <a:avLst>
                <a:gd fmla="val 21110" name="adj"/>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32" name="文本框 31"/>
            <p:cNvSpPr txBox="1"/>
            <p:nvPr/>
          </p:nvSpPr>
          <p:spPr>
            <a:xfrm>
              <a:off x="8872424" y="3933546"/>
              <a:ext cx="1540264" cy="396240"/>
            </a:xfrm>
            <a:prstGeom prst="rect">
              <a:avLst/>
            </a:prstGeom>
            <a:noFill/>
          </p:spPr>
          <p:txBody>
            <a:bodyPr rtlCol="0" wrap="square">
              <a:spAutoFit/>
            </a:bodyPr>
            <a:lstStyle/>
            <a:p>
              <a:r>
                <a:rPr altLang="en-US" b="1" lang="zh-CN" sz="20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请输入标题</a:t>
              </a:r>
            </a:p>
          </p:txBody>
        </p:sp>
        <p:sp>
          <p:nvSpPr>
            <p:cNvPr id="33" name="文本框 32"/>
            <p:cNvSpPr txBox="1"/>
            <p:nvPr/>
          </p:nvSpPr>
          <p:spPr>
            <a:xfrm>
              <a:off x="8719727" y="4324031"/>
              <a:ext cx="2076450" cy="1042416"/>
            </a:xfrm>
            <a:prstGeom prst="rect">
              <a:avLst/>
            </a:prstGeom>
            <a:noFill/>
          </p:spPr>
          <p:txBody>
            <a:bodyPr rtlCol="0" wrap="square">
              <a:spAutoFit/>
            </a:bodyPr>
            <a:lstStyle/>
            <a:p>
              <a:pPr>
                <a:lnSpc>
                  <a:spcPct val="130000"/>
                </a:lnSpc>
              </a:pPr>
              <a:r>
                <a:rPr altLang="en-US"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请在此添加相关文字内容请在此添加相关文字内容</a:t>
              </a:r>
            </a:p>
          </p:txBody>
        </p:sp>
      </p:grpSp>
      <p:sp>
        <p:nvSpPr>
          <p:cNvPr id="34" name="矩形 33">
            <a:extLst>
              <a:ext uri="{FF2B5EF4-FFF2-40B4-BE49-F238E27FC236}">
                <a16:creationId xmlns:a16="http://schemas.microsoft.com/office/drawing/2014/main" id="{664B38B8-EC3A-4755-B031-B078B021C398}"/>
              </a:ext>
            </a:extLst>
          </p:cNvPr>
          <p:cNvSpPr/>
          <p:nvPr/>
        </p:nvSpPr>
        <p:spPr>
          <a:xfrm>
            <a:off x="1106843" y="177474"/>
            <a:ext cx="2356025" cy="457200"/>
          </a:xfrm>
          <a:prstGeom prst="rect">
            <a:avLst/>
          </a:prstGeom>
        </p:spPr>
        <p:txBody>
          <a:bodyPr wrap="square">
            <a:spAutoFit/>
          </a:bodyPr>
          <a:lstStyle/>
          <a:p>
            <a:pPr algn="dist"/>
            <a:r>
              <a:rPr altLang="en-US" kern="100" lang="zh-CN" sz="2400">
                <a:solidFill>
                  <a:schemeClr val="bg1"/>
                </a:solidFill>
                <a:latin charset="-122" panose="020b0503020204020204" pitchFamily="34" typeface="微软雅黑"/>
                <a:ea charset="-122" panose="020b0503020204020204" pitchFamily="34" typeface="微软雅黑"/>
                <a:cs charset="0" panose="02020603050405020304" pitchFamily="18" typeface="Times New Roman"/>
                <a:sym charset="-122" panose="02010601030101010101" pitchFamily="2" typeface="FZHei-B01S"/>
              </a:rPr>
              <a:t>输入你的标题</a:t>
            </a:r>
          </a:p>
        </p:txBody>
      </p:sp>
      <p:cxnSp>
        <p:nvCxnSpPr>
          <p:cNvPr id="35" name="直接连接符 34">
            <a:extLst>
              <a:ext uri="{FF2B5EF4-FFF2-40B4-BE49-F238E27FC236}">
                <a16:creationId xmlns:a16="http://schemas.microsoft.com/office/drawing/2014/main" id="{E19A6C99-8A8B-4DC4-8C90-20C4E0ED81C8}"/>
              </a:ext>
            </a:extLst>
          </p:cNvPr>
          <p:cNvCxnSpPr/>
          <p:nvPr/>
        </p:nvCxnSpPr>
        <p:spPr>
          <a:xfrm>
            <a:off x="0" y="408306"/>
            <a:ext cx="812801"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6" name="椭圆 35">
            <a:extLst>
              <a:ext uri="{FF2B5EF4-FFF2-40B4-BE49-F238E27FC236}">
                <a16:creationId xmlns:a16="http://schemas.microsoft.com/office/drawing/2014/main" id="{3DCEFDED-B006-4142-B250-FFF441CEA60F}"/>
              </a:ext>
            </a:extLst>
          </p:cNvPr>
          <p:cNvSpPr/>
          <p:nvPr/>
        </p:nvSpPr>
        <p:spPr>
          <a:xfrm>
            <a:off x="812801" y="328296"/>
            <a:ext cx="160020" cy="16002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a:latin charset="-122" panose="020b0503020204020204" pitchFamily="34" typeface="微软雅黑"/>
              <a:ea charset="-122" panose="020b0503020204020204" pitchFamily="34" typeface="微软雅黑"/>
              <a:sym charset="-122" panose="02010601030101010101" pitchFamily="2" typeface="FZHei-B01S"/>
            </a:endParaRPr>
          </a:p>
        </p:txBody>
      </p:sp>
    </p:spTree>
    <p:extLst>
      <p:ext uri="{BB962C8B-B14F-4D97-AF65-F5344CB8AC3E}">
        <p14:creationId val="2005555109"/>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42" presetSubtype="0">
                                  <p:stCondLst>
                                    <p:cond delay="0"/>
                                  </p:stCondLst>
                                  <p:childTnLst>
                                    <p:set>
                                      <p:cBhvr>
                                        <p:cTn dur="1" fill="hold" id="6">
                                          <p:stCondLst>
                                            <p:cond delay="0"/>
                                          </p:stCondLst>
                                        </p:cTn>
                                        <p:tgtEl>
                                          <p:spTgt spid="10"/>
                                        </p:tgtEl>
                                        <p:attrNameLst>
                                          <p:attrName>style.visibility</p:attrName>
                                        </p:attrNameLst>
                                      </p:cBhvr>
                                      <p:to>
                                        <p:strVal val="visible"/>
                                      </p:to>
                                    </p:set>
                                    <p:animEffect filter="fade" transition="in">
                                      <p:cBhvr>
                                        <p:cTn dur="750" id="7"/>
                                        <p:tgtEl>
                                          <p:spTgt spid="10"/>
                                        </p:tgtEl>
                                      </p:cBhvr>
                                    </p:animEffect>
                                    <p:anim calcmode="lin" valueType="num">
                                      <p:cBhvr>
                                        <p:cTn dur="750" fill="hold" id="8"/>
                                        <p:tgtEl>
                                          <p:spTgt spid="10"/>
                                        </p:tgtEl>
                                        <p:attrNameLst>
                                          <p:attrName>ppt_x</p:attrName>
                                        </p:attrNameLst>
                                      </p:cBhvr>
                                      <p:tavLst>
                                        <p:tav tm="0">
                                          <p:val>
                                            <p:strVal val="#ppt_x"/>
                                          </p:val>
                                        </p:tav>
                                        <p:tav tm="100000">
                                          <p:val>
                                            <p:strVal val="#ppt_x"/>
                                          </p:val>
                                        </p:tav>
                                      </p:tavLst>
                                    </p:anim>
                                    <p:anim calcmode="lin" valueType="num">
                                      <p:cBhvr>
                                        <p:cTn dur="750" fill="hold" id="9"/>
                                        <p:tgtEl>
                                          <p:spTgt spid="10"/>
                                        </p:tgtEl>
                                        <p:attrNameLst>
                                          <p:attrName>ppt_y</p:attrName>
                                        </p:attrNameLst>
                                      </p:cBhvr>
                                      <p:tavLst>
                                        <p:tav tm="0">
                                          <p:val>
                                            <p:strVal val="#ppt_y+.1"/>
                                          </p:val>
                                        </p:tav>
                                        <p:tav tm="100000">
                                          <p:val>
                                            <p:strVal val="#ppt_y"/>
                                          </p:val>
                                        </p:tav>
                                      </p:tavLst>
                                    </p:anim>
                                  </p:childTnLst>
                                </p:cTn>
                              </p:par>
                              <p:par>
                                <p:cTn fill="hold" grpId="0" id="10" nodeType="withEffect" presetClass="entr" presetID="42" presetSubtype="0">
                                  <p:stCondLst>
                                    <p:cond delay="0"/>
                                  </p:stCondLst>
                                  <p:childTnLst>
                                    <p:set>
                                      <p:cBhvr>
                                        <p:cTn dur="1" fill="hold" id="11">
                                          <p:stCondLst>
                                            <p:cond delay="0"/>
                                          </p:stCondLst>
                                        </p:cTn>
                                        <p:tgtEl>
                                          <p:spTgt spid="15"/>
                                        </p:tgtEl>
                                        <p:attrNameLst>
                                          <p:attrName>style.visibility</p:attrName>
                                        </p:attrNameLst>
                                      </p:cBhvr>
                                      <p:to>
                                        <p:strVal val="visible"/>
                                      </p:to>
                                    </p:set>
                                    <p:animEffect filter="fade" transition="in">
                                      <p:cBhvr>
                                        <p:cTn dur="750" id="12"/>
                                        <p:tgtEl>
                                          <p:spTgt spid="15"/>
                                        </p:tgtEl>
                                      </p:cBhvr>
                                    </p:animEffect>
                                    <p:anim calcmode="lin" valueType="num">
                                      <p:cBhvr>
                                        <p:cTn dur="750" fill="hold" id="13"/>
                                        <p:tgtEl>
                                          <p:spTgt spid="15"/>
                                        </p:tgtEl>
                                        <p:attrNameLst>
                                          <p:attrName>ppt_x</p:attrName>
                                        </p:attrNameLst>
                                      </p:cBhvr>
                                      <p:tavLst>
                                        <p:tav tm="0">
                                          <p:val>
                                            <p:strVal val="#ppt_x"/>
                                          </p:val>
                                        </p:tav>
                                        <p:tav tm="100000">
                                          <p:val>
                                            <p:strVal val="#ppt_x"/>
                                          </p:val>
                                        </p:tav>
                                      </p:tavLst>
                                    </p:anim>
                                    <p:anim calcmode="lin" valueType="num">
                                      <p:cBhvr>
                                        <p:cTn dur="750" fill="hold" id="14"/>
                                        <p:tgtEl>
                                          <p:spTgt spid="15"/>
                                        </p:tgtEl>
                                        <p:attrNameLst>
                                          <p:attrName>ppt_y</p:attrName>
                                        </p:attrNameLst>
                                      </p:cBhvr>
                                      <p:tavLst>
                                        <p:tav tm="0">
                                          <p:val>
                                            <p:strVal val="#ppt_y+.1"/>
                                          </p:val>
                                        </p:tav>
                                        <p:tav tm="100000">
                                          <p:val>
                                            <p:strVal val="#ppt_y"/>
                                          </p:val>
                                        </p:tav>
                                      </p:tavLst>
                                    </p:anim>
                                  </p:childTnLst>
                                </p:cTn>
                              </p:par>
                              <p:par>
                                <p:cTn fill="hold" grpId="0" id="15" nodeType="withEffect" presetClass="entr" presetID="42" presetSubtype="0">
                                  <p:stCondLst>
                                    <p:cond delay="250"/>
                                  </p:stCondLst>
                                  <p:childTnLst>
                                    <p:set>
                                      <p:cBhvr>
                                        <p:cTn dur="1" fill="hold" id="16">
                                          <p:stCondLst>
                                            <p:cond delay="0"/>
                                          </p:stCondLst>
                                        </p:cTn>
                                        <p:tgtEl>
                                          <p:spTgt spid="11"/>
                                        </p:tgtEl>
                                        <p:attrNameLst>
                                          <p:attrName>style.visibility</p:attrName>
                                        </p:attrNameLst>
                                      </p:cBhvr>
                                      <p:to>
                                        <p:strVal val="visible"/>
                                      </p:to>
                                    </p:set>
                                    <p:animEffect filter="fade" transition="in">
                                      <p:cBhvr>
                                        <p:cTn dur="750" id="17"/>
                                        <p:tgtEl>
                                          <p:spTgt spid="11"/>
                                        </p:tgtEl>
                                      </p:cBhvr>
                                    </p:animEffect>
                                    <p:anim calcmode="lin" valueType="num">
                                      <p:cBhvr>
                                        <p:cTn dur="750" fill="hold" id="18"/>
                                        <p:tgtEl>
                                          <p:spTgt spid="11"/>
                                        </p:tgtEl>
                                        <p:attrNameLst>
                                          <p:attrName>ppt_x</p:attrName>
                                        </p:attrNameLst>
                                      </p:cBhvr>
                                      <p:tavLst>
                                        <p:tav tm="0">
                                          <p:val>
                                            <p:strVal val="#ppt_x"/>
                                          </p:val>
                                        </p:tav>
                                        <p:tav tm="100000">
                                          <p:val>
                                            <p:strVal val="#ppt_x"/>
                                          </p:val>
                                        </p:tav>
                                      </p:tavLst>
                                    </p:anim>
                                    <p:anim calcmode="lin" valueType="num">
                                      <p:cBhvr>
                                        <p:cTn dur="750" fill="hold" id="19"/>
                                        <p:tgtEl>
                                          <p:spTgt spid="11"/>
                                        </p:tgtEl>
                                        <p:attrNameLst>
                                          <p:attrName>ppt_y</p:attrName>
                                        </p:attrNameLst>
                                      </p:cBhvr>
                                      <p:tavLst>
                                        <p:tav tm="0">
                                          <p:val>
                                            <p:strVal val="#ppt_y+.1"/>
                                          </p:val>
                                        </p:tav>
                                        <p:tav tm="100000">
                                          <p:val>
                                            <p:strVal val="#ppt_y"/>
                                          </p:val>
                                        </p:tav>
                                      </p:tavLst>
                                    </p:anim>
                                  </p:childTnLst>
                                </p:cTn>
                              </p:par>
                              <p:par>
                                <p:cTn fill="hold" grpId="0" id="20" nodeType="withEffect" presetClass="entr" presetID="42" presetSubtype="0">
                                  <p:stCondLst>
                                    <p:cond delay="250"/>
                                  </p:stCondLst>
                                  <p:childTnLst>
                                    <p:set>
                                      <p:cBhvr>
                                        <p:cTn dur="1" fill="hold" id="21">
                                          <p:stCondLst>
                                            <p:cond delay="0"/>
                                          </p:stCondLst>
                                        </p:cTn>
                                        <p:tgtEl>
                                          <p:spTgt spid="16"/>
                                        </p:tgtEl>
                                        <p:attrNameLst>
                                          <p:attrName>style.visibility</p:attrName>
                                        </p:attrNameLst>
                                      </p:cBhvr>
                                      <p:to>
                                        <p:strVal val="visible"/>
                                      </p:to>
                                    </p:set>
                                    <p:animEffect filter="fade" transition="in">
                                      <p:cBhvr>
                                        <p:cTn dur="750" id="22"/>
                                        <p:tgtEl>
                                          <p:spTgt spid="16"/>
                                        </p:tgtEl>
                                      </p:cBhvr>
                                    </p:animEffect>
                                    <p:anim calcmode="lin" valueType="num">
                                      <p:cBhvr>
                                        <p:cTn dur="750" fill="hold" id="23"/>
                                        <p:tgtEl>
                                          <p:spTgt spid="16"/>
                                        </p:tgtEl>
                                        <p:attrNameLst>
                                          <p:attrName>ppt_x</p:attrName>
                                        </p:attrNameLst>
                                      </p:cBhvr>
                                      <p:tavLst>
                                        <p:tav tm="0">
                                          <p:val>
                                            <p:strVal val="#ppt_x"/>
                                          </p:val>
                                        </p:tav>
                                        <p:tav tm="100000">
                                          <p:val>
                                            <p:strVal val="#ppt_x"/>
                                          </p:val>
                                        </p:tav>
                                      </p:tavLst>
                                    </p:anim>
                                    <p:anim calcmode="lin" valueType="num">
                                      <p:cBhvr>
                                        <p:cTn dur="750" fill="hold" id="24"/>
                                        <p:tgtEl>
                                          <p:spTgt spid="16"/>
                                        </p:tgtEl>
                                        <p:attrNameLst>
                                          <p:attrName>ppt_y</p:attrName>
                                        </p:attrNameLst>
                                      </p:cBhvr>
                                      <p:tavLst>
                                        <p:tav tm="0">
                                          <p:val>
                                            <p:strVal val="#ppt_y+.1"/>
                                          </p:val>
                                        </p:tav>
                                        <p:tav tm="100000">
                                          <p:val>
                                            <p:strVal val="#ppt_y"/>
                                          </p:val>
                                        </p:tav>
                                      </p:tavLst>
                                    </p:anim>
                                  </p:childTnLst>
                                </p:cTn>
                              </p:par>
                              <p:par>
                                <p:cTn fill="hold" grpId="0" id="25" nodeType="withEffect" presetClass="entr" presetID="42" presetSubtype="0">
                                  <p:stCondLst>
                                    <p:cond delay="500"/>
                                  </p:stCondLst>
                                  <p:childTnLst>
                                    <p:set>
                                      <p:cBhvr>
                                        <p:cTn dur="1" fill="hold" id="26">
                                          <p:stCondLst>
                                            <p:cond delay="0"/>
                                          </p:stCondLst>
                                        </p:cTn>
                                        <p:tgtEl>
                                          <p:spTgt spid="13"/>
                                        </p:tgtEl>
                                        <p:attrNameLst>
                                          <p:attrName>style.visibility</p:attrName>
                                        </p:attrNameLst>
                                      </p:cBhvr>
                                      <p:to>
                                        <p:strVal val="visible"/>
                                      </p:to>
                                    </p:set>
                                    <p:animEffect filter="fade" transition="in">
                                      <p:cBhvr>
                                        <p:cTn dur="750" id="27"/>
                                        <p:tgtEl>
                                          <p:spTgt spid="13"/>
                                        </p:tgtEl>
                                      </p:cBhvr>
                                    </p:animEffect>
                                    <p:anim calcmode="lin" valueType="num">
                                      <p:cBhvr>
                                        <p:cTn dur="750" fill="hold" id="28"/>
                                        <p:tgtEl>
                                          <p:spTgt spid="13"/>
                                        </p:tgtEl>
                                        <p:attrNameLst>
                                          <p:attrName>ppt_x</p:attrName>
                                        </p:attrNameLst>
                                      </p:cBhvr>
                                      <p:tavLst>
                                        <p:tav tm="0">
                                          <p:val>
                                            <p:strVal val="#ppt_x"/>
                                          </p:val>
                                        </p:tav>
                                        <p:tav tm="100000">
                                          <p:val>
                                            <p:strVal val="#ppt_x"/>
                                          </p:val>
                                        </p:tav>
                                      </p:tavLst>
                                    </p:anim>
                                    <p:anim calcmode="lin" valueType="num">
                                      <p:cBhvr>
                                        <p:cTn dur="750" fill="hold" id="29"/>
                                        <p:tgtEl>
                                          <p:spTgt spid="13"/>
                                        </p:tgtEl>
                                        <p:attrNameLst>
                                          <p:attrName>ppt_y</p:attrName>
                                        </p:attrNameLst>
                                      </p:cBhvr>
                                      <p:tavLst>
                                        <p:tav tm="0">
                                          <p:val>
                                            <p:strVal val="#ppt_y+.1"/>
                                          </p:val>
                                        </p:tav>
                                        <p:tav tm="100000">
                                          <p:val>
                                            <p:strVal val="#ppt_y"/>
                                          </p:val>
                                        </p:tav>
                                      </p:tavLst>
                                    </p:anim>
                                  </p:childTnLst>
                                </p:cTn>
                              </p:par>
                              <p:par>
                                <p:cTn fill="hold" grpId="0" id="30" nodeType="withEffect" presetClass="entr" presetID="42" presetSubtype="0">
                                  <p:stCondLst>
                                    <p:cond delay="500"/>
                                  </p:stCondLst>
                                  <p:childTnLst>
                                    <p:set>
                                      <p:cBhvr>
                                        <p:cTn dur="1" fill="hold" id="31">
                                          <p:stCondLst>
                                            <p:cond delay="0"/>
                                          </p:stCondLst>
                                        </p:cTn>
                                        <p:tgtEl>
                                          <p:spTgt spid="17"/>
                                        </p:tgtEl>
                                        <p:attrNameLst>
                                          <p:attrName>style.visibility</p:attrName>
                                        </p:attrNameLst>
                                      </p:cBhvr>
                                      <p:to>
                                        <p:strVal val="visible"/>
                                      </p:to>
                                    </p:set>
                                    <p:animEffect filter="fade" transition="in">
                                      <p:cBhvr>
                                        <p:cTn dur="750" id="32"/>
                                        <p:tgtEl>
                                          <p:spTgt spid="17"/>
                                        </p:tgtEl>
                                      </p:cBhvr>
                                    </p:animEffect>
                                    <p:anim calcmode="lin" valueType="num">
                                      <p:cBhvr>
                                        <p:cTn dur="750" fill="hold" id="33"/>
                                        <p:tgtEl>
                                          <p:spTgt spid="17"/>
                                        </p:tgtEl>
                                        <p:attrNameLst>
                                          <p:attrName>ppt_x</p:attrName>
                                        </p:attrNameLst>
                                      </p:cBhvr>
                                      <p:tavLst>
                                        <p:tav tm="0">
                                          <p:val>
                                            <p:strVal val="#ppt_x"/>
                                          </p:val>
                                        </p:tav>
                                        <p:tav tm="100000">
                                          <p:val>
                                            <p:strVal val="#ppt_x"/>
                                          </p:val>
                                        </p:tav>
                                      </p:tavLst>
                                    </p:anim>
                                    <p:anim calcmode="lin" valueType="num">
                                      <p:cBhvr>
                                        <p:cTn dur="750" fill="hold" id="34"/>
                                        <p:tgtEl>
                                          <p:spTgt spid="17"/>
                                        </p:tgtEl>
                                        <p:attrNameLst>
                                          <p:attrName>ppt_y</p:attrName>
                                        </p:attrNameLst>
                                      </p:cBhvr>
                                      <p:tavLst>
                                        <p:tav tm="0">
                                          <p:val>
                                            <p:strVal val="#ppt_y+.1"/>
                                          </p:val>
                                        </p:tav>
                                        <p:tav tm="100000">
                                          <p:val>
                                            <p:strVal val="#ppt_y"/>
                                          </p:val>
                                        </p:tav>
                                      </p:tavLst>
                                    </p:anim>
                                  </p:childTnLst>
                                </p:cTn>
                              </p:par>
                              <p:par>
                                <p:cTn fill="hold" grpId="0" id="35" nodeType="withEffect" presetClass="entr" presetID="42" presetSubtype="0">
                                  <p:stCondLst>
                                    <p:cond delay="500"/>
                                  </p:stCondLst>
                                  <p:childTnLst>
                                    <p:set>
                                      <p:cBhvr>
                                        <p:cTn dur="1" fill="hold" id="36">
                                          <p:stCondLst>
                                            <p:cond delay="0"/>
                                          </p:stCondLst>
                                        </p:cTn>
                                        <p:tgtEl>
                                          <p:spTgt spid="12"/>
                                        </p:tgtEl>
                                        <p:attrNameLst>
                                          <p:attrName>style.visibility</p:attrName>
                                        </p:attrNameLst>
                                      </p:cBhvr>
                                      <p:to>
                                        <p:strVal val="visible"/>
                                      </p:to>
                                    </p:set>
                                    <p:animEffect filter="fade" transition="in">
                                      <p:cBhvr>
                                        <p:cTn dur="1000" id="37"/>
                                        <p:tgtEl>
                                          <p:spTgt spid="12"/>
                                        </p:tgtEl>
                                      </p:cBhvr>
                                    </p:animEffect>
                                    <p:anim calcmode="lin" valueType="num">
                                      <p:cBhvr>
                                        <p:cTn dur="1000" fill="hold" id="38"/>
                                        <p:tgtEl>
                                          <p:spTgt spid="12"/>
                                        </p:tgtEl>
                                        <p:attrNameLst>
                                          <p:attrName>ppt_x</p:attrName>
                                        </p:attrNameLst>
                                      </p:cBhvr>
                                      <p:tavLst>
                                        <p:tav tm="0">
                                          <p:val>
                                            <p:strVal val="#ppt_x"/>
                                          </p:val>
                                        </p:tav>
                                        <p:tav tm="100000">
                                          <p:val>
                                            <p:strVal val="#ppt_x"/>
                                          </p:val>
                                        </p:tav>
                                      </p:tavLst>
                                    </p:anim>
                                    <p:anim calcmode="lin" valueType="num">
                                      <p:cBhvr>
                                        <p:cTn dur="1000" fill="hold" id="39"/>
                                        <p:tgtEl>
                                          <p:spTgt spid="12"/>
                                        </p:tgtEl>
                                        <p:attrNameLst>
                                          <p:attrName>ppt_y</p:attrName>
                                        </p:attrNameLst>
                                      </p:cBhvr>
                                      <p:tavLst>
                                        <p:tav tm="0">
                                          <p:val>
                                            <p:strVal val="#ppt_y+.1"/>
                                          </p:val>
                                        </p:tav>
                                        <p:tav tm="100000">
                                          <p:val>
                                            <p:strVal val="#ppt_y"/>
                                          </p:val>
                                        </p:tav>
                                      </p:tavLst>
                                    </p:anim>
                                  </p:childTnLst>
                                </p:cTn>
                              </p:par>
                              <p:par>
                                <p:cTn fill="hold" grpId="0" id="40" nodeType="withEffect" presetClass="entr" presetID="42" presetSubtype="0">
                                  <p:stCondLst>
                                    <p:cond delay="500"/>
                                  </p:stCondLst>
                                  <p:childTnLst>
                                    <p:set>
                                      <p:cBhvr>
                                        <p:cTn dur="1" fill="hold" id="41">
                                          <p:stCondLst>
                                            <p:cond delay="0"/>
                                          </p:stCondLst>
                                        </p:cTn>
                                        <p:tgtEl>
                                          <p:spTgt spid="14"/>
                                        </p:tgtEl>
                                        <p:attrNameLst>
                                          <p:attrName>style.visibility</p:attrName>
                                        </p:attrNameLst>
                                      </p:cBhvr>
                                      <p:to>
                                        <p:strVal val="visible"/>
                                      </p:to>
                                    </p:set>
                                    <p:animEffect filter="fade" transition="in">
                                      <p:cBhvr>
                                        <p:cTn dur="1000" id="42"/>
                                        <p:tgtEl>
                                          <p:spTgt spid="14"/>
                                        </p:tgtEl>
                                      </p:cBhvr>
                                    </p:animEffect>
                                    <p:anim calcmode="lin" valueType="num">
                                      <p:cBhvr>
                                        <p:cTn dur="1000" fill="hold" id="43"/>
                                        <p:tgtEl>
                                          <p:spTgt spid="14"/>
                                        </p:tgtEl>
                                        <p:attrNameLst>
                                          <p:attrName>ppt_x</p:attrName>
                                        </p:attrNameLst>
                                      </p:cBhvr>
                                      <p:tavLst>
                                        <p:tav tm="0">
                                          <p:val>
                                            <p:strVal val="#ppt_x"/>
                                          </p:val>
                                        </p:tav>
                                        <p:tav tm="100000">
                                          <p:val>
                                            <p:strVal val="#ppt_x"/>
                                          </p:val>
                                        </p:tav>
                                      </p:tavLst>
                                    </p:anim>
                                    <p:anim calcmode="lin" valueType="num">
                                      <p:cBhvr>
                                        <p:cTn dur="1000" fill="hold" id="44"/>
                                        <p:tgtEl>
                                          <p:spTgt spid="14"/>
                                        </p:tgtEl>
                                        <p:attrNameLst>
                                          <p:attrName>ppt_y</p:attrName>
                                        </p:attrNameLst>
                                      </p:cBhvr>
                                      <p:tavLst>
                                        <p:tav tm="0">
                                          <p:val>
                                            <p:strVal val="#ppt_y+.1"/>
                                          </p:val>
                                        </p:tav>
                                        <p:tav tm="100000">
                                          <p:val>
                                            <p:strVal val="#ppt_y"/>
                                          </p:val>
                                        </p:tav>
                                      </p:tavLst>
                                    </p:anim>
                                  </p:childTnLst>
                                </p:cTn>
                              </p:par>
                              <p:par>
                                <p:cTn fill="hold" id="45" nodeType="withEffect" presetClass="entr" presetID="2" presetSubtype="4">
                                  <p:stCondLst>
                                    <p:cond delay="1000"/>
                                  </p:stCondLst>
                                  <p:childTnLst>
                                    <p:set>
                                      <p:cBhvr>
                                        <p:cTn dur="1" fill="hold" id="46">
                                          <p:stCondLst>
                                            <p:cond delay="0"/>
                                          </p:stCondLst>
                                        </p:cTn>
                                        <p:tgtEl>
                                          <p:spTgt spid="18"/>
                                        </p:tgtEl>
                                        <p:attrNameLst>
                                          <p:attrName>style.visibility</p:attrName>
                                        </p:attrNameLst>
                                      </p:cBhvr>
                                      <p:to>
                                        <p:strVal val="visible"/>
                                      </p:to>
                                    </p:set>
                                    <p:anim calcmode="lin" valueType="num">
                                      <p:cBhvr additive="base">
                                        <p:cTn dur="500" fill="hold" id="47"/>
                                        <p:tgtEl>
                                          <p:spTgt spid="18"/>
                                        </p:tgtEl>
                                        <p:attrNameLst>
                                          <p:attrName>ppt_x</p:attrName>
                                        </p:attrNameLst>
                                      </p:cBhvr>
                                      <p:tavLst>
                                        <p:tav tm="0">
                                          <p:val>
                                            <p:strVal val="#ppt_x"/>
                                          </p:val>
                                        </p:tav>
                                        <p:tav tm="100000">
                                          <p:val>
                                            <p:strVal val="#ppt_x"/>
                                          </p:val>
                                        </p:tav>
                                      </p:tavLst>
                                    </p:anim>
                                    <p:anim calcmode="lin" valueType="num">
                                      <p:cBhvr additive="base">
                                        <p:cTn dur="500" fill="hold" id="48"/>
                                        <p:tgtEl>
                                          <p:spTgt spid="18"/>
                                        </p:tgtEl>
                                        <p:attrNameLst>
                                          <p:attrName>ppt_y</p:attrName>
                                        </p:attrNameLst>
                                      </p:cBhvr>
                                      <p:tavLst>
                                        <p:tav tm="0">
                                          <p:val>
                                            <p:strVal val="1+#ppt_h/2"/>
                                          </p:val>
                                        </p:tav>
                                        <p:tav tm="100000">
                                          <p:val>
                                            <p:strVal val="#ppt_y"/>
                                          </p:val>
                                        </p:tav>
                                      </p:tavLst>
                                    </p:anim>
                                  </p:childTnLst>
                                </p:cTn>
                              </p:par>
                              <p:par>
                                <p:cTn fill="hold" id="49" nodeType="withEffect" presetClass="entr" presetID="2" presetSubtype="4">
                                  <p:stCondLst>
                                    <p:cond delay="1000"/>
                                  </p:stCondLst>
                                  <p:childTnLst>
                                    <p:set>
                                      <p:cBhvr>
                                        <p:cTn dur="1" fill="hold" id="50">
                                          <p:stCondLst>
                                            <p:cond delay="0"/>
                                          </p:stCondLst>
                                        </p:cTn>
                                        <p:tgtEl>
                                          <p:spTgt spid="22"/>
                                        </p:tgtEl>
                                        <p:attrNameLst>
                                          <p:attrName>style.visibility</p:attrName>
                                        </p:attrNameLst>
                                      </p:cBhvr>
                                      <p:to>
                                        <p:strVal val="visible"/>
                                      </p:to>
                                    </p:set>
                                    <p:anim calcmode="lin" valueType="num">
                                      <p:cBhvr additive="base">
                                        <p:cTn dur="500" fill="hold" id="51"/>
                                        <p:tgtEl>
                                          <p:spTgt spid="22"/>
                                        </p:tgtEl>
                                        <p:attrNameLst>
                                          <p:attrName>ppt_x</p:attrName>
                                        </p:attrNameLst>
                                      </p:cBhvr>
                                      <p:tavLst>
                                        <p:tav tm="0">
                                          <p:val>
                                            <p:strVal val="#ppt_x"/>
                                          </p:val>
                                        </p:tav>
                                        <p:tav tm="100000">
                                          <p:val>
                                            <p:strVal val="#ppt_x"/>
                                          </p:val>
                                        </p:tav>
                                      </p:tavLst>
                                    </p:anim>
                                    <p:anim calcmode="lin" valueType="num">
                                      <p:cBhvr additive="base">
                                        <p:cTn dur="500" fill="hold" id="52"/>
                                        <p:tgtEl>
                                          <p:spTgt spid="22"/>
                                        </p:tgtEl>
                                        <p:attrNameLst>
                                          <p:attrName>ppt_y</p:attrName>
                                        </p:attrNameLst>
                                      </p:cBhvr>
                                      <p:tavLst>
                                        <p:tav tm="0">
                                          <p:val>
                                            <p:strVal val="1+#ppt_h/2"/>
                                          </p:val>
                                        </p:tav>
                                        <p:tav tm="100000">
                                          <p:val>
                                            <p:strVal val="#ppt_y"/>
                                          </p:val>
                                        </p:tav>
                                      </p:tavLst>
                                    </p:anim>
                                  </p:childTnLst>
                                </p:cTn>
                              </p:par>
                              <p:par>
                                <p:cTn fill="hold" id="53" nodeType="withEffect" presetClass="entr" presetID="2" presetSubtype="4">
                                  <p:stCondLst>
                                    <p:cond delay="1000"/>
                                  </p:stCondLst>
                                  <p:childTnLst>
                                    <p:set>
                                      <p:cBhvr>
                                        <p:cTn dur="1" fill="hold" id="54">
                                          <p:stCondLst>
                                            <p:cond delay="0"/>
                                          </p:stCondLst>
                                        </p:cTn>
                                        <p:tgtEl>
                                          <p:spTgt spid="26"/>
                                        </p:tgtEl>
                                        <p:attrNameLst>
                                          <p:attrName>style.visibility</p:attrName>
                                        </p:attrNameLst>
                                      </p:cBhvr>
                                      <p:to>
                                        <p:strVal val="visible"/>
                                      </p:to>
                                    </p:set>
                                    <p:anim calcmode="lin" valueType="num">
                                      <p:cBhvr additive="base">
                                        <p:cTn dur="500" fill="hold" id="55"/>
                                        <p:tgtEl>
                                          <p:spTgt spid="26"/>
                                        </p:tgtEl>
                                        <p:attrNameLst>
                                          <p:attrName>ppt_x</p:attrName>
                                        </p:attrNameLst>
                                      </p:cBhvr>
                                      <p:tavLst>
                                        <p:tav tm="0">
                                          <p:val>
                                            <p:strVal val="#ppt_x"/>
                                          </p:val>
                                        </p:tav>
                                        <p:tav tm="100000">
                                          <p:val>
                                            <p:strVal val="#ppt_x"/>
                                          </p:val>
                                        </p:tav>
                                      </p:tavLst>
                                    </p:anim>
                                    <p:anim calcmode="lin" valueType="num">
                                      <p:cBhvr additive="base">
                                        <p:cTn dur="500" fill="hold" id="56"/>
                                        <p:tgtEl>
                                          <p:spTgt spid="26"/>
                                        </p:tgtEl>
                                        <p:attrNameLst>
                                          <p:attrName>ppt_y</p:attrName>
                                        </p:attrNameLst>
                                      </p:cBhvr>
                                      <p:tavLst>
                                        <p:tav tm="0">
                                          <p:val>
                                            <p:strVal val="1+#ppt_h/2"/>
                                          </p:val>
                                        </p:tav>
                                        <p:tav tm="100000">
                                          <p:val>
                                            <p:strVal val="#ppt_y"/>
                                          </p:val>
                                        </p:tav>
                                      </p:tavLst>
                                    </p:anim>
                                  </p:childTnLst>
                                </p:cTn>
                              </p:par>
                              <p:par>
                                <p:cTn fill="hold" id="57" nodeType="withEffect" presetClass="entr" presetID="2" presetSubtype="4">
                                  <p:stCondLst>
                                    <p:cond delay="1000"/>
                                  </p:stCondLst>
                                  <p:childTnLst>
                                    <p:set>
                                      <p:cBhvr>
                                        <p:cTn dur="1" fill="hold" id="58">
                                          <p:stCondLst>
                                            <p:cond delay="0"/>
                                          </p:stCondLst>
                                        </p:cTn>
                                        <p:tgtEl>
                                          <p:spTgt spid="30"/>
                                        </p:tgtEl>
                                        <p:attrNameLst>
                                          <p:attrName>style.visibility</p:attrName>
                                        </p:attrNameLst>
                                      </p:cBhvr>
                                      <p:to>
                                        <p:strVal val="visible"/>
                                      </p:to>
                                    </p:set>
                                    <p:anim calcmode="lin" valueType="num">
                                      <p:cBhvr additive="base">
                                        <p:cTn dur="500" fill="hold" id="59"/>
                                        <p:tgtEl>
                                          <p:spTgt spid="30"/>
                                        </p:tgtEl>
                                        <p:attrNameLst>
                                          <p:attrName>ppt_x</p:attrName>
                                        </p:attrNameLst>
                                      </p:cBhvr>
                                      <p:tavLst>
                                        <p:tav tm="0">
                                          <p:val>
                                            <p:strVal val="#ppt_x"/>
                                          </p:val>
                                        </p:tav>
                                        <p:tav tm="100000">
                                          <p:val>
                                            <p:strVal val="#ppt_x"/>
                                          </p:val>
                                        </p:tav>
                                      </p:tavLst>
                                    </p:anim>
                                    <p:anim calcmode="lin" valueType="num">
                                      <p:cBhvr additive="base">
                                        <p:cTn dur="500" fill="hold" id="60"/>
                                        <p:tgtEl>
                                          <p:spTgt spid="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P grpId="0" spid="12"/>
      <p:bldP grpId="0" spid="13"/>
      <p:bldP grpId="0" spid="14"/>
      <p:bldP grpId="0" spid="15"/>
      <p:bldP grpId="0" spid="16"/>
      <p:bldP grpId="0" spid="17"/>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3" name="图片 22">
            <a:extLst>
              <a:ext uri="{FF2B5EF4-FFF2-40B4-BE49-F238E27FC236}">
                <a16:creationId xmlns:a16="http://schemas.microsoft.com/office/drawing/2014/main" id="{0D27B910-B7E4-4E7B-9299-8C8583260F94}"/>
              </a:ext>
            </a:extLst>
          </p:cNvPr>
          <p:cNvPicPr>
            <a:picLocks noChangeAspect="1"/>
          </p:cNvPicPr>
          <p:nvPr/>
        </p:nvPicPr>
        <p:blipFill>
          <a:blip r:embed="rId2">
            <a:extLst>
              <a:ext uri="{28A0092B-C50C-407E-A947-70E740481C1C}">
                <a14:useLocalDpi val="0"/>
              </a:ext>
            </a:extLst>
          </a:blip>
          <a:stretch>
            <a:fillRect/>
          </a:stretch>
        </p:blipFill>
        <p:spPr>
          <a:xfrm>
            <a:off x="2428871" y="443013"/>
            <a:ext cx="6181725" cy="6334125"/>
          </a:xfrm>
          <a:custGeom>
            <a:gdLst>
              <a:gd fmla="*/ 1330329 w 6181725" name="connsiteX0"/>
              <a:gd fmla="*/ 1596110 h 6334125" name="connsiteY0"/>
              <a:gd fmla="*/ 1330329 w 6181725" name="connsiteX1"/>
              <a:gd fmla="*/ 2333401 h 6334125" name="connsiteY1"/>
              <a:gd fmla="*/ 3540129 w 6181725" name="connsiteX2"/>
              <a:gd fmla="*/ 2333401 h 6334125" name="connsiteY2"/>
              <a:gd fmla="*/ 3540129 w 6181725" name="connsiteX3"/>
              <a:gd fmla="*/ 1596110 h 6334125" name="connsiteY3"/>
              <a:gd fmla="*/ 0 w 6181725" name="connsiteX4"/>
              <a:gd fmla="*/ 0 h 6334125" name="connsiteY4"/>
              <a:gd fmla="*/ 6181725 w 6181725" name="connsiteX5"/>
              <a:gd fmla="*/ 0 h 6334125" name="connsiteY5"/>
              <a:gd fmla="*/ 6181725 w 6181725" name="connsiteX6"/>
              <a:gd fmla="*/ 6334125 h 6334125" name="connsiteY6"/>
              <a:gd fmla="*/ 0 w 6181725" name="connsiteX7"/>
              <a:gd fmla="*/ 6334125 h 6334125"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6334125" w="6181725">
                <a:moveTo>
                  <a:pt x="1330329" y="1596110"/>
                </a:moveTo>
                <a:lnTo>
                  <a:pt x="1330329" y="2333401"/>
                </a:lnTo>
                <a:lnTo>
                  <a:pt x="3540129" y="2333401"/>
                </a:lnTo>
                <a:lnTo>
                  <a:pt x="3540129" y="1596110"/>
                </a:lnTo>
                <a:close/>
                <a:moveTo>
                  <a:pt x="0" y="0"/>
                </a:moveTo>
                <a:lnTo>
                  <a:pt x="6181725" y="0"/>
                </a:lnTo>
                <a:lnTo>
                  <a:pt x="6181725" y="6334125"/>
                </a:lnTo>
                <a:lnTo>
                  <a:pt x="0" y="6334125"/>
                </a:lnTo>
                <a:close/>
              </a:path>
            </a:pathLst>
          </a:custGeom>
        </p:spPr>
      </p:pic>
      <p:sp>
        <p:nvSpPr>
          <p:cNvPr id="15" name="文本框 14">
            <a:extLst>
              <a:ext uri="{FF2B5EF4-FFF2-40B4-BE49-F238E27FC236}">
                <a16:creationId xmlns:a16="http://schemas.microsoft.com/office/drawing/2014/main" id="{8F761C4F-8528-4C87-AA1F-F4CDD9C24109}"/>
              </a:ext>
            </a:extLst>
          </p:cNvPr>
          <p:cNvSpPr txBox="1"/>
          <p:nvPr/>
        </p:nvSpPr>
        <p:spPr>
          <a:xfrm>
            <a:off x="3178630" y="3121092"/>
            <a:ext cx="5210628" cy="822960"/>
          </a:xfrm>
          <a:prstGeom prst="rect">
            <a:avLst/>
          </a:prstGeom>
          <a:noFill/>
        </p:spPr>
        <p:txBody>
          <a:bodyPr rtlCol="0" wrap="square">
            <a:spAutoFit/>
            <a:scene3d>
              <a:camera prst="orthographicFront"/>
              <a:lightRig dir="t" rig="threePt"/>
            </a:scene3d>
            <a:sp3d/>
          </a:bodyPr>
          <a:lstStyle/>
          <a:p>
            <a:pPr algn="dist"/>
            <a:r>
              <a:rPr altLang="en-US" b="1" lang="zh-CN" sz="48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感谢您的观看</a:t>
            </a:r>
          </a:p>
        </p:txBody>
      </p:sp>
      <p:sp>
        <p:nvSpPr>
          <p:cNvPr id="16" name="文本框 15">
            <a:extLst>
              <a:ext uri="{FF2B5EF4-FFF2-40B4-BE49-F238E27FC236}">
                <a16:creationId xmlns:a16="http://schemas.microsoft.com/office/drawing/2014/main" id="{D146FB09-DEC0-4B82-B868-AF639ADE29CF}"/>
              </a:ext>
            </a:extLst>
          </p:cNvPr>
          <p:cNvSpPr txBox="1"/>
          <p:nvPr/>
        </p:nvSpPr>
        <p:spPr>
          <a:xfrm>
            <a:off x="4409120" y="1820424"/>
            <a:ext cx="2938780" cy="1432560"/>
          </a:xfrm>
          <a:prstGeom prst="rect">
            <a:avLst/>
          </a:prstGeom>
          <a:noFill/>
        </p:spPr>
        <p:txBody>
          <a:bodyPr rtlCol="0" wrap="none">
            <a:spAutoFit/>
            <a:scene3d>
              <a:camera prst="orthographicFront"/>
              <a:lightRig dir="t" rig="threePt"/>
            </a:scene3d>
            <a:sp3d/>
          </a:bodyPr>
          <a:lstStyle/>
          <a:p>
            <a:pPr algn="ctr"/>
            <a:r>
              <a:rPr altLang="zh-CN" b="1" lang="en-US" smtClean="0" sz="8800">
                <a:solidFill>
                  <a:schemeClr val="bg1"/>
                </a:solidFill>
                <a:latin charset="-122" panose="020b0503020204020204" pitchFamily="34" typeface="微软雅黑"/>
                <a:ea charset="-122" panose="020b0503020204020204" pitchFamily="34" typeface="微软雅黑"/>
                <a:cs charset="-79" panose="02010803020104030203" pitchFamily="2" typeface="Aharoni"/>
                <a:sym charset="-122" panose="02010601030101010101" pitchFamily="2" typeface="FZHei-B01S"/>
              </a:rPr>
              <a:t>2019</a:t>
            </a:r>
          </a:p>
        </p:txBody>
      </p:sp>
      <p:grpSp>
        <p:nvGrpSpPr>
          <p:cNvPr id="17" name="组合 16">
            <a:extLst>
              <a:ext uri="{FF2B5EF4-FFF2-40B4-BE49-F238E27FC236}">
                <a16:creationId xmlns:a16="http://schemas.microsoft.com/office/drawing/2014/main" id="{8D17CA15-7B46-4627-913E-076BEE3A32D9}"/>
              </a:ext>
            </a:extLst>
          </p:cNvPr>
          <p:cNvGrpSpPr/>
          <p:nvPr/>
        </p:nvGrpSpPr>
        <p:grpSpPr>
          <a:xfrm>
            <a:off x="5249172" y="5150922"/>
            <a:ext cx="1258678" cy="326827"/>
            <a:chOff x="5409513" y="5000198"/>
            <a:chExt cx="1258678" cy="326827"/>
          </a:xfrm>
          <a:solidFill>
            <a:schemeClr val="bg1"/>
          </a:solidFill>
        </p:grpSpPr>
        <p:sp>
          <p:nvSpPr>
            <p:cNvPr id="18" name="矩形 17">
              <a:extLst>
                <a:ext uri="{FF2B5EF4-FFF2-40B4-BE49-F238E27FC236}">
                  <a16:creationId xmlns:a16="http://schemas.microsoft.com/office/drawing/2014/main" id="{C4B630A2-023F-4E41-A564-28884D8AC139}"/>
                </a:ext>
              </a:extLst>
            </p:cNvPr>
            <p:cNvSpPr/>
            <p:nvPr/>
          </p:nvSpPr>
          <p:spPr>
            <a:xfrm>
              <a:off x="5438775" y="5000198"/>
              <a:ext cx="1200150" cy="3238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9" name="文本框 18">
              <a:extLst>
                <a:ext uri="{FF2B5EF4-FFF2-40B4-BE49-F238E27FC236}">
                  <a16:creationId xmlns:a16="http://schemas.microsoft.com/office/drawing/2014/main" id="{5AD8BA04-1B84-47C8-A5F7-9FB50267D3FC}"/>
                </a:ext>
              </a:extLst>
            </p:cNvPr>
            <p:cNvSpPr txBox="1"/>
            <p:nvPr/>
          </p:nvSpPr>
          <p:spPr>
            <a:xfrm>
              <a:off x="5420361" y="5019248"/>
              <a:ext cx="1236980" cy="304800"/>
            </a:xfrm>
            <a:prstGeom prst="rect">
              <a:avLst/>
            </a:prstGeom>
            <a:grpFill/>
          </p:spPr>
          <p:txBody>
            <a:bodyPr rtlCol="0" wrap="none">
              <a:spAutoFit/>
              <a:scene3d>
                <a:camera prst="orthographicFront"/>
                <a:lightRig dir="t" rig="threePt"/>
              </a:scene3d>
              <a:sp3d contourW="12700"/>
            </a:bodyPr>
            <a:lstStyle/>
            <a:p>
              <a:pPr algn="ctr"/>
              <a:r>
                <a:rPr altLang="en-US" lang="zh-CN" sz="1400">
                  <a:solidFill>
                    <a:srgbClr val="1B1B1B"/>
                  </a:solidFill>
                  <a:latin charset="-122" panose="020b0503020204020204" pitchFamily="34" typeface="微软雅黑"/>
                  <a:ea charset="-122" panose="020b0503020204020204" pitchFamily="34" typeface="微软雅黑"/>
                  <a:sym charset="-122" panose="02010601030101010101" pitchFamily="2" typeface="FZHei-B01S"/>
                </a:rPr>
                <a:t>汇报人：XXX</a:t>
              </a:r>
            </a:p>
          </p:txBody>
        </p:sp>
      </p:grpSp>
      <p:sp>
        <p:nvSpPr>
          <p:cNvPr id="20" name="矩形 19">
            <a:extLst>
              <a:ext uri="{FF2B5EF4-FFF2-40B4-BE49-F238E27FC236}">
                <a16:creationId xmlns:a16="http://schemas.microsoft.com/office/drawing/2014/main" id="{8ED2D589-8A66-4EB3-A827-CED74BC7FA05}"/>
              </a:ext>
            </a:extLst>
          </p:cNvPr>
          <p:cNvSpPr/>
          <p:nvPr/>
        </p:nvSpPr>
        <p:spPr>
          <a:xfrm>
            <a:off x="4064706" y="4033176"/>
            <a:ext cx="3741906" cy="822960"/>
          </a:xfrm>
          <a:prstGeom prst="rect">
            <a:avLst/>
          </a:prstGeom>
        </p:spPr>
        <p:txBody>
          <a:bodyPr wrap="square">
            <a:spAutoFit/>
            <a:scene3d>
              <a:camera prst="orthographicFront"/>
              <a:lightRig dir="t" rig="threePt"/>
            </a:scene3d>
            <a:sp3d contourW="12700"/>
          </a:bodyPr>
          <a:lstStyle/>
          <a:p>
            <a:pPr algn="ctr"/>
            <a:r>
              <a:rPr altLang="zh-CN" lang="en-US" sz="12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Wealth is like water. If it's a glass of water, you can enjoy it alone. If it's a bucket of water, you can leave it at home; But if it's a river, you have to learn to share it.</a:t>
            </a:r>
          </a:p>
        </p:txBody>
      </p:sp>
    </p:spTree>
    <p:extLst>
      <p:ext uri="{BB962C8B-B14F-4D97-AF65-F5344CB8AC3E}">
        <p14:creationId val="3481496151"/>
      </p:ext>
    </p:extLst>
  </p:cSld>
  <p:clrMapOvr>
    <a:masterClrMapping/>
  </p:clrMapOvr>
  <mc:AlternateContent>
    <mc:Choice Requires="p14">
      <p:transition p14:dur="1250" spd="slow">
        <p:split orient="vert"/>
      </p:transition>
    </mc:Choice>
    <mc:Fallback>
      <p:transition spd="slow">
        <p:split orient="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42" presetSubtype="0">
                                  <p:stCondLst>
                                    <p:cond delay="0"/>
                                  </p:stCondLst>
                                  <p:childTnLst>
                                    <p:set>
                                      <p:cBhvr>
                                        <p:cTn dur="1" fill="hold" id="6">
                                          <p:stCondLst>
                                            <p:cond delay="0"/>
                                          </p:stCondLst>
                                        </p:cTn>
                                        <p:tgtEl>
                                          <p:spTgt spid="23"/>
                                        </p:tgtEl>
                                        <p:attrNameLst>
                                          <p:attrName>style.visibility</p:attrName>
                                        </p:attrNameLst>
                                      </p:cBhvr>
                                      <p:to>
                                        <p:strVal val="visible"/>
                                      </p:to>
                                    </p:set>
                                    <p:animEffect filter="fade" transition="in">
                                      <p:cBhvr>
                                        <p:cTn dur="1000" id="7"/>
                                        <p:tgtEl>
                                          <p:spTgt spid="23"/>
                                        </p:tgtEl>
                                      </p:cBhvr>
                                    </p:animEffect>
                                    <p:anim calcmode="lin" valueType="num">
                                      <p:cBhvr>
                                        <p:cTn dur="1000" fill="hold" id="8"/>
                                        <p:tgtEl>
                                          <p:spTgt spid="23"/>
                                        </p:tgtEl>
                                        <p:attrNameLst>
                                          <p:attrName>ppt_x</p:attrName>
                                        </p:attrNameLst>
                                      </p:cBhvr>
                                      <p:tavLst>
                                        <p:tav tm="0">
                                          <p:val>
                                            <p:strVal val="#ppt_x"/>
                                          </p:val>
                                        </p:tav>
                                        <p:tav tm="100000">
                                          <p:val>
                                            <p:strVal val="#ppt_x"/>
                                          </p:val>
                                        </p:tav>
                                      </p:tavLst>
                                    </p:anim>
                                    <p:anim calcmode="lin" valueType="num">
                                      <p:cBhvr>
                                        <p:cTn dur="1000" fill="hold" id="9"/>
                                        <p:tgtEl>
                                          <p:spTgt spid="23"/>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53" presetSubtype="0">
                                  <p:stCondLst>
                                    <p:cond delay="0"/>
                                  </p:stCondLst>
                                  <p:iterate type="lt">
                                    <p:tmPct val="10000"/>
                                  </p:iterate>
                                  <p:childTnLst>
                                    <p:set>
                                      <p:cBhvr>
                                        <p:cTn dur="1" fill="hold" id="12">
                                          <p:stCondLst>
                                            <p:cond delay="0"/>
                                          </p:stCondLst>
                                        </p:cTn>
                                        <p:tgtEl>
                                          <p:spTgt spid="16"/>
                                        </p:tgtEl>
                                        <p:attrNameLst>
                                          <p:attrName>style.visibility</p:attrName>
                                        </p:attrNameLst>
                                      </p:cBhvr>
                                      <p:to>
                                        <p:strVal val="visible"/>
                                      </p:to>
                                    </p:set>
                                    <p:anim calcmode="lin" valueType="num">
                                      <p:cBhvr>
                                        <p:cTn dur="500" fill="hold" id="13"/>
                                        <p:tgtEl>
                                          <p:spTgt spid="16"/>
                                        </p:tgtEl>
                                        <p:attrNameLst>
                                          <p:attrName>ppt_w</p:attrName>
                                        </p:attrNameLst>
                                      </p:cBhvr>
                                      <p:tavLst>
                                        <p:tav tm="0">
                                          <p:val>
                                            <p:fltVal val="0"/>
                                          </p:val>
                                        </p:tav>
                                        <p:tav tm="100000">
                                          <p:val>
                                            <p:strVal val="#ppt_w"/>
                                          </p:val>
                                        </p:tav>
                                      </p:tavLst>
                                    </p:anim>
                                    <p:anim calcmode="lin" valueType="num">
                                      <p:cBhvr>
                                        <p:cTn dur="500" fill="hold" id="14"/>
                                        <p:tgtEl>
                                          <p:spTgt spid="16"/>
                                        </p:tgtEl>
                                        <p:attrNameLst>
                                          <p:attrName>ppt_h</p:attrName>
                                        </p:attrNameLst>
                                      </p:cBhvr>
                                      <p:tavLst>
                                        <p:tav tm="0">
                                          <p:val>
                                            <p:fltVal val="0"/>
                                          </p:val>
                                        </p:tav>
                                        <p:tav tm="100000">
                                          <p:val>
                                            <p:strVal val="#ppt_h"/>
                                          </p:val>
                                        </p:tav>
                                      </p:tavLst>
                                    </p:anim>
                                    <p:animEffect filter="fade" transition="in">
                                      <p:cBhvr>
                                        <p:cTn dur="500" id="15"/>
                                        <p:tgtEl>
                                          <p:spTgt spid="16"/>
                                        </p:tgtEl>
                                      </p:cBhvr>
                                    </p:animEffect>
                                    <p:anim calcmode="lin" valueType="num">
                                      <p:cBhvr>
                                        <p:cTn dur="500" fill="hold" id="16"/>
                                        <p:tgtEl>
                                          <p:spTgt spid="16"/>
                                        </p:tgtEl>
                                        <p:attrNameLst>
                                          <p:attrName>ppt_x</p:attrName>
                                        </p:attrNameLst>
                                      </p:cBhvr>
                                      <p:tavLst>
                                        <p:tav tm="0">
                                          <p:val>
                                            <p:fltVal val="0.5"/>
                                          </p:val>
                                        </p:tav>
                                        <p:tav tm="100000">
                                          <p:val>
                                            <p:strVal val="#ppt_x"/>
                                          </p:val>
                                        </p:tav>
                                      </p:tavLst>
                                    </p:anim>
                                    <p:anim calcmode="lin" valueType="num">
                                      <p:cBhvr>
                                        <p:cTn dur="500" fill="hold" id="17"/>
                                        <p:tgtEl>
                                          <p:spTgt spid="16"/>
                                        </p:tgtEl>
                                        <p:attrNameLst>
                                          <p:attrName>ppt_y</p:attrName>
                                        </p:attrNameLst>
                                      </p:cBhvr>
                                      <p:tavLst>
                                        <p:tav tm="0">
                                          <p:val>
                                            <p:fltVal val="0.5"/>
                                          </p:val>
                                        </p:tav>
                                        <p:tav tm="100000">
                                          <p:val>
                                            <p:strVal val="#ppt_y"/>
                                          </p:val>
                                        </p:tav>
                                      </p:tavLst>
                                    </p:anim>
                                  </p:childTnLst>
                                </p:cTn>
                              </p:par>
                            </p:childTnLst>
                          </p:cTn>
                        </p:par>
                        <p:par>
                          <p:cTn fill="hold" id="18" nodeType="afterGroup">
                            <p:stCondLst>
                              <p:cond delay="1500"/>
                            </p:stCondLst>
                            <p:childTnLst>
                              <p:par>
                                <p:cTn fill="hold" grpId="0" id="19" nodeType="afterEffect" presetClass="entr" presetID="53" presetSubtype="0">
                                  <p:stCondLst>
                                    <p:cond delay="0"/>
                                  </p:stCondLst>
                                  <p:iterate type="lt">
                                    <p:tmPct val="10000"/>
                                  </p:iterate>
                                  <p:childTnLst>
                                    <p:set>
                                      <p:cBhvr>
                                        <p:cTn dur="1" fill="hold" id="20">
                                          <p:stCondLst>
                                            <p:cond delay="0"/>
                                          </p:stCondLst>
                                        </p:cTn>
                                        <p:tgtEl>
                                          <p:spTgt spid="15"/>
                                        </p:tgtEl>
                                        <p:attrNameLst>
                                          <p:attrName>style.visibility</p:attrName>
                                        </p:attrNameLst>
                                      </p:cBhvr>
                                      <p:to>
                                        <p:strVal val="visible"/>
                                      </p:to>
                                    </p:set>
                                    <p:anim calcmode="lin" valueType="num">
                                      <p:cBhvr>
                                        <p:cTn dur="500" fill="hold" id="21"/>
                                        <p:tgtEl>
                                          <p:spTgt spid="15"/>
                                        </p:tgtEl>
                                        <p:attrNameLst>
                                          <p:attrName>ppt_w</p:attrName>
                                        </p:attrNameLst>
                                      </p:cBhvr>
                                      <p:tavLst>
                                        <p:tav tm="0">
                                          <p:val>
                                            <p:fltVal val="0"/>
                                          </p:val>
                                        </p:tav>
                                        <p:tav tm="100000">
                                          <p:val>
                                            <p:strVal val="#ppt_w"/>
                                          </p:val>
                                        </p:tav>
                                      </p:tavLst>
                                    </p:anim>
                                    <p:anim calcmode="lin" valueType="num">
                                      <p:cBhvr>
                                        <p:cTn dur="500" fill="hold" id="22"/>
                                        <p:tgtEl>
                                          <p:spTgt spid="15"/>
                                        </p:tgtEl>
                                        <p:attrNameLst>
                                          <p:attrName>ppt_h</p:attrName>
                                        </p:attrNameLst>
                                      </p:cBhvr>
                                      <p:tavLst>
                                        <p:tav tm="0">
                                          <p:val>
                                            <p:fltVal val="0"/>
                                          </p:val>
                                        </p:tav>
                                        <p:tav tm="100000">
                                          <p:val>
                                            <p:strVal val="#ppt_h"/>
                                          </p:val>
                                        </p:tav>
                                      </p:tavLst>
                                    </p:anim>
                                    <p:animEffect filter="fade" transition="in">
                                      <p:cBhvr>
                                        <p:cTn dur="500" id="23"/>
                                        <p:tgtEl>
                                          <p:spTgt spid="15"/>
                                        </p:tgtEl>
                                      </p:cBhvr>
                                    </p:animEffect>
                                    <p:anim calcmode="lin" valueType="num">
                                      <p:cBhvr>
                                        <p:cTn dur="500" fill="hold" id="24"/>
                                        <p:tgtEl>
                                          <p:spTgt spid="15"/>
                                        </p:tgtEl>
                                        <p:attrNameLst>
                                          <p:attrName>ppt_x</p:attrName>
                                        </p:attrNameLst>
                                      </p:cBhvr>
                                      <p:tavLst>
                                        <p:tav tm="0">
                                          <p:val>
                                            <p:fltVal val="0.5"/>
                                          </p:val>
                                        </p:tav>
                                        <p:tav tm="100000">
                                          <p:val>
                                            <p:strVal val="#ppt_x"/>
                                          </p:val>
                                        </p:tav>
                                      </p:tavLst>
                                    </p:anim>
                                    <p:anim calcmode="lin" valueType="num">
                                      <p:cBhvr>
                                        <p:cTn dur="500" fill="hold" id="25"/>
                                        <p:tgtEl>
                                          <p:spTgt spid="15"/>
                                        </p:tgtEl>
                                        <p:attrNameLst>
                                          <p:attrName>ppt_y</p:attrName>
                                        </p:attrNameLst>
                                      </p:cBhvr>
                                      <p:tavLst>
                                        <p:tav tm="0">
                                          <p:val>
                                            <p:fltVal val="0.5"/>
                                          </p:val>
                                        </p:tav>
                                        <p:tav tm="100000">
                                          <p:val>
                                            <p:strVal val="#ppt_y"/>
                                          </p:val>
                                        </p:tav>
                                      </p:tavLst>
                                    </p:anim>
                                  </p:childTnLst>
                                </p:cTn>
                              </p:par>
                            </p:childTnLst>
                          </p:cTn>
                        </p:par>
                        <p:par>
                          <p:cTn fill="hold" id="26" nodeType="afterGroup">
                            <p:stCondLst>
                              <p:cond delay="2000"/>
                            </p:stCondLst>
                            <p:childTnLst>
                              <p:par>
                                <p:cTn fill="hold" grpId="0" id="27" nodeType="afterEffect" presetClass="entr" presetID="42" presetSubtype="0">
                                  <p:stCondLst>
                                    <p:cond delay="0"/>
                                  </p:stCondLst>
                                  <p:childTnLst>
                                    <p:set>
                                      <p:cBhvr>
                                        <p:cTn dur="1" fill="hold" id="28">
                                          <p:stCondLst>
                                            <p:cond delay="0"/>
                                          </p:stCondLst>
                                        </p:cTn>
                                        <p:tgtEl>
                                          <p:spTgt spid="20"/>
                                        </p:tgtEl>
                                        <p:attrNameLst>
                                          <p:attrName>style.visibility</p:attrName>
                                        </p:attrNameLst>
                                      </p:cBhvr>
                                      <p:to>
                                        <p:strVal val="visible"/>
                                      </p:to>
                                    </p:set>
                                    <p:animEffect filter="fade" transition="in">
                                      <p:cBhvr>
                                        <p:cTn dur="1000" id="29"/>
                                        <p:tgtEl>
                                          <p:spTgt spid="20"/>
                                        </p:tgtEl>
                                      </p:cBhvr>
                                    </p:animEffect>
                                    <p:anim calcmode="lin" valueType="num">
                                      <p:cBhvr>
                                        <p:cTn dur="1000" fill="hold" id="30"/>
                                        <p:tgtEl>
                                          <p:spTgt spid="20"/>
                                        </p:tgtEl>
                                        <p:attrNameLst>
                                          <p:attrName>ppt_x</p:attrName>
                                        </p:attrNameLst>
                                      </p:cBhvr>
                                      <p:tavLst>
                                        <p:tav tm="0">
                                          <p:val>
                                            <p:strVal val="#ppt_x"/>
                                          </p:val>
                                        </p:tav>
                                        <p:tav tm="100000">
                                          <p:val>
                                            <p:strVal val="#ppt_x"/>
                                          </p:val>
                                        </p:tav>
                                      </p:tavLst>
                                    </p:anim>
                                    <p:anim calcmode="lin" valueType="num">
                                      <p:cBhvr>
                                        <p:cTn dur="1000" fill="hold" id="31"/>
                                        <p:tgtEl>
                                          <p:spTgt spid="20"/>
                                        </p:tgtEl>
                                        <p:attrNameLst>
                                          <p:attrName>ppt_y</p:attrName>
                                        </p:attrNameLst>
                                      </p:cBhvr>
                                      <p:tavLst>
                                        <p:tav tm="0">
                                          <p:val>
                                            <p:strVal val="#ppt_y+.1"/>
                                          </p:val>
                                        </p:tav>
                                        <p:tav tm="100000">
                                          <p:val>
                                            <p:strVal val="#ppt_y"/>
                                          </p:val>
                                        </p:tav>
                                      </p:tavLst>
                                    </p:anim>
                                  </p:childTnLst>
                                </p:cTn>
                              </p:par>
                            </p:childTnLst>
                          </p:cTn>
                        </p:par>
                        <p:par>
                          <p:cTn fill="hold" id="32" nodeType="afterGroup">
                            <p:stCondLst>
                              <p:cond delay="3000"/>
                            </p:stCondLst>
                            <p:childTnLst>
                              <p:par>
                                <p:cTn fill="hold" id="33" nodeType="afterEffect" presetClass="entr" presetID="53" presetSubtype="0">
                                  <p:stCondLst>
                                    <p:cond delay="0"/>
                                  </p:stCondLst>
                                  <p:childTnLst>
                                    <p:set>
                                      <p:cBhvr>
                                        <p:cTn dur="1" fill="hold" id="34">
                                          <p:stCondLst>
                                            <p:cond delay="0"/>
                                          </p:stCondLst>
                                        </p:cTn>
                                        <p:tgtEl>
                                          <p:spTgt spid="17"/>
                                        </p:tgtEl>
                                        <p:attrNameLst>
                                          <p:attrName>style.visibility</p:attrName>
                                        </p:attrNameLst>
                                      </p:cBhvr>
                                      <p:to>
                                        <p:strVal val="visible"/>
                                      </p:to>
                                    </p:set>
                                    <p:anim calcmode="lin" valueType="num">
                                      <p:cBhvr>
                                        <p:cTn dur="500" fill="hold" id="35"/>
                                        <p:tgtEl>
                                          <p:spTgt spid="17"/>
                                        </p:tgtEl>
                                        <p:attrNameLst>
                                          <p:attrName>ppt_w</p:attrName>
                                        </p:attrNameLst>
                                      </p:cBhvr>
                                      <p:tavLst>
                                        <p:tav tm="0">
                                          <p:val>
                                            <p:fltVal val="0"/>
                                          </p:val>
                                        </p:tav>
                                        <p:tav tm="100000">
                                          <p:val>
                                            <p:strVal val="#ppt_w"/>
                                          </p:val>
                                        </p:tav>
                                      </p:tavLst>
                                    </p:anim>
                                    <p:anim calcmode="lin" valueType="num">
                                      <p:cBhvr>
                                        <p:cTn dur="500" fill="hold" id="36"/>
                                        <p:tgtEl>
                                          <p:spTgt spid="17"/>
                                        </p:tgtEl>
                                        <p:attrNameLst>
                                          <p:attrName>ppt_h</p:attrName>
                                        </p:attrNameLst>
                                      </p:cBhvr>
                                      <p:tavLst>
                                        <p:tav tm="0">
                                          <p:val>
                                            <p:fltVal val="0"/>
                                          </p:val>
                                        </p:tav>
                                        <p:tav tm="100000">
                                          <p:val>
                                            <p:strVal val="#ppt_h"/>
                                          </p:val>
                                        </p:tav>
                                      </p:tavLst>
                                    </p:anim>
                                    <p:animEffect filter="fade" transition="in">
                                      <p:cBhvr>
                                        <p:cTn dur="500" id="37"/>
                                        <p:tgtEl>
                                          <p:spTgt spid="1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5"/>
      <p:bldP grpId="0" spid="16"/>
      <p:bldP grpId="0" spid="20"/>
    </p:bldLst>
  </p:timing>
</p:sld>
</file>

<file path=ppt/slides/slide25.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任意多边形 2"/>
          <p:cNvSpPr/>
          <p:nvPr/>
        </p:nvSpPr>
        <p:spPr>
          <a:xfrm>
            <a:off x="2242517" y="2946258"/>
            <a:ext cx="596900" cy="656791"/>
          </a:xfrm>
          <a:custGeom>
            <a:gdLst>
              <a:gd name="connsiteX0" fmla="*/ 0 w 576448"/>
              <a:gd name="connsiteY0" fmla="*/ 0 h 576263"/>
              <a:gd name="connsiteX1" fmla="*/ 575933 w 576448"/>
              <a:gd name="connsiteY1" fmla="*/ 576263 h 576263"/>
              <a:gd name="connsiteX2" fmla="*/ 576263 w 576448"/>
              <a:gd name="connsiteY2" fmla="*/ 0 h 576263"/>
              <a:gd name="connsiteX3" fmla="*/ 0 w 576448"/>
              <a:gd name="connsiteY3" fmla="*/ 0 h 576263"/>
            </a:gdLst>
            <a:cxnLst>
              <a:cxn ang="0">
                <a:pos x="connsiteX0" y="connsiteY0"/>
              </a:cxn>
              <a:cxn ang="0">
                <a:pos x="connsiteX1" y="connsiteY1"/>
              </a:cxn>
              <a:cxn ang="0">
                <a:pos x="connsiteX2" y="connsiteY2"/>
              </a:cxn>
              <a:cxn ang="0">
                <a:pos x="connsiteX3" y="connsiteY3"/>
              </a:cxn>
            </a:cxnLst>
            <a:rect l="l" t="t" r="r" b="b"/>
            <a:pathLst>
              <a:path w="576448" h="576263">
                <a:moveTo>
                  <a:pt x="0" y="0"/>
                </a:moveTo>
                <a:lnTo>
                  <a:pt x="575933" y="576263"/>
                </a:lnTo>
                <a:cubicBezTo>
                  <a:pt x="577576" y="384175"/>
                  <a:pt x="574620" y="192088"/>
                  <a:pt x="576263" y="0"/>
                </a:cubicBezTo>
                <a:lnTo>
                  <a:pt x="0" y="0"/>
                </a:lnTo>
                <a:close/>
              </a:path>
            </a:pathLst>
          </a:custGeom>
          <a:solidFill>
            <a:srgbClr val="61942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prstClr val="white"/>
              </a:solidFill>
            </a:endParaRPr>
          </a:p>
        </p:txBody>
      </p:sp>
      <p:sp>
        <p:nvSpPr>
          <p:cNvPr id="4" name="矩形 3"/>
          <p:cNvSpPr/>
          <p:nvPr/>
        </p:nvSpPr>
        <p:spPr>
          <a:xfrm>
            <a:off x="2832100" y="2949865"/>
            <a:ext cx="9359900"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www.youyedoc.com</a:t>
            </a:r>
          </a:p>
        </p:txBody>
      </p:sp>
      <p:sp>
        <p:nvSpPr>
          <p:cNvPr id="7" name="矩形 6"/>
          <p:cNvSpPr/>
          <p:nvPr/>
        </p:nvSpPr>
        <p:spPr>
          <a:xfrm>
            <a:off x="1" y="2182092"/>
            <a:ext cx="9312276"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zh-CN" altLang="en-US" sz="3200" spc="200">
                <a:solidFill>
                  <a:srgbClr val="FFFFFF"/>
                </a:solidFill>
                <a:effectLst>
                  <a:outerShdw blurRad="50800" dist="38100" algn="l" rotWithShape="0">
                    <a:prstClr val="black">
                      <a:alpha val="40000"/>
                    </a:prstClr>
                  </a:outerShdw>
                </a:effectLst>
                <a:latin typeface="微软雅黑" panose="020b0503020204020204" pitchFamily="34" charset="-122"/>
                <a:ea typeface="微软雅黑" panose="020b0503020204020204" pitchFamily="34" charset="-122"/>
              </a:rPr>
              <a:t>                   更多精品PPT资源尽在—优页PPT！</a:t>
            </a:r>
          </a:p>
        </p:txBody>
      </p:sp>
      <p:sp>
        <p:nvSpPr>
          <p:cNvPr id="6" name="直角三角形 5"/>
          <p:cNvSpPr/>
          <p:nvPr/>
        </p:nvSpPr>
        <p:spPr>
          <a:xfrm>
            <a:off x="9312275" y="2178052"/>
            <a:ext cx="853701" cy="779317"/>
          </a:xfrm>
          <a:prstGeom prst="rtTriangle">
            <a:avLst/>
          </a:prstGeom>
          <a:solidFill>
            <a:srgbClr val="007C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prstClr val="white"/>
              </a:solidFill>
            </a:endParaRP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a:solidFill>
                  <a:srgbClr val="EEECE1">
                    <a:lumMod val="25000"/>
                  </a:srgbClr>
                </a:solidFill>
                <a:latin typeface="微软雅黑" panose="020b0503020204020204" pitchFamily="34" charset="-122"/>
                <a:ea typeface="微软雅黑" panose="020b0503020204020204" pitchFamily="34" charset="-122"/>
              </a:rPr>
              <a:t>PPT模板下载：www.youyedoc.com/moban/         节日PPT模板：www.youyedoc.com/jieri/</a:t>
            </a:r>
          </a:p>
          <a:p>
            <a:pPr>
              <a:lnSpc>
                <a:spcPts val="2400"/>
              </a:lnSpc>
            </a:pPr>
            <a:r>
              <a:rPr lang="en-US" altLang="zh-CN" sz="1200" kern="0">
                <a:solidFill>
                  <a:srgbClr val="EEECE1">
                    <a:lumMod val="25000"/>
                  </a:srgbClr>
                </a:solidFill>
                <a:latin typeface="微软雅黑" panose="020b0503020204020204" pitchFamily="34" charset="-122"/>
                <a:ea typeface="微软雅黑" panose="020b0503020204020204" pitchFamily="34" charset="-122"/>
              </a:rPr>
              <a:t>PPT背景图片：www.youyedoc.com/beijing/          PPT图表下载：www.youyedoc.com/tubiao/</a:t>
            </a:r>
          </a:p>
          <a:p>
            <a:pPr>
              <a:lnSpc>
                <a:spcPts val="2400"/>
              </a:lnSpc>
            </a:pPr>
            <a:r>
              <a:rPr lang="en-US" altLang="zh-CN" sz="1200" kern="0">
                <a:solidFill>
                  <a:srgbClr val="EEECE1">
                    <a:lumMod val="25000"/>
                  </a:srgbClr>
                </a:solidFill>
                <a:latin typeface="微软雅黑" panose="020b0503020204020204" pitchFamily="34" charset="-122"/>
                <a:ea typeface="微软雅黑" panose="020b0503020204020204" pitchFamily="34" charset="-122"/>
              </a:rPr>
              <a:t>PPT素材下载： www.youyedoc.com/sucai/            PPT教程下载：www.youyedoc.com/jiaocheng/</a:t>
            </a:r>
          </a:p>
          <a:p>
            <a:pPr>
              <a:lnSpc>
                <a:spcPts val="2400"/>
              </a:lnSpc>
            </a:pPr>
            <a:r>
              <a:rPr lang="en-US" altLang="zh-CN" sz="1200" kern="0">
                <a:solidFill>
                  <a:srgbClr val="EEECE1">
                    <a:lumMod val="25000"/>
                  </a:srgbClr>
                </a:solidFill>
                <a:latin typeface="微软雅黑" panose="020b0503020204020204" pitchFamily="34" charset="-122"/>
                <a:ea typeface="微软雅黑" panose="020b0503020204020204" pitchFamily="34" charset="-122"/>
              </a:rPr>
              <a:t>字体下载：http://www.youyedoc.com/ziti/            绘本故事PPT：http://www.youyedoc.com/gushi/</a:t>
            </a:r>
          </a:p>
        </p:txBody>
      </p:sp>
    </p:spTree>
    <p:extLst>
      <p:ext uri="{BB962C8B-B14F-4D97-AF65-F5344CB8AC3E}">
        <p14:creationId xmlns:p14="http://schemas.microsoft.com/office/powerpoint/2010/main" val="1570610643"/>
      </p:ext>
    </p:extLst>
  </p:cSld>
  <p:clrMapOvr>
    <a:masterClrMapping/>
  </p:clrMapOvr>
  <p:transition/>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5" name="文本框 2">
            <a:extLst>
              <a:ext uri="{FF2B5EF4-FFF2-40B4-BE49-F238E27FC236}">
                <a16:creationId xmlns:a16="http://schemas.microsoft.com/office/drawing/2014/main" id="{60A20740-909E-45B3-A34F-ACFD22319CF5}"/>
              </a:ext>
            </a:extLst>
          </p:cNvPr>
          <p:cNvSpPr txBox="1">
            <a:spLocks noChangeArrowheads="1"/>
          </p:cNvSpPr>
          <p:nvPr>
            <p:custDataLst>
              <p:tags r:id="rId3"/>
            </p:custDataLst>
          </p:nvPr>
        </p:nvSpPr>
        <p:spPr bwMode="auto">
          <a:xfrm>
            <a:off x="1500657" y="1854213"/>
            <a:ext cx="4204827" cy="303230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algn="ctr" eaLnBrk="1" hangingPunct="1"/>
            <a:r>
              <a:rPr altLang="zh-CN" b="1" lang="en-US" sz="19897">
                <a:solidFill>
                  <a:schemeClr val="accent1"/>
                </a:solidFill>
                <a:latin charset="-122" panose="020b0503020204020204" pitchFamily="34" typeface="微软雅黑"/>
                <a:ea charset="-122" panose="020b0503020204020204" pitchFamily="34" typeface="微软雅黑"/>
                <a:cs charset="0" panose="02020603050405020304" pitchFamily="18" typeface="Times New Roman"/>
                <a:sym charset="-122" panose="02010601030101010101" pitchFamily="2" typeface="FZHei-B01S"/>
              </a:rPr>
              <a:t>01</a:t>
            </a:r>
          </a:p>
        </p:txBody>
      </p:sp>
      <p:cxnSp>
        <p:nvCxnSpPr>
          <p:cNvPr id="29" name="直接连接符 28">
            <a:extLst>
              <a:ext uri="{FF2B5EF4-FFF2-40B4-BE49-F238E27FC236}">
                <a16:creationId xmlns:a16="http://schemas.microsoft.com/office/drawing/2014/main" id="{9CFA40BE-4F1A-4034-8CED-1EDDC3883D6A}"/>
              </a:ext>
            </a:extLst>
          </p:cNvPr>
          <p:cNvCxnSpPr/>
          <p:nvPr>
            <p:custDataLst>
              <p:tags r:id="rId4"/>
            </p:custDataLst>
          </p:nvPr>
        </p:nvCxnSpPr>
        <p:spPr>
          <a:xfrm>
            <a:off x="5512467" y="3429000"/>
            <a:ext cx="4608005" cy="0"/>
          </a:xfrm>
          <a:prstGeom prst="line">
            <a:avLst/>
          </a:prstGeom>
          <a:ln w="12700">
            <a:solidFill>
              <a:schemeClr val="tx1">
                <a:lumMod val="20000"/>
                <a:lumOff val="80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30" name="文本框 11">
            <a:extLst>
              <a:ext uri="{FF2B5EF4-FFF2-40B4-BE49-F238E27FC236}">
                <a16:creationId xmlns:a16="http://schemas.microsoft.com/office/drawing/2014/main" id="{C6E94398-5F5E-41AD-90AC-6EA1060F940E}"/>
              </a:ext>
            </a:extLst>
          </p:cNvPr>
          <p:cNvSpPr txBox="1">
            <a:spLocks noChangeArrowheads="1"/>
          </p:cNvSpPr>
          <p:nvPr>
            <p:custDataLst>
              <p:tags r:id="rId5"/>
            </p:custDataLst>
          </p:nvPr>
        </p:nvSpPr>
        <p:spPr bwMode="auto">
          <a:xfrm>
            <a:off x="1959591" y="3152003"/>
            <a:ext cx="3286960" cy="548640"/>
          </a:xfrm>
          <a:prstGeom prst="rect">
            <a:avLst/>
          </a:prstGeom>
          <a:solidFill>
            <a:srgbClr val="19255C"/>
          </a:solidFill>
          <a:ln>
            <a:noFill/>
          </a:ln>
          <a:extLst/>
        </p:spPr>
        <p:txBody>
          <a:bodyPr bIns="0" lIns="0" rIns="0" tIns="0" wrap="squar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algn="ctr" eaLnBrk="1" hangingPunct="1"/>
            <a:r>
              <a:rPr altLang="en-US" b="1" lang="zh-CN" sz="3600">
                <a:solidFill>
                  <a:schemeClr val="accent1"/>
                </a:solidFill>
                <a:latin charset="-122" panose="020b0503020204020204" pitchFamily="34" typeface="微软雅黑"/>
                <a:ea charset="-122" panose="020b0503020204020204" pitchFamily="34" typeface="微软雅黑"/>
                <a:cs charset="0" panose="02020603050405020304" pitchFamily="18" typeface="Times New Roman"/>
                <a:sym charset="-122" panose="02010601030101010101" pitchFamily="2" typeface="FZHei-B01S"/>
              </a:rPr>
              <a:t>章节 PART</a:t>
            </a:r>
          </a:p>
        </p:txBody>
      </p:sp>
      <p:sp>
        <p:nvSpPr>
          <p:cNvPr id="31" name="矩形 30">
            <a:extLst>
              <a:ext uri="{FF2B5EF4-FFF2-40B4-BE49-F238E27FC236}">
                <a16:creationId xmlns:a16="http://schemas.microsoft.com/office/drawing/2014/main" id="{BCF4AF53-4B69-4875-AA1A-2E49D50C6B7F}"/>
              </a:ext>
            </a:extLst>
          </p:cNvPr>
          <p:cNvSpPr/>
          <p:nvPr/>
        </p:nvSpPr>
        <p:spPr>
          <a:xfrm>
            <a:off x="5883558" y="2606215"/>
            <a:ext cx="4236916" cy="822960"/>
          </a:xfrm>
          <a:prstGeom prst="rect">
            <a:avLst/>
          </a:prstGeom>
        </p:spPr>
        <p:txBody>
          <a:bodyPr bIns="0" lIns="0" rIns="0" tIns="0" wrap="square">
            <a:spAutoFit/>
          </a:bodyPr>
          <a:lstStyle/>
          <a:p>
            <a:r>
              <a:rPr altLang="en-US" lang="zh-CN" sz="54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年度工作概述</a:t>
            </a:r>
          </a:p>
        </p:txBody>
      </p:sp>
      <p:sp>
        <p:nvSpPr>
          <p:cNvPr id="32" name="TextBox 11">
            <a:extLst>
              <a:ext uri="{FF2B5EF4-FFF2-40B4-BE49-F238E27FC236}">
                <a16:creationId xmlns:a16="http://schemas.microsoft.com/office/drawing/2014/main" id="{9FF57B5F-BEE8-463B-B5B5-9D58B0C5FB38}"/>
              </a:ext>
            </a:extLst>
          </p:cNvPr>
          <p:cNvSpPr txBox="1"/>
          <p:nvPr/>
        </p:nvSpPr>
        <p:spPr>
          <a:xfrm>
            <a:off x="5883557" y="3504678"/>
            <a:ext cx="1888475" cy="322631"/>
          </a:xfrm>
          <a:prstGeom prst="rect">
            <a:avLst/>
          </a:prstGeom>
          <a:noFill/>
        </p:spPr>
        <p:txBody>
          <a:bodyPr rtlCol="0" wrap="none">
            <a:spAutoFit/>
          </a:bodyPr>
          <a:lstStyle/>
          <a:p>
            <a:pPr indent="-162545" lvl="1" marL="162545">
              <a:buFont charset="0" panose="020b0604020202020204" pitchFamily="34" typeface="Arial"/>
              <a:buChar char="•"/>
            </a:pPr>
            <a:r>
              <a:rPr altLang="en-US" lang="zh-CN" sz="1517">
                <a:solidFill>
                  <a:schemeClr val="bg1"/>
                </a:solidFill>
                <a:latin charset="-122" panose="020b0503020204020204" pitchFamily="34" typeface="微软雅黑"/>
                <a:ea charset="-122" panose="020b0503020204020204" pitchFamily="34" typeface="微软雅黑"/>
                <a:cs typeface="+mn-ea"/>
                <a:sym charset="-122" panose="02010601030101010101" pitchFamily="2" typeface="FZHei-B01S"/>
              </a:rPr>
              <a:t>添加相关标题文字</a:t>
            </a:r>
          </a:p>
        </p:txBody>
      </p:sp>
      <p:sp>
        <p:nvSpPr>
          <p:cNvPr id="33" name="TextBox 11">
            <a:extLst>
              <a:ext uri="{FF2B5EF4-FFF2-40B4-BE49-F238E27FC236}">
                <a16:creationId xmlns:a16="http://schemas.microsoft.com/office/drawing/2014/main" id="{E13336EB-424B-4C1F-AE7A-888D5AF7156C}"/>
              </a:ext>
            </a:extLst>
          </p:cNvPr>
          <p:cNvSpPr txBox="1"/>
          <p:nvPr/>
        </p:nvSpPr>
        <p:spPr>
          <a:xfrm>
            <a:off x="7916660" y="3504678"/>
            <a:ext cx="1888475" cy="322631"/>
          </a:xfrm>
          <a:prstGeom prst="rect">
            <a:avLst/>
          </a:prstGeom>
          <a:noFill/>
        </p:spPr>
        <p:txBody>
          <a:bodyPr rtlCol="0" wrap="none">
            <a:spAutoFit/>
          </a:bodyPr>
          <a:lstStyle/>
          <a:p>
            <a:pPr indent="-162545" lvl="1" marL="162545">
              <a:buFont charset="0" panose="020b0604020202020204" pitchFamily="34" typeface="Arial"/>
              <a:buChar char="•"/>
            </a:pPr>
            <a:r>
              <a:rPr altLang="en-US" lang="zh-CN" sz="1517">
                <a:solidFill>
                  <a:schemeClr val="bg1"/>
                </a:solidFill>
                <a:latin charset="-122" panose="020b0503020204020204" pitchFamily="34" typeface="微软雅黑"/>
                <a:ea charset="-122" panose="020b0503020204020204" pitchFamily="34" typeface="微软雅黑"/>
                <a:cs typeface="+mn-ea"/>
                <a:sym charset="-122" panose="02010601030101010101" pitchFamily="2" typeface="FZHei-B01S"/>
              </a:rPr>
              <a:t>添加相关标题文字</a:t>
            </a:r>
          </a:p>
        </p:txBody>
      </p:sp>
      <p:sp>
        <p:nvSpPr>
          <p:cNvPr id="34" name="TextBox 11">
            <a:extLst>
              <a:ext uri="{FF2B5EF4-FFF2-40B4-BE49-F238E27FC236}">
                <a16:creationId xmlns:a16="http://schemas.microsoft.com/office/drawing/2014/main" id="{E37E8788-F3C9-4740-8186-B844F7304E0B}"/>
              </a:ext>
            </a:extLst>
          </p:cNvPr>
          <p:cNvSpPr txBox="1"/>
          <p:nvPr/>
        </p:nvSpPr>
        <p:spPr>
          <a:xfrm>
            <a:off x="5883557" y="3859676"/>
            <a:ext cx="1888475" cy="322631"/>
          </a:xfrm>
          <a:prstGeom prst="rect">
            <a:avLst/>
          </a:prstGeom>
          <a:noFill/>
        </p:spPr>
        <p:txBody>
          <a:bodyPr rtlCol="0" wrap="none">
            <a:spAutoFit/>
          </a:bodyPr>
          <a:lstStyle/>
          <a:p>
            <a:pPr indent="-162545" lvl="1" marL="162545">
              <a:buFont charset="0" panose="020b0604020202020204" pitchFamily="34" typeface="Arial"/>
              <a:buChar char="•"/>
            </a:pPr>
            <a:r>
              <a:rPr altLang="en-US" lang="zh-CN" sz="1517">
                <a:solidFill>
                  <a:schemeClr val="bg1"/>
                </a:solidFill>
                <a:latin charset="-122" panose="020b0503020204020204" pitchFamily="34" typeface="微软雅黑"/>
                <a:ea charset="-122" panose="020b0503020204020204" pitchFamily="34" typeface="微软雅黑"/>
                <a:cs typeface="+mn-ea"/>
                <a:sym charset="-122" panose="02010601030101010101" pitchFamily="2" typeface="FZHei-B01S"/>
              </a:rPr>
              <a:t>添加相关标题文字</a:t>
            </a:r>
          </a:p>
        </p:txBody>
      </p:sp>
      <p:sp>
        <p:nvSpPr>
          <p:cNvPr id="35" name="TextBox 11">
            <a:extLst>
              <a:ext uri="{FF2B5EF4-FFF2-40B4-BE49-F238E27FC236}">
                <a16:creationId xmlns:a16="http://schemas.microsoft.com/office/drawing/2014/main" id="{CAADD450-2440-4722-947A-81A35AF16CD5}"/>
              </a:ext>
            </a:extLst>
          </p:cNvPr>
          <p:cNvSpPr txBox="1"/>
          <p:nvPr/>
        </p:nvSpPr>
        <p:spPr>
          <a:xfrm>
            <a:off x="7916660" y="3859676"/>
            <a:ext cx="1888475" cy="322631"/>
          </a:xfrm>
          <a:prstGeom prst="rect">
            <a:avLst/>
          </a:prstGeom>
          <a:noFill/>
        </p:spPr>
        <p:txBody>
          <a:bodyPr rtlCol="0" wrap="none">
            <a:spAutoFit/>
          </a:bodyPr>
          <a:lstStyle/>
          <a:p>
            <a:pPr indent="-162545" lvl="1" marL="162545">
              <a:buFont charset="0" panose="020b0604020202020204" pitchFamily="34" typeface="Arial"/>
              <a:buChar char="•"/>
            </a:pPr>
            <a:r>
              <a:rPr altLang="en-US" lang="zh-CN" sz="1517">
                <a:solidFill>
                  <a:schemeClr val="bg1"/>
                </a:solidFill>
                <a:latin charset="-122" panose="020b0503020204020204" pitchFamily="34" typeface="微软雅黑"/>
                <a:ea charset="-122" panose="020b0503020204020204" pitchFamily="34" typeface="微软雅黑"/>
                <a:cs typeface="+mn-ea"/>
                <a:sym charset="-122" panose="02010601030101010101" pitchFamily="2" typeface="FZHei-B01S"/>
              </a:rPr>
              <a:t>添加相关标题文字</a:t>
            </a:r>
          </a:p>
        </p:txBody>
      </p:sp>
    </p:spTree>
    <p:extLst>
      <p:ext uri="{BB962C8B-B14F-4D97-AF65-F5344CB8AC3E}">
        <p14:creationId val="949389579"/>
      </p:ext>
    </p:extLst>
  </p:cSld>
  <p:clrMapOvr>
    <a:masterClrMapping/>
  </p:clrMapOvr>
  <mc:AlternateContent>
    <mc:Choice Requires="p14">
      <p:transition p14:dur="1250" spd="slow">
        <p:split orient="vert"/>
      </p:transition>
    </mc:Choice>
    <mc:Fallback>
      <p:transition spd="slow">
        <p:split orient="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0" presetSubtype="0">
                                  <p:stCondLst>
                                    <p:cond delay="0"/>
                                  </p:stCondLst>
                                  <p:childTnLst>
                                    <p:set>
                                      <p:cBhvr>
                                        <p:cTn dur="1" fill="hold" id="6">
                                          <p:stCondLst>
                                            <p:cond delay="0"/>
                                          </p:stCondLst>
                                        </p:cTn>
                                        <p:tgtEl>
                                          <p:spTgt spid="25"/>
                                        </p:tgtEl>
                                        <p:attrNameLst>
                                          <p:attrName>style.visibility</p:attrName>
                                        </p:attrNameLst>
                                      </p:cBhvr>
                                      <p:to>
                                        <p:strVal val="visible"/>
                                      </p:to>
                                    </p:set>
                                    <p:animEffect filter="fade" transition="in">
                                      <p:cBhvr>
                                        <p:cTn dur="500" id="7"/>
                                        <p:tgtEl>
                                          <p:spTgt spid="25"/>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2" presetSubtype="8">
                                  <p:stCondLst>
                                    <p:cond delay="0"/>
                                  </p:stCondLst>
                                  <p:childTnLst>
                                    <p:set>
                                      <p:cBhvr>
                                        <p:cTn dur="1" fill="hold" id="11">
                                          <p:stCondLst>
                                            <p:cond delay="0"/>
                                          </p:stCondLst>
                                        </p:cTn>
                                        <p:tgtEl>
                                          <p:spTgt spid="30"/>
                                        </p:tgtEl>
                                        <p:attrNameLst>
                                          <p:attrName>style.visibility</p:attrName>
                                        </p:attrNameLst>
                                      </p:cBhvr>
                                      <p:to>
                                        <p:strVal val="visible"/>
                                      </p:to>
                                    </p:set>
                                    <p:anim calcmode="lin" valueType="num">
                                      <p:cBhvr additive="base">
                                        <p:cTn dur="500" fill="hold" id="12"/>
                                        <p:tgtEl>
                                          <p:spTgt spid="30"/>
                                        </p:tgtEl>
                                        <p:attrNameLst>
                                          <p:attrName>ppt_x</p:attrName>
                                        </p:attrNameLst>
                                      </p:cBhvr>
                                      <p:tavLst>
                                        <p:tav tm="0">
                                          <p:val>
                                            <p:strVal val="0-#ppt_w/2"/>
                                          </p:val>
                                        </p:tav>
                                        <p:tav tm="100000">
                                          <p:val>
                                            <p:strVal val="#ppt_x"/>
                                          </p:val>
                                        </p:tav>
                                      </p:tavLst>
                                    </p:anim>
                                    <p:anim calcmode="lin" valueType="num">
                                      <p:cBhvr additive="base">
                                        <p:cTn dur="500" fill="hold" id="13"/>
                                        <p:tgtEl>
                                          <p:spTgt spid="30"/>
                                        </p:tgtEl>
                                        <p:attrNameLst>
                                          <p:attrName>ppt_y</p:attrName>
                                        </p:attrNameLst>
                                      </p:cBhvr>
                                      <p:tavLst>
                                        <p:tav tm="0">
                                          <p:val>
                                            <p:strVal val="#ppt_y"/>
                                          </p:val>
                                        </p:tav>
                                        <p:tav tm="100000">
                                          <p:val>
                                            <p:strVal val="#ppt_y"/>
                                          </p:val>
                                        </p:tav>
                                      </p:tavLst>
                                    </p:anim>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23" presetSubtype="32">
                                  <p:stCondLst>
                                    <p:cond delay="0"/>
                                  </p:stCondLst>
                                  <p:childTnLst>
                                    <p:set>
                                      <p:cBhvr>
                                        <p:cTn dur="1" fill="hold" id="17">
                                          <p:stCondLst>
                                            <p:cond delay="0"/>
                                          </p:stCondLst>
                                        </p:cTn>
                                        <p:tgtEl>
                                          <p:spTgt spid="31"/>
                                        </p:tgtEl>
                                        <p:attrNameLst>
                                          <p:attrName>style.visibility</p:attrName>
                                        </p:attrNameLst>
                                      </p:cBhvr>
                                      <p:to>
                                        <p:strVal val="visible"/>
                                      </p:to>
                                    </p:set>
                                    <p:anim calcmode="lin" valueType="num">
                                      <p:cBhvr>
                                        <p:cTn dur="500" fill="hold" id="18"/>
                                        <p:tgtEl>
                                          <p:spTgt spid="31"/>
                                        </p:tgtEl>
                                        <p:attrNameLst>
                                          <p:attrName>ppt_w</p:attrName>
                                        </p:attrNameLst>
                                      </p:cBhvr>
                                      <p:tavLst>
                                        <p:tav tm="0">
                                          <p:val>
                                            <p:strVal val="4*#ppt_w"/>
                                          </p:val>
                                        </p:tav>
                                        <p:tav tm="100000">
                                          <p:val>
                                            <p:strVal val="#ppt_w"/>
                                          </p:val>
                                        </p:tav>
                                      </p:tavLst>
                                    </p:anim>
                                    <p:anim calcmode="lin" valueType="num">
                                      <p:cBhvr>
                                        <p:cTn dur="500" fill="hold" id="19"/>
                                        <p:tgtEl>
                                          <p:spTgt spid="31"/>
                                        </p:tgtEl>
                                        <p:attrNameLst>
                                          <p:attrName>ppt_h</p:attrName>
                                        </p:attrNameLst>
                                      </p:cBhvr>
                                      <p:tavLst>
                                        <p:tav tm="0">
                                          <p:val>
                                            <p:strVal val="4*#ppt_h"/>
                                          </p:val>
                                        </p:tav>
                                        <p:tav tm="100000">
                                          <p:val>
                                            <p:strVal val="#ppt_h"/>
                                          </p:val>
                                        </p:tav>
                                      </p:tavLst>
                                    </p:anim>
                                  </p:childTnLst>
                                </p:cTn>
                              </p:par>
                            </p:childTnLst>
                          </p:cTn>
                        </p:par>
                      </p:childTnLst>
                    </p:cTn>
                  </p:par>
                  <p:par>
                    <p:cTn fill="hold" id="20" nodeType="clickPar">
                      <p:stCondLst>
                        <p:cond delay="indefinite"/>
                      </p:stCondLst>
                      <p:childTnLst>
                        <p:par>
                          <p:cTn fill="hold" id="21" nodeType="afterGroup">
                            <p:stCondLst>
                              <p:cond delay="0"/>
                            </p:stCondLst>
                            <p:childTnLst>
                              <p:par>
                                <p:cTn fill="hold" id="22" nodeType="clickEffect" presetClass="entr" presetID="16" presetSubtype="21">
                                  <p:stCondLst>
                                    <p:cond delay="0"/>
                                  </p:stCondLst>
                                  <p:childTnLst>
                                    <p:set>
                                      <p:cBhvr>
                                        <p:cTn dur="1" fill="hold" id="23">
                                          <p:stCondLst>
                                            <p:cond delay="0"/>
                                          </p:stCondLst>
                                        </p:cTn>
                                        <p:tgtEl>
                                          <p:spTgt spid="29"/>
                                        </p:tgtEl>
                                        <p:attrNameLst>
                                          <p:attrName>style.visibility</p:attrName>
                                        </p:attrNameLst>
                                      </p:cBhvr>
                                      <p:to>
                                        <p:strVal val="visible"/>
                                      </p:to>
                                    </p:set>
                                    <p:animEffect filter="barn(inVertical)" transition="in">
                                      <p:cBhvr>
                                        <p:cTn dur="500" id="24"/>
                                        <p:tgtEl>
                                          <p:spTgt spid="29"/>
                                        </p:tgtEl>
                                      </p:cBhvr>
                                    </p:animEffect>
                                  </p:childTnLst>
                                </p:cTn>
                              </p:par>
                            </p:childTnLst>
                          </p:cTn>
                        </p:par>
                        <p:par>
                          <p:cTn fill="hold" id="25" nodeType="afterGroup">
                            <p:stCondLst>
                              <p:cond delay="500"/>
                            </p:stCondLst>
                            <p:childTnLst>
                              <p:par>
                                <p:cTn fill="hold" grpId="0" id="26" nodeType="afterEffect" presetClass="entr" presetID="12" presetSubtype="8">
                                  <p:stCondLst>
                                    <p:cond delay="0"/>
                                  </p:stCondLst>
                                  <p:childTnLst>
                                    <p:set>
                                      <p:cBhvr>
                                        <p:cTn dur="1" fill="hold" id="27">
                                          <p:stCondLst>
                                            <p:cond delay="0"/>
                                          </p:stCondLst>
                                        </p:cTn>
                                        <p:tgtEl>
                                          <p:spTgt spid="32"/>
                                        </p:tgtEl>
                                        <p:attrNameLst>
                                          <p:attrName>style.visibility</p:attrName>
                                        </p:attrNameLst>
                                      </p:cBhvr>
                                      <p:to>
                                        <p:strVal val="visible"/>
                                      </p:to>
                                    </p:set>
                                    <p:anim calcmode="lin" valueType="num">
                                      <p:cBhvr additive="base">
                                        <p:cTn dur="500" id="28"/>
                                        <p:tgtEl>
                                          <p:spTgt spid="32"/>
                                        </p:tgtEl>
                                        <p:attrNameLst>
                                          <p:attrName>ppt_x</p:attrName>
                                        </p:attrNameLst>
                                      </p:cBhvr>
                                      <p:tavLst>
                                        <p:tav tm="0">
                                          <p:val>
                                            <p:strVal val="#ppt_x-#ppt_w*1.125000"/>
                                          </p:val>
                                        </p:tav>
                                        <p:tav tm="100000">
                                          <p:val>
                                            <p:strVal val="#ppt_x"/>
                                          </p:val>
                                        </p:tav>
                                      </p:tavLst>
                                    </p:anim>
                                    <p:animEffect filter="wipe(right)" transition="in">
                                      <p:cBhvr>
                                        <p:cTn dur="500" id="29"/>
                                        <p:tgtEl>
                                          <p:spTgt spid="32"/>
                                        </p:tgtEl>
                                      </p:cBhvr>
                                    </p:animEffect>
                                  </p:childTnLst>
                                </p:cTn>
                              </p:par>
                            </p:childTnLst>
                          </p:cTn>
                        </p:par>
                        <p:par>
                          <p:cTn fill="hold" id="30" nodeType="afterGroup">
                            <p:stCondLst>
                              <p:cond delay="1000"/>
                            </p:stCondLst>
                            <p:childTnLst>
                              <p:par>
                                <p:cTn fill="hold" grpId="0" id="31" nodeType="afterEffect" presetClass="entr" presetID="12" presetSubtype="8">
                                  <p:stCondLst>
                                    <p:cond delay="0"/>
                                  </p:stCondLst>
                                  <p:childTnLst>
                                    <p:set>
                                      <p:cBhvr>
                                        <p:cTn dur="1" fill="hold" id="32">
                                          <p:stCondLst>
                                            <p:cond delay="0"/>
                                          </p:stCondLst>
                                        </p:cTn>
                                        <p:tgtEl>
                                          <p:spTgt spid="33"/>
                                        </p:tgtEl>
                                        <p:attrNameLst>
                                          <p:attrName>style.visibility</p:attrName>
                                        </p:attrNameLst>
                                      </p:cBhvr>
                                      <p:to>
                                        <p:strVal val="visible"/>
                                      </p:to>
                                    </p:set>
                                    <p:anim calcmode="lin" valueType="num">
                                      <p:cBhvr additive="base">
                                        <p:cTn dur="500" id="33"/>
                                        <p:tgtEl>
                                          <p:spTgt spid="33"/>
                                        </p:tgtEl>
                                        <p:attrNameLst>
                                          <p:attrName>ppt_x</p:attrName>
                                        </p:attrNameLst>
                                      </p:cBhvr>
                                      <p:tavLst>
                                        <p:tav tm="0">
                                          <p:val>
                                            <p:strVal val="#ppt_x-#ppt_w*1.125000"/>
                                          </p:val>
                                        </p:tav>
                                        <p:tav tm="100000">
                                          <p:val>
                                            <p:strVal val="#ppt_x"/>
                                          </p:val>
                                        </p:tav>
                                      </p:tavLst>
                                    </p:anim>
                                    <p:animEffect filter="wipe(right)" transition="in">
                                      <p:cBhvr>
                                        <p:cTn dur="500" id="34"/>
                                        <p:tgtEl>
                                          <p:spTgt spid="33"/>
                                        </p:tgtEl>
                                      </p:cBhvr>
                                    </p:animEffect>
                                  </p:childTnLst>
                                </p:cTn>
                              </p:par>
                            </p:childTnLst>
                          </p:cTn>
                        </p:par>
                        <p:par>
                          <p:cTn fill="hold" id="35" nodeType="afterGroup">
                            <p:stCondLst>
                              <p:cond delay="1500"/>
                            </p:stCondLst>
                            <p:childTnLst>
                              <p:par>
                                <p:cTn fill="hold" grpId="0" id="36" nodeType="afterEffect" presetClass="entr" presetID="12" presetSubtype="8">
                                  <p:stCondLst>
                                    <p:cond delay="0"/>
                                  </p:stCondLst>
                                  <p:childTnLst>
                                    <p:set>
                                      <p:cBhvr>
                                        <p:cTn dur="1" fill="hold" id="37">
                                          <p:stCondLst>
                                            <p:cond delay="0"/>
                                          </p:stCondLst>
                                        </p:cTn>
                                        <p:tgtEl>
                                          <p:spTgt spid="34"/>
                                        </p:tgtEl>
                                        <p:attrNameLst>
                                          <p:attrName>style.visibility</p:attrName>
                                        </p:attrNameLst>
                                      </p:cBhvr>
                                      <p:to>
                                        <p:strVal val="visible"/>
                                      </p:to>
                                    </p:set>
                                    <p:anim calcmode="lin" valueType="num">
                                      <p:cBhvr additive="base">
                                        <p:cTn dur="500" id="38"/>
                                        <p:tgtEl>
                                          <p:spTgt spid="34"/>
                                        </p:tgtEl>
                                        <p:attrNameLst>
                                          <p:attrName>ppt_x</p:attrName>
                                        </p:attrNameLst>
                                      </p:cBhvr>
                                      <p:tavLst>
                                        <p:tav tm="0">
                                          <p:val>
                                            <p:strVal val="#ppt_x-#ppt_w*1.125000"/>
                                          </p:val>
                                        </p:tav>
                                        <p:tav tm="100000">
                                          <p:val>
                                            <p:strVal val="#ppt_x"/>
                                          </p:val>
                                        </p:tav>
                                      </p:tavLst>
                                    </p:anim>
                                    <p:animEffect filter="wipe(right)" transition="in">
                                      <p:cBhvr>
                                        <p:cTn dur="500" id="39"/>
                                        <p:tgtEl>
                                          <p:spTgt spid="34"/>
                                        </p:tgtEl>
                                      </p:cBhvr>
                                    </p:animEffect>
                                  </p:childTnLst>
                                </p:cTn>
                              </p:par>
                            </p:childTnLst>
                          </p:cTn>
                        </p:par>
                        <p:par>
                          <p:cTn fill="hold" id="40" nodeType="afterGroup">
                            <p:stCondLst>
                              <p:cond delay="2000"/>
                            </p:stCondLst>
                            <p:childTnLst>
                              <p:par>
                                <p:cTn fill="hold" grpId="0" id="41" nodeType="afterEffect" presetClass="entr" presetID="12" presetSubtype="8">
                                  <p:stCondLst>
                                    <p:cond delay="0"/>
                                  </p:stCondLst>
                                  <p:childTnLst>
                                    <p:set>
                                      <p:cBhvr>
                                        <p:cTn dur="1" fill="hold" id="42">
                                          <p:stCondLst>
                                            <p:cond delay="0"/>
                                          </p:stCondLst>
                                        </p:cTn>
                                        <p:tgtEl>
                                          <p:spTgt spid="35"/>
                                        </p:tgtEl>
                                        <p:attrNameLst>
                                          <p:attrName>style.visibility</p:attrName>
                                        </p:attrNameLst>
                                      </p:cBhvr>
                                      <p:to>
                                        <p:strVal val="visible"/>
                                      </p:to>
                                    </p:set>
                                    <p:anim calcmode="lin" valueType="num">
                                      <p:cBhvr additive="base">
                                        <p:cTn dur="500" id="43"/>
                                        <p:tgtEl>
                                          <p:spTgt spid="35"/>
                                        </p:tgtEl>
                                        <p:attrNameLst>
                                          <p:attrName>ppt_x</p:attrName>
                                        </p:attrNameLst>
                                      </p:cBhvr>
                                      <p:tavLst>
                                        <p:tav tm="0">
                                          <p:val>
                                            <p:strVal val="#ppt_x-#ppt_w*1.125000"/>
                                          </p:val>
                                        </p:tav>
                                        <p:tav tm="100000">
                                          <p:val>
                                            <p:strVal val="#ppt_x"/>
                                          </p:val>
                                        </p:tav>
                                      </p:tavLst>
                                    </p:anim>
                                    <p:animEffect filter="wipe(right)" transition="in">
                                      <p:cBhvr>
                                        <p:cTn dur="500" id="44"/>
                                        <p:tgtEl>
                                          <p:spTgt spid="3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5"/>
      <p:bldP grpId="0" spid="30"/>
      <p:bldP grpId="0" spid="31"/>
      <p:bldP grpId="0" spid="32"/>
      <p:bldP grpId="0" spid="33"/>
      <p:bldP grpId="0" spid="34"/>
      <p:bldP grpId="0" spid="35"/>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椭圆 34"/>
          <p:cNvSpPr/>
          <p:nvPr/>
        </p:nvSpPr>
        <p:spPr bwMode="auto">
          <a:xfrm rot="8294606">
            <a:off x="4506383" y="2137743"/>
            <a:ext cx="1437216" cy="1847848"/>
          </a:xfrm>
          <a:custGeom>
            <a:rect b="b" l="l" r="r" t="t"/>
            <a:pathLst>
              <a:path h="1438889" w="1118836">
                <a:moveTo>
                  <a:pt x="548270" y="0"/>
                </a:moveTo>
                <a:lnTo>
                  <a:pt x="721662" y="346785"/>
                </a:lnTo>
                <a:cubicBezTo>
                  <a:pt x="951885" y="413972"/>
                  <a:pt x="1118836" y="627225"/>
                  <a:pt x="1118836" y="879471"/>
                </a:cubicBezTo>
                <a:cubicBezTo>
                  <a:pt x="1118836" y="1188429"/>
                  <a:pt x="868376" y="1438889"/>
                  <a:pt x="559418" y="1438889"/>
                </a:cubicBezTo>
                <a:cubicBezTo>
                  <a:pt x="250460" y="1438889"/>
                  <a:pt x="0" y="1188429"/>
                  <a:pt x="0" y="879471"/>
                </a:cubicBezTo>
                <a:cubicBezTo>
                  <a:pt x="0" y="636984"/>
                  <a:pt x="154283" y="430531"/>
                  <a:pt x="370781" y="354978"/>
                </a:cubicBezTo>
                <a:close/>
              </a:path>
            </a:pathLst>
          </a:custGeom>
          <a:no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1" name="等腰三角形 42"/>
          <p:cNvSpPr/>
          <p:nvPr/>
        </p:nvSpPr>
        <p:spPr>
          <a:xfrm rot="13301840">
            <a:off x="5968973" y="2181007"/>
            <a:ext cx="1353535" cy="1733948"/>
          </a:xfrm>
          <a:custGeom>
            <a:rect b="b" l="l" r="r" t="t"/>
            <a:pathLst>
              <a:path h="1350592" w="1054142">
                <a:moveTo>
                  <a:pt x="521627" y="0"/>
                </a:moveTo>
                <a:lnTo>
                  <a:pt x="682907" y="322559"/>
                </a:lnTo>
                <a:cubicBezTo>
                  <a:pt x="898294" y="386795"/>
                  <a:pt x="1054142" y="586958"/>
                  <a:pt x="1054142" y="823521"/>
                </a:cubicBezTo>
                <a:cubicBezTo>
                  <a:pt x="1054142" y="1114614"/>
                  <a:pt x="818164" y="1350592"/>
                  <a:pt x="527071" y="1350592"/>
                </a:cubicBezTo>
                <a:cubicBezTo>
                  <a:pt x="235978" y="1350592"/>
                  <a:pt x="0" y="1114614"/>
                  <a:pt x="0" y="823521"/>
                </a:cubicBezTo>
                <a:cubicBezTo>
                  <a:pt x="0" y="591722"/>
                  <a:pt x="149634" y="394871"/>
                  <a:pt x="358347" y="326560"/>
                </a:cubicBezTo>
                <a:close/>
              </a:path>
            </a:pathLst>
          </a:cu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400">
              <a:solidFill>
                <a:schemeClr val="bg1"/>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2" name="椭圆 34"/>
          <p:cNvSpPr/>
          <p:nvPr/>
        </p:nvSpPr>
        <p:spPr bwMode="auto">
          <a:xfrm flipH="1" flipV="1" rot="8294606">
            <a:off x="5903387" y="3683000"/>
            <a:ext cx="1435100" cy="1845733"/>
          </a:xfrm>
          <a:custGeom>
            <a:rect b="b" l="l" r="r" t="t"/>
            <a:pathLst>
              <a:path h="1438889" w="1118836">
                <a:moveTo>
                  <a:pt x="548270" y="0"/>
                </a:moveTo>
                <a:lnTo>
                  <a:pt x="721662" y="346785"/>
                </a:lnTo>
                <a:cubicBezTo>
                  <a:pt x="951885" y="413972"/>
                  <a:pt x="1118836" y="627225"/>
                  <a:pt x="1118836" y="879471"/>
                </a:cubicBezTo>
                <a:cubicBezTo>
                  <a:pt x="1118836" y="1188429"/>
                  <a:pt x="868376" y="1438889"/>
                  <a:pt x="559418" y="1438889"/>
                </a:cubicBezTo>
                <a:cubicBezTo>
                  <a:pt x="250460" y="1438889"/>
                  <a:pt x="0" y="1188429"/>
                  <a:pt x="0" y="879471"/>
                </a:cubicBezTo>
                <a:cubicBezTo>
                  <a:pt x="0" y="636984"/>
                  <a:pt x="154283" y="430531"/>
                  <a:pt x="370781" y="354978"/>
                </a:cubicBezTo>
                <a:close/>
              </a:path>
            </a:pathLst>
          </a:custGeom>
          <a:no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3" name="等腰三角形 42"/>
          <p:cNvSpPr/>
          <p:nvPr/>
        </p:nvSpPr>
        <p:spPr>
          <a:xfrm flipH="1" flipV="1" rot="13301840">
            <a:off x="4523727" y="3745987"/>
            <a:ext cx="1353535" cy="1733948"/>
          </a:xfrm>
          <a:custGeom>
            <a:rect b="b" l="l" r="r" t="t"/>
            <a:pathLst>
              <a:path h="1350592" w="1054142">
                <a:moveTo>
                  <a:pt x="521627" y="0"/>
                </a:moveTo>
                <a:lnTo>
                  <a:pt x="682907" y="322559"/>
                </a:lnTo>
                <a:cubicBezTo>
                  <a:pt x="898294" y="386795"/>
                  <a:pt x="1054142" y="586958"/>
                  <a:pt x="1054142" y="823521"/>
                </a:cubicBezTo>
                <a:cubicBezTo>
                  <a:pt x="1054142" y="1114614"/>
                  <a:pt x="818164" y="1350592"/>
                  <a:pt x="527071" y="1350592"/>
                </a:cubicBezTo>
                <a:cubicBezTo>
                  <a:pt x="235978" y="1350592"/>
                  <a:pt x="0" y="1114614"/>
                  <a:pt x="0" y="823521"/>
                </a:cubicBezTo>
                <a:cubicBezTo>
                  <a:pt x="0" y="591722"/>
                  <a:pt x="149634" y="394871"/>
                  <a:pt x="358347" y="326560"/>
                </a:cubicBezTo>
                <a:close/>
              </a:path>
            </a:pathLst>
          </a:cu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4" name="TextBox 9"/>
          <p:cNvSpPr txBox="1">
            <a:spLocks noChangeArrowheads="1"/>
          </p:cNvSpPr>
          <p:nvPr/>
        </p:nvSpPr>
        <p:spPr bwMode="auto">
          <a:xfrm>
            <a:off x="4267205" y="2529417"/>
            <a:ext cx="1606551" cy="36572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60941" lIns="121884" rIns="121884" tIns="60941">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algn="ctr"/>
            <a:r>
              <a:rPr altLang="en-US"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人力成本</a:t>
            </a:r>
          </a:p>
        </p:txBody>
      </p:sp>
      <p:sp>
        <p:nvSpPr>
          <p:cNvPr id="15" name="TextBox 9"/>
          <p:cNvSpPr txBox="1">
            <a:spLocks noChangeArrowheads="1"/>
          </p:cNvSpPr>
          <p:nvPr/>
        </p:nvSpPr>
        <p:spPr bwMode="auto">
          <a:xfrm>
            <a:off x="4286252" y="2815167"/>
            <a:ext cx="1606549" cy="60956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60941" lIns="121884" rIns="121884" tIns="60941">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algn="ctr"/>
            <a:r>
              <a:rPr altLang="zh-CN" lang="en-US" sz="32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45%</a:t>
            </a:r>
          </a:p>
        </p:txBody>
      </p:sp>
      <p:sp>
        <p:nvSpPr>
          <p:cNvPr id="16" name="TextBox 9"/>
          <p:cNvSpPr txBox="1"/>
          <p:nvPr/>
        </p:nvSpPr>
        <p:spPr>
          <a:xfrm>
            <a:off x="5994406" y="2529417"/>
            <a:ext cx="1606551" cy="365722"/>
          </a:xfrm>
          <a:prstGeom prst="rect">
            <a:avLst/>
          </a:prstGeom>
          <a:noFill/>
          <a:effectLst/>
        </p:spPr>
        <p:txBody>
          <a:bodyPr bIns="60941" lIns="121884" rIns="121884" tIns="60941">
            <a:spAutoFit/>
          </a:bodyPr>
          <a:lstStyle/>
          <a:p>
            <a:pPr algn="ctr">
              <a:defRPr/>
            </a:pPr>
            <a:r>
              <a:rPr altLang="en-US"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办公场地</a:t>
            </a:r>
          </a:p>
        </p:txBody>
      </p:sp>
      <p:sp>
        <p:nvSpPr>
          <p:cNvPr id="17" name="TextBox 9"/>
          <p:cNvSpPr txBox="1"/>
          <p:nvPr/>
        </p:nvSpPr>
        <p:spPr>
          <a:xfrm>
            <a:off x="5983819" y="2741087"/>
            <a:ext cx="1606549" cy="609562"/>
          </a:xfrm>
          <a:prstGeom prst="rect">
            <a:avLst/>
          </a:prstGeom>
          <a:noFill/>
          <a:effectLst/>
        </p:spPr>
        <p:txBody>
          <a:bodyPr bIns="60941" lIns="121884" rIns="121884" tIns="60941">
            <a:spAutoFit/>
          </a:bodyPr>
          <a:lstStyle/>
          <a:p>
            <a:pPr algn="ctr">
              <a:defRPr/>
            </a:pPr>
            <a:r>
              <a:rPr altLang="zh-CN" lang="en-US" sz="32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22%</a:t>
            </a:r>
          </a:p>
        </p:txBody>
      </p:sp>
      <p:sp>
        <p:nvSpPr>
          <p:cNvPr id="18" name="TextBox 9"/>
          <p:cNvSpPr txBox="1">
            <a:spLocks noChangeArrowheads="1"/>
          </p:cNvSpPr>
          <p:nvPr/>
        </p:nvSpPr>
        <p:spPr bwMode="auto">
          <a:xfrm>
            <a:off x="6002872" y="4375152"/>
            <a:ext cx="1606551" cy="36572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60941" lIns="121884" rIns="121884" tIns="60941">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algn="ctr"/>
            <a:r>
              <a:rPr altLang="en-US"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推广费用</a:t>
            </a:r>
          </a:p>
        </p:txBody>
      </p:sp>
      <p:sp>
        <p:nvSpPr>
          <p:cNvPr id="19" name="TextBox 9"/>
          <p:cNvSpPr txBox="1">
            <a:spLocks noChangeArrowheads="1"/>
          </p:cNvSpPr>
          <p:nvPr/>
        </p:nvSpPr>
        <p:spPr bwMode="auto">
          <a:xfrm>
            <a:off x="6013451" y="4643967"/>
            <a:ext cx="1606549" cy="60956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60941" lIns="121884" rIns="121884" tIns="60941">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algn="ctr"/>
            <a:r>
              <a:rPr altLang="zh-CN" lang="en-US" sz="32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19%</a:t>
            </a:r>
          </a:p>
        </p:txBody>
      </p:sp>
      <p:sp>
        <p:nvSpPr>
          <p:cNvPr id="20" name="TextBox 9"/>
          <p:cNvSpPr txBox="1"/>
          <p:nvPr/>
        </p:nvSpPr>
        <p:spPr>
          <a:xfrm>
            <a:off x="4267205" y="4375152"/>
            <a:ext cx="1606551" cy="365722"/>
          </a:xfrm>
          <a:prstGeom prst="rect">
            <a:avLst/>
          </a:prstGeom>
          <a:noFill/>
          <a:effectLst/>
        </p:spPr>
        <p:txBody>
          <a:bodyPr bIns="60941" lIns="121884" rIns="121884" tIns="60941">
            <a:spAutoFit/>
          </a:bodyPr>
          <a:lstStyle/>
          <a:p>
            <a:pPr algn="ctr">
              <a:defRPr/>
            </a:pPr>
            <a:r>
              <a:rPr altLang="en-US"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其它费用</a:t>
            </a:r>
          </a:p>
        </p:txBody>
      </p:sp>
      <p:sp>
        <p:nvSpPr>
          <p:cNvPr id="21" name="TextBox 9"/>
          <p:cNvSpPr txBox="1"/>
          <p:nvPr/>
        </p:nvSpPr>
        <p:spPr>
          <a:xfrm>
            <a:off x="4267205" y="4643967"/>
            <a:ext cx="1606551" cy="609562"/>
          </a:xfrm>
          <a:prstGeom prst="rect">
            <a:avLst/>
          </a:prstGeom>
          <a:noFill/>
          <a:effectLst/>
        </p:spPr>
        <p:txBody>
          <a:bodyPr bIns="60941" lIns="121884" rIns="121884" tIns="60941">
            <a:spAutoFit/>
          </a:bodyPr>
          <a:lstStyle/>
          <a:p>
            <a:pPr algn="ctr">
              <a:defRPr/>
            </a:pPr>
            <a:r>
              <a:rPr altLang="zh-CN" lang="en-US" sz="32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14%</a:t>
            </a:r>
          </a:p>
        </p:txBody>
      </p:sp>
      <p:sp>
        <p:nvSpPr>
          <p:cNvPr id="22" name="TextBox 76"/>
          <p:cNvSpPr txBox="1"/>
          <p:nvPr/>
        </p:nvSpPr>
        <p:spPr>
          <a:xfrm>
            <a:off x="812801" y="2169584"/>
            <a:ext cx="2650067" cy="1015746"/>
          </a:xfrm>
          <a:prstGeom prst="rect">
            <a:avLst/>
          </a:prstGeom>
          <a:noFill/>
        </p:spPr>
        <p:txBody>
          <a:bodyPr bIns="0" lIns="0" rIns="0" tIns="0">
            <a:spAutoFit/>
          </a:bodyPr>
          <a:lstStyle/>
          <a:p>
            <a:pPr defTabSz="1218714">
              <a:defRPr/>
            </a:pPr>
            <a:r>
              <a:rPr altLang="en-US" kern="0" lang="zh-CN" sz="1333">
                <a:solidFill>
                  <a:schemeClr val="bg1"/>
                </a:solidFill>
                <a:latin charset="-122" panose="020b0503020204020204" pitchFamily="34" typeface="微软雅黑"/>
                <a:ea charset="-122" panose="020b0503020204020204" pitchFamily="34" typeface="微软雅黑"/>
                <a:sym charset="-122" panose="02010601030101010101" pitchFamily="2" typeface="FZHei-B01S"/>
              </a:rPr>
              <a:t>详写内容……</a:t>
            </a:r>
          </a:p>
          <a:p>
            <a:pPr defTabSz="1218714">
              <a:defRPr/>
            </a:pPr>
            <a:endParaRPr altLang="en-US" kern="0" lang="zh-CN" sz="1333">
              <a:solidFill>
                <a:schemeClr val="bg1"/>
              </a:solidFill>
              <a:latin charset="-122" panose="020b0503020204020204" pitchFamily="34" typeface="微软雅黑"/>
              <a:ea charset="-122" panose="020b0503020204020204" pitchFamily="34" typeface="微软雅黑"/>
              <a:sym charset="-122" panose="02010601030101010101" pitchFamily="2" typeface="FZHei-B01S"/>
            </a:endParaRPr>
          </a:p>
          <a:p>
            <a:pPr defTabSz="1218714">
              <a:defRPr/>
            </a:pPr>
            <a:r>
              <a:rPr altLang="en-US" kern="0" lang="zh-CN" sz="1333">
                <a:solidFill>
                  <a:schemeClr val="bg1"/>
                </a:solidFill>
                <a:latin charset="-122" panose="020b0503020204020204" pitchFamily="34" typeface="微软雅黑"/>
                <a:ea charset="-122" panose="020b0503020204020204" pitchFamily="34" typeface="微软雅黑"/>
                <a:sym charset="-122" panose="02010601030101010101" pitchFamily="2" typeface="FZHei-B01S"/>
              </a:rPr>
              <a:t>点击输入本栏的具体文字，简明扼要的说明分项内容，此为概念图解，请根据您的具体内容酌情修改</a:t>
            </a:r>
          </a:p>
        </p:txBody>
      </p:sp>
      <p:sp>
        <p:nvSpPr>
          <p:cNvPr id="23" name="TextBox 77"/>
          <p:cNvSpPr txBox="1"/>
          <p:nvPr/>
        </p:nvSpPr>
        <p:spPr>
          <a:xfrm>
            <a:off x="8384120" y="2169584"/>
            <a:ext cx="2647949" cy="1015746"/>
          </a:xfrm>
          <a:prstGeom prst="rect">
            <a:avLst/>
          </a:prstGeom>
          <a:noFill/>
        </p:spPr>
        <p:txBody>
          <a:bodyPr bIns="0" lIns="0" rIns="0" tIns="0">
            <a:spAutoFit/>
          </a:bodyPr>
          <a:lstStyle/>
          <a:p>
            <a:pPr defTabSz="1218714">
              <a:defRPr/>
            </a:pPr>
            <a:r>
              <a:rPr altLang="en-US" kern="0" lang="zh-CN" sz="1333">
                <a:solidFill>
                  <a:schemeClr val="bg1"/>
                </a:solidFill>
                <a:latin charset="-122" panose="020b0503020204020204" pitchFamily="34" typeface="微软雅黑"/>
                <a:ea charset="-122" panose="020b0503020204020204" pitchFamily="34" typeface="微软雅黑"/>
                <a:sym charset="-122" panose="02010601030101010101" pitchFamily="2" typeface="FZHei-B01S"/>
              </a:rPr>
              <a:t>详写内容……</a:t>
            </a:r>
          </a:p>
          <a:p>
            <a:pPr defTabSz="1218714">
              <a:defRPr/>
            </a:pPr>
            <a:endParaRPr altLang="en-US" kern="0" lang="zh-CN" sz="1333">
              <a:solidFill>
                <a:schemeClr val="bg1"/>
              </a:solidFill>
              <a:latin charset="-122" panose="020b0503020204020204" pitchFamily="34" typeface="微软雅黑"/>
              <a:ea charset="-122" panose="020b0503020204020204" pitchFamily="34" typeface="微软雅黑"/>
              <a:sym charset="-122" panose="02010601030101010101" pitchFamily="2" typeface="FZHei-B01S"/>
            </a:endParaRPr>
          </a:p>
          <a:p>
            <a:pPr defTabSz="1218714">
              <a:defRPr/>
            </a:pPr>
            <a:r>
              <a:rPr altLang="en-US" kern="0" lang="zh-CN" sz="1333">
                <a:solidFill>
                  <a:schemeClr val="bg1"/>
                </a:solidFill>
                <a:latin charset="-122" panose="020b0503020204020204" pitchFamily="34" typeface="微软雅黑"/>
                <a:ea charset="-122" panose="020b0503020204020204" pitchFamily="34" typeface="微软雅黑"/>
                <a:sym charset="-122" panose="02010601030101010101" pitchFamily="2" typeface="FZHei-B01S"/>
              </a:rPr>
              <a:t>点击输入本栏的具体文字，简明扼要的说明分项内容，此为概念图解，请根据您的具体内容酌情修改</a:t>
            </a:r>
          </a:p>
        </p:txBody>
      </p:sp>
      <p:sp>
        <p:nvSpPr>
          <p:cNvPr id="24" name="TextBox 78"/>
          <p:cNvSpPr txBox="1"/>
          <p:nvPr/>
        </p:nvSpPr>
        <p:spPr>
          <a:xfrm>
            <a:off x="8384120" y="4150784"/>
            <a:ext cx="2647949" cy="1015746"/>
          </a:xfrm>
          <a:prstGeom prst="rect">
            <a:avLst/>
          </a:prstGeom>
          <a:noFill/>
        </p:spPr>
        <p:txBody>
          <a:bodyPr bIns="0" lIns="0" rIns="0" tIns="0">
            <a:spAutoFit/>
          </a:bodyPr>
          <a:lstStyle/>
          <a:p>
            <a:pPr defTabSz="1218714">
              <a:defRPr/>
            </a:pPr>
            <a:r>
              <a:rPr altLang="en-US" kern="0" lang="zh-CN" sz="1333">
                <a:solidFill>
                  <a:schemeClr val="bg1"/>
                </a:solidFill>
                <a:latin charset="-122" panose="020b0503020204020204" pitchFamily="34" typeface="微软雅黑"/>
                <a:ea charset="-122" panose="020b0503020204020204" pitchFamily="34" typeface="微软雅黑"/>
                <a:sym charset="-122" panose="02010601030101010101" pitchFamily="2" typeface="FZHei-B01S"/>
              </a:rPr>
              <a:t>详写内容……</a:t>
            </a:r>
          </a:p>
          <a:p>
            <a:pPr defTabSz="1218714">
              <a:defRPr/>
            </a:pPr>
            <a:endParaRPr altLang="en-US" kern="0" lang="zh-CN" sz="1333">
              <a:solidFill>
                <a:schemeClr val="bg1"/>
              </a:solidFill>
              <a:latin charset="-122" panose="020b0503020204020204" pitchFamily="34" typeface="微软雅黑"/>
              <a:ea charset="-122" panose="020b0503020204020204" pitchFamily="34" typeface="微软雅黑"/>
              <a:sym charset="-122" panose="02010601030101010101" pitchFamily="2" typeface="FZHei-B01S"/>
            </a:endParaRPr>
          </a:p>
          <a:p>
            <a:pPr defTabSz="1218714">
              <a:defRPr/>
            </a:pPr>
            <a:r>
              <a:rPr altLang="en-US" kern="0" lang="zh-CN" sz="1333">
                <a:solidFill>
                  <a:schemeClr val="bg1"/>
                </a:solidFill>
                <a:latin charset="-122" panose="020b0503020204020204" pitchFamily="34" typeface="微软雅黑"/>
                <a:ea charset="-122" panose="020b0503020204020204" pitchFamily="34" typeface="微软雅黑"/>
                <a:sym charset="-122" panose="02010601030101010101" pitchFamily="2" typeface="FZHei-B01S"/>
              </a:rPr>
              <a:t>点击输入本栏的具体文字，简明扼要的说明分项内容，此为概念图解，请根据您的具体内容酌情修改</a:t>
            </a:r>
          </a:p>
        </p:txBody>
      </p:sp>
      <p:sp>
        <p:nvSpPr>
          <p:cNvPr id="25" name="TextBox 79"/>
          <p:cNvSpPr txBox="1"/>
          <p:nvPr/>
        </p:nvSpPr>
        <p:spPr>
          <a:xfrm>
            <a:off x="812801" y="4150784"/>
            <a:ext cx="2650067" cy="1015746"/>
          </a:xfrm>
          <a:prstGeom prst="rect">
            <a:avLst/>
          </a:prstGeom>
          <a:noFill/>
        </p:spPr>
        <p:txBody>
          <a:bodyPr bIns="0" lIns="0" rIns="0" tIns="0">
            <a:spAutoFit/>
          </a:bodyPr>
          <a:lstStyle/>
          <a:p>
            <a:pPr defTabSz="1218714">
              <a:defRPr/>
            </a:pPr>
            <a:r>
              <a:rPr altLang="en-US" kern="0" lang="zh-CN" sz="1333">
                <a:solidFill>
                  <a:schemeClr val="bg1"/>
                </a:solidFill>
                <a:latin charset="-122" panose="020b0503020204020204" pitchFamily="34" typeface="微软雅黑"/>
                <a:ea charset="-122" panose="020b0503020204020204" pitchFamily="34" typeface="微软雅黑"/>
                <a:sym charset="-122" panose="02010601030101010101" pitchFamily="2" typeface="FZHei-B01S"/>
              </a:rPr>
              <a:t>详写内容……</a:t>
            </a:r>
          </a:p>
          <a:p>
            <a:pPr defTabSz="1218714">
              <a:defRPr/>
            </a:pPr>
            <a:endParaRPr altLang="en-US" kern="0" lang="zh-CN" sz="1333">
              <a:solidFill>
                <a:schemeClr val="bg1"/>
              </a:solidFill>
              <a:latin charset="-122" panose="020b0503020204020204" pitchFamily="34" typeface="微软雅黑"/>
              <a:ea charset="-122" panose="020b0503020204020204" pitchFamily="34" typeface="微软雅黑"/>
              <a:sym charset="-122" panose="02010601030101010101" pitchFamily="2" typeface="FZHei-B01S"/>
            </a:endParaRPr>
          </a:p>
          <a:p>
            <a:pPr defTabSz="1218714">
              <a:defRPr/>
            </a:pPr>
            <a:r>
              <a:rPr altLang="en-US" kern="0" lang="zh-CN" sz="1333">
                <a:solidFill>
                  <a:schemeClr val="bg1"/>
                </a:solidFill>
                <a:latin charset="-122" panose="020b0503020204020204" pitchFamily="34" typeface="微软雅黑"/>
                <a:ea charset="-122" panose="020b0503020204020204" pitchFamily="34" typeface="微软雅黑"/>
                <a:sym charset="-122" panose="02010601030101010101" pitchFamily="2" typeface="FZHei-B01S"/>
              </a:rPr>
              <a:t>点击输入本栏的具体文字，简明扼要的说明分项内容，此为概念图解，请根据您的具体内容酌情修改</a:t>
            </a:r>
          </a:p>
        </p:txBody>
      </p:sp>
      <p:sp>
        <p:nvSpPr>
          <p:cNvPr id="26" name="矩形 25">
            <a:extLst>
              <a:ext uri="{FF2B5EF4-FFF2-40B4-BE49-F238E27FC236}">
                <a16:creationId xmlns:a16="http://schemas.microsoft.com/office/drawing/2014/main" id="{718BA49D-258A-4F68-BF93-8A221761FD6F}"/>
              </a:ext>
            </a:extLst>
          </p:cNvPr>
          <p:cNvSpPr/>
          <p:nvPr/>
        </p:nvSpPr>
        <p:spPr>
          <a:xfrm>
            <a:off x="1106843" y="177474"/>
            <a:ext cx="2356025" cy="457200"/>
          </a:xfrm>
          <a:prstGeom prst="rect">
            <a:avLst/>
          </a:prstGeom>
        </p:spPr>
        <p:txBody>
          <a:bodyPr wrap="square">
            <a:spAutoFit/>
          </a:bodyPr>
          <a:lstStyle/>
          <a:p>
            <a:pPr algn="dist"/>
            <a:r>
              <a:rPr altLang="en-US" kern="100" lang="zh-CN" sz="2400">
                <a:solidFill>
                  <a:schemeClr val="bg1"/>
                </a:solidFill>
                <a:latin charset="-122" panose="020b0503020204020204" pitchFamily="34" typeface="微软雅黑"/>
                <a:ea charset="-122" panose="020b0503020204020204" pitchFamily="34" typeface="微软雅黑"/>
                <a:cs charset="0" panose="02020603050405020304" pitchFamily="18" typeface="Times New Roman"/>
                <a:sym charset="-122" panose="02010601030101010101" pitchFamily="2" typeface="FZHei-B01S"/>
              </a:rPr>
              <a:t>输入你的标题</a:t>
            </a:r>
          </a:p>
        </p:txBody>
      </p:sp>
      <p:cxnSp>
        <p:nvCxnSpPr>
          <p:cNvPr id="27" name="直接连接符 26">
            <a:extLst>
              <a:ext uri="{FF2B5EF4-FFF2-40B4-BE49-F238E27FC236}">
                <a16:creationId xmlns:a16="http://schemas.microsoft.com/office/drawing/2014/main" id="{3D0C5BAF-0388-4242-A8E3-86D7C836DE60}"/>
              </a:ext>
            </a:extLst>
          </p:cNvPr>
          <p:cNvCxnSpPr/>
          <p:nvPr/>
        </p:nvCxnSpPr>
        <p:spPr>
          <a:xfrm>
            <a:off x="0" y="408306"/>
            <a:ext cx="812801"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8" name="椭圆 27">
            <a:extLst>
              <a:ext uri="{FF2B5EF4-FFF2-40B4-BE49-F238E27FC236}">
                <a16:creationId xmlns:a16="http://schemas.microsoft.com/office/drawing/2014/main" id="{3BDC7FF2-DBDA-444F-B1C1-89A6CD9C08C5}"/>
              </a:ext>
            </a:extLst>
          </p:cNvPr>
          <p:cNvSpPr/>
          <p:nvPr/>
        </p:nvSpPr>
        <p:spPr>
          <a:xfrm>
            <a:off x="812801" y="328296"/>
            <a:ext cx="160020" cy="16002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a:latin charset="-122" panose="020b0503020204020204" pitchFamily="34" typeface="微软雅黑"/>
              <a:ea charset="-122" panose="020b0503020204020204" pitchFamily="34" typeface="微软雅黑"/>
              <a:sym charset="-122" panose="02010601030101010101" pitchFamily="2" typeface="FZHei-B01S"/>
            </a:endParaRPr>
          </a:p>
        </p:txBody>
      </p:sp>
    </p:spTree>
    <p:extLst>
      <p:ext uri="{BB962C8B-B14F-4D97-AF65-F5344CB8AC3E}">
        <p14:creationId val="1440098527"/>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1">
                                  <p:stCondLst>
                                    <p:cond delay="0"/>
                                  </p:stCondLst>
                                  <p:childTnLst>
                                    <p:set>
                                      <p:cBhvr>
                                        <p:cTn dur="1" fill="hold" id="6">
                                          <p:stCondLst>
                                            <p:cond delay="0"/>
                                          </p:stCondLst>
                                        </p:cTn>
                                        <p:tgtEl>
                                          <p:spTgt spid="10"/>
                                        </p:tgtEl>
                                        <p:attrNameLst>
                                          <p:attrName>style.visibility</p:attrName>
                                        </p:attrNameLst>
                                      </p:cBhvr>
                                      <p:to>
                                        <p:strVal val="visible"/>
                                      </p:to>
                                    </p:set>
                                    <p:animEffect filter="wipe(up)" transition="in">
                                      <p:cBhvr>
                                        <p:cTn dur="500" id="7"/>
                                        <p:tgtEl>
                                          <p:spTgt spid="10"/>
                                        </p:tgtEl>
                                      </p:cBhvr>
                                    </p:animEffect>
                                  </p:childTnLst>
                                </p:cTn>
                              </p:par>
                            </p:childTnLst>
                          </p:cTn>
                        </p:par>
                        <p:par>
                          <p:cTn fill="hold" id="8" nodeType="afterGroup">
                            <p:stCondLst>
                              <p:cond delay="500"/>
                            </p:stCondLst>
                            <p:childTnLst>
                              <p:par>
                                <p:cTn fill="hold" grpId="0" id="9" nodeType="afterEffect" presetClass="entr" presetID="14" presetSubtype="10">
                                  <p:stCondLst>
                                    <p:cond delay="0"/>
                                  </p:stCondLst>
                                  <p:childTnLst>
                                    <p:set>
                                      <p:cBhvr>
                                        <p:cTn dur="1" fill="hold" id="10">
                                          <p:stCondLst>
                                            <p:cond delay="0"/>
                                          </p:stCondLst>
                                        </p:cTn>
                                        <p:tgtEl>
                                          <p:spTgt spid="14"/>
                                        </p:tgtEl>
                                        <p:attrNameLst>
                                          <p:attrName>style.visibility</p:attrName>
                                        </p:attrNameLst>
                                      </p:cBhvr>
                                      <p:to>
                                        <p:strVal val="visible"/>
                                      </p:to>
                                    </p:set>
                                    <p:animEffect filter="randombar(horizontal)" transition="in">
                                      <p:cBhvr>
                                        <p:cTn dur="500" id="11"/>
                                        <p:tgtEl>
                                          <p:spTgt spid="14"/>
                                        </p:tgtEl>
                                      </p:cBhvr>
                                    </p:animEffect>
                                  </p:childTnLst>
                                </p:cTn>
                              </p:par>
                            </p:childTnLst>
                          </p:cTn>
                        </p:par>
                        <p:par>
                          <p:cTn fill="hold" id="12" nodeType="afterGroup">
                            <p:stCondLst>
                              <p:cond delay="1000"/>
                            </p:stCondLst>
                            <p:childTnLst>
                              <p:par>
                                <p:cTn fill="hold" grpId="0" id="13" nodeType="afterEffect" presetClass="entr" presetID="14" presetSubtype="10">
                                  <p:stCondLst>
                                    <p:cond delay="0"/>
                                  </p:stCondLst>
                                  <p:childTnLst>
                                    <p:set>
                                      <p:cBhvr>
                                        <p:cTn dur="1" fill="hold" id="14">
                                          <p:stCondLst>
                                            <p:cond delay="0"/>
                                          </p:stCondLst>
                                        </p:cTn>
                                        <p:tgtEl>
                                          <p:spTgt spid="15"/>
                                        </p:tgtEl>
                                        <p:attrNameLst>
                                          <p:attrName>style.visibility</p:attrName>
                                        </p:attrNameLst>
                                      </p:cBhvr>
                                      <p:to>
                                        <p:strVal val="visible"/>
                                      </p:to>
                                    </p:set>
                                    <p:animEffect filter="randombar(horizontal)" transition="in">
                                      <p:cBhvr>
                                        <p:cTn dur="500" id="15"/>
                                        <p:tgtEl>
                                          <p:spTgt spid="15"/>
                                        </p:tgtEl>
                                      </p:cBhvr>
                                    </p:animEffect>
                                  </p:childTnLst>
                                </p:cTn>
                              </p:par>
                            </p:childTnLst>
                          </p:cTn>
                        </p:par>
                      </p:childTnLst>
                    </p:cTn>
                  </p:par>
                  <p:par>
                    <p:cTn fill="hold" id="16" nodeType="clickPar">
                      <p:stCondLst>
                        <p:cond delay="indefinite"/>
                      </p:stCondLst>
                      <p:childTnLst>
                        <p:par>
                          <p:cTn fill="hold" id="17" nodeType="afterGroup">
                            <p:stCondLst>
                              <p:cond delay="0"/>
                            </p:stCondLst>
                            <p:childTnLst>
                              <p:par>
                                <p:cTn fill="hold" grpId="0" id="18" nodeType="clickEffect" presetClass="entr" presetID="22" presetSubtype="1">
                                  <p:stCondLst>
                                    <p:cond delay="0"/>
                                  </p:stCondLst>
                                  <p:childTnLst>
                                    <p:set>
                                      <p:cBhvr>
                                        <p:cTn dur="1" fill="hold" id="19">
                                          <p:stCondLst>
                                            <p:cond delay="0"/>
                                          </p:stCondLst>
                                        </p:cTn>
                                        <p:tgtEl>
                                          <p:spTgt spid="11"/>
                                        </p:tgtEl>
                                        <p:attrNameLst>
                                          <p:attrName>style.visibility</p:attrName>
                                        </p:attrNameLst>
                                      </p:cBhvr>
                                      <p:to>
                                        <p:strVal val="visible"/>
                                      </p:to>
                                    </p:set>
                                    <p:animEffect filter="wipe(up)" transition="in">
                                      <p:cBhvr>
                                        <p:cTn dur="500" id="20"/>
                                        <p:tgtEl>
                                          <p:spTgt spid="11"/>
                                        </p:tgtEl>
                                      </p:cBhvr>
                                    </p:animEffect>
                                  </p:childTnLst>
                                </p:cTn>
                              </p:par>
                            </p:childTnLst>
                          </p:cTn>
                        </p:par>
                        <p:par>
                          <p:cTn fill="hold" id="21" nodeType="afterGroup">
                            <p:stCondLst>
                              <p:cond delay="500"/>
                            </p:stCondLst>
                            <p:childTnLst>
                              <p:par>
                                <p:cTn fill="hold" grpId="0" id="22" nodeType="afterEffect" presetClass="entr" presetID="14" presetSubtype="10">
                                  <p:stCondLst>
                                    <p:cond delay="0"/>
                                  </p:stCondLst>
                                  <p:childTnLst>
                                    <p:set>
                                      <p:cBhvr>
                                        <p:cTn dur="1" fill="hold" id="23">
                                          <p:stCondLst>
                                            <p:cond delay="0"/>
                                          </p:stCondLst>
                                        </p:cTn>
                                        <p:tgtEl>
                                          <p:spTgt spid="16"/>
                                        </p:tgtEl>
                                        <p:attrNameLst>
                                          <p:attrName>style.visibility</p:attrName>
                                        </p:attrNameLst>
                                      </p:cBhvr>
                                      <p:to>
                                        <p:strVal val="visible"/>
                                      </p:to>
                                    </p:set>
                                    <p:animEffect filter="randombar(horizontal)" transition="in">
                                      <p:cBhvr>
                                        <p:cTn dur="500" id="24"/>
                                        <p:tgtEl>
                                          <p:spTgt spid="16"/>
                                        </p:tgtEl>
                                      </p:cBhvr>
                                    </p:animEffect>
                                  </p:childTnLst>
                                </p:cTn>
                              </p:par>
                            </p:childTnLst>
                          </p:cTn>
                        </p:par>
                        <p:par>
                          <p:cTn fill="hold" id="25" nodeType="afterGroup">
                            <p:stCondLst>
                              <p:cond delay="1000"/>
                            </p:stCondLst>
                            <p:childTnLst>
                              <p:par>
                                <p:cTn fill="hold" grpId="0" id="26" nodeType="afterEffect" presetClass="entr" presetID="14" presetSubtype="10">
                                  <p:stCondLst>
                                    <p:cond delay="0"/>
                                  </p:stCondLst>
                                  <p:childTnLst>
                                    <p:set>
                                      <p:cBhvr>
                                        <p:cTn dur="1" fill="hold" id="27">
                                          <p:stCondLst>
                                            <p:cond delay="0"/>
                                          </p:stCondLst>
                                        </p:cTn>
                                        <p:tgtEl>
                                          <p:spTgt spid="17"/>
                                        </p:tgtEl>
                                        <p:attrNameLst>
                                          <p:attrName>style.visibility</p:attrName>
                                        </p:attrNameLst>
                                      </p:cBhvr>
                                      <p:to>
                                        <p:strVal val="visible"/>
                                      </p:to>
                                    </p:set>
                                    <p:animEffect filter="randombar(horizontal)" transition="in">
                                      <p:cBhvr>
                                        <p:cTn dur="500" id="28"/>
                                        <p:tgtEl>
                                          <p:spTgt spid="17"/>
                                        </p:tgtEl>
                                      </p:cBhvr>
                                    </p:animEffect>
                                  </p:childTnLst>
                                </p:cTn>
                              </p:par>
                            </p:childTnLst>
                          </p:cTn>
                        </p:par>
                      </p:childTnLst>
                    </p:cTn>
                  </p:par>
                  <p:par>
                    <p:cTn fill="hold" id="29" nodeType="clickPar">
                      <p:stCondLst>
                        <p:cond delay="indefinite"/>
                      </p:stCondLst>
                      <p:childTnLst>
                        <p:par>
                          <p:cTn fill="hold" id="30" nodeType="afterGroup">
                            <p:stCondLst>
                              <p:cond delay="0"/>
                            </p:stCondLst>
                            <p:childTnLst>
                              <p:par>
                                <p:cTn fill="hold" grpId="0" id="31" nodeType="clickEffect" presetClass="entr" presetID="22" presetSubtype="4">
                                  <p:stCondLst>
                                    <p:cond delay="0"/>
                                  </p:stCondLst>
                                  <p:childTnLst>
                                    <p:set>
                                      <p:cBhvr>
                                        <p:cTn dur="1" fill="hold" id="32">
                                          <p:stCondLst>
                                            <p:cond delay="0"/>
                                          </p:stCondLst>
                                        </p:cTn>
                                        <p:tgtEl>
                                          <p:spTgt spid="12"/>
                                        </p:tgtEl>
                                        <p:attrNameLst>
                                          <p:attrName>style.visibility</p:attrName>
                                        </p:attrNameLst>
                                      </p:cBhvr>
                                      <p:to>
                                        <p:strVal val="visible"/>
                                      </p:to>
                                    </p:set>
                                    <p:animEffect filter="wipe(down)" transition="in">
                                      <p:cBhvr>
                                        <p:cTn dur="500" id="33"/>
                                        <p:tgtEl>
                                          <p:spTgt spid="12"/>
                                        </p:tgtEl>
                                      </p:cBhvr>
                                    </p:animEffect>
                                  </p:childTnLst>
                                </p:cTn>
                              </p:par>
                            </p:childTnLst>
                          </p:cTn>
                        </p:par>
                        <p:par>
                          <p:cTn fill="hold" id="34" nodeType="afterGroup">
                            <p:stCondLst>
                              <p:cond delay="500"/>
                            </p:stCondLst>
                            <p:childTnLst>
                              <p:par>
                                <p:cTn fill="hold" grpId="0" id="35" nodeType="afterEffect" presetClass="entr" presetID="14" presetSubtype="10">
                                  <p:stCondLst>
                                    <p:cond delay="0"/>
                                  </p:stCondLst>
                                  <p:childTnLst>
                                    <p:set>
                                      <p:cBhvr>
                                        <p:cTn dur="1" fill="hold" id="36">
                                          <p:stCondLst>
                                            <p:cond delay="0"/>
                                          </p:stCondLst>
                                        </p:cTn>
                                        <p:tgtEl>
                                          <p:spTgt spid="18"/>
                                        </p:tgtEl>
                                        <p:attrNameLst>
                                          <p:attrName>style.visibility</p:attrName>
                                        </p:attrNameLst>
                                      </p:cBhvr>
                                      <p:to>
                                        <p:strVal val="visible"/>
                                      </p:to>
                                    </p:set>
                                    <p:animEffect filter="randombar(horizontal)" transition="in">
                                      <p:cBhvr>
                                        <p:cTn dur="500" id="37"/>
                                        <p:tgtEl>
                                          <p:spTgt spid="18"/>
                                        </p:tgtEl>
                                      </p:cBhvr>
                                    </p:animEffect>
                                  </p:childTnLst>
                                </p:cTn>
                              </p:par>
                            </p:childTnLst>
                          </p:cTn>
                        </p:par>
                        <p:par>
                          <p:cTn fill="hold" id="38" nodeType="afterGroup">
                            <p:stCondLst>
                              <p:cond delay="1000"/>
                            </p:stCondLst>
                            <p:childTnLst>
                              <p:par>
                                <p:cTn fill="hold" grpId="0" id="39" nodeType="afterEffect" presetClass="entr" presetID="14" presetSubtype="10">
                                  <p:stCondLst>
                                    <p:cond delay="0"/>
                                  </p:stCondLst>
                                  <p:childTnLst>
                                    <p:set>
                                      <p:cBhvr>
                                        <p:cTn dur="1" fill="hold" id="40">
                                          <p:stCondLst>
                                            <p:cond delay="0"/>
                                          </p:stCondLst>
                                        </p:cTn>
                                        <p:tgtEl>
                                          <p:spTgt spid="19"/>
                                        </p:tgtEl>
                                        <p:attrNameLst>
                                          <p:attrName>style.visibility</p:attrName>
                                        </p:attrNameLst>
                                      </p:cBhvr>
                                      <p:to>
                                        <p:strVal val="visible"/>
                                      </p:to>
                                    </p:set>
                                    <p:animEffect filter="randombar(horizontal)" transition="in">
                                      <p:cBhvr>
                                        <p:cTn dur="500" id="41"/>
                                        <p:tgtEl>
                                          <p:spTgt spid="19"/>
                                        </p:tgtEl>
                                      </p:cBhvr>
                                    </p:animEffect>
                                  </p:childTnLst>
                                </p:cTn>
                              </p:par>
                            </p:childTnLst>
                          </p:cTn>
                        </p:par>
                      </p:childTnLst>
                    </p:cTn>
                  </p:par>
                  <p:par>
                    <p:cTn fill="hold" id="42" nodeType="clickPar">
                      <p:stCondLst>
                        <p:cond delay="indefinite"/>
                      </p:stCondLst>
                      <p:childTnLst>
                        <p:par>
                          <p:cTn fill="hold" id="43" nodeType="afterGroup">
                            <p:stCondLst>
                              <p:cond delay="0"/>
                            </p:stCondLst>
                            <p:childTnLst>
                              <p:par>
                                <p:cTn fill="hold" grpId="0" id="44" nodeType="clickEffect" presetClass="entr" presetID="22" presetSubtype="4">
                                  <p:stCondLst>
                                    <p:cond delay="0"/>
                                  </p:stCondLst>
                                  <p:childTnLst>
                                    <p:set>
                                      <p:cBhvr>
                                        <p:cTn dur="1" fill="hold" id="45">
                                          <p:stCondLst>
                                            <p:cond delay="0"/>
                                          </p:stCondLst>
                                        </p:cTn>
                                        <p:tgtEl>
                                          <p:spTgt spid="13"/>
                                        </p:tgtEl>
                                        <p:attrNameLst>
                                          <p:attrName>style.visibility</p:attrName>
                                        </p:attrNameLst>
                                      </p:cBhvr>
                                      <p:to>
                                        <p:strVal val="visible"/>
                                      </p:to>
                                    </p:set>
                                    <p:animEffect filter="wipe(down)" transition="in">
                                      <p:cBhvr>
                                        <p:cTn dur="500" id="46"/>
                                        <p:tgtEl>
                                          <p:spTgt spid="13"/>
                                        </p:tgtEl>
                                      </p:cBhvr>
                                    </p:animEffect>
                                  </p:childTnLst>
                                </p:cTn>
                              </p:par>
                            </p:childTnLst>
                          </p:cTn>
                        </p:par>
                        <p:par>
                          <p:cTn fill="hold" id="47" nodeType="afterGroup">
                            <p:stCondLst>
                              <p:cond delay="500"/>
                            </p:stCondLst>
                            <p:childTnLst>
                              <p:par>
                                <p:cTn fill="hold" grpId="0" id="48" nodeType="afterEffect" presetClass="entr" presetID="14" presetSubtype="10">
                                  <p:stCondLst>
                                    <p:cond delay="0"/>
                                  </p:stCondLst>
                                  <p:childTnLst>
                                    <p:set>
                                      <p:cBhvr>
                                        <p:cTn dur="1" fill="hold" id="49">
                                          <p:stCondLst>
                                            <p:cond delay="0"/>
                                          </p:stCondLst>
                                        </p:cTn>
                                        <p:tgtEl>
                                          <p:spTgt spid="20"/>
                                        </p:tgtEl>
                                        <p:attrNameLst>
                                          <p:attrName>style.visibility</p:attrName>
                                        </p:attrNameLst>
                                      </p:cBhvr>
                                      <p:to>
                                        <p:strVal val="visible"/>
                                      </p:to>
                                    </p:set>
                                    <p:animEffect filter="randombar(horizontal)" transition="in">
                                      <p:cBhvr>
                                        <p:cTn dur="500" id="50"/>
                                        <p:tgtEl>
                                          <p:spTgt spid="20"/>
                                        </p:tgtEl>
                                      </p:cBhvr>
                                    </p:animEffect>
                                  </p:childTnLst>
                                </p:cTn>
                              </p:par>
                            </p:childTnLst>
                          </p:cTn>
                        </p:par>
                        <p:par>
                          <p:cTn fill="hold" id="51" nodeType="afterGroup">
                            <p:stCondLst>
                              <p:cond delay="1000"/>
                            </p:stCondLst>
                            <p:childTnLst>
                              <p:par>
                                <p:cTn fill="hold" grpId="0" id="52" nodeType="afterEffect" presetClass="entr" presetID="14" presetSubtype="10">
                                  <p:stCondLst>
                                    <p:cond delay="0"/>
                                  </p:stCondLst>
                                  <p:childTnLst>
                                    <p:set>
                                      <p:cBhvr>
                                        <p:cTn dur="1" fill="hold" id="53">
                                          <p:stCondLst>
                                            <p:cond delay="0"/>
                                          </p:stCondLst>
                                        </p:cTn>
                                        <p:tgtEl>
                                          <p:spTgt spid="21"/>
                                        </p:tgtEl>
                                        <p:attrNameLst>
                                          <p:attrName>style.visibility</p:attrName>
                                        </p:attrNameLst>
                                      </p:cBhvr>
                                      <p:to>
                                        <p:strVal val="visible"/>
                                      </p:to>
                                    </p:set>
                                    <p:animEffect filter="randombar(horizontal)" transition="in">
                                      <p:cBhvr>
                                        <p:cTn dur="500" id="54"/>
                                        <p:tgtEl>
                                          <p:spTgt spid="21"/>
                                        </p:tgtEl>
                                      </p:cBhvr>
                                    </p:animEffect>
                                  </p:childTnLst>
                                </p:cTn>
                              </p:par>
                            </p:childTnLst>
                          </p:cTn>
                        </p:par>
                        <p:par>
                          <p:cTn fill="hold" id="55" nodeType="afterGroup">
                            <p:stCondLst>
                              <p:cond delay="1500"/>
                            </p:stCondLst>
                            <p:childTnLst>
                              <p:par>
                                <p:cTn fill="hold" grpId="0" id="56" nodeType="afterEffect" presetClass="entr" presetID="2" presetSubtype="8">
                                  <p:stCondLst>
                                    <p:cond delay="0"/>
                                  </p:stCondLst>
                                  <p:childTnLst>
                                    <p:set>
                                      <p:cBhvr>
                                        <p:cTn dur="1" fill="hold" id="57">
                                          <p:stCondLst>
                                            <p:cond delay="0"/>
                                          </p:stCondLst>
                                        </p:cTn>
                                        <p:tgtEl>
                                          <p:spTgt spid="22"/>
                                        </p:tgtEl>
                                        <p:attrNameLst>
                                          <p:attrName>style.visibility</p:attrName>
                                        </p:attrNameLst>
                                      </p:cBhvr>
                                      <p:to>
                                        <p:strVal val="visible"/>
                                      </p:to>
                                    </p:set>
                                    <p:anim calcmode="lin" valueType="num">
                                      <p:cBhvr additive="base">
                                        <p:cTn dur="500" fill="hold" id="58"/>
                                        <p:tgtEl>
                                          <p:spTgt spid="22"/>
                                        </p:tgtEl>
                                        <p:attrNameLst>
                                          <p:attrName>ppt_x</p:attrName>
                                        </p:attrNameLst>
                                      </p:cBhvr>
                                      <p:tavLst>
                                        <p:tav tm="0">
                                          <p:val>
                                            <p:strVal val="0-#ppt_w/2"/>
                                          </p:val>
                                        </p:tav>
                                        <p:tav tm="100000">
                                          <p:val>
                                            <p:strVal val="#ppt_x"/>
                                          </p:val>
                                        </p:tav>
                                      </p:tavLst>
                                    </p:anim>
                                    <p:anim calcmode="lin" valueType="num">
                                      <p:cBhvr additive="base">
                                        <p:cTn dur="500" fill="hold" id="59"/>
                                        <p:tgtEl>
                                          <p:spTgt spid="22"/>
                                        </p:tgtEl>
                                        <p:attrNameLst>
                                          <p:attrName>ppt_y</p:attrName>
                                        </p:attrNameLst>
                                      </p:cBhvr>
                                      <p:tavLst>
                                        <p:tav tm="0">
                                          <p:val>
                                            <p:strVal val="#ppt_y"/>
                                          </p:val>
                                        </p:tav>
                                        <p:tav tm="100000">
                                          <p:val>
                                            <p:strVal val="#ppt_y"/>
                                          </p:val>
                                        </p:tav>
                                      </p:tavLst>
                                    </p:anim>
                                  </p:childTnLst>
                                </p:cTn>
                              </p:par>
                              <p:par>
                                <p:cTn fill="hold" grpId="0" id="60" nodeType="withEffect" presetClass="entr" presetID="2" presetSubtype="2">
                                  <p:stCondLst>
                                    <p:cond delay="0"/>
                                  </p:stCondLst>
                                  <p:childTnLst>
                                    <p:set>
                                      <p:cBhvr>
                                        <p:cTn dur="1" fill="hold" id="61">
                                          <p:stCondLst>
                                            <p:cond delay="0"/>
                                          </p:stCondLst>
                                        </p:cTn>
                                        <p:tgtEl>
                                          <p:spTgt spid="23"/>
                                        </p:tgtEl>
                                        <p:attrNameLst>
                                          <p:attrName>style.visibility</p:attrName>
                                        </p:attrNameLst>
                                      </p:cBhvr>
                                      <p:to>
                                        <p:strVal val="visible"/>
                                      </p:to>
                                    </p:set>
                                    <p:anim calcmode="lin" valueType="num">
                                      <p:cBhvr additive="base">
                                        <p:cTn dur="500" fill="hold" id="62"/>
                                        <p:tgtEl>
                                          <p:spTgt spid="23"/>
                                        </p:tgtEl>
                                        <p:attrNameLst>
                                          <p:attrName>ppt_x</p:attrName>
                                        </p:attrNameLst>
                                      </p:cBhvr>
                                      <p:tavLst>
                                        <p:tav tm="0">
                                          <p:val>
                                            <p:strVal val="1+#ppt_w/2"/>
                                          </p:val>
                                        </p:tav>
                                        <p:tav tm="100000">
                                          <p:val>
                                            <p:strVal val="#ppt_x"/>
                                          </p:val>
                                        </p:tav>
                                      </p:tavLst>
                                    </p:anim>
                                    <p:anim calcmode="lin" valueType="num">
                                      <p:cBhvr additive="base">
                                        <p:cTn dur="500" fill="hold" id="63"/>
                                        <p:tgtEl>
                                          <p:spTgt spid="23"/>
                                        </p:tgtEl>
                                        <p:attrNameLst>
                                          <p:attrName>ppt_y</p:attrName>
                                        </p:attrNameLst>
                                      </p:cBhvr>
                                      <p:tavLst>
                                        <p:tav tm="0">
                                          <p:val>
                                            <p:strVal val="#ppt_y"/>
                                          </p:val>
                                        </p:tav>
                                        <p:tav tm="100000">
                                          <p:val>
                                            <p:strVal val="#ppt_y"/>
                                          </p:val>
                                        </p:tav>
                                      </p:tavLst>
                                    </p:anim>
                                  </p:childTnLst>
                                </p:cTn>
                              </p:par>
                              <p:par>
                                <p:cTn fill="hold" grpId="0" id="64" nodeType="withEffect" presetClass="entr" presetID="2" presetSubtype="2">
                                  <p:stCondLst>
                                    <p:cond delay="0"/>
                                  </p:stCondLst>
                                  <p:childTnLst>
                                    <p:set>
                                      <p:cBhvr>
                                        <p:cTn dur="1" fill="hold" id="65">
                                          <p:stCondLst>
                                            <p:cond delay="0"/>
                                          </p:stCondLst>
                                        </p:cTn>
                                        <p:tgtEl>
                                          <p:spTgt spid="24"/>
                                        </p:tgtEl>
                                        <p:attrNameLst>
                                          <p:attrName>style.visibility</p:attrName>
                                        </p:attrNameLst>
                                      </p:cBhvr>
                                      <p:to>
                                        <p:strVal val="visible"/>
                                      </p:to>
                                    </p:set>
                                    <p:anim calcmode="lin" valueType="num">
                                      <p:cBhvr additive="base">
                                        <p:cTn dur="500" fill="hold" id="66"/>
                                        <p:tgtEl>
                                          <p:spTgt spid="24"/>
                                        </p:tgtEl>
                                        <p:attrNameLst>
                                          <p:attrName>ppt_x</p:attrName>
                                        </p:attrNameLst>
                                      </p:cBhvr>
                                      <p:tavLst>
                                        <p:tav tm="0">
                                          <p:val>
                                            <p:strVal val="1+#ppt_w/2"/>
                                          </p:val>
                                        </p:tav>
                                        <p:tav tm="100000">
                                          <p:val>
                                            <p:strVal val="#ppt_x"/>
                                          </p:val>
                                        </p:tav>
                                      </p:tavLst>
                                    </p:anim>
                                    <p:anim calcmode="lin" valueType="num">
                                      <p:cBhvr additive="base">
                                        <p:cTn dur="500" fill="hold" id="67"/>
                                        <p:tgtEl>
                                          <p:spTgt spid="24"/>
                                        </p:tgtEl>
                                        <p:attrNameLst>
                                          <p:attrName>ppt_y</p:attrName>
                                        </p:attrNameLst>
                                      </p:cBhvr>
                                      <p:tavLst>
                                        <p:tav tm="0">
                                          <p:val>
                                            <p:strVal val="#ppt_y"/>
                                          </p:val>
                                        </p:tav>
                                        <p:tav tm="100000">
                                          <p:val>
                                            <p:strVal val="#ppt_y"/>
                                          </p:val>
                                        </p:tav>
                                      </p:tavLst>
                                    </p:anim>
                                  </p:childTnLst>
                                </p:cTn>
                              </p:par>
                              <p:par>
                                <p:cTn fill="hold" grpId="0" id="68" nodeType="withEffect" presetClass="entr" presetID="2" presetSubtype="8">
                                  <p:stCondLst>
                                    <p:cond delay="0"/>
                                  </p:stCondLst>
                                  <p:childTnLst>
                                    <p:set>
                                      <p:cBhvr>
                                        <p:cTn dur="1" fill="hold" id="69">
                                          <p:stCondLst>
                                            <p:cond delay="0"/>
                                          </p:stCondLst>
                                        </p:cTn>
                                        <p:tgtEl>
                                          <p:spTgt spid="25"/>
                                        </p:tgtEl>
                                        <p:attrNameLst>
                                          <p:attrName>style.visibility</p:attrName>
                                        </p:attrNameLst>
                                      </p:cBhvr>
                                      <p:to>
                                        <p:strVal val="visible"/>
                                      </p:to>
                                    </p:set>
                                    <p:anim calcmode="lin" valueType="num">
                                      <p:cBhvr additive="base">
                                        <p:cTn dur="500" fill="hold" id="70"/>
                                        <p:tgtEl>
                                          <p:spTgt spid="25"/>
                                        </p:tgtEl>
                                        <p:attrNameLst>
                                          <p:attrName>ppt_x</p:attrName>
                                        </p:attrNameLst>
                                      </p:cBhvr>
                                      <p:tavLst>
                                        <p:tav tm="0">
                                          <p:val>
                                            <p:strVal val="0-#ppt_w/2"/>
                                          </p:val>
                                        </p:tav>
                                        <p:tav tm="100000">
                                          <p:val>
                                            <p:strVal val="#ppt_x"/>
                                          </p:val>
                                        </p:tav>
                                      </p:tavLst>
                                    </p:anim>
                                    <p:anim calcmode="lin" valueType="num">
                                      <p:cBhvr additive="base">
                                        <p:cTn dur="500" fill="hold" id="71"/>
                                        <p:tgtEl>
                                          <p:spTgt spid="25"/>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P grpId="0" spid="12"/>
      <p:bldP grpId="0" spid="13"/>
      <p:bldP grpId="0" spid="14"/>
      <p:bldP grpId="0" spid="15"/>
      <p:bldP grpId="0" spid="16"/>
      <p:bldP grpId="0" spid="17"/>
      <p:bldP grpId="0" spid="18"/>
      <p:bldP grpId="0" spid="19"/>
      <p:bldP grpId="0" spid="20"/>
      <p:bldP grpId="0" spid="21"/>
      <p:bldP grpId="0" spid="22"/>
      <p:bldP grpId="0" spid="23"/>
      <p:bldP grpId="0" spid="24"/>
      <p:bldP grpId="0" spid="25"/>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任意多边形 9"/>
          <p:cNvSpPr/>
          <p:nvPr/>
        </p:nvSpPr>
        <p:spPr>
          <a:xfrm>
            <a:off x="431371" y="2246942"/>
            <a:ext cx="3541183" cy="3649133"/>
          </a:xfrm>
          <a:custGeom>
            <a:gdLst>
              <a:gd fmla="*/ 183541 w 2655784" name="connsiteX0"/>
              <a:gd fmla="*/ 0 h 2737024" name="connsiteY0"/>
              <a:gd fmla="*/ 607812 w 2655784" name="connsiteX1"/>
              <a:gd fmla="*/ 0 h 2737024" name="connsiteY1"/>
              <a:gd fmla="*/ 607812 w 2655784" name="connsiteX2"/>
              <a:gd fmla="*/ 151879 h 2737024" name="connsiteY2"/>
              <a:gd fmla="*/ 2047972 w 2655784" name="connsiteX3"/>
              <a:gd fmla="*/ 151879 h 2737024" name="connsiteY3"/>
              <a:gd fmla="*/ 2047972 w 2655784" name="connsiteX4"/>
              <a:gd fmla="*/ 0 h 2737024" name="connsiteY4"/>
              <a:gd fmla="*/ 2472243 w 2655784" name="connsiteX5"/>
              <a:gd fmla="*/ 0 h 2737024" name="connsiteY5"/>
              <a:gd fmla="*/ 2655784 w 2655784" name="connsiteX6"/>
              <a:gd fmla="*/ 183541 h 2737024" name="connsiteY6"/>
              <a:gd fmla="*/ 2655784 w 2655784" name="connsiteX7"/>
              <a:gd fmla="*/ 2553483 h 2737024" name="connsiteY7"/>
              <a:gd fmla="*/ 2472243 w 2655784" name="connsiteX8"/>
              <a:gd fmla="*/ 2737024 h 2737024" name="connsiteY8"/>
              <a:gd fmla="*/ 183541 w 2655784" name="connsiteX9"/>
              <a:gd fmla="*/ 2737024 h 2737024" name="connsiteY9"/>
              <a:gd fmla="*/ 0 w 2655784" name="connsiteX10"/>
              <a:gd fmla="*/ 2553483 h 2737024" name="connsiteY10"/>
              <a:gd fmla="*/ 0 w 2655784" name="connsiteX11"/>
              <a:gd fmla="*/ 183541 h 2737024" name="connsiteY11"/>
              <a:gd fmla="*/ 183541 w 2655784" name="connsiteX12"/>
              <a:gd fmla="*/ 0 h 2737024" name="connsiteY12"/>
              <a:gd fmla="*/ 607812 w 2655784" name="connsiteX0-1"/>
              <a:gd fmla="*/ 151879 h 2737024" name="connsiteY0-2"/>
              <a:gd fmla="*/ 2047972 w 2655784" name="connsiteX1-3"/>
              <a:gd fmla="*/ 151879 h 2737024" name="connsiteY1-4"/>
              <a:gd fmla="*/ 2047972 w 2655784" name="connsiteX2-5"/>
              <a:gd fmla="*/ 0 h 2737024" name="connsiteY2-6"/>
              <a:gd fmla="*/ 2472243 w 2655784" name="connsiteX3-7"/>
              <a:gd fmla="*/ 0 h 2737024" name="connsiteY3-8"/>
              <a:gd fmla="*/ 2655784 w 2655784" name="connsiteX4-9"/>
              <a:gd fmla="*/ 183541 h 2737024" name="connsiteY4-10"/>
              <a:gd fmla="*/ 2655784 w 2655784" name="connsiteX5-11"/>
              <a:gd fmla="*/ 2553483 h 2737024" name="connsiteY5-12"/>
              <a:gd fmla="*/ 2472243 w 2655784" name="connsiteX6-13"/>
              <a:gd fmla="*/ 2737024 h 2737024" name="connsiteY6-14"/>
              <a:gd fmla="*/ 183541 w 2655784" name="connsiteX7-15"/>
              <a:gd fmla="*/ 2737024 h 2737024" name="connsiteY7-16"/>
              <a:gd fmla="*/ 0 w 2655784" name="connsiteX8-17"/>
              <a:gd fmla="*/ 2553483 h 2737024" name="connsiteY8-18"/>
              <a:gd fmla="*/ 0 w 2655784" name="connsiteX9-19"/>
              <a:gd fmla="*/ 183541 h 2737024" name="connsiteY9-20"/>
              <a:gd fmla="*/ 183541 w 2655784" name="connsiteX10-21"/>
              <a:gd fmla="*/ 0 h 2737024" name="connsiteY10-22"/>
              <a:gd fmla="*/ 607812 w 2655784" name="connsiteX11-23"/>
              <a:gd fmla="*/ 0 h 2737024" name="connsiteY11-24"/>
              <a:gd fmla="*/ 699252 w 2655784" name="connsiteX12-25"/>
              <a:gd fmla="*/ 243319 h 2737024" name="connsiteY12-26"/>
              <a:gd fmla="*/ 607812 w 2655784" name="connsiteX0-27"/>
              <a:gd fmla="*/ 151879 h 2737024" name="connsiteY0-28"/>
              <a:gd fmla="*/ 2047972 w 2655784" name="connsiteX1-29"/>
              <a:gd fmla="*/ 151879 h 2737024" name="connsiteY1-30"/>
              <a:gd fmla="*/ 2047972 w 2655784" name="connsiteX2-31"/>
              <a:gd fmla="*/ 0 h 2737024" name="connsiteY2-32"/>
              <a:gd fmla="*/ 2472243 w 2655784" name="connsiteX3-33"/>
              <a:gd fmla="*/ 0 h 2737024" name="connsiteY3-34"/>
              <a:gd fmla="*/ 2655784 w 2655784" name="connsiteX4-35"/>
              <a:gd fmla="*/ 183541 h 2737024" name="connsiteY4-36"/>
              <a:gd fmla="*/ 2655784 w 2655784" name="connsiteX5-37"/>
              <a:gd fmla="*/ 2553483 h 2737024" name="connsiteY5-38"/>
              <a:gd fmla="*/ 2472243 w 2655784" name="connsiteX6-39"/>
              <a:gd fmla="*/ 2737024 h 2737024" name="connsiteY6-40"/>
              <a:gd fmla="*/ 183541 w 2655784" name="connsiteX7-41"/>
              <a:gd fmla="*/ 2737024 h 2737024" name="connsiteY7-42"/>
              <a:gd fmla="*/ 0 w 2655784" name="connsiteX8-43"/>
              <a:gd fmla="*/ 2553483 h 2737024" name="connsiteY8-44"/>
              <a:gd fmla="*/ 0 w 2655784" name="connsiteX9-45"/>
              <a:gd fmla="*/ 183541 h 2737024" name="connsiteY9-46"/>
              <a:gd fmla="*/ 183541 w 2655784" name="connsiteX10-47"/>
              <a:gd fmla="*/ 0 h 2737024" name="connsiteY10-48"/>
              <a:gd fmla="*/ 607812 w 2655784" name="connsiteX11-49"/>
              <a:gd fmla="*/ 0 h 2737024" name="connsiteY11-50"/>
              <a:gd fmla="*/ 2047972 w 2655784" name="connsiteX0-51"/>
              <a:gd fmla="*/ 151879 h 2737024" name="connsiteY0-52"/>
              <a:gd fmla="*/ 2047972 w 2655784" name="connsiteX1-53"/>
              <a:gd fmla="*/ 0 h 2737024" name="connsiteY1-54"/>
              <a:gd fmla="*/ 2472243 w 2655784" name="connsiteX2-55"/>
              <a:gd fmla="*/ 0 h 2737024" name="connsiteY2-56"/>
              <a:gd fmla="*/ 2655784 w 2655784" name="connsiteX3-57"/>
              <a:gd fmla="*/ 183541 h 2737024" name="connsiteY3-58"/>
              <a:gd fmla="*/ 2655784 w 2655784" name="connsiteX4-59"/>
              <a:gd fmla="*/ 2553483 h 2737024" name="connsiteY4-60"/>
              <a:gd fmla="*/ 2472243 w 2655784" name="connsiteX5-61"/>
              <a:gd fmla="*/ 2737024 h 2737024" name="connsiteY5-62"/>
              <a:gd fmla="*/ 183541 w 2655784" name="connsiteX6-63"/>
              <a:gd fmla="*/ 2737024 h 2737024" name="connsiteY6-64"/>
              <a:gd fmla="*/ 0 w 2655784" name="connsiteX7-65"/>
              <a:gd fmla="*/ 2553483 h 2737024" name="connsiteY7-66"/>
              <a:gd fmla="*/ 0 w 2655784" name="connsiteX8-67"/>
              <a:gd fmla="*/ 183541 h 2737024" name="connsiteY8-68"/>
              <a:gd fmla="*/ 183541 w 2655784" name="connsiteX9-69"/>
              <a:gd fmla="*/ 0 h 2737024" name="connsiteY9-70"/>
              <a:gd fmla="*/ 607812 w 2655784" name="connsiteX10-71"/>
              <a:gd fmla="*/ 0 h 2737024" name="connsiteY10-72"/>
              <a:gd fmla="*/ 2047972 w 2655784" name="connsiteX0-73"/>
              <a:gd fmla="*/ 0 h 2737024" name="connsiteY0-74"/>
              <a:gd fmla="*/ 2472243 w 2655784" name="connsiteX1-75"/>
              <a:gd fmla="*/ 0 h 2737024" name="connsiteY1-76"/>
              <a:gd fmla="*/ 2655784 w 2655784" name="connsiteX2-77"/>
              <a:gd fmla="*/ 183541 h 2737024" name="connsiteY2-78"/>
              <a:gd fmla="*/ 2655784 w 2655784" name="connsiteX3-79"/>
              <a:gd fmla="*/ 2553483 h 2737024" name="connsiteY3-80"/>
              <a:gd fmla="*/ 2472243 w 2655784" name="connsiteX4-81"/>
              <a:gd fmla="*/ 2737024 h 2737024" name="connsiteY4-82"/>
              <a:gd fmla="*/ 183541 w 2655784" name="connsiteX5-83"/>
              <a:gd fmla="*/ 2737024 h 2737024" name="connsiteY5-84"/>
              <a:gd fmla="*/ 0 w 2655784" name="connsiteX6-85"/>
              <a:gd fmla="*/ 2553483 h 2737024" name="connsiteY6-86"/>
              <a:gd fmla="*/ 0 w 2655784" name="connsiteX7-87"/>
              <a:gd fmla="*/ 183541 h 2737024" name="connsiteY7-88"/>
              <a:gd fmla="*/ 183541 w 2655784" name="connsiteX8-89"/>
              <a:gd fmla="*/ 0 h 2737024" name="connsiteY8-90"/>
              <a:gd fmla="*/ 607812 w 2655784" name="connsiteX9-91"/>
              <a:gd fmla="*/ 0 h 2737024" name="connsiteY9-92"/>
            </a:gdLst>
            <a:cxnLst>
              <a:cxn ang="0">
                <a:pos x="connsiteX0-73" y="connsiteY0-74"/>
              </a:cxn>
              <a:cxn ang="0">
                <a:pos x="connsiteX1-75" y="connsiteY1-76"/>
              </a:cxn>
              <a:cxn ang="0">
                <a:pos x="connsiteX2-77" y="connsiteY2-78"/>
              </a:cxn>
              <a:cxn ang="0">
                <a:pos x="connsiteX3-79" y="connsiteY3-80"/>
              </a:cxn>
              <a:cxn ang="0">
                <a:pos x="connsiteX4-81" y="connsiteY4-82"/>
              </a:cxn>
              <a:cxn ang="0">
                <a:pos x="connsiteX5-83" y="connsiteY5-84"/>
              </a:cxn>
              <a:cxn ang="0">
                <a:pos x="connsiteX6-85" y="connsiteY6-86"/>
              </a:cxn>
              <a:cxn ang="0">
                <a:pos x="connsiteX7-87" y="connsiteY7-88"/>
              </a:cxn>
              <a:cxn ang="0">
                <a:pos x="connsiteX8-89" y="connsiteY8-90"/>
              </a:cxn>
              <a:cxn ang="0">
                <a:pos x="connsiteX9-91" y="connsiteY9-92"/>
              </a:cxn>
            </a:cxnLst>
            <a:rect b="b" l="l" r="r" t="t"/>
            <a:pathLst>
              <a:path h="2737024" w="2655784">
                <a:moveTo>
                  <a:pt x="2047972" y="0"/>
                </a:moveTo>
                <a:lnTo>
                  <a:pt x="2472243" y="0"/>
                </a:lnTo>
                <a:cubicBezTo>
                  <a:pt x="2573610" y="0"/>
                  <a:pt x="2655784" y="82174"/>
                  <a:pt x="2655784" y="183541"/>
                </a:cubicBezTo>
                <a:lnTo>
                  <a:pt x="2655784" y="2553483"/>
                </a:lnTo>
                <a:cubicBezTo>
                  <a:pt x="2655784" y="2654850"/>
                  <a:pt x="2573610" y="2737024"/>
                  <a:pt x="2472243" y="2737024"/>
                </a:cubicBezTo>
                <a:lnTo>
                  <a:pt x="183541" y="2737024"/>
                </a:lnTo>
                <a:cubicBezTo>
                  <a:pt x="82174" y="2737024"/>
                  <a:pt x="0" y="2654850"/>
                  <a:pt x="0" y="2553483"/>
                </a:cubicBezTo>
                <a:lnTo>
                  <a:pt x="0" y="183541"/>
                </a:lnTo>
                <a:cubicBezTo>
                  <a:pt x="0" y="82174"/>
                  <a:pt x="82174" y="0"/>
                  <a:pt x="183541" y="0"/>
                </a:cubicBezTo>
                <a:lnTo>
                  <a:pt x="607812" y="0"/>
                </a:lnTo>
              </a:path>
            </a:pathLst>
          </a:custGeom>
          <a:noFill/>
          <a:ln w="9525">
            <a:solidFill>
              <a:schemeClr val="accent1"/>
            </a:solidFill>
            <a:prstDash val="solid"/>
            <a:round/>
            <a:headEnd len="sm" type="oval" w="sm"/>
            <a:tailEnd len="sm" type="oval" w="sm"/>
          </a:ln>
          <a:effectLst>
            <a:outerShdw algn="tl" blurRad="101600" dir="2700000" dist="38100" rotWithShape="0">
              <a:schemeClr val="bg1">
                <a:lumMod val="50000"/>
                <a:alpha val="40000"/>
              </a:schemeClr>
            </a:outerShdw>
          </a:effectLst>
        </p:spPr>
        <p:txBody>
          <a:bodyPr anchor="ctr"/>
          <a:lstStyle/>
          <a:p>
            <a:pPr>
              <a:defRPr/>
            </a:pPr>
            <a:endParaRPr altLang="en-US" kern="0" lang="zh-CN" sz="2400">
              <a:solidFill>
                <a:sysClr lastClr="000000" val="windowText"/>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1" name="圆角矩形 10"/>
          <p:cNvSpPr/>
          <p:nvPr/>
        </p:nvSpPr>
        <p:spPr>
          <a:xfrm>
            <a:off x="666321" y="2653341"/>
            <a:ext cx="3071284" cy="1919816"/>
          </a:xfrm>
          <a:prstGeom prst="roundRect">
            <a:avLst>
              <a:gd fmla="val 10671" name="adj"/>
            </a:avLst>
          </a:prstGeom>
          <a:blipFill dpi="0" rotWithShape="1">
            <a:blip r:embed="rId3">
              <a:extLst>
                <a:ext uri="{28A0092B-C50C-407E-A947-70E740481C1C}">
                  <a14:useLocalDpi val="0"/>
                </a:ext>
              </a:extLst>
            </a:blip>
            <a:stretch>
              <a:fillRect/>
            </a:stretch>
          </a:blipFill>
          <a:ln w="9525">
            <a:solidFill>
              <a:srgbClr val="FDFDFD"/>
            </a:solidFill>
            <a:round/>
          </a:ln>
          <a:effectLst>
            <a:outerShdw algn="t" blurRad="114300" dir="5400000" dist="38100" rotWithShape="0">
              <a:prstClr val="black">
                <a:alpha val="25000"/>
              </a:prstClr>
            </a:outerShdw>
          </a:effectLst>
        </p:spPr>
        <p:txBody>
          <a:bodyPr anchor="ctr" wrap="none"/>
          <a:lstStyle/>
          <a:p>
            <a:pPr>
              <a:defRPr/>
            </a:pPr>
            <a:endParaRPr altLang="en-US" kern="0" lang="zh-CN" sz="2400">
              <a:solidFill>
                <a:sysClr lastClr="000000" val="windowText"/>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2" name="文本框 18"/>
          <p:cNvSpPr txBox="1"/>
          <p:nvPr/>
        </p:nvSpPr>
        <p:spPr>
          <a:xfrm>
            <a:off x="1242054" y="1988841"/>
            <a:ext cx="1919817" cy="416509"/>
          </a:xfrm>
          <a:prstGeom prst="rect">
            <a:avLst/>
          </a:prstGeom>
          <a:noFill/>
        </p:spPr>
        <p:txBody>
          <a:bodyPr>
            <a:spAutoFit/>
          </a:bodyPr>
          <a:lstStyle/>
          <a:p>
            <a:pPr>
              <a:defRPr/>
            </a:pPr>
            <a:r>
              <a:rPr altLang="en-US" lang="zh-CN" sz="2133">
                <a:solidFill>
                  <a:schemeClr val="bg1"/>
                </a:solidFill>
                <a:latin charset="-122" panose="020b0503020204020204" pitchFamily="34" typeface="微软雅黑"/>
                <a:ea charset="-122" panose="020b0503020204020204" pitchFamily="34" typeface="微软雅黑"/>
                <a:sym charset="-122" panose="02010601030101010101" pitchFamily="2" typeface="FZHei-B01S"/>
              </a:rPr>
              <a:t>请输入子标题</a:t>
            </a:r>
          </a:p>
        </p:txBody>
      </p:sp>
      <p:sp>
        <p:nvSpPr>
          <p:cNvPr id="13" name="文本框 22"/>
          <p:cNvSpPr txBox="1"/>
          <p:nvPr/>
        </p:nvSpPr>
        <p:spPr>
          <a:xfrm>
            <a:off x="979588" y="4742491"/>
            <a:ext cx="2442633" cy="969264"/>
          </a:xfrm>
          <a:prstGeom prst="rect">
            <a:avLst/>
          </a:prstGeom>
          <a:noFill/>
        </p:spPr>
        <p:txBody>
          <a:bodyPr>
            <a:spAutoFit/>
          </a:bodyPr>
          <a:lstStyle/>
          <a:p>
            <a:pPr algn="dist">
              <a:lnSpc>
                <a:spcPct val="120000"/>
              </a:lnSpc>
              <a:defRPr/>
            </a:pPr>
            <a:r>
              <a:rPr altLang="en-US"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请输入文本请输入文本请输入文本请输入文本</a:t>
            </a:r>
          </a:p>
          <a:p>
            <a:pPr algn="dist">
              <a:lnSpc>
                <a:spcPct val="120000"/>
              </a:lnSpc>
              <a:defRPr/>
            </a:pPr>
            <a:r>
              <a:rPr altLang="en-US"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请输入文本请输入文本</a:t>
            </a:r>
          </a:p>
        </p:txBody>
      </p:sp>
      <p:sp>
        <p:nvSpPr>
          <p:cNvPr id="14" name="任意多边形 13"/>
          <p:cNvSpPr/>
          <p:nvPr/>
        </p:nvSpPr>
        <p:spPr>
          <a:xfrm>
            <a:off x="4311220" y="2246942"/>
            <a:ext cx="3539067" cy="3649133"/>
          </a:xfrm>
          <a:custGeom>
            <a:gdLst>
              <a:gd fmla="*/ 183541 w 2655784" name="connsiteX0"/>
              <a:gd fmla="*/ 0 h 2737024" name="connsiteY0"/>
              <a:gd fmla="*/ 607812 w 2655784" name="connsiteX1"/>
              <a:gd fmla="*/ 0 h 2737024" name="connsiteY1"/>
              <a:gd fmla="*/ 607812 w 2655784" name="connsiteX2"/>
              <a:gd fmla="*/ 151879 h 2737024" name="connsiteY2"/>
              <a:gd fmla="*/ 2047972 w 2655784" name="connsiteX3"/>
              <a:gd fmla="*/ 151879 h 2737024" name="connsiteY3"/>
              <a:gd fmla="*/ 2047972 w 2655784" name="connsiteX4"/>
              <a:gd fmla="*/ 0 h 2737024" name="connsiteY4"/>
              <a:gd fmla="*/ 2472243 w 2655784" name="connsiteX5"/>
              <a:gd fmla="*/ 0 h 2737024" name="connsiteY5"/>
              <a:gd fmla="*/ 2655784 w 2655784" name="connsiteX6"/>
              <a:gd fmla="*/ 183541 h 2737024" name="connsiteY6"/>
              <a:gd fmla="*/ 2655784 w 2655784" name="connsiteX7"/>
              <a:gd fmla="*/ 2553483 h 2737024" name="connsiteY7"/>
              <a:gd fmla="*/ 2472243 w 2655784" name="connsiteX8"/>
              <a:gd fmla="*/ 2737024 h 2737024" name="connsiteY8"/>
              <a:gd fmla="*/ 183541 w 2655784" name="connsiteX9"/>
              <a:gd fmla="*/ 2737024 h 2737024" name="connsiteY9"/>
              <a:gd fmla="*/ 0 w 2655784" name="connsiteX10"/>
              <a:gd fmla="*/ 2553483 h 2737024" name="connsiteY10"/>
              <a:gd fmla="*/ 0 w 2655784" name="connsiteX11"/>
              <a:gd fmla="*/ 183541 h 2737024" name="connsiteY11"/>
              <a:gd fmla="*/ 183541 w 2655784" name="connsiteX12"/>
              <a:gd fmla="*/ 0 h 2737024" name="connsiteY12"/>
              <a:gd fmla="*/ 607812 w 2655784" name="connsiteX0-1"/>
              <a:gd fmla="*/ 151879 h 2737024" name="connsiteY0-2"/>
              <a:gd fmla="*/ 2047972 w 2655784" name="connsiteX1-3"/>
              <a:gd fmla="*/ 151879 h 2737024" name="connsiteY1-4"/>
              <a:gd fmla="*/ 2047972 w 2655784" name="connsiteX2-5"/>
              <a:gd fmla="*/ 0 h 2737024" name="connsiteY2-6"/>
              <a:gd fmla="*/ 2472243 w 2655784" name="connsiteX3-7"/>
              <a:gd fmla="*/ 0 h 2737024" name="connsiteY3-8"/>
              <a:gd fmla="*/ 2655784 w 2655784" name="connsiteX4-9"/>
              <a:gd fmla="*/ 183541 h 2737024" name="connsiteY4-10"/>
              <a:gd fmla="*/ 2655784 w 2655784" name="connsiteX5-11"/>
              <a:gd fmla="*/ 2553483 h 2737024" name="connsiteY5-12"/>
              <a:gd fmla="*/ 2472243 w 2655784" name="connsiteX6-13"/>
              <a:gd fmla="*/ 2737024 h 2737024" name="connsiteY6-14"/>
              <a:gd fmla="*/ 183541 w 2655784" name="connsiteX7-15"/>
              <a:gd fmla="*/ 2737024 h 2737024" name="connsiteY7-16"/>
              <a:gd fmla="*/ 0 w 2655784" name="connsiteX8-17"/>
              <a:gd fmla="*/ 2553483 h 2737024" name="connsiteY8-18"/>
              <a:gd fmla="*/ 0 w 2655784" name="connsiteX9-19"/>
              <a:gd fmla="*/ 183541 h 2737024" name="connsiteY9-20"/>
              <a:gd fmla="*/ 183541 w 2655784" name="connsiteX10-21"/>
              <a:gd fmla="*/ 0 h 2737024" name="connsiteY10-22"/>
              <a:gd fmla="*/ 607812 w 2655784" name="connsiteX11-23"/>
              <a:gd fmla="*/ 0 h 2737024" name="connsiteY11-24"/>
              <a:gd fmla="*/ 699252 w 2655784" name="connsiteX12-25"/>
              <a:gd fmla="*/ 243319 h 2737024" name="connsiteY12-26"/>
              <a:gd fmla="*/ 607812 w 2655784" name="connsiteX0-27"/>
              <a:gd fmla="*/ 151879 h 2737024" name="connsiteY0-28"/>
              <a:gd fmla="*/ 2047972 w 2655784" name="connsiteX1-29"/>
              <a:gd fmla="*/ 151879 h 2737024" name="connsiteY1-30"/>
              <a:gd fmla="*/ 2047972 w 2655784" name="connsiteX2-31"/>
              <a:gd fmla="*/ 0 h 2737024" name="connsiteY2-32"/>
              <a:gd fmla="*/ 2472243 w 2655784" name="connsiteX3-33"/>
              <a:gd fmla="*/ 0 h 2737024" name="connsiteY3-34"/>
              <a:gd fmla="*/ 2655784 w 2655784" name="connsiteX4-35"/>
              <a:gd fmla="*/ 183541 h 2737024" name="connsiteY4-36"/>
              <a:gd fmla="*/ 2655784 w 2655784" name="connsiteX5-37"/>
              <a:gd fmla="*/ 2553483 h 2737024" name="connsiteY5-38"/>
              <a:gd fmla="*/ 2472243 w 2655784" name="connsiteX6-39"/>
              <a:gd fmla="*/ 2737024 h 2737024" name="connsiteY6-40"/>
              <a:gd fmla="*/ 183541 w 2655784" name="connsiteX7-41"/>
              <a:gd fmla="*/ 2737024 h 2737024" name="connsiteY7-42"/>
              <a:gd fmla="*/ 0 w 2655784" name="connsiteX8-43"/>
              <a:gd fmla="*/ 2553483 h 2737024" name="connsiteY8-44"/>
              <a:gd fmla="*/ 0 w 2655784" name="connsiteX9-45"/>
              <a:gd fmla="*/ 183541 h 2737024" name="connsiteY9-46"/>
              <a:gd fmla="*/ 183541 w 2655784" name="connsiteX10-47"/>
              <a:gd fmla="*/ 0 h 2737024" name="connsiteY10-48"/>
              <a:gd fmla="*/ 607812 w 2655784" name="connsiteX11-49"/>
              <a:gd fmla="*/ 0 h 2737024" name="connsiteY11-50"/>
              <a:gd fmla="*/ 2047972 w 2655784" name="connsiteX0-51"/>
              <a:gd fmla="*/ 151879 h 2737024" name="connsiteY0-52"/>
              <a:gd fmla="*/ 2047972 w 2655784" name="connsiteX1-53"/>
              <a:gd fmla="*/ 0 h 2737024" name="connsiteY1-54"/>
              <a:gd fmla="*/ 2472243 w 2655784" name="connsiteX2-55"/>
              <a:gd fmla="*/ 0 h 2737024" name="connsiteY2-56"/>
              <a:gd fmla="*/ 2655784 w 2655784" name="connsiteX3-57"/>
              <a:gd fmla="*/ 183541 h 2737024" name="connsiteY3-58"/>
              <a:gd fmla="*/ 2655784 w 2655784" name="connsiteX4-59"/>
              <a:gd fmla="*/ 2553483 h 2737024" name="connsiteY4-60"/>
              <a:gd fmla="*/ 2472243 w 2655784" name="connsiteX5-61"/>
              <a:gd fmla="*/ 2737024 h 2737024" name="connsiteY5-62"/>
              <a:gd fmla="*/ 183541 w 2655784" name="connsiteX6-63"/>
              <a:gd fmla="*/ 2737024 h 2737024" name="connsiteY6-64"/>
              <a:gd fmla="*/ 0 w 2655784" name="connsiteX7-65"/>
              <a:gd fmla="*/ 2553483 h 2737024" name="connsiteY7-66"/>
              <a:gd fmla="*/ 0 w 2655784" name="connsiteX8-67"/>
              <a:gd fmla="*/ 183541 h 2737024" name="connsiteY8-68"/>
              <a:gd fmla="*/ 183541 w 2655784" name="connsiteX9-69"/>
              <a:gd fmla="*/ 0 h 2737024" name="connsiteY9-70"/>
              <a:gd fmla="*/ 607812 w 2655784" name="connsiteX10-71"/>
              <a:gd fmla="*/ 0 h 2737024" name="connsiteY10-72"/>
              <a:gd fmla="*/ 2047972 w 2655784" name="connsiteX0-73"/>
              <a:gd fmla="*/ 0 h 2737024" name="connsiteY0-74"/>
              <a:gd fmla="*/ 2472243 w 2655784" name="connsiteX1-75"/>
              <a:gd fmla="*/ 0 h 2737024" name="connsiteY1-76"/>
              <a:gd fmla="*/ 2655784 w 2655784" name="connsiteX2-77"/>
              <a:gd fmla="*/ 183541 h 2737024" name="connsiteY2-78"/>
              <a:gd fmla="*/ 2655784 w 2655784" name="connsiteX3-79"/>
              <a:gd fmla="*/ 2553483 h 2737024" name="connsiteY3-80"/>
              <a:gd fmla="*/ 2472243 w 2655784" name="connsiteX4-81"/>
              <a:gd fmla="*/ 2737024 h 2737024" name="connsiteY4-82"/>
              <a:gd fmla="*/ 183541 w 2655784" name="connsiteX5-83"/>
              <a:gd fmla="*/ 2737024 h 2737024" name="connsiteY5-84"/>
              <a:gd fmla="*/ 0 w 2655784" name="connsiteX6-85"/>
              <a:gd fmla="*/ 2553483 h 2737024" name="connsiteY6-86"/>
              <a:gd fmla="*/ 0 w 2655784" name="connsiteX7-87"/>
              <a:gd fmla="*/ 183541 h 2737024" name="connsiteY7-88"/>
              <a:gd fmla="*/ 183541 w 2655784" name="connsiteX8-89"/>
              <a:gd fmla="*/ 0 h 2737024" name="connsiteY8-90"/>
              <a:gd fmla="*/ 607812 w 2655784" name="connsiteX9-91"/>
              <a:gd fmla="*/ 0 h 2737024" name="connsiteY9-92"/>
            </a:gdLst>
            <a:cxnLst>
              <a:cxn ang="0">
                <a:pos x="connsiteX0-73" y="connsiteY0-74"/>
              </a:cxn>
              <a:cxn ang="0">
                <a:pos x="connsiteX1-75" y="connsiteY1-76"/>
              </a:cxn>
              <a:cxn ang="0">
                <a:pos x="connsiteX2-77" y="connsiteY2-78"/>
              </a:cxn>
              <a:cxn ang="0">
                <a:pos x="connsiteX3-79" y="connsiteY3-80"/>
              </a:cxn>
              <a:cxn ang="0">
                <a:pos x="connsiteX4-81" y="connsiteY4-82"/>
              </a:cxn>
              <a:cxn ang="0">
                <a:pos x="connsiteX5-83" y="connsiteY5-84"/>
              </a:cxn>
              <a:cxn ang="0">
                <a:pos x="connsiteX6-85" y="connsiteY6-86"/>
              </a:cxn>
              <a:cxn ang="0">
                <a:pos x="connsiteX7-87" y="connsiteY7-88"/>
              </a:cxn>
              <a:cxn ang="0">
                <a:pos x="connsiteX8-89" y="connsiteY8-90"/>
              </a:cxn>
              <a:cxn ang="0">
                <a:pos x="connsiteX9-91" y="connsiteY9-92"/>
              </a:cxn>
            </a:cxnLst>
            <a:rect b="b" l="l" r="r" t="t"/>
            <a:pathLst>
              <a:path h="2737024" w="2655784">
                <a:moveTo>
                  <a:pt x="2047972" y="0"/>
                </a:moveTo>
                <a:lnTo>
                  <a:pt x="2472243" y="0"/>
                </a:lnTo>
                <a:cubicBezTo>
                  <a:pt x="2573610" y="0"/>
                  <a:pt x="2655784" y="82174"/>
                  <a:pt x="2655784" y="183541"/>
                </a:cubicBezTo>
                <a:lnTo>
                  <a:pt x="2655784" y="2553483"/>
                </a:lnTo>
                <a:cubicBezTo>
                  <a:pt x="2655784" y="2654850"/>
                  <a:pt x="2573610" y="2737024"/>
                  <a:pt x="2472243" y="2737024"/>
                </a:cubicBezTo>
                <a:lnTo>
                  <a:pt x="183541" y="2737024"/>
                </a:lnTo>
                <a:cubicBezTo>
                  <a:pt x="82174" y="2737024"/>
                  <a:pt x="0" y="2654850"/>
                  <a:pt x="0" y="2553483"/>
                </a:cubicBezTo>
                <a:lnTo>
                  <a:pt x="0" y="183541"/>
                </a:lnTo>
                <a:cubicBezTo>
                  <a:pt x="0" y="82174"/>
                  <a:pt x="82174" y="0"/>
                  <a:pt x="183541" y="0"/>
                </a:cubicBezTo>
                <a:lnTo>
                  <a:pt x="607812" y="0"/>
                </a:lnTo>
              </a:path>
            </a:pathLst>
          </a:custGeom>
          <a:noFill/>
          <a:ln w="9525">
            <a:solidFill>
              <a:schemeClr val="accent2"/>
            </a:solidFill>
            <a:prstDash val="solid"/>
            <a:round/>
            <a:headEnd len="sm" type="oval" w="sm"/>
            <a:tailEnd len="sm" type="oval" w="sm"/>
          </a:ln>
          <a:effectLst>
            <a:outerShdw algn="tl" blurRad="101600" dir="2700000" dist="38100" rotWithShape="0">
              <a:schemeClr val="bg1">
                <a:lumMod val="50000"/>
                <a:alpha val="40000"/>
              </a:schemeClr>
            </a:outerShdw>
          </a:effectLst>
        </p:spPr>
        <p:txBody>
          <a:bodyPr anchor="ctr"/>
          <a:lstStyle/>
          <a:p>
            <a:pPr>
              <a:defRPr/>
            </a:pPr>
            <a:endParaRPr altLang="en-US" kern="0" lang="zh-CN" sz="2400">
              <a:solidFill>
                <a:sysClr lastClr="000000" val="windowText"/>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5" name="圆角矩形 14"/>
          <p:cNvSpPr/>
          <p:nvPr/>
        </p:nvSpPr>
        <p:spPr>
          <a:xfrm>
            <a:off x="4544053" y="2653341"/>
            <a:ext cx="3073400" cy="1919816"/>
          </a:xfrm>
          <a:prstGeom prst="roundRect">
            <a:avLst>
              <a:gd fmla="val 10671" name="adj"/>
            </a:avLst>
          </a:prstGeom>
          <a:blipFill dpi="0" rotWithShape="1">
            <a:blip r:embed="rId3">
              <a:extLst>
                <a:ext uri="{28A0092B-C50C-407E-A947-70E740481C1C}">
                  <a14:useLocalDpi val="0"/>
                </a:ext>
              </a:extLst>
            </a:blip>
            <a:stretch>
              <a:fillRect/>
            </a:stretch>
          </a:blipFill>
          <a:ln w="9525">
            <a:solidFill>
              <a:srgbClr val="FDFDFD"/>
            </a:solidFill>
            <a:round/>
          </a:ln>
          <a:effectLst>
            <a:outerShdw algn="t" blurRad="114300" dir="5400000" dist="38100" rotWithShape="0">
              <a:prstClr val="black">
                <a:alpha val="25000"/>
              </a:prstClr>
            </a:outerShdw>
          </a:effectLst>
        </p:spPr>
        <p:txBody>
          <a:bodyPr anchor="ctr" wrap="none"/>
          <a:lstStyle/>
          <a:p>
            <a:pPr>
              <a:defRPr/>
            </a:pPr>
            <a:endParaRPr altLang="en-US" kern="0" lang="zh-CN" sz="2400">
              <a:solidFill>
                <a:sysClr lastClr="000000" val="windowText"/>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6" name="文本框 37"/>
          <p:cNvSpPr txBox="1"/>
          <p:nvPr/>
        </p:nvSpPr>
        <p:spPr>
          <a:xfrm>
            <a:off x="5119787" y="1988841"/>
            <a:ext cx="1921933" cy="416509"/>
          </a:xfrm>
          <a:prstGeom prst="rect">
            <a:avLst/>
          </a:prstGeom>
          <a:noFill/>
        </p:spPr>
        <p:txBody>
          <a:bodyPr>
            <a:spAutoFit/>
          </a:bodyPr>
          <a:lstStyle/>
          <a:p>
            <a:pPr>
              <a:defRPr/>
            </a:pPr>
            <a:r>
              <a:rPr altLang="en-US" lang="zh-CN" sz="2133">
                <a:solidFill>
                  <a:schemeClr val="bg1"/>
                </a:solidFill>
                <a:latin charset="-122" panose="020b0503020204020204" pitchFamily="34" typeface="微软雅黑"/>
                <a:ea charset="-122" panose="020b0503020204020204" pitchFamily="34" typeface="微软雅黑"/>
                <a:sym charset="-122" panose="02010601030101010101" pitchFamily="2" typeface="FZHei-B01S"/>
              </a:rPr>
              <a:t>请输入子标题</a:t>
            </a:r>
          </a:p>
        </p:txBody>
      </p:sp>
      <p:sp>
        <p:nvSpPr>
          <p:cNvPr id="17" name="文本框 38"/>
          <p:cNvSpPr txBox="1"/>
          <p:nvPr/>
        </p:nvSpPr>
        <p:spPr>
          <a:xfrm>
            <a:off x="4859438" y="4742491"/>
            <a:ext cx="2442633" cy="969264"/>
          </a:xfrm>
          <a:prstGeom prst="rect">
            <a:avLst/>
          </a:prstGeom>
          <a:noFill/>
        </p:spPr>
        <p:txBody>
          <a:bodyPr>
            <a:spAutoFit/>
          </a:bodyPr>
          <a:lstStyle/>
          <a:p>
            <a:pPr algn="dist">
              <a:lnSpc>
                <a:spcPct val="120000"/>
              </a:lnSpc>
              <a:defRPr/>
            </a:pPr>
            <a:r>
              <a:rPr altLang="en-US"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请输入文本请输入文本请输入文本请输入文本</a:t>
            </a:r>
          </a:p>
          <a:p>
            <a:pPr algn="dist">
              <a:lnSpc>
                <a:spcPct val="120000"/>
              </a:lnSpc>
              <a:defRPr/>
            </a:pPr>
            <a:r>
              <a:rPr altLang="en-US"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请输入文本请输入文本</a:t>
            </a:r>
          </a:p>
        </p:txBody>
      </p:sp>
      <p:sp>
        <p:nvSpPr>
          <p:cNvPr id="18" name="任意多边形 17"/>
          <p:cNvSpPr/>
          <p:nvPr/>
        </p:nvSpPr>
        <p:spPr>
          <a:xfrm>
            <a:off x="8188953" y="2246942"/>
            <a:ext cx="3541184" cy="3649133"/>
          </a:xfrm>
          <a:custGeom>
            <a:gdLst>
              <a:gd fmla="*/ 183541 w 2655784" name="connsiteX0"/>
              <a:gd fmla="*/ 0 h 2737024" name="connsiteY0"/>
              <a:gd fmla="*/ 607812 w 2655784" name="connsiteX1"/>
              <a:gd fmla="*/ 0 h 2737024" name="connsiteY1"/>
              <a:gd fmla="*/ 607812 w 2655784" name="connsiteX2"/>
              <a:gd fmla="*/ 151879 h 2737024" name="connsiteY2"/>
              <a:gd fmla="*/ 2047972 w 2655784" name="connsiteX3"/>
              <a:gd fmla="*/ 151879 h 2737024" name="connsiteY3"/>
              <a:gd fmla="*/ 2047972 w 2655784" name="connsiteX4"/>
              <a:gd fmla="*/ 0 h 2737024" name="connsiteY4"/>
              <a:gd fmla="*/ 2472243 w 2655784" name="connsiteX5"/>
              <a:gd fmla="*/ 0 h 2737024" name="connsiteY5"/>
              <a:gd fmla="*/ 2655784 w 2655784" name="connsiteX6"/>
              <a:gd fmla="*/ 183541 h 2737024" name="connsiteY6"/>
              <a:gd fmla="*/ 2655784 w 2655784" name="connsiteX7"/>
              <a:gd fmla="*/ 2553483 h 2737024" name="connsiteY7"/>
              <a:gd fmla="*/ 2472243 w 2655784" name="connsiteX8"/>
              <a:gd fmla="*/ 2737024 h 2737024" name="connsiteY8"/>
              <a:gd fmla="*/ 183541 w 2655784" name="connsiteX9"/>
              <a:gd fmla="*/ 2737024 h 2737024" name="connsiteY9"/>
              <a:gd fmla="*/ 0 w 2655784" name="connsiteX10"/>
              <a:gd fmla="*/ 2553483 h 2737024" name="connsiteY10"/>
              <a:gd fmla="*/ 0 w 2655784" name="connsiteX11"/>
              <a:gd fmla="*/ 183541 h 2737024" name="connsiteY11"/>
              <a:gd fmla="*/ 183541 w 2655784" name="connsiteX12"/>
              <a:gd fmla="*/ 0 h 2737024" name="connsiteY12"/>
              <a:gd fmla="*/ 607812 w 2655784" name="connsiteX0-1"/>
              <a:gd fmla="*/ 151879 h 2737024" name="connsiteY0-2"/>
              <a:gd fmla="*/ 2047972 w 2655784" name="connsiteX1-3"/>
              <a:gd fmla="*/ 151879 h 2737024" name="connsiteY1-4"/>
              <a:gd fmla="*/ 2047972 w 2655784" name="connsiteX2-5"/>
              <a:gd fmla="*/ 0 h 2737024" name="connsiteY2-6"/>
              <a:gd fmla="*/ 2472243 w 2655784" name="connsiteX3-7"/>
              <a:gd fmla="*/ 0 h 2737024" name="connsiteY3-8"/>
              <a:gd fmla="*/ 2655784 w 2655784" name="connsiteX4-9"/>
              <a:gd fmla="*/ 183541 h 2737024" name="connsiteY4-10"/>
              <a:gd fmla="*/ 2655784 w 2655784" name="connsiteX5-11"/>
              <a:gd fmla="*/ 2553483 h 2737024" name="connsiteY5-12"/>
              <a:gd fmla="*/ 2472243 w 2655784" name="connsiteX6-13"/>
              <a:gd fmla="*/ 2737024 h 2737024" name="connsiteY6-14"/>
              <a:gd fmla="*/ 183541 w 2655784" name="connsiteX7-15"/>
              <a:gd fmla="*/ 2737024 h 2737024" name="connsiteY7-16"/>
              <a:gd fmla="*/ 0 w 2655784" name="connsiteX8-17"/>
              <a:gd fmla="*/ 2553483 h 2737024" name="connsiteY8-18"/>
              <a:gd fmla="*/ 0 w 2655784" name="connsiteX9-19"/>
              <a:gd fmla="*/ 183541 h 2737024" name="connsiteY9-20"/>
              <a:gd fmla="*/ 183541 w 2655784" name="connsiteX10-21"/>
              <a:gd fmla="*/ 0 h 2737024" name="connsiteY10-22"/>
              <a:gd fmla="*/ 607812 w 2655784" name="connsiteX11-23"/>
              <a:gd fmla="*/ 0 h 2737024" name="connsiteY11-24"/>
              <a:gd fmla="*/ 699252 w 2655784" name="connsiteX12-25"/>
              <a:gd fmla="*/ 243319 h 2737024" name="connsiteY12-26"/>
              <a:gd fmla="*/ 607812 w 2655784" name="connsiteX0-27"/>
              <a:gd fmla="*/ 151879 h 2737024" name="connsiteY0-28"/>
              <a:gd fmla="*/ 2047972 w 2655784" name="connsiteX1-29"/>
              <a:gd fmla="*/ 151879 h 2737024" name="connsiteY1-30"/>
              <a:gd fmla="*/ 2047972 w 2655784" name="connsiteX2-31"/>
              <a:gd fmla="*/ 0 h 2737024" name="connsiteY2-32"/>
              <a:gd fmla="*/ 2472243 w 2655784" name="connsiteX3-33"/>
              <a:gd fmla="*/ 0 h 2737024" name="connsiteY3-34"/>
              <a:gd fmla="*/ 2655784 w 2655784" name="connsiteX4-35"/>
              <a:gd fmla="*/ 183541 h 2737024" name="connsiteY4-36"/>
              <a:gd fmla="*/ 2655784 w 2655784" name="connsiteX5-37"/>
              <a:gd fmla="*/ 2553483 h 2737024" name="connsiteY5-38"/>
              <a:gd fmla="*/ 2472243 w 2655784" name="connsiteX6-39"/>
              <a:gd fmla="*/ 2737024 h 2737024" name="connsiteY6-40"/>
              <a:gd fmla="*/ 183541 w 2655784" name="connsiteX7-41"/>
              <a:gd fmla="*/ 2737024 h 2737024" name="connsiteY7-42"/>
              <a:gd fmla="*/ 0 w 2655784" name="connsiteX8-43"/>
              <a:gd fmla="*/ 2553483 h 2737024" name="connsiteY8-44"/>
              <a:gd fmla="*/ 0 w 2655784" name="connsiteX9-45"/>
              <a:gd fmla="*/ 183541 h 2737024" name="connsiteY9-46"/>
              <a:gd fmla="*/ 183541 w 2655784" name="connsiteX10-47"/>
              <a:gd fmla="*/ 0 h 2737024" name="connsiteY10-48"/>
              <a:gd fmla="*/ 607812 w 2655784" name="connsiteX11-49"/>
              <a:gd fmla="*/ 0 h 2737024" name="connsiteY11-50"/>
              <a:gd fmla="*/ 2047972 w 2655784" name="connsiteX0-51"/>
              <a:gd fmla="*/ 151879 h 2737024" name="connsiteY0-52"/>
              <a:gd fmla="*/ 2047972 w 2655784" name="connsiteX1-53"/>
              <a:gd fmla="*/ 0 h 2737024" name="connsiteY1-54"/>
              <a:gd fmla="*/ 2472243 w 2655784" name="connsiteX2-55"/>
              <a:gd fmla="*/ 0 h 2737024" name="connsiteY2-56"/>
              <a:gd fmla="*/ 2655784 w 2655784" name="connsiteX3-57"/>
              <a:gd fmla="*/ 183541 h 2737024" name="connsiteY3-58"/>
              <a:gd fmla="*/ 2655784 w 2655784" name="connsiteX4-59"/>
              <a:gd fmla="*/ 2553483 h 2737024" name="connsiteY4-60"/>
              <a:gd fmla="*/ 2472243 w 2655784" name="connsiteX5-61"/>
              <a:gd fmla="*/ 2737024 h 2737024" name="connsiteY5-62"/>
              <a:gd fmla="*/ 183541 w 2655784" name="connsiteX6-63"/>
              <a:gd fmla="*/ 2737024 h 2737024" name="connsiteY6-64"/>
              <a:gd fmla="*/ 0 w 2655784" name="connsiteX7-65"/>
              <a:gd fmla="*/ 2553483 h 2737024" name="connsiteY7-66"/>
              <a:gd fmla="*/ 0 w 2655784" name="connsiteX8-67"/>
              <a:gd fmla="*/ 183541 h 2737024" name="connsiteY8-68"/>
              <a:gd fmla="*/ 183541 w 2655784" name="connsiteX9-69"/>
              <a:gd fmla="*/ 0 h 2737024" name="connsiteY9-70"/>
              <a:gd fmla="*/ 607812 w 2655784" name="connsiteX10-71"/>
              <a:gd fmla="*/ 0 h 2737024" name="connsiteY10-72"/>
              <a:gd fmla="*/ 2047972 w 2655784" name="connsiteX0-73"/>
              <a:gd fmla="*/ 0 h 2737024" name="connsiteY0-74"/>
              <a:gd fmla="*/ 2472243 w 2655784" name="connsiteX1-75"/>
              <a:gd fmla="*/ 0 h 2737024" name="connsiteY1-76"/>
              <a:gd fmla="*/ 2655784 w 2655784" name="connsiteX2-77"/>
              <a:gd fmla="*/ 183541 h 2737024" name="connsiteY2-78"/>
              <a:gd fmla="*/ 2655784 w 2655784" name="connsiteX3-79"/>
              <a:gd fmla="*/ 2553483 h 2737024" name="connsiteY3-80"/>
              <a:gd fmla="*/ 2472243 w 2655784" name="connsiteX4-81"/>
              <a:gd fmla="*/ 2737024 h 2737024" name="connsiteY4-82"/>
              <a:gd fmla="*/ 183541 w 2655784" name="connsiteX5-83"/>
              <a:gd fmla="*/ 2737024 h 2737024" name="connsiteY5-84"/>
              <a:gd fmla="*/ 0 w 2655784" name="connsiteX6-85"/>
              <a:gd fmla="*/ 2553483 h 2737024" name="connsiteY6-86"/>
              <a:gd fmla="*/ 0 w 2655784" name="connsiteX7-87"/>
              <a:gd fmla="*/ 183541 h 2737024" name="connsiteY7-88"/>
              <a:gd fmla="*/ 183541 w 2655784" name="connsiteX8-89"/>
              <a:gd fmla="*/ 0 h 2737024" name="connsiteY8-90"/>
              <a:gd fmla="*/ 607812 w 2655784" name="connsiteX9-91"/>
              <a:gd fmla="*/ 0 h 2737024" name="connsiteY9-92"/>
            </a:gdLst>
            <a:cxnLst>
              <a:cxn ang="0">
                <a:pos x="connsiteX0-73" y="connsiteY0-74"/>
              </a:cxn>
              <a:cxn ang="0">
                <a:pos x="connsiteX1-75" y="connsiteY1-76"/>
              </a:cxn>
              <a:cxn ang="0">
                <a:pos x="connsiteX2-77" y="connsiteY2-78"/>
              </a:cxn>
              <a:cxn ang="0">
                <a:pos x="connsiteX3-79" y="connsiteY3-80"/>
              </a:cxn>
              <a:cxn ang="0">
                <a:pos x="connsiteX4-81" y="connsiteY4-82"/>
              </a:cxn>
              <a:cxn ang="0">
                <a:pos x="connsiteX5-83" y="connsiteY5-84"/>
              </a:cxn>
              <a:cxn ang="0">
                <a:pos x="connsiteX6-85" y="connsiteY6-86"/>
              </a:cxn>
              <a:cxn ang="0">
                <a:pos x="connsiteX7-87" y="connsiteY7-88"/>
              </a:cxn>
              <a:cxn ang="0">
                <a:pos x="connsiteX8-89" y="connsiteY8-90"/>
              </a:cxn>
              <a:cxn ang="0">
                <a:pos x="connsiteX9-91" y="connsiteY9-92"/>
              </a:cxn>
            </a:cxnLst>
            <a:rect b="b" l="l" r="r" t="t"/>
            <a:pathLst>
              <a:path h="2737024" w="2655784">
                <a:moveTo>
                  <a:pt x="2047972" y="0"/>
                </a:moveTo>
                <a:lnTo>
                  <a:pt x="2472243" y="0"/>
                </a:lnTo>
                <a:cubicBezTo>
                  <a:pt x="2573610" y="0"/>
                  <a:pt x="2655784" y="82174"/>
                  <a:pt x="2655784" y="183541"/>
                </a:cubicBezTo>
                <a:lnTo>
                  <a:pt x="2655784" y="2553483"/>
                </a:lnTo>
                <a:cubicBezTo>
                  <a:pt x="2655784" y="2654850"/>
                  <a:pt x="2573610" y="2737024"/>
                  <a:pt x="2472243" y="2737024"/>
                </a:cubicBezTo>
                <a:lnTo>
                  <a:pt x="183541" y="2737024"/>
                </a:lnTo>
                <a:cubicBezTo>
                  <a:pt x="82174" y="2737024"/>
                  <a:pt x="0" y="2654850"/>
                  <a:pt x="0" y="2553483"/>
                </a:cubicBezTo>
                <a:lnTo>
                  <a:pt x="0" y="183541"/>
                </a:lnTo>
                <a:cubicBezTo>
                  <a:pt x="0" y="82174"/>
                  <a:pt x="82174" y="0"/>
                  <a:pt x="183541" y="0"/>
                </a:cubicBezTo>
                <a:lnTo>
                  <a:pt x="607812" y="0"/>
                </a:lnTo>
              </a:path>
            </a:pathLst>
          </a:custGeom>
          <a:noFill/>
          <a:ln w="9525">
            <a:solidFill>
              <a:schemeClr val="accent3"/>
            </a:solidFill>
            <a:prstDash val="solid"/>
            <a:round/>
            <a:headEnd len="sm" type="oval" w="sm"/>
            <a:tailEnd len="sm" type="oval" w="sm"/>
          </a:ln>
          <a:effectLst>
            <a:outerShdw algn="tl" blurRad="101600" dir="2700000" dist="38100" rotWithShape="0">
              <a:schemeClr val="bg1">
                <a:lumMod val="50000"/>
                <a:alpha val="40000"/>
              </a:schemeClr>
            </a:outerShdw>
          </a:effectLst>
        </p:spPr>
        <p:txBody>
          <a:bodyPr anchor="ctr"/>
          <a:lstStyle/>
          <a:p>
            <a:pPr>
              <a:defRPr/>
            </a:pPr>
            <a:endParaRPr altLang="en-US" kern="0" lang="zh-CN" sz="2400">
              <a:solidFill>
                <a:sysClr lastClr="000000" val="windowText"/>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9" name="圆角矩形 18"/>
          <p:cNvSpPr/>
          <p:nvPr/>
        </p:nvSpPr>
        <p:spPr>
          <a:xfrm>
            <a:off x="8423904" y="2653341"/>
            <a:ext cx="3071283" cy="1919816"/>
          </a:xfrm>
          <a:prstGeom prst="roundRect">
            <a:avLst>
              <a:gd fmla="val 10671" name="adj"/>
            </a:avLst>
          </a:prstGeom>
          <a:blipFill dpi="0" rotWithShape="1">
            <a:blip r:embed="rId3">
              <a:extLst>
                <a:ext uri="{28A0092B-C50C-407E-A947-70E740481C1C}">
                  <a14:useLocalDpi val="0"/>
                </a:ext>
              </a:extLst>
            </a:blip>
            <a:stretch>
              <a:fillRect/>
            </a:stretch>
          </a:blipFill>
          <a:ln w="9525">
            <a:solidFill>
              <a:srgbClr val="FDFDFD"/>
            </a:solidFill>
            <a:round/>
          </a:ln>
          <a:effectLst>
            <a:outerShdw algn="t" blurRad="114300" dir="5400000" dist="38100" rotWithShape="0">
              <a:prstClr val="black">
                <a:alpha val="25000"/>
              </a:prstClr>
            </a:outerShdw>
          </a:effectLst>
        </p:spPr>
        <p:txBody>
          <a:bodyPr anchor="ctr" wrap="none"/>
          <a:lstStyle/>
          <a:p>
            <a:pPr>
              <a:defRPr/>
            </a:pPr>
            <a:endParaRPr altLang="en-US" kern="0" lang="zh-CN" sz="2400">
              <a:solidFill>
                <a:sysClr lastClr="000000" val="windowText"/>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0" name="文本框 42"/>
          <p:cNvSpPr txBox="1"/>
          <p:nvPr/>
        </p:nvSpPr>
        <p:spPr>
          <a:xfrm>
            <a:off x="8999636" y="1988841"/>
            <a:ext cx="1919816" cy="416509"/>
          </a:xfrm>
          <a:prstGeom prst="rect">
            <a:avLst/>
          </a:prstGeom>
          <a:noFill/>
        </p:spPr>
        <p:txBody>
          <a:bodyPr>
            <a:spAutoFit/>
          </a:bodyPr>
          <a:lstStyle/>
          <a:p>
            <a:pPr>
              <a:defRPr/>
            </a:pPr>
            <a:r>
              <a:rPr altLang="en-US" lang="zh-CN" sz="2133">
                <a:solidFill>
                  <a:schemeClr val="bg1"/>
                </a:solidFill>
                <a:latin charset="-122" panose="020b0503020204020204" pitchFamily="34" typeface="微软雅黑"/>
                <a:ea charset="-122" panose="020b0503020204020204" pitchFamily="34" typeface="微软雅黑"/>
                <a:sym charset="-122" panose="02010601030101010101" pitchFamily="2" typeface="FZHei-B01S"/>
              </a:rPr>
              <a:t>请输入子标题</a:t>
            </a:r>
          </a:p>
        </p:txBody>
      </p:sp>
      <p:sp>
        <p:nvSpPr>
          <p:cNvPr id="21" name="文本框 43"/>
          <p:cNvSpPr txBox="1"/>
          <p:nvPr/>
        </p:nvSpPr>
        <p:spPr>
          <a:xfrm>
            <a:off x="8739288" y="4742491"/>
            <a:ext cx="2442633" cy="969264"/>
          </a:xfrm>
          <a:prstGeom prst="rect">
            <a:avLst/>
          </a:prstGeom>
          <a:noFill/>
        </p:spPr>
        <p:txBody>
          <a:bodyPr>
            <a:spAutoFit/>
          </a:bodyPr>
          <a:lstStyle/>
          <a:p>
            <a:pPr algn="dist">
              <a:lnSpc>
                <a:spcPct val="120000"/>
              </a:lnSpc>
              <a:defRPr/>
            </a:pPr>
            <a:r>
              <a:rPr altLang="en-US"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请输入文本请输入文本请输入文本请输入文本</a:t>
            </a:r>
          </a:p>
          <a:p>
            <a:pPr algn="dist">
              <a:lnSpc>
                <a:spcPct val="120000"/>
              </a:lnSpc>
              <a:defRPr/>
            </a:pPr>
            <a:r>
              <a:rPr altLang="en-US" lang="zh-CN" sz="16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请输入文本请输入文本</a:t>
            </a:r>
          </a:p>
        </p:txBody>
      </p:sp>
      <p:sp>
        <p:nvSpPr>
          <p:cNvPr id="22" name="矩形 21">
            <a:extLst>
              <a:ext uri="{FF2B5EF4-FFF2-40B4-BE49-F238E27FC236}">
                <a16:creationId xmlns:a16="http://schemas.microsoft.com/office/drawing/2014/main" id="{767BF7E2-4FC3-4AA0-9C6F-BFBA4549E47F}"/>
              </a:ext>
            </a:extLst>
          </p:cNvPr>
          <p:cNvSpPr/>
          <p:nvPr/>
        </p:nvSpPr>
        <p:spPr>
          <a:xfrm>
            <a:off x="1106843" y="177474"/>
            <a:ext cx="2356025" cy="457200"/>
          </a:xfrm>
          <a:prstGeom prst="rect">
            <a:avLst/>
          </a:prstGeom>
        </p:spPr>
        <p:txBody>
          <a:bodyPr wrap="square">
            <a:spAutoFit/>
          </a:bodyPr>
          <a:lstStyle/>
          <a:p>
            <a:pPr algn="dist"/>
            <a:r>
              <a:rPr altLang="en-US" kern="100" lang="zh-CN" sz="2400">
                <a:solidFill>
                  <a:schemeClr val="bg1"/>
                </a:solidFill>
                <a:latin charset="-122" panose="020b0503020204020204" pitchFamily="34" typeface="微软雅黑"/>
                <a:ea charset="-122" panose="020b0503020204020204" pitchFamily="34" typeface="微软雅黑"/>
                <a:cs charset="0" panose="02020603050405020304" pitchFamily="18" typeface="Times New Roman"/>
                <a:sym charset="-122" panose="02010601030101010101" pitchFamily="2" typeface="FZHei-B01S"/>
              </a:rPr>
              <a:t>输入你的标题</a:t>
            </a:r>
          </a:p>
        </p:txBody>
      </p:sp>
      <p:cxnSp>
        <p:nvCxnSpPr>
          <p:cNvPr id="23" name="直接连接符 22">
            <a:extLst>
              <a:ext uri="{FF2B5EF4-FFF2-40B4-BE49-F238E27FC236}">
                <a16:creationId xmlns:a16="http://schemas.microsoft.com/office/drawing/2014/main" id="{79AA4313-13DE-4435-A4C2-DC8E6A202AEB}"/>
              </a:ext>
            </a:extLst>
          </p:cNvPr>
          <p:cNvCxnSpPr/>
          <p:nvPr/>
        </p:nvCxnSpPr>
        <p:spPr>
          <a:xfrm>
            <a:off x="0" y="408306"/>
            <a:ext cx="812801"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4" name="椭圆 23">
            <a:extLst>
              <a:ext uri="{FF2B5EF4-FFF2-40B4-BE49-F238E27FC236}">
                <a16:creationId xmlns:a16="http://schemas.microsoft.com/office/drawing/2014/main" id="{7221F693-3433-451C-AA79-92C95887A7A2}"/>
              </a:ext>
            </a:extLst>
          </p:cNvPr>
          <p:cNvSpPr/>
          <p:nvPr/>
        </p:nvSpPr>
        <p:spPr>
          <a:xfrm>
            <a:off x="812801" y="328296"/>
            <a:ext cx="160020" cy="16002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a:latin charset="-122" panose="020b0503020204020204" pitchFamily="34" typeface="微软雅黑"/>
              <a:ea charset="-122" panose="020b0503020204020204" pitchFamily="34" typeface="微软雅黑"/>
              <a:sym charset="-122" panose="02010601030101010101" pitchFamily="2" typeface="FZHei-B01S"/>
            </a:endParaRPr>
          </a:p>
        </p:txBody>
      </p:sp>
    </p:spTree>
    <p:extLst>
      <p:ext uri="{BB962C8B-B14F-4D97-AF65-F5344CB8AC3E}">
        <p14:creationId val="1042040464"/>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1" presetSubtype="1">
                                  <p:stCondLst>
                                    <p:cond delay="0"/>
                                  </p:stCondLst>
                                  <p:childTnLst>
                                    <p:set>
                                      <p:cBhvr>
                                        <p:cTn dur="1" fill="hold" id="6">
                                          <p:stCondLst>
                                            <p:cond delay="0"/>
                                          </p:stCondLst>
                                        </p:cTn>
                                        <p:tgtEl>
                                          <p:spTgt spid="10"/>
                                        </p:tgtEl>
                                        <p:attrNameLst>
                                          <p:attrName>style.visibility</p:attrName>
                                        </p:attrNameLst>
                                      </p:cBhvr>
                                      <p:to>
                                        <p:strVal val="visible"/>
                                      </p:to>
                                    </p:set>
                                    <p:animEffect filter="wheel(1)" transition="in">
                                      <p:cBhvr>
                                        <p:cTn dur="2000" id="7"/>
                                        <p:tgtEl>
                                          <p:spTgt spid="10"/>
                                        </p:tgtEl>
                                      </p:cBhvr>
                                    </p:animEffect>
                                  </p:childTnLst>
                                </p:cTn>
                              </p:par>
                            </p:childTnLst>
                          </p:cTn>
                        </p:par>
                        <p:par>
                          <p:cTn fill="hold" id="8" nodeType="afterGroup">
                            <p:stCondLst>
                              <p:cond delay="2000"/>
                            </p:stCondLst>
                            <p:childTnLst>
                              <p:par>
                                <p:cTn fill="hold" grpId="0" id="9" nodeType="afterEffect" presetClass="entr" presetID="22" presetSubtype="8">
                                  <p:stCondLst>
                                    <p:cond delay="0"/>
                                  </p:stCondLst>
                                  <p:childTnLst>
                                    <p:set>
                                      <p:cBhvr>
                                        <p:cTn dur="1" fill="hold" id="10">
                                          <p:stCondLst>
                                            <p:cond delay="0"/>
                                          </p:stCondLst>
                                        </p:cTn>
                                        <p:tgtEl>
                                          <p:spTgt spid="12"/>
                                        </p:tgtEl>
                                        <p:attrNameLst>
                                          <p:attrName>style.visibility</p:attrName>
                                        </p:attrNameLst>
                                      </p:cBhvr>
                                      <p:to>
                                        <p:strVal val="visible"/>
                                      </p:to>
                                    </p:set>
                                    <p:animEffect filter="wipe(left)" transition="in">
                                      <p:cBhvr>
                                        <p:cTn dur="500" id="11"/>
                                        <p:tgtEl>
                                          <p:spTgt spid="12"/>
                                        </p:tgtEl>
                                      </p:cBhvr>
                                    </p:animEffect>
                                  </p:childTnLst>
                                </p:cTn>
                              </p:par>
                            </p:childTnLst>
                          </p:cTn>
                        </p:par>
                        <p:par>
                          <p:cTn fill="hold" id="12" nodeType="afterGroup">
                            <p:stCondLst>
                              <p:cond delay="2500"/>
                            </p:stCondLst>
                            <p:childTnLst>
                              <p:par>
                                <p:cTn fill="hold" grpId="0" id="13" nodeType="afterEffect" presetClass="entr" presetID="42" presetSubtype="0">
                                  <p:stCondLst>
                                    <p:cond delay="0"/>
                                  </p:stCondLst>
                                  <p:childTnLst>
                                    <p:set>
                                      <p:cBhvr>
                                        <p:cTn dur="1" fill="hold" id="14">
                                          <p:stCondLst>
                                            <p:cond delay="0"/>
                                          </p:stCondLst>
                                        </p:cTn>
                                        <p:tgtEl>
                                          <p:spTgt spid="11"/>
                                        </p:tgtEl>
                                        <p:attrNameLst>
                                          <p:attrName>style.visibility</p:attrName>
                                        </p:attrNameLst>
                                      </p:cBhvr>
                                      <p:to>
                                        <p:strVal val="visible"/>
                                      </p:to>
                                    </p:set>
                                    <p:animEffect filter="fade" transition="in">
                                      <p:cBhvr>
                                        <p:cTn dur="1000" id="15"/>
                                        <p:tgtEl>
                                          <p:spTgt spid="11"/>
                                        </p:tgtEl>
                                      </p:cBhvr>
                                    </p:animEffect>
                                    <p:anim calcmode="lin" valueType="num">
                                      <p:cBhvr>
                                        <p:cTn dur="1000" fill="hold" id="16"/>
                                        <p:tgtEl>
                                          <p:spTgt spid="11"/>
                                        </p:tgtEl>
                                        <p:attrNameLst>
                                          <p:attrName>ppt_x</p:attrName>
                                        </p:attrNameLst>
                                      </p:cBhvr>
                                      <p:tavLst>
                                        <p:tav tm="0">
                                          <p:val>
                                            <p:strVal val="#ppt_x"/>
                                          </p:val>
                                        </p:tav>
                                        <p:tav tm="100000">
                                          <p:val>
                                            <p:strVal val="#ppt_x"/>
                                          </p:val>
                                        </p:tav>
                                      </p:tavLst>
                                    </p:anim>
                                    <p:anim calcmode="lin" valueType="num">
                                      <p:cBhvr>
                                        <p:cTn dur="1000" fill="hold" id="17"/>
                                        <p:tgtEl>
                                          <p:spTgt spid="11"/>
                                        </p:tgtEl>
                                        <p:attrNameLst>
                                          <p:attrName>ppt_y</p:attrName>
                                        </p:attrNameLst>
                                      </p:cBhvr>
                                      <p:tavLst>
                                        <p:tav tm="0">
                                          <p:val>
                                            <p:strVal val="#ppt_y+.1"/>
                                          </p:val>
                                        </p:tav>
                                        <p:tav tm="100000">
                                          <p:val>
                                            <p:strVal val="#ppt_y"/>
                                          </p:val>
                                        </p:tav>
                                      </p:tavLst>
                                    </p:anim>
                                  </p:childTnLst>
                                </p:cTn>
                              </p:par>
                              <p:par>
                                <p:cTn fill="hold" grpId="0" id="18" nodeType="withEffect" presetClass="entr" presetID="42" presetSubtype="0">
                                  <p:stCondLst>
                                    <p:cond delay="0"/>
                                  </p:stCondLst>
                                  <p:childTnLst>
                                    <p:set>
                                      <p:cBhvr>
                                        <p:cTn dur="1" fill="hold" id="19">
                                          <p:stCondLst>
                                            <p:cond delay="0"/>
                                          </p:stCondLst>
                                        </p:cTn>
                                        <p:tgtEl>
                                          <p:spTgt spid="13"/>
                                        </p:tgtEl>
                                        <p:attrNameLst>
                                          <p:attrName>style.visibility</p:attrName>
                                        </p:attrNameLst>
                                      </p:cBhvr>
                                      <p:to>
                                        <p:strVal val="visible"/>
                                      </p:to>
                                    </p:set>
                                    <p:animEffect filter="fade" transition="in">
                                      <p:cBhvr>
                                        <p:cTn dur="1000" id="20"/>
                                        <p:tgtEl>
                                          <p:spTgt spid="13"/>
                                        </p:tgtEl>
                                      </p:cBhvr>
                                    </p:animEffect>
                                    <p:anim calcmode="lin" valueType="num">
                                      <p:cBhvr>
                                        <p:cTn dur="1000" fill="hold" id="21"/>
                                        <p:tgtEl>
                                          <p:spTgt spid="13"/>
                                        </p:tgtEl>
                                        <p:attrNameLst>
                                          <p:attrName>ppt_x</p:attrName>
                                        </p:attrNameLst>
                                      </p:cBhvr>
                                      <p:tavLst>
                                        <p:tav tm="0">
                                          <p:val>
                                            <p:strVal val="#ppt_x"/>
                                          </p:val>
                                        </p:tav>
                                        <p:tav tm="100000">
                                          <p:val>
                                            <p:strVal val="#ppt_x"/>
                                          </p:val>
                                        </p:tav>
                                      </p:tavLst>
                                    </p:anim>
                                    <p:anim calcmode="lin" valueType="num">
                                      <p:cBhvr>
                                        <p:cTn dur="1000" fill="hold" id="22"/>
                                        <p:tgtEl>
                                          <p:spTgt spid="13"/>
                                        </p:tgtEl>
                                        <p:attrNameLst>
                                          <p:attrName>ppt_y</p:attrName>
                                        </p:attrNameLst>
                                      </p:cBhvr>
                                      <p:tavLst>
                                        <p:tav tm="0">
                                          <p:val>
                                            <p:strVal val="#ppt_y+.1"/>
                                          </p:val>
                                        </p:tav>
                                        <p:tav tm="100000">
                                          <p:val>
                                            <p:strVal val="#ppt_y"/>
                                          </p:val>
                                        </p:tav>
                                      </p:tavLst>
                                    </p:anim>
                                  </p:childTnLst>
                                </p:cTn>
                              </p:par>
                            </p:childTnLst>
                          </p:cTn>
                        </p:par>
                        <p:par>
                          <p:cTn fill="hold" id="23" nodeType="afterGroup">
                            <p:stCondLst>
                              <p:cond delay="3500"/>
                            </p:stCondLst>
                            <p:childTnLst>
                              <p:par>
                                <p:cTn fill="hold" grpId="0" id="24" nodeType="afterEffect" presetClass="entr" presetID="21" presetSubtype="1">
                                  <p:stCondLst>
                                    <p:cond delay="0"/>
                                  </p:stCondLst>
                                  <p:childTnLst>
                                    <p:set>
                                      <p:cBhvr>
                                        <p:cTn dur="1" fill="hold" id="25">
                                          <p:stCondLst>
                                            <p:cond delay="0"/>
                                          </p:stCondLst>
                                        </p:cTn>
                                        <p:tgtEl>
                                          <p:spTgt spid="14"/>
                                        </p:tgtEl>
                                        <p:attrNameLst>
                                          <p:attrName>style.visibility</p:attrName>
                                        </p:attrNameLst>
                                      </p:cBhvr>
                                      <p:to>
                                        <p:strVal val="visible"/>
                                      </p:to>
                                    </p:set>
                                    <p:animEffect filter="wheel(1)" transition="in">
                                      <p:cBhvr>
                                        <p:cTn dur="2000" id="26"/>
                                        <p:tgtEl>
                                          <p:spTgt spid="14"/>
                                        </p:tgtEl>
                                      </p:cBhvr>
                                    </p:animEffect>
                                  </p:childTnLst>
                                </p:cTn>
                              </p:par>
                            </p:childTnLst>
                          </p:cTn>
                        </p:par>
                        <p:par>
                          <p:cTn fill="hold" id="27" nodeType="afterGroup">
                            <p:stCondLst>
                              <p:cond delay="5500"/>
                            </p:stCondLst>
                            <p:childTnLst>
                              <p:par>
                                <p:cTn fill="hold" grpId="0" id="28" nodeType="afterEffect" presetClass="entr" presetID="22" presetSubtype="8">
                                  <p:stCondLst>
                                    <p:cond delay="0"/>
                                  </p:stCondLst>
                                  <p:childTnLst>
                                    <p:set>
                                      <p:cBhvr>
                                        <p:cTn dur="1" fill="hold" id="29">
                                          <p:stCondLst>
                                            <p:cond delay="0"/>
                                          </p:stCondLst>
                                        </p:cTn>
                                        <p:tgtEl>
                                          <p:spTgt spid="16"/>
                                        </p:tgtEl>
                                        <p:attrNameLst>
                                          <p:attrName>style.visibility</p:attrName>
                                        </p:attrNameLst>
                                      </p:cBhvr>
                                      <p:to>
                                        <p:strVal val="visible"/>
                                      </p:to>
                                    </p:set>
                                    <p:animEffect filter="wipe(left)" transition="in">
                                      <p:cBhvr>
                                        <p:cTn dur="500" id="30"/>
                                        <p:tgtEl>
                                          <p:spTgt spid="16"/>
                                        </p:tgtEl>
                                      </p:cBhvr>
                                    </p:animEffect>
                                  </p:childTnLst>
                                </p:cTn>
                              </p:par>
                            </p:childTnLst>
                          </p:cTn>
                        </p:par>
                        <p:par>
                          <p:cTn fill="hold" id="31" nodeType="afterGroup">
                            <p:stCondLst>
                              <p:cond delay="6000"/>
                            </p:stCondLst>
                            <p:childTnLst>
                              <p:par>
                                <p:cTn fill="hold" grpId="0" id="32" nodeType="afterEffect" presetClass="entr" presetID="42" presetSubtype="0">
                                  <p:stCondLst>
                                    <p:cond delay="0"/>
                                  </p:stCondLst>
                                  <p:childTnLst>
                                    <p:set>
                                      <p:cBhvr>
                                        <p:cTn dur="1" fill="hold" id="33">
                                          <p:stCondLst>
                                            <p:cond delay="0"/>
                                          </p:stCondLst>
                                        </p:cTn>
                                        <p:tgtEl>
                                          <p:spTgt spid="15"/>
                                        </p:tgtEl>
                                        <p:attrNameLst>
                                          <p:attrName>style.visibility</p:attrName>
                                        </p:attrNameLst>
                                      </p:cBhvr>
                                      <p:to>
                                        <p:strVal val="visible"/>
                                      </p:to>
                                    </p:set>
                                    <p:animEffect filter="fade" transition="in">
                                      <p:cBhvr>
                                        <p:cTn dur="1000" id="34"/>
                                        <p:tgtEl>
                                          <p:spTgt spid="15"/>
                                        </p:tgtEl>
                                      </p:cBhvr>
                                    </p:animEffect>
                                    <p:anim calcmode="lin" valueType="num">
                                      <p:cBhvr>
                                        <p:cTn dur="1000" fill="hold" id="35"/>
                                        <p:tgtEl>
                                          <p:spTgt spid="15"/>
                                        </p:tgtEl>
                                        <p:attrNameLst>
                                          <p:attrName>ppt_x</p:attrName>
                                        </p:attrNameLst>
                                      </p:cBhvr>
                                      <p:tavLst>
                                        <p:tav tm="0">
                                          <p:val>
                                            <p:strVal val="#ppt_x"/>
                                          </p:val>
                                        </p:tav>
                                        <p:tav tm="100000">
                                          <p:val>
                                            <p:strVal val="#ppt_x"/>
                                          </p:val>
                                        </p:tav>
                                      </p:tavLst>
                                    </p:anim>
                                    <p:anim calcmode="lin" valueType="num">
                                      <p:cBhvr>
                                        <p:cTn dur="1000" fill="hold" id="36"/>
                                        <p:tgtEl>
                                          <p:spTgt spid="15"/>
                                        </p:tgtEl>
                                        <p:attrNameLst>
                                          <p:attrName>ppt_y</p:attrName>
                                        </p:attrNameLst>
                                      </p:cBhvr>
                                      <p:tavLst>
                                        <p:tav tm="0">
                                          <p:val>
                                            <p:strVal val="#ppt_y+.1"/>
                                          </p:val>
                                        </p:tav>
                                        <p:tav tm="100000">
                                          <p:val>
                                            <p:strVal val="#ppt_y"/>
                                          </p:val>
                                        </p:tav>
                                      </p:tavLst>
                                    </p:anim>
                                  </p:childTnLst>
                                </p:cTn>
                              </p:par>
                              <p:par>
                                <p:cTn fill="hold" grpId="0" id="37" nodeType="withEffect" presetClass="entr" presetID="42" presetSubtype="0">
                                  <p:stCondLst>
                                    <p:cond delay="0"/>
                                  </p:stCondLst>
                                  <p:childTnLst>
                                    <p:set>
                                      <p:cBhvr>
                                        <p:cTn dur="1" fill="hold" id="38">
                                          <p:stCondLst>
                                            <p:cond delay="0"/>
                                          </p:stCondLst>
                                        </p:cTn>
                                        <p:tgtEl>
                                          <p:spTgt spid="17"/>
                                        </p:tgtEl>
                                        <p:attrNameLst>
                                          <p:attrName>style.visibility</p:attrName>
                                        </p:attrNameLst>
                                      </p:cBhvr>
                                      <p:to>
                                        <p:strVal val="visible"/>
                                      </p:to>
                                    </p:set>
                                    <p:animEffect filter="fade" transition="in">
                                      <p:cBhvr>
                                        <p:cTn dur="1000" id="39"/>
                                        <p:tgtEl>
                                          <p:spTgt spid="17"/>
                                        </p:tgtEl>
                                      </p:cBhvr>
                                    </p:animEffect>
                                    <p:anim calcmode="lin" valueType="num">
                                      <p:cBhvr>
                                        <p:cTn dur="1000" fill="hold" id="40"/>
                                        <p:tgtEl>
                                          <p:spTgt spid="17"/>
                                        </p:tgtEl>
                                        <p:attrNameLst>
                                          <p:attrName>ppt_x</p:attrName>
                                        </p:attrNameLst>
                                      </p:cBhvr>
                                      <p:tavLst>
                                        <p:tav tm="0">
                                          <p:val>
                                            <p:strVal val="#ppt_x"/>
                                          </p:val>
                                        </p:tav>
                                        <p:tav tm="100000">
                                          <p:val>
                                            <p:strVal val="#ppt_x"/>
                                          </p:val>
                                        </p:tav>
                                      </p:tavLst>
                                    </p:anim>
                                    <p:anim calcmode="lin" valueType="num">
                                      <p:cBhvr>
                                        <p:cTn dur="1000" fill="hold" id="41"/>
                                        <p:tgtEl>
                                          <p:spTgt spid="17"/>
                                        </p:tgtEl>
                                        <p:attrNameLst>
                                          <p:attrName>ppt_y</p:attrName>
                                        </p:attrNameLst>
                                      </p:cBhvr>
                                      <p:tavLst>
                                        <p:tav tm="0">
                                          <p:val>
                                            <p:strVal val="#ppt_y+.1"/>
                                          </p:val>
                                        </p:tav>
                                        <p:tav tm="100000">
                                          <p:val>
                                            <p:strVal val="#ppt_y"/>
                                          </p:val>
                                        </p:tav>
                                      </p:tavLst>
                                    </p:anim>
                                  </p:childTnLst>
                                </p:cTn>
                              </p:par>
                            </p:childTnLst>
                          </p:cTn>
                        </p:par>
                        <p:par>
                          <p:cTn fill="hold" id="42" nodeType="afterGroup">
                            <p:stCondLst>
                              <p:cond delay="7000"/>
                            </p:stCondLst>
                            <p:childTnLst>
                              <p:par>
                                <p:cTn fill="hold" grpId="0" id="43" nodeType="afterEffect" presetClass="entr" presetID="21" presetSubtype="1">
                                  <p:stCondLst>
                                    <p:cond delay="0"/>
                                  </p:stCondLst>
                                  <p:childTnLst>
                                    <p:set>
                                      <p:cBhvr>
                                        <p:cTn dur="1" fill="hold" id="44">
                                          <p:stCondLst>
                                            <p:cond delay="0"/>
                                          </p:stCondLst>
                                        </p:cTn>
                                        <p:tgtEl>
                                          <p:spTgt spid="18"/>
                                        </p:tgtEl>
                                        <p:attrNameLst>
                                          <p:attrName>style.visibility</p:attrName>
                                        </p:attrNameLst>
                                      </p:cBhvr>
                                      <p:to>
                                        <p:strVal val="visible"/>
                                      </p:to>
                                    </p:set>
                                    <p:animEffect filter="wheel(1)" transition="in">
                                      <p:cBhvr>
                                        <p:cTn dur="2000" id="45"/>
                                        <p:tgtEl>
                                          <p:spTgt spid="18"/>
                                        </p:tgtEl>
                                      </p:cBhvr>
                                    </p:animEffect>
                                  </p:childTnLst>
                                </p:cTn>
                              </p:par>
                            </p:childTnLst>
                          </p:cTn>
                        </p:par>
                        <p:par>
                          <p:cTn fill="hold" id="46" nodeType="afterGroup">
                            <p:stCondLst>
                              <p:cond delay="9000"/>
                            </p:stCondLst>
                            <p:childTnLst>
                              <p:par>
                                <p:cTn fill="hold" grpId="0" id="47" nodeType="afterEffect" presetClass="entr" presetID="22" presetSubtype="8">
                                  <p:stCondLst>
                                    <p:cond delay="0"/>
                                  </p:stCondLst>
                                  <p:childTnLst>
                                    <p:set>
                                      <p:cBhvr>
                                        <p:cTn dur="1" fill="hold" id="48">
                                          <p:stCondLst>
                                            <p:cond delay="0"/>
                                          </p:stCondLst>
                                        </p:cTn>
                                        <p:tgtEl>
                                          <p:spTgt spid="20"/>
                                        </p:tgtEl>
                                        <p:attrNameLst>
                                          <p:attrName>style.visibility</p:attrName>
                                        </p:attrNameLst>
                                      </p:cBhvr>
                                      <p:to>
                                        <p:strVal val="visible"/>
                                      </p:to>
                                    </p:set>
                                    <p:animEffect filter="wipe(left)" transition="in">
                                      <p:cBhvr>
                                        <p:cTn dur="500" id="49"/>
                                        <p:tgtEl>
                                          <p:spTgt spid="20"/>
                                        </p:tgtEl>
                                      </p:cBhvr>
                                    </p:animEffect>
                                  </p:childTnLst>
                                </p:cTn>
                              </p:par>
                            </p:childTnLst>
                          </p:cTn>
                        </p:par>
                        <p:par>
                          <p:cTn fill="hold" id="50" nodeType="afterGroup">
                            <p:stCondLst>
                              <p:cond delay="9500"/>
                            </p:stCondLst>
                            <p:childTnLst>
                              <p:par>
                                <p:cTn fill="hold" grpId="0" id="51" nodeType="afterEffect" presetClass="entr" presetID="42" presetSubtype="0">
                                  <p:stCondLst>
                                    <p:cond delay="0"/>
                                  </p:stCondLst>
                                  <p:childTnLst>
                                    <p:set>
                                      <p:cBhvr>
                                        <p:cTn dur="1" fill="hold" id="52">
                                          <p:stCondLst>
                                            <p:cond delay="0"/>
                                          </p:stCondLst>
                                        </p:cTn>
                                        <p:tgtEl>
                                          <p:spTgt spid="19"/>
                                        </p:tgtEl>
                                        <p:attrNameLst>
                                          <p:attrName>style.visibility</p:attrName>
                                        </p:attrNameLst>
                                      </p:cBhvr>
                                      <p:to>
                                        <p:strVal val="visible"/>
                                      </p:to>
                                    </p:set>
                                    <p:animEffect filter="fade" transition="in">
                                      <p:cBhvr>
                                        <p:cTn dur="1000" id="53"/>
                                        <p:tgtEl>
                                          <p:spTgt spid="19"/>
                                        </p:tgtEl>
                                      </p:cBhvr>
                                    </p:animEffect>
                                    <p:anim calcmode="lin" valueType="num">
                                      <p:cBhvr>
                                        <p:cTn dur="1000" fill="hold" id="54"/>
                                        <p:tgtEl>
                                          <p:spTgt spid="19"/>
                                        </p:tgtEl>
                                        <p:attrNameLst>
                                          <p:attrName>ppt_x</p:attrName>
                                        </p:attrNameLst>
                                      </p:cBhvr>
                                      <p:tavLst>
                                        <p:tav tm="0">
                                          <p:val>
                                            <p:strVal val="#ppt_x"/>
                                          </p:val>
                                        </p:tav>
                                        <p:tav tm="100000">
                                          <p:val>
                                            <p:strVal val="#ppt_x"/>
                                          </p:val>
                                        </p:tav>
                                      </p:tavLst>
                                    </p:anim>
                                    <p:anim calcmode="lin" valueType="num">
                                      <p:cBhvr>
                                        <p:cTn dur="1000" fill="hold" id="55"/>
                                        <p:tgtEl>
                                          <p:spTgt spid="19"/>
                                        </p:tgtEl>
                                        <p:attrNameLst>
                                          <p:attrName>ppt_y</p:attrName>
                                        </p:attrNameLst>
                                      </p:cBhvr>
                                      <p:tavLst>
                                        <p:tav tm="0">
                                          <p:val>
                                            <p:strVal val="#ppt_y+.1"/>
                                          </p:val>
                                        </p:tav>
                                        <p:tav tm="100000">
                                          <p:val>
                                            <p:strVal val="#ppt_y"/>
                                          </p:val>
                                        </p:tav>
                                      </p:tavLst>
                                    </p:anim>
                                  </p:childTnLst>
                                </p:cTn>
                              </p:par>
                              <p:par>
                                <p:cTn fill="hold" grpId="0" id="56" nodeType="withEffect" presetClass="entr" presetID="42" presetSubtype="0">
                                  <p:stCondLst>
                                    <p:cond delay="0"/>
                                  </p:stCondLst>
                                  <p:childTnLst>
                                    <p:set>
                                      <p:cBhvr>
                                        <p:cTn dur="1" fill="hold" id="57">
                                          <p:stCondLst>
                                            <p:cond delay="0"/>
                                          </p:stCondLst>
                                        </p:cTn>
                                        <p:tgtEl>
                                          <p:spTgt spid="21"/>
                                        </p:tgtEl>
                                        <p:attrNameLst>
                                          <p:attrName>style.visibility</p:attrName>
                                        </p:attrNameLst>
                                      </p:cBhvr>
                                      <p:to>
                                        <p:strVal val="visible"/>
                                      </p:to>
                                    </p:set>
                                    <p:animEffect filter="fade" transition="in">
                                      <p:cBhvr>
                                        <p:cTn dur="1000" id="58"/>
                                        <p:tgtEl>
                                          <p:spTgt spid="21"/>
                                        </p:tgtEl>
                                      </p:cBhvr>
                                    </p:animEffect>
                                    <p:anim calcmode="lin" valueType="num">
                                      <p:cBhvr>
                                        <p:cTn dur="1000" fill="hold" id="59"/>
                                        <p:tgtEl>
                                          <p:spTgt spid="21"/>
                                        </p:tgtEl>
                                        <p:attrNameLst>
                                          <p:attrName>ppt_x</p:attrName>
                                        </p:attrNameLst>
                                      </p:cBhvr>
                                      <p:tavLst>
                                        <p:tav tm="0">
                                          <p:val>
                                            <p:strVal val="#ppt_x"/>
                                          </p:val>
                                        </p:tav>
                                        <p:tav tm="100000">
                                          <p:val>
                                            <p:strVal val="#ppt_x"/>
                                          </p:val>
                                        </p:tav>
                                      </p:tavLst>
                                    </p:anim>
                                    <p:anim calcmode="lin" valueType="num">
                                      <p:cBhvr>
                                        <p:cTn dur="1000" fill="hold" id="60"/>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P grpId="0" spid="12"/>
      <p:bldP grpId="0" spid="13"/>
      <p:bldP grpId="0" spid="14"/>
      <p:bldP grpId="0" spid="15"/>
      <p:bldP grpId="0" spid="16"/>
      <p:bldP grpId="0" spid="17"/>
      <p:bldP grpId="0" spid="18"/>
      <p:bldP grpId="0" spid="19"/>
      <p:bldP grpId="0" spid="20"/>
      <p:bldP grpId="0" spid="21"/>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矩形 9"/>
          <p:cNvSpPr/>
          <p:nvPr/>
        </p:nvSpPr>
        <p:spPr>
          <a:xfrm rot="18765110">
            <a:off x="1985433" y="2161117"/>
            <a:ext cx="2880784" cy="2880784"/>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19170">
              <a:defRPr/>
            </a:pPr>
            <a:endParaRPr altLang="en-US" lang="zh-CN"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1" name="矩形 10"/>
          <p:cNvSpPr/>
          <p:nvPr/>
        </p:nvSpPr>
        <p:spPr>
          <a:xfrm rot="18765110">
            <a:off x="1410380" y="2161957"/>
            <a:ext cx="2880320" cy="2880320"/>
          </a:xfrm>
          <a:prstGeom prst="rect">
            <a:avLst/>
          </a:prstGeom>
          <a:blipFill dpi="0" rotWithShape="1">
            <a:blip r:embed="rId3">
              <a:extLst>
                <a:ext uri="{28A0092B-C50C-407E-A947-70E740481C1C}">
                  <a14:useLocalDpi val="0"/>
                </a:ext>
              </a:extLst>
            </a:blip>
            <a:stretch>
              <a:fillRect/>
            </a:stretch>
          </a:blip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19170">
              <a:defRPr/>
            </a:pPr>
            <a:endParaRPr altLang="en-US" lang="zh-CN" sz="2400">
              <a:latin charset="-122" panose="020b0503020204020204" pitchFamily="34" typeface="微软雅黑"/>
              <a:ea charset="-122" panose="020b0503020204020204" pitchFamily="34" typeface="微软雅黑"/>
              <a:sym charset="-122" panose="02010601030101010101" pitchFamily="2" typeface="FZHei-B01S"/>
            </a:endParaRPr>
          </a:p>
        </p:txBody>
      </p:sp>
      <p:grpSp>
        <p:nvGrpSpPr>
          <p:cNvPr id="12" name="组合 3"/>
          <p:cNvGrpSpPr/>
          <p:nvPr/>
        </p:nvGrpSpPr>
        <p:grpSpPr>
          <a:xfrm>
            <a:off x="6383867" y="1701803"/>
            <a:ext cx="2556933" cy="478367"/>
            <a:chOff x="4644008" y="1059580"/>
            <a:chExt cx="1917365" cy="360042"/>
          </a:xfrm>
        </p:grpSpPr>
        <p:sp>
          <p:nvSpPr>
            <p:cNvPr id="13" name="矩形 12"/>
            <p:cNvSpPr/>
            <p:nvPr/>
          </p:nvSpPr>
          <p:spPr>
            <a:xfrm>
              <a:off x="4644008" y="1059580"/>
              <a:ext cx="1799911" cy="360042"/>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19170">
                <a:defRPr/>
              </a:pPr>
              <a:endParaRPr altLang="en-US" lang="zh-CN"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4" name="TextBox 129"/>
            <p:cNvSpPr txBox="1"/>
            <p:nvPr/>
          </p:nvSpPr>
          <p:spPr>
            <a:xfrm>
              <a:off x="4644008" y="1080368"/>
              <a:ext cx="1917365" cy="313485"/>
            </a:xfrm>
            <a:prstGeom prst="rect">
              <a:avLst/>
            </a:prstGeom>
            <a:noFill/>
            <a:ln w="9525">
              <a:noFill/>
            </a:ln>
          </p:spPr>
          <p:txBody>
            <a:bodyPr>
              <a:spAutoFit/>
            </a:bodyPr>
            <a:lstStyle>
              <a:lvl1pPr algn="l" fontAlgn="base" indent="-342900" marL="342900" rtl="0">
                <a:spcBef>
                  <a:spcPct val="20000"/>
                </a:spcBef>
                <a:spcAft>
                  <a:spcPct val="0"/>
                </a:spcAft>
                <a:buFont charset="0" panose="020b0604020202020204" pitchFamily="34" typeface="Arial"/>
                <a:buChar char="•"/>
                <a:defRPr kern="1200" sz="3200">
                  <a:solidFill>
                    <a:schemeClr val="tx1"/>
                  </a:solidFill>
                  <a:latin typeface="+mn-lt"/>
                  <a:ea typeface="+mn-ea"/>
                  <a:cs typeface="+mn-cs"/>
                </a:defRPr>
              </a:lvl1pPr>
              <a:lvl2pPr algn="l" fontAlgn="base" indent="-285750" marL="742950" rtl="0">
                <a:spcBef>
                  <a:spcPct val="20000"/>
                </a:spcBef>
                <a:spcAft>
                  <a:spcPct val="0"/>
                </a:spcAft>
                <a:buFont charset="0" panose="020b0604020202020204" pitchFamily="34" typeface="Arial"/>
                <a:buChar char="–"/>
                <a:defRPr kern="1200" sz="2800">
                  <a:solidFill>
                    <a:schemeClr val="tx1"/>
                  </a:solidFill>
                  <a:latin typeface="+mn-lt"/>
                  <a:ea typeface="+mn-ea"/>
                  <a:cs typeface="+mn-cs"/>
                </a:defRPr>
              </a:lvl2pPr>
              <a:lvl3pPr algn="l" fontAlgn="base" indent="-228600" marL="1143000" rtl="0">
                <a:spcBef>
                  <a:spcPct val="20000"/>
                </a:spcBef>
                <a:spcAft>
                  <a:spcPct val="0"/>
                </a:spcAft>
                <a:buFont charset="0" panose="020b0604020202020204" pitchFamily="34" typeface="Arial"/>
                <a:buChar char="•"/>
                <a:defRPr kern="1200" sz="2400">
                  <a:solidFill>
                    <a:schemeClr val="tx1"/>
                  </a:solidFill>
                  <a:latin typeface="+mn-lt"/>
                  <a:ea typeface="+mn-ea"/>
                  <a:cs typeface="+mn-cs"/>
                </a:defRPr>
              </a:lvl3pPr>
              <a:lvl4pPr algn="l" fontAlgn="base" indent="-228600" marL="1600200" rtl="0">
                <a:spcBef>
                  <a:spcPct val="20000"/>
                </a:spcBef>
                <a:spcAft>
                  <a:spcPct val="0"/>
                </a:spcAft>
                <a:buFont charset="0" panose="020b0604020202020204" pitchFamily="34" typeface="Arial"/>
                <a:buChar char="–"/>
                <a:defRPr kern="1200" sz="2000">
                  <a:solidFill>
                    <a:schemeClr val="tx1"/>
                  </a:solidFill>
                  <a:latin typeface="+mn-lt"/>
                  <a:ea typeface="+mn-ea"/>
                  <a:cs typeface="+mn-cs"/>
                </a:defRPr>
              </a:lvl4pPr>
              <a:lvl5pPr algn="l" fontAlgn="base" indent="-228600" marL="2057400" rtl="0">
                <a:spcBef>
                  <a:spcPct val="20000"/>
                </a:spcBef>
                <a:spcAft>
                  <a:spcPct val="0"/>
                </a:spcAft>
                <a:buFont charset="0" panose="020b0604020202020204" pitchFamily="34" typeface="Arial"/>
                <a:buChar char="»"/>
                <a:defRPr kern="1200" sz="2000">
                  <a:solidFill>
                    <a:schemeClr val="tx1"/>
                  </a:solidFill>
                  <a:latin typeface="+mn-lt"/>
                  <a:ea typeface="+mn-ea"/>
                  <a:cs typeface="+mn-cs"/>
                </a:defRPr>
              </a:lvl5pPr>
            </a:lstStyle>
            <a:p>
              <a:pPr indent="0" marL="0">
                <a:spcBef>
                  <a:spcPct val="0"/>
                </a:spcBef>
                <a:buNone/>
              </a:pPr>
              <a:r>
                <a:rPr altLang="en-US" b="1" lang="zh-CN" sz="2133">
                  <a:solidFill>
                    <a:schemeClr val="bg1"/>
                  </a:solidFill>
                  <a:latin charset="-122" panose="020b0503020204020204" pitchFamily="34" typeface="微软雅黑"/>
                  <a:ea charset="-122" panose="020b0503020204020204" pitchFamily="34" typeface="微软雅黑"/>
                  <a:sym charset="-122" panose="02010601030101010101" pitchFamily="2" typeface="FZHei-B01S"/>
                </a:rPr>
                <a:t>单击添加您的标题</a:t>
              </a:r>
            </a:p>
          </p:txBody>
        </p:sp>
      </p:grpSp>
      <p:sp>
        <p:nvSpPr>
          <p:cNvPr id="15" name="矩形 6"/>
          <p:cNvSpPr/>
          <p:nvPr/>
        </p:nvSpPr>
        <p:spPr>
          <a:xfrm>
            <a:off x="6191253" y="2785533"/>
            <a:ext cx="5185833" cy="2343277"/>
          </a:xfrm>
          <a:prstGeom prst="rect">
            <a:avLst/>
          </a:prstGeom>
          <a:noFill/>
          <a:ln w="9525">
            <a:noFill/>
          </a:ln>
        </p:spPr>
        <p:txBody>
          <a:bodyPr>
            <a:spAutoFit/>
          </a:bodyPr>
          <a:lstStyle>
            <a:lvl1pPr algn="l" fontAlgn="base" indent="-342900" marL="342900" rtl="0">
              <a:spcBef>
                <a:spcPct val="20000"/>
              </a:spcBef>
              <a:spcAft>
                <a:spcPct val="0"/>
              </a:spcAft>
              <a:buFont charset="0" panose="020b0604020202020204" pitchFamily="34" typeface="Arial"/>
              <a:buChar char="•"/>
              <a:defRPr kern="1200" sz="3200">
                <a:solidFill>
                  <a:schemeClr val="tx1"/>
                </a:solidFill>
                <a:latin typeface="+mn-lt"/>
                <a:ea typeface="+mn-ea"/>
                <a:cs typeface="+mn-cs"/>
              </a:defRPr>
            </a:lvl1pPr>
            <a:lvl2pPr algn="l" fontAlgn="base" indent="-285750" marL="742950" rtl="0">
              <a:spcBef>
                <a:spcPct val="20000"/>
              </a:spcBef>
              <a:spcAft>
                <a:spcPct val="0"/>
              </a:spcAft>
              <a:buFont charset="0" panose="020b0604020202020204" pitchFamily="34" typeface="Arial"/>
              <a:buChar char="–"/>
              <a:defRPr kern="1200" sz="2800">
                <a:solidFill>
                  <a:schemeClr val="tx1"/>
                </a:solidFill>
                <a:latin typeface="+mn-lt"/>
                <a:ea typeface="+mn-ea"/>
                <a:cs typeface="+mn-cs"/>
              </a:defRPr>
            </a:lvl2pPr>
            <a:lvl3pPr algn="l" fontAlgn="base" indent="-228600" marL="1143000" rtl="0">
              <a:spcBef>
                <a:spcPct val="20000"/>
              </a:spcBef>
              <a:spcAft>
                <a:spcPct val="0"/>
              </a:spcAft>
              <a:buFont charset="0" panose="020b0604020202020204" pitchFamily="34" typeface="Arial"/>
              <a:buChar char="•"/>
              <a:defRPr kern="1200" sz="2400">
                <a:solidFill>
                  <a:schemeClr val="tx1"/>
                </a:solidFill>
                <a:latin typeface="+mn-lt"/>
                <a:ea typeface="+mn-ea"/>
                <a:cs typeface="+mn-cs"/>
              </a:defRPr>
            </a:lvl3pPr>
            <a:lvl4pPr algn="l" fontAlgn="base" indent="-228600" marL="1600200" rtl="0">
              <a:spcBef>
                <a:spcPct val="20000"/>
              </a:spcBef>
              <a:spcAft>
                <a:spcPct val="0"/>
              </a:spcAft>
              <a:buFont charset="0" panose="020b0604020202020204" pitchFamily="34" typeface="Arial"/>
              <a:buChar char="–"/>
              <a:defRPr kern="1200" sz="2000">
                <a:solidFill>
                  <a:schemeClr val="tx1"/>
                </a:solidFill>
                <a:latin typeface="+mn-lt"/>
                <a:ea typeface="+mn-ea"/>
                <a:cs typeface="+mn-cs"/>
              </a:defRPr>
            </a:lvl4pPr>
            <a:lvl5pPr algn="l" fontAlgn="base" indent="-228600" marL="2057400" rtl="0">
              <a:spcBef>
                <a:spcPct val="20000"/>
              </a:spcBef>
              <a:spcAft>
                <a:spcPct val="0"/>
              </a:spcAft>
              <a:buFont charset="0" panose="020b0604020202020204" pitchFamily="34" typeface="Arial"/>
              <a:buChar char="»"/>
              <a:defRPr kern="1200" sz="2000">
                <a:solidFill>
                  <a:schemeClr val="tx1"/>
                </a:solidFill>
                <a:latin typeface="+mn-lt"/>
                <a:ea typeface="+mn-ea"/>
                <a:cs typeface="+mn-cs"/>
              </a:defRPr>
            </a:lvl5pPr>
          </a:lstStyle>
          <a:p>
            <a:pPr indent="0" marL="0">
              <a:lnSpc>
                <a:spcPts val="2533"/>
              </a:lnSpc>
              <a:spcBef>
                <a:spcPct val="0"/>
              </a:spcBef>
              <a:buFont charset="2" panose="05000000000000000000" pitchFamily="2" typeface="Wingdings"/>
              <a:buChar char="n"/>
            </a:pPr>
            <a:r>
              <a:rPr altLang="en-US" lang="zh-CN" sz="1467">
                <a:solidFill>
                  <a:schemeClr val="bg1"/>
                </a:solidFill>
                <a:latin charset="-122" panose="020b0503020204020204" pitchFamily="34" typeface="微软雅黑"/>
                <a:ea charset="-122" panose="020b0503020204020204" pitchFamily="34" typeface="微软雅黑"/>
                <a:sym charset="-122" panose="02010601030101010101" pitchFamily="2" typeface="FZHei-B01S"/>
              </a:rPr>
              <a:t>单击此处添加文本单击此处添加文本单击此处添加文本</a:t>
            </a:r>
          </a:p>
          <a:p>
            <a:pPr indent="0" marL="0">
              <a:lnSpc>
                <a:spcPts val="2533"/>
              </a:lnSpc>
              <a:spcBef>
                <a:spcPct val="0"/>
              </a:spcBef>
              <a:buFont charset="2" panose="05000000000000000000" pitchFamily="2" typeface="Wingdings"/>
              <a:buChar char="n"/>
            </a:pPr>
            <a:endParaRPr altLang="en-US" lang="zh-CN" sz="1467">
              <a:solidFill>
                <a:schemeClr val="bg1"/>
              </a:solidFill>
              <a:latin charset="-122" panose="020b0503020204020204" pitchFamily="34" typeface="微软雅黑"/>
              <a:ea charset="-122" panose="020b0503020204020204" pitchFamily="34" typeface="微软雅黑"/>
              <a:sym charset="-122" panose="02010601030101010101" pitchFamily="2" typeface="FZHei-B01S"/>
            </a:endParaRPr>
          </a:p>
          <a:p>
            <a:pPr indent="0" marL="0">
              <a:lnSpc>
                <a:spcPts val="2533"/>
              </a:lnSpc>
              <a:spcBef>
                <a:spcPct val="0"/>
              </a:spcBef>
              <a:buFont charset="2" panose="05000000000000000000" pitchFamily="2" typeface="Wingdings"/>
              <a:buChar char="n"/>
            </a:pPr>
            <a:r>
              <a:rPr altLang="en-US" lang="zh-CN" sz="1467">
                <a:solidFill>
                  <a:schemeClr val="bg1"/>
                </a:solidFill>
                <a:latin charset="-122" panose="020b0503020204020204" pitchFamily="34" typeface="微软雅黑"/>
                <a:ea charset="-122" panose="020b0503020204020204" pitchFamily="34" typeface="微软雅黑"/>
                <a:sym charset="-122" panose="02010601030101010101" pitchFamily="2" typeface="FZHei-B01S"/>
              </a:rPr>
              <a:t>单击此处添加文本单击此处添加文本单击此处添加文本</a:t>
            </a:r>
          </a:p>
          <a:p>
            <a:pPr indent="0" marL="0">
              <a:lnSpc>
                <a:spcPts val="2533"/>
              </a:lnSpc>
              <a:spcBef>
                <a:spcPct val="0"/>
              </a:spcBef>
              <a:buFont charset="2" panose="05000000000000000000" pitchFamily="2" typeface="Wingdings"/>
              <a:buChar char="n"/>
            </a:pPr>
            <a:endParaRPr altLang="en-US" lang="zh-CN" sz="1467">
              <a:solidFill>
                <a:schemeClr val="bg1"/>
              </a:solidFill>
              <a:latin charset="-122" panose="020b0503020204020204" pitchFamily="34" typeface="微软雅黑"/>
              <a:ea charset="-122" panose="020b0503020204020204" pitchFamily="34" typeface="微软雅黑"/>
              <a:sym charset="-122" panose="02010601030101010101" pitchFamily="2" typeface="FZHei-B01S"/>
            </a:endParaRPr>
          </a:p>
          <a:p>
            <a:pPr indent="0" marL="0">
              <a:lnSpc>
                <a:spcPts val="2533"/>
              </a:lnSpc>
              <a:spcBef>
                <a:spcPct val="0"/>
              </a:spcBef>
              <a:buFont charset="2" panose="05000000000000000000" pitchFamily="2" typeface="Wingdings"/>
              <a:buChar char="n"/>
            </a:pPr>
            <a:r>
              <a:rPr altLang="en-US" lang="zh-CN" sz="1467">
                <a:solidFill>
                  <a:schemeClr val="bg1"/>
                </a:solidFill>
                <a:latin charset="-122" panose="020b0503020204020204" pitchFamily="34" typeface="微软雅黑"/>
                <a:ea charset="-122" panose="020b0503020204020204" pitchFamily="34" typeface="微软雅黑"/>
                <a:sym charset="-122" panose="02010601030101010101" pitchFamily="2" typeface="FZHei-B01S"/>
              </a:rPr>
              <a:t>单击此处添加文本单击此处添加文本单击此处添加文本</a:t>
            </a:r>
          </a:p>
          <a:p>
            <a:pPr indent="0" marL="0">
              <a:lnSpc>
                <a:spcPts val="2533"/>
              </a:lnSpc>
              <a:spcBef>
                <a:spcPct val="0"/>
              </a:spcBef>
              <a:buFont charset="2" panose="05000000000000000000" pitchFamily="2" typeface="Wingdings"/>
              <a:buChar char="n"/>
            </a:pPr>
            <a:endParaRPr altLang="en-US" lang="zh-CN" sz="1467">
              <a:solidFill>
                <a:schemeClr val="bg1"/>
              </a:solidFill>
              <a:latin charset="-122" panose="020b0503020204020204" pitchFamily="34" typeface="微软雅黑"/>
              <a:ea charset="-122" panose="020b0503020204020204" pitchFamily="34" typeface="微软雅黑"/>
              <a:sym charset="-122" panose="02010601030101010101" pitchFamily="2" typeface="FZHei-B01S"/>
            </a:endParaRPr>
          </a:p>
          <a:p>
            <a:pPr indent="0" marL="0">
              <a:lnSpc>
                <a:spcPts val="2533"/>
              </a:lnSpc>
              <a:spcBef>
                <a:spcPct val="0"/>
              </a:spcBef>
              <a:buFont charset="2" panose="05000000000000000000" pitchFamily="2" typeface="Wingdings"/>
              <a:buChar char="n"/>
            </a:pPr>
            <a:r>
              <a:rPr altLang="en-US" lang="zh-CN" sz="1467">
                <a:solidFill>
                  <a:schemeClr val="bg1"/>
                </a:solidFill>
                <a:latin charset="-122" panose="020b0503020204020204" pitchFamily="34" typeface="微软雅黑"/>
                <a:ea charset="-122" panose="020b0503020204020204" pitchFamily="34" typeface="微软雅黑"/>
                <a:sym charset="-122" panose="02010601030101010101" pitchFamily="2" typeface="FZHei-B01S"/>
              </a:rPr>
              <a:t>单击此处添加文本单击此处添加文本单击此处添加文本</a:t>
            </a:r>
          </a:p>
        </p:txBody>
      </p:sp>
      <p:sp>
        <p:nvSpPr>
          <p:cNvPr id="8" name="矩形 7">
            <a:extLst>
              <a:ext uri="{FF2B5EF4-FFF2-40B4-BE49-F238E27FC236}">
                <a16:creationId xmlns:a16="http://schemas.microsoft.com/office/drawing/2014/main" id="{2A017D54-04EE-4DC7-8AD5-4C6F0D11E173}"/>
              </a:ext>
            </a:extLst>
          </p:cNvPr>
          <p:cNvSpPr/>
          <p:nvPr/>
        </p:nvSpPr>
        <p:spPr>
          <a:xfrm>
            <a:off x="1106843" y="177474"/>
            <a:ext cx="2356025" cy="457200"/>
          </a:xfrm>
          <a:prstGeom prst="rect">
            <a:avLst/>
          </a:prstGeom>
        </p:spPr>
        <p:txBody>
          <a:bodyPr wrap="square">
            <a:spAutoFit/>
          </a:bodyPr>
          <a:lstStyle/>
          <a:p>
            <a:pPr algn="dist"/>
            <a:r>
              <a:rPr altLang="en-US" kern="100" lang="zh-CN" sz="2400">
                <a:solidFill>
                  <a:schemeClr val="bg1"/>
                </a:solidFill>
                <a:latin charset="-122" panose="020b0503020204020204" pitchFamily="34" typeface="微软雅黑"/>
                <a:ea charset="-122" panose="020b0503020204020204" pitchFamily="34" typeface="微软雅黑"/>
                <a:cs charset="0" panose="02020603050405020304" pitchFamily="18" typeface="Times New Roman"/>
                <a:sym charset="-122" panose="02010601030101010101" pitchFamily="2" typeface="FZHei-B01S"/>
              </a:rPr>
              <a:t>输入你的标题</a:t>
            </a:r>
          </a:p>
        </p:txBody>
      </p:sp>
      <p:cxnSp>
        <p:nvCxnSpPr>
          <p:cNvPr id="9" name="直接连接符 8">
            <a:extLst>
              <a:ext uri="{FF2B5EF4-FFF2-40B4-BE49-F238E27FC236}">
                <a16:creationId xmlns:a16="http://schemas.microsoft.com/office/drawing/2014/main" id="{85B19FEA-B845-4BDB-8606-5014DA146988}"/>
              </a:ext>
            </a:extLst>
          </p:cNvPr>
          <p:cNvCxnSpPr/>
          <p:nvPr/>
        </p:nvCxnSpPr>
        <p:spPr>
          <a:xfrm>
            <a:off x="0" y="408306"/>
            <a:ext cx="812801"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椭圆 15">
            <a:extLst>
              <a:ext uri="{FF2B5EF4-FFF2-40B4-BE49-F238E27FC236}">
                <a16:creationId xmlns:a16="http://schemas.microsoft.com/office/drawing/2014/main" id="{FB5AF604-E8FE-4B7D-B908-26E0BAA1BCD3}"/>
              </a:ext>
            </a:extLst>
          </p:cNvPr>
          <p:cNvSpPr/>
          <p:nvPr/>
        </p:nvSpPr>
        <p:spPr>
          <a:xfrm>
            <a:off x="812801" y="328296"/>
            <a:ext cx="160020" cy="16002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a:latin charset="-122" panose="020b0503020204020204" pitchFamily="34" typeface="微软雅黑"/>
              <a:ea charset="-122" panose="020b0503020204020204" pitchFamily="34" typeface="微软雅黑"/>
              <a:sym charset="-122" panose="02010601030101010101" pitchFamily="2" typeface="FZHei-B01S"/>
            </a:endParaRPr>
          </a:p>
        </p:txBody>
      </p:sp>
    </p:spTree>
    <p:extLst>
      <p:ext uri="{BB962C8B-B14F-4D97-AF65-F5344CB8AC3E}">
        <p14:creationId val="82769573"/>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4">
                                  <p:stCondLst>
                                    <p:cond delay="0"/>
                                  </p:stCondLst>
                                  <p:childTnLst>
                                    <p:set>
                                      <p:cBhvr>
                                        <p:cTn dur="1" fill="hold" id="6">
                                          <p:stCondLst>
                                            <p:cond delay="0"/>
                                          </p:stCondLst>
                                        </p:cTn>
                                        <p:tgtEl>
                                          <p:spTgt spid="11"/>
                                        </p:tgtEl>
                                        <p:attrNameLst>
                                          <p:attrName>style.visibility</p:attrName>
                                        </p:attrNameLst>
                                      </p:cBhvr>
                                      <p:to>
                                        <p:strVal val="visible"/>
                                      </p:to>
                                    </p:set>
                                    <p:anim calcmode="lin" valueType="num">
                                      <p:cBhvr additive="base">
                                        <p:cTn dur="500" fill="hold" id="7"/>
                                        <p:tgtEl>
                                          <p:spTgt spid="11"/>
                                        </p:tgtEl>
                                        <p:attrNameLst>
                                          <p:attrName>ppt_x</p:attrName>
                                        </p:attrNameLst>
                                      </p:cBhvr>
                                      <p:tavLst>
                                        <p:tav tm="0">
                                          <p:val>
                                            <p:strVal val="#ppt_x"/>
                                          </p:val>
                                        </p:tav>
                                        <p:tav tm="100000">
                                          <p:val>
                                            <p:strVal val="#ppt_x"/>
                                          </p:val>
                                        </p:tav>
                                      </p:tavLst>
                                    </p:anim>
                                    <p:anim calcmode="lin" valueType="num">
                                      <p:cBhvr additive="base">
                                        <p:cTn dur="500" fill="hold" id="8"/>
                                        <p:tgtEl>
                                          <p:spTgt spid="11"/>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22" presetSubtype="1">
                                  <p:stCondLst>
                                    <p:cond delay="0"/>
                                  </p:stCondLst>
                                  <p:childTnLst>
                                    <p:set>
                                      <p:cBhvr>
                                        <p:cTn dur="1" fill="hold" id="12">
                                          <p:stCondLst>
                                            <p:cond delay="0"/>
                                          </p:stCondLst>
                                        </p:cTn>
                                        <p:tgtEl>
                                          <p:spTgt spid="10"/>
                                        </p:tgtEl>
                                        <p:attrNameLst>
                                          <p:attrName>style.visibility</p:attrName>
                                        </p:attrNameLst>
                                      </p:cBhvr>
                                      <p:to>
                                        <p:strVal val="visible"/>
                                      </p:to>
                                    </p:set>
                                    <p:animEffect filter="wipe(up)" transition="in">
                                      <p:cBhvr>
                                        <p:cTn dur="500" id="13"/>
                                        <p:tgtEl>
                                          <p:spTgt spid="10"/>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id="16" nodeType="clickEffect" presetClass="entr" presetID="2" presetSubtype="1">
                                  <p:stCondLst>
                                    <p:cond delay="0"/>
                                  </p:stCondLst>
                                  <p:childTnLst>
                                    <p:set>
                                      <p:cBhvr>
                                        <p:cTn dur="1" fill="hold" id="17">
                                          <p:stCondLst>
                                            <p:cond delay="0"/>
                                          </p:stCondLst>
                                        </p:cTn>
                                        <p:tgtEl>
                                          <p:spTgt spid="12"/>
                                        </p:tgtEl>
                                        <p:attrNameLst>
                                          <p:attrName>style.visibility</p:attrName>
                                        </p:attrNameLst>
                                      </p:cBhvr>
                                      <p:to>
                                        <p:strVal val="visible"/>
                                      </p:to>
                                    </p:set>
                                    <p:anim calcmode="lin" valueType="num">
                                      <p:cBhvr additive="base">
                                        <p:cTn dur="500" fill="hold" id="18"/>
                                        <p:tgtEl>
                                          <p:spTgt spid="12"/>
                                        </p:tgtEl>
                                        <p:attrNameLst>
                                          <p:attrName>ppt_x</p:attrName>
                                        </p:attrNameLst>
                                      </p:cBhvr>
                                      <p:tavLst>
                                        <p:tav tm="0">
                                          <p:val>
                                            <p:strVal val="#ppt_x"/>
                                          </p:val>
                                        </p:tav>
                                        <p:tav tm="100000">
                                          <p:val>
                                            <p:strVal val="#ppt_x"/>
                                          </p:val>
                                        </p:tav>
                                      </p:tavLst>
                                    </p:anim>
                                    <p:anim calcmode="lin" valueType="num">
                                      <p:cBhvr additive="base">
                                        <p:cTn dur="500" fill="hold" id="19"/>
                                        <p:tgtEl>
                                          <p:spTgt spid="12"/>
                                        </p:tgtEl>
                                        <p:attrNameLst>
                                          <p:attrName>ppt_y</p:attrName>
                                        </p:attrNameLst>
                                      </p:cBhvr>
                                      <p:tavLst>
                                        <p:tav tm="0">
                                          <p:val>
                                            <p:strVal val="0-#ppt_h/2"/>
                                          </p:val>
                                        </p:tav>
                                        <p:tav tm="100000">
                                          <p:val>
                                            <p:strVal val="#ppt_y"/>
                                          </p:val>
                                        </p:tav>
                                      </p:tavLst>
                                    </p:anim>
                                  </p:childTnLst>
                                </p:cTn>
                              </p:par>
                            </p:childTnLst>
                          </p:cTn>
                        </p:par>
                      </p:childTnLst>
                    </p:cTn>
                  </p:par>
                  <p:par>
                    <p:cTn fill="hold" id="20" nodeType="clickPar">
                      <p:stCondLst>
                        <p:cond delay="indefinite"/>
                      </p:stCondLst>
                      <p:childTnLst>
                        <p:par>
                          <p:cTn fill="hold" id="21" nodeType="afterGroup">
                            <p:stCondLst>
                              <p:cond delay="0"/>
                            </p:stCondLst>
                            <p:childTnLst>
                              <p:par>
                                <p:cTn fill="hold" grpId="0" id="22" nodeType="clickEffect" presetClass="entr" presetID="2" presetSubtype="4">
                                  <p:stCondLst>
                                    <p:cond delay="0"/>
                                  </p:stCondLst>
                                  <p:childTnLst>
                                    <p:set>
                                      <p:cBhvr>
                                        <p:cTn dur="1" fill="hold" id="23">
                                          <p:stCondLst>
                                            <p:cond delay="0"/>
                                          </p:stCondLst>
                                        </p:cTn>
                                        <p:tgtEl>
                                          <p:spTgt spid="15"/>
                                        </p:tgtEl>
                                        <p:attrNameLst>
                                          <p:attrName>style.visibility</p:attrName>
                                        </p:attrNameLst>
                                      </p:cBhvr>
                                      <p:to>
                                        <p:strVal val="visible"/>
                                      </p:to>
                                    </p:set>
                                    <p:anim calcmode="lin" valueType="num">
                                      <p:cBhvr additive="base">
                                        <p:cTn dur="500" fill="hold" id="24"/>
                                        <p:tgtEl>
                                          <p:spTgt spid="15"/>
                                        </p:tgtEl>
                                        <p:attrNameLst>
                                          <p:attrName>ppt_x</p:attrName>
                                        </p:attrNameLst>
                                      </p:cBhvr>
                                      <p:tavLst>
                                        <p:tav tm="0">
                                          <p:val>
                                            <p:strVal val="#ppt_x"/>
                                          </p:val>
                                        </p:tav>
                                        <p:tav tm="100000">
                                          <p:val>
                                            <p:strVal val="#ppt_x"/>
                                          </p:val>
                                        </p:tav>
                                      </p:tavLst>
                                    </p:anim>
                                    <p:anim calcmode="lin" valueType="num">
                                      <p:cBhvr additive="base">
                                        <p:cTn dur="500" fill="hold" id="25"/>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P grpId="0" spid="15"/>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椭圆 9"/>
          <p:cNvSpPr/>
          <p:nvPr/>
        </p:nvSpPr>
        <p:spPr>
          <a:xfrm>
            <a:off x="2221205" y="4911121"/>
            <a:ext cx="287867" cy="287867"/>
          </a:xfrm>
          <a:prstGeom prst="ellipse">
            <a:avLst/>
          </a:prstGeom>
          <a:solidFill>
            <a:schemeClr val="accent1"/>
          </a:solidFill>
          <a:ln>
            <a:noFill/>
          </a:ln>
          <a:effectLst>
            <a:outerShdw algn="t" blurRad="50800" dir="5400000" dist="508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1" name="TextBox 34"/>
          <p:cNvSpPr txBox="1"/>
          <p:nvPr/>
        </p:nvSpPr>
        <p:spPr>
          <a:xfrm>
            <a:off x="1418987" y="5231554"/>
            <a:ext cx="1892300" cy="700888"/>
          </a:xfrm>
          <a:prstGeom prst="rect">
            <a:avLst/>
          </a:prstGeom>
          <a:noFill/>
        </p:spPr>
        <p:txBody>
          <a:bodyPr>
            <a:spAutoFit/>
          </a:bodyPr>
          <a:lstStyle/>
          <a:p>
            <a:pPr>
              <a:defRPr/>
            </a:pPr>
            <a:r>
              <a:rPr altLang="en-US" lang="zh-CN" sz="1333">
                <a:solidFill>
                  <a:schemeClr val="bg1"/>
                </a:solidFill>
                <a:latin charset="-122" panose="020b0503020204020204" pitchFamily="34" typeface="微软雅黑"/>
                <a:ea charset="-122" panose="020b0503020204020204" pitchFamily="34" typeface="微软雅黑"/>
                <a:sym charset="-122" panose="02010601030101010101" pitchFamily="2" typeface="FZHei-B01S"/>
              </a:rPr>
              <a:t>点击输入本栏的具体文字，请根据您的具体内容酌情修改。</a:t>
            </a:r>
          </a:p>
        </p:txBody>
      </p:sp>
      <p:grpSp>
        <p:nvGrpSpPr>
          <p:cNvPr id="12" name="组合 11"/>
          <p:cNvGrpSpPr/>
          <p:nvPr/>
        </p:nvGrpSpPr>
        <p:grpSpPr>
          <a:xfrm>
            <a:off x="1709641" y="3252516"/>
            <a:ext cx="1371589" cy="1530349"/>
            <a:chOff x="1798024" y="2281555"/>
            <a:chExt cx="1371588" cy="1530349"/>
          </a:xfrm>
        </p:grpSpPr>
        <p:sp>
          <p:nvSpPr>
            <p:cNvPr id="13" name="等腰三角形 2"/>
            <p:cNvSpPr/>
            <p:nvPr/>
          </p:nvSpPr>
          <p:spPr bwMode="auto">
            <a:xfrm rot="10825742">
              <a:off x="1798024" y="2281555"/>
              <a:ext cx="1322917" cy="1530349"/>
            </a:xfrm>
            <a:custGeom>
              <a:rect b="b" l="l" r="r" t="t"/>
              <a:pathLst>
                <a:path h="1333073" w="1152128">
                  <a:moveTo>
                    <a:pt x="576064" y="0"/>
                  </a:moveTo>
                  <a:lnTo>
                    <a:pt x="687529" y="192182"/>
                  </a:lnTo>
                  <a:cubicBezTo>
                    <a:pt x="952381" y="243689"/>
                    <a:pt x="1152128" y="477023"/>
                    <a:pt x="1152128" y="757009"/>
                  </a:cubicBezTo>
                  <a:cubicBezTo>
                    <a:pt x="1152128" y="1075160"/>
                    <a:pt x="894215" y="1333073"/>
                    <a:pt x="576064" y="1333073"/>
                  </a:cubicBezTo>
                  <a:cubicBezTo>
                    <a:pt x="257913" y="1333073"/>
                    <a:pt x="0" y="1075160"/>
                    <a:pt x="0" y="757009"/>
                  </a:cubicBezTo>
                  <a:cubicBezTo>
                    <a:pt x="0" y="477023"/>
                    <a:pt x="199747" y="243689"/>
                    <a:pt x="464599" y="192182"/>
                  </a:cubicBezTo>
                  <a:close/>
                </a:path>
              </a:pathLst>
            </a:custGeom>
            <a:noFill/>
            <a:ln w="63500">
              <a:solidFill>
                <a:schemeClr val="accent1"/>
              </a:solidFill>
            </a:ln>
            <a:effectLst/>
            <a:extLst/>
          </p:spPr>
          <p:txBody>
            <a:bodyPr anchor="ctr" bIns="45720" lIns="91440" rIns="91440" tIns="45720" wrap="none"/>
            <a:lstStyle/>
            <a:p>
              <a:pPr algn="ctr">
                <a:defRPr/>
              </a:pPr>
              <a:endParaRPr altLang="en-US" kern="0" lang="zh-CN" sz="1467">
                <a:solidFill>
                  <a:srgbClr val="FFFFFF"/>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4" name="文本框 13"/>
            <p:cNvSpPr txBox="1"/>
            <p:nvPr/>
          </p:nvSpPr>
          <p:spPr>
            <a:xfrm>
              <a:off x="1971849" y="2651047"/>
              <a:ext cx="1186180" cy="579120"/>
            </a:xfrm>
            <a:prstGeom prst="rect">
              <a:avLst/>
            </a:prstGeom>
            <a:noFill/>
          </p:spPr>
          <p:txBody>
            <a:bodyPr rtlCol="0" wrap="none">
              <a:spAutoFit/>
            </a:bodyPr>
            <a:lstStyle/>
            <a:p>
              <a:r>
                <a:rPr altLang="zh-CN" b="1" lang="en-US" sz="32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2012</a:t>
              </a:r>
            </a:p>
          </p:txBody>
        </p:sp>
      </p:grpSp>
      <p:sp>
        <p:nvSpPr>
          <p:cNvPr id="15" name="椭圆 14"/>
          <p:cNvSpPr/>
          <p:nvPr/>
        </p:nvSpPr>
        <p:spPr>
          <a:xfrm>
            <a:off x="4146393" y="4336733"/>
            <a:ext cx="287867" cy="287867"/>
          </a:xfrm>
          <a:prstGeom prst="ellipse">
            <a:avLst/>
          </a:prstGeom>
          <a:solidFill>
            <a:schemeClr val="accent2"/>
          </a:solidFill>
          <a:ln>
            <a:noFill/>
          </a:ln>
          <a:effectLst>
            <a:outerShdw algn="t" blurRad="50800" dir="5400000" dist="508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6" name="TextBox 34"/>
          <p:cNvSpPr txBox="1"/>
          <p:nvPr/>
        </p:nvSpPr>
        <p:spPr>
          <a:xfrm>
            <a:off x="3344175" y="4657166"/>
            <a:ext cx="1892300" cy="700888"/>
          </a:xfrm>
          <a:prstGeom prst="rect">
            <a:avLst/>
          </a:prstGeom>
          <a:noFill/>
        </p:spPr>
        <p:txBody>
          <a:bodyPr>
            <a:spAutoFit/>
          </a:bodyPr>
          <a:lstStyle/>
          <a:p>
            <a:pPr>
              <a:defRPr/>
            </a:pPr>
            <a:r>
              <a:rPr altLang="en-US" lang="zh-CN" sz="1333">
                <a:solidFill>
                  <a:schemeClr val="bg1"/>
                </a:solidFill>
                <a:latin charset="-122" panose="020b0503020204020204" pitchFamily="34" typeface="微软雅黑"/>
                <a:ea charset="-122" panose="020b0503020204020204" pitchFamily="34" typeface="微软雅黑"/>
                <a:sym charset="-122" panose="02010601030101010101" pitchFamily="2" typeface="FZHei-B01S"/>
              </a:rPr>
              <a:t>点击输入本栏的具体文字，请根据您的具体内容酌情修改。</a:t>
            </a:r>
          </a:p>
        </p:txBody>
      </p:sp>
      <p:grpSp>
        <p:nvGrpSpPr>
          <p:cNvPr id="17" name="组合 16"/>
          <p:cNvGrpSpPr/>
          <p:nvPr/>
        </p:nvGrpSpPr>
        <p:grpSpPr>
          <a:xfrm>
            <a:off x="3634829" y="2678128"/>
            <a:ext cx="1371589" cy="1530349"/>
            <a:chOff x="1798024" y="2281555"/>
            <a:chExt cx="1371588" cy="1530349"/>
          </a:xfrm>
        </p:grpSpPr>
        <p:sp>
          <p:nvSpPr>
            <p:cNvPr id="18" name="等腰三角形 2"/>
            <p:cNvSpPr/>
            <p:nvPr/>
          </p:nvSpPr>
          <p:spPr bwMode="auto">
            <a:xfrm rot="10825742">
              <a:off x="1798024" y="2281555"/>
              <a:ext cx="1322917" cy="1530349"/>
            </a:xfrm>
            <a:custGeom>
              <a:rect b="b" l="l" r="r" t="t"/>
              <a:pathLst>
                <a:path h="1333073" w="1152128">
                  <a:moveTo>
                    <a:pt x="576064" y="0"/>
                  </a:moveTo>
                  <a:lnTo>
                    <a:pt x="687529" y="192182"/>
                  </a:lnTo>
                  <a:cubicBezTo>
                    <a:pt x="952381" y="243689"/>
                    <a:pt x="1152128" y="477023"/>
                    <a:pt x="1152128" y="757009"/>
                  </a:cubicBezTo>
                  <a:cubicBezTo>
                    <a:pt x="1152128" y="1075160"/>
                    <a:pt x="894215" y="1333073"/>
                    <a:pt x="576064" y="1333073"/>
                  </a:cubicBezTo>
                  <a:cubicBezTo>
                    <a:pt x="257913" y="1333073"/>
                    <a:pt x="0" y="1075160"/>
                    <a:pt x="0" y="757009"/>
                  </a:cubicBezTo>
                  <a:cubicBezTo>
                    <a:pt x="0" y="477023"/>
                    <a:pt x="199747" y="243689"/>
                    <a:pt x="464599" y="192182"/>
                  </a:cubicBezTo>
                  <a:close/>
                </a:path>
              </a:pathLst>
            </a:custGeom>
            <a:noFill/>
            <a:ln w="63500">
              <a:solidFill>
                <a:schemeClr val="accent2"/>
              </a:solidFill>
            </a:ln>
            <a:effectLst/>
            <a:extLst/>
          </p:spPr>
          <p:txBody>
            <a:bodyPr anchor="ctr" bIns="45720" lIns="91440" rIns="91440" tIns="45720" wrap="none"/>
            <a:lstStyle/>
            <a:p>
              <a:pPr algn="ctr">
                <a:defRPr/>
              </a:pPr>
              <a:endParaRPr altLang="en-US" kern="0" lang="zh-CN" sz="1467">
                <a:solidFill>
                  <a:srgbClr val="FFFFFF"/>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9" name="文本框 18"/>
            <p:cNvSpPr txBox="1"/>
            <p:nvPr/>
          </p:nvSpPr>
          <p:spPr>
            <a:xfrm>
              <a:off x="1971849" y="2651046"/>
              <a:ext cx="1186180" cy="579120"/>
            </a:xfrm>
            <a:prstGeom prst="rect">
              <a:avLst/>
            </a:prstGeom>
            <a:noFill/>
          </p:spPr>
          <p:txBody>
            <a:bodyPr rtlCol="0" wrap="none">
              <a:spAutoFit/>
            </a:bodyPr>
            <a:lstStyle/>
            <a:p>
              <a:r>
                <a:rPr altLang="zh-CN" b="1" lang="en-US" sz="32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2013</a:t>
              </a:r>
            </a:p>
          </p:txBody>
        </p:sp>
      </p:grpSp>
      <p:sp>
        <p:nvSpPr>
          <p:cNvPr id="20" name="椭圆 19"/>
          <p:cNvSpPr/>
          <p:nvPr/>
        </p:nvSpPr>
        <p:spPr>
          <a:xfrm>
            <a:off x="6038693" y="3801133"/>
            <a:ext cx="287867" cy="287867"/>
          </a:xfrm>
          <a:prstGeom prst="ellipse">
            <a:avLst/>
          </a:prstGeom>
          <a:solidFill>
            <a:schemeClr val="accent1"/>
          </a:solidFill>
          <a:ln>
            <a:noFill/>
          </a:ln>
          <a:effectLst>
            <a:outerShdw algn="t" blurRad="50800" dir="5400000" dist="508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1" name="TextBox 34"/>
          <p:cNvSpPr txBox="1"/>
          <p:nvPr/>
        </p:nvSpPr>
        <p:spPr>
          <a:xfrm>
            <a:off x="5236475" y="4121564"/>
            <a:ext cx="1892300" cy="700888"/>
          </a:xfrm>
          <a:prstGeom prst="rect">
            <a:avLst/>
          </a:prstGeom>
          <a:noFill/>
        </p:spPr>
        <p:txBody>
          <a:bodyPr>
            <a:spAutoFit/>
          </a:bodyPr>
          <a:lstStyle/>
          <a:p>
            <a:pPr>
              <a:defRPr/>
            </a:pPr>
            <a:r>
              <a:rPr altLang="en-US" lang="zh-CN" sz="1333">
                <a:solidFill>
                  <a:schemeClr val="bg1"/>
                </a:solidFill>
                <a:latin charset="-122" panose="020b0503020204020204" pitchFamily="34" typeface="微软雅黑"/>
                <a:ea charset="-122" panose="020b0503020204020204" pitchFamily="34" typeface="微软雅黑"/>
                <a:sym charset="-122" panose="02010601030101010101" pitchFamily="2" typeface="FZHei-B01S"/>
              </a:rPr>
              <a:t>点击输入本栏的具体文字，请根据您的具体内容酌情修改。</a:t>
            </a:r>
          </a:p>
        </p:txBody>
      </p:sp>
      <p:grpSp>
        <p:nvGrpSpPr>
          <p:cNvPr id="22" name="组合 21"/>
          <p:cNvGrpSpPr/>
          <p:nvPr/>
        </p:nvGrpSpPr>
        <p:grpSpPr>
          <a:xfrm>
            <a:off x="5527129" y="2142528"/>
            <a:ext cx="1371589" cy="1530349"/>
            <a:chOff x="1798024" y="2281555"/>
            <a:chExt cx="1371588" cy="1530349"/>
          </a:xfrm>
        </p:grpSpPr>
        <p:sp>
          <p:nvSpPr>
            <p:cNvPr id="23" name="等腰三角形 2"/>
            <p:cNvSpPr/>
            <p:nvPr/>
          </p:nvSpPr>
          <p:spPr bwMode="auto">
            <a:xfrm rot="10825742">
              <a:off x="1798024" y="2281555"/>
              <a:ext cx="1322917" cy="1530349"/>
            </a:xfrm>
            <a:custGeom>
              <a:rect b="b" l="l" r="r" t="t"/>
              <a:pathLst>
                <a:path h="1333073" w="1152128">
                  <a:moveTo>
                    <a:pt x="576064" y="0"/>
                  </a:moveTo>
                  <a:lnTo>
                    <a:pt x="687529" y="192182"/>
                  </a:lnTo>
                  <a:cubicBezTo>
                    <a:pt x="952381" y="243689"/>
                    <a:pt x="1152128" y="477023"/>
                    <a:pt x="1152128" y="757009"/>
                  </a:cubicBezTo>
                  <a:cubicBezTo>
                    <a:pt x="1152128" y="1075160"/>
                    <a:pt x="894215" y="1333073"/>
                    <a:pt x="576064" y="1333073"/>
                  </a:cubicBezTo>
                  <a:cubicBezTo>
                    <a:pt x="257913" y="1333073"/>
                    <a:pt x="0" y="1075160"/>
                    <a:pt x="0" y="757009"/>
                  </a:cubicBezTo>
                  <a:cubicBezTo>
                    <a:pt x="0" y="477023"/>
                    <a:pt x="199747" y="243689"/>
                    <a:pt x="464599" y="192182"/>
                  </a:cubicBezTo>
                  <a:close/>
                </a:path>
              </a:pathLst>
            </a:custGeom>
            <a:noFill/>
            <a:ln w="63500">
              <a:solidFill>
                <a:schemeClr val="accent3"/>
              </a:solidFill>
            </a:ln>
            <a:effectLst/>
            <a:extLst/>
          </p:spPr>
          <p:txBody>
            <a:bodyPr anchor="ctr" bIns="45720" lIns="91440" rIns="91440" tIns="45720" wrap="none"/>
            <a:lstStyle/>
            <a:p>
              <a:pPr algn="ctr">
                <a:defRPr/>
              </a:pPr>
              <a:endParaRPr altLang="en-US" kern="0" lang="zh-CN" sz="1467">
                <a:solidFill>
                  <a:srgbClr val="FFFFFF"/>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4" name="文本框 23"/>
            <p:cNvSpPr txBox="1"/>
            <p:nvPr/>
          </p:nvSpPr>
          <p:spPr>
            <a:xfrm>
              <a:off x="1971849" y="2651047"/>
              <a:ext cx="1186180" cy="579120"/>
            </a:xfrm>
            <a:prstGeom prst="rect">
              <a:avLst/>
            </a:prstGeom>
            <a:noFill/>
          </p:spPr>
          <p:txBody>
            <a:bodyPr rtlCol="0" wrap="none">
              <a:spAutoFit/>
            </a:bodyPr>
            <a:lstStyle/>
            <a:p>
              <a:r>
                <a:rPr altLang="zh-CN" b="1" lang="en-US" sz="32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2014</a:t>
              </a:r>
            </a:p>
          </p:txBody>
        </p:sp>
      </p:grpSp>
      <p:sp>
        <p:nvSpPr>
          <p:cNvPr id="25" name="椭圆 24"/>
          <p:cNvSpPr/>
          <p:nvPr/>
        </p:nvSpPr>
        <p:spPr>
          <a:xfrm>
            <a:off x="7925281" y="3254909"/>
            <a:ext cx="287867" cy="287867"/>
          </a:xfrm>
          <a:prstGeom prst="ellipse">
            <a:avLst/>
          </a:prstGeom>
          <a:solidFill>
            <a:schemeClr val="accent2"/>
          </a:solidFill>
          <a:ln>
            <a:noFill/>
          </a:ln>
          <a:effectLst>
            <a:outerShdw algn="t" blurRad="50800" dir="5400000" dist="508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6" name="TextBox 34"/>
          <p:cNvSpPr txBox="1"/>
          <p:nvPr/>
        </p:nvSpPr>
        <p:spPr>
          <a:xfrm>
            <a:off x="7123062" y="3575342"/>
            <a:ext cx="1892300" cy="700888"/>
          </a:xfrm>
          <a:prstGeom prst="rect">
            <a:avLst/>
          </a:prstGeom>
          <a:noFill/>
        </p:spPr>
        <p:txBody>
          <a:bodyPr>
            <a:spAutoFit/>
          </a:bodyPr>
          <a:lstStyle/>
          <a:p>
            <a:pPr>
              <a:defRPr/>
            </a:pPr>
            <a:r>
              <a:rPr altLang="en-US" lang="zh-CN" sz="1333">
                <a:solidFill>
                  <a:schemeClr val="bg1"/>
                </a:solidFill>
                <a:latin charset="-122" panose="020b0503020204020204" pitchFamily="34" typeface="微软雅黑"/>
                <a:ea charset="-122" panose="020b0503020204020204" pitchFamily="34" typeface="微软雅黑"/>
                <a:sym charset="-122" panose="02010601030101010101" pitchFamily="2" typeface="FZHei-B01S"/>
              </a:rPr>
              <a:t>点击输入本栏的具体文字，请根据您的具体内容酌情修改。</a:t>
            </a:r>
          </a:p>
        </p:txBody>
      </p:sp>
      <p:grpSp>
        <p:nvGrpSpPr>
          <p:cNvPr id="27" name="组合 26"/>
          <p:cNvGrpSpPr/>
          <p:nvPr/>
        </p:nvGrpSpPr>
        <p:grpSpPr>
          <a:xfrm>
            <a:off x="7413717" y="1596304"/>
            <a:ext cx="1371589" cy="1530349"/>
            <a:chOff x="1798024" y="2281555"/>
            <a:chExt cx="1371588" cy="1530349"/>
          </a:xfrm>
        </p:grpSpPr>
        <p:sp>
          <p:nvSpPr>
            <p:cNvPr id="28" name="等腰三角形 2"/>
            <p:cNvSpPr/>
            <p:nvPr/>
          </p:nvSpPr>
          <p:spPr bwMode="auto">
            <a:xfrm rot="10825742">
              <a:off x="1798024" y="2281555"/>
              <a:ext cx="1322917" cy="1530349"/>
            </a:xfrm>
            <a:custGeom>
              <a:rect b="b" l="l" r="r" t="t"/>
              <a:pathLst>
                <a:path h="1333073" w="1152128">
                  <a:moveTo>
                    <a:pt x="576064" y="0"/>
                  </a:moveTo>
                  <a:lnTo>
                    <a:pt x="687529" y="192182"/>
                  </a:lnTo>
                  <a:cubicBezTo>
                    <a:pt x="952381" y="243689"/>
                    <a:pt x="1152128" y="477023"/>
                    <a:pt x="1152128" y="757009"/>
                  </a:cubicBezTo>
                  <a:cubicBezTo>
                    <a:pt x="1152128" y="1075160"/>
                    <a:pt x="894215" y="1333073"/>
                    <a:pt x="576064" y="1333073"/>
                  </a:cubicBezTo>
                  <a:cubicBezTo>
                    <a:pt x="257913" y="1333073"/>
                    <a:pt x="0" y="1075160"/>
                    <a:pt x="0" y="757009"/>
                  </a:cubicBezTo>
                  <a:cubicBezTo>
                    <a:pt x="0" y="477023"/>
                    <a:pt x="199747" y="243689"/>
                    <a:pt x="464599" y="192182"/>
                  </a:cubicBezTo>
                  <a:close/>
                </a:path>
              </a:pathLst>
            </a:custGeom>
            <a:noFill/>
            <a:ln w="63500">
              <a:solidFill>
                <a:schemeClr val="accent4"/>
              </a:solidFill>
            </a:ln>
            <a:effectLst/>
            <a:extLst/>
          </p:spPr>
          <p:txBody>
            <a:bodyPr anchor="ctr" bIns="45720" lIns="91440" rIns="91440" tIns="45720" wrap="none"/>
            <a:lstStyle/>
            <a:p>
              <a:pPr algn="ctr">
                <a:defRPr/>
              </a:pPr>
              <a:endParaRPr altLang="en-US" kern="0" lang="zh-CN" sz="1467">
                <a:solidFill>
                  <a:srgbClr val="FFFFFF"/>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9" name="文本框 28"/>
            <p:cNvSpPr txBox="1"/>
            <p:nvPr/>
          </p:nvSpPr>
          <p:spPr>
            <a:xfrm>
              <a:off x="1971850" y="2651047"/>
              <a:ext cx="1186180" cy="579120"/>
            </a:xfrm>
            <a:prstGeom prst="rect">
              <a:avLst/>
            </a:prstGeom>
            <a:noFill/>
          </p:spPr>
          <p:txBody>
            <a:bodyPr rtlCol="0" wrap="none">
              <a:spAutoFit/>
            </a:bodyPr>
            <a:lstStyle/>
            <a:p>
              <a:r>
                <a:rPr altLang="zh-CN" b="1" lang="en-US" sz="32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2015</a:t>
              </a:r>
            </a:p>
          </p:txBody>
        </p:sp>
      </p:grpSp>
      <p:sp>
        <p:nvSpPr>
          <p:cNvPr id="30" name="椭圆 29"/>
          <p:cNvSpPr/>
          <p:nvPr/>
        </p:nvSpPr>
        <p:spPr>
          <a:xfrm>
            <a:off x="9724101" y="2656065"/>
            <a:ext cx="287867" cy="287867"/>
          </a:xfrm>
          <a:prstGeom prst="ellipse">
            <a:avLst/>
          </a:prstGeom>
          <a:solidFill>
            <a:schemeClr val="accent1"/>
          </a:solidFill>
          <a:ln>
            <a:noFill/>
          </a:ln>
          <a:effectLst>
            <a:outerShdw algn="t" blurRad="50800" dir="5400000" dist="508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400">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31" name="TextBox 34"/>
          <p:cNvSpPr txBox="1"/>
          <p:nvPr/>
        </p:nvSpPr>
        <p:spPr>
          <a:xfrm>
            <a:off x="8921883" y="2976496"/>
            <a:ext cx="1892300" cy="700888"/>
          </a:xfrm>
          <a:prstGeom prst="rect">
            <a:avLst/>
          </a:prstGeom>
          <a:noFill/>
        </p:spPr>
        <p:txBody>
          <a:bodyPr>
            <a:spAutoFit/>
          </a:bodyPr>
          <a:lstStyle/>
          <a:p>
            <a:pPr>
              <a:defRPr/>
            </a:pPr>
            <a:r>
              <a:rPr altLang="en-US" lang="zh-CN" sz="1333">
                <a:solidFill>
                  <a:schemeClr val="bg1"/>
                </a:solidFill>
                <a:latin charset="-122" panose="020b0503020204020204" pitchFamily="34" typeface="微软雅黑"/>
                <a:ea charset="-122" panose="020b0503020204020204" pitchFamily="34" typeface="微软雅黑"/>
                <a:sym charset="-122" panose="02010601030101010101" pitchFamily="2" typeface="FZHei-B01S"/>
              </a:rPr>
              <a:t>点击输入本栏的具体文字，请根据您的具体内容酌情修改。</a:t>
            </a:r>
          </a:p>
        </p:txBody>
      </p:sp>
      <p:grpSp>
        <p:nvGrpSpPr>
          <p:cNvPr id="32" name="组合 31"/>
          <p:cNvGrpSpPr/>
          <p:nvPr/>
        </p:nvGrpSpPr>
        <p:grpSpPr>
          <a:xfrm>
            <a:off x="9212537" y="997460"/>
            <a:ext cx="1371589" cy="1530349"/>
            <a:chOff x="1798024" y="2281555"/>
            <a:chExt cx="1371588" cy="1530349"/>
          </a:xfrm>
        </p:grpSpPr>
        <p:sp>
          <p:nvSpPr>
            <p:cNvPr id="33" name="等腰三角形 2"/>
            <p:cNvSpPr/>
            <p:nvPr/>
          </p:nvSpPr>
          <p:spPr bwMode="auto">
            <a:xfrm rot="10825742">
              <a:off x="1798024" y="2281555"/>
              <a:ext cx="1322917" cy="1530349"/>
            </a:xfrm>
            <a:custGeom>
              <a:rect b="b" l="l" r="r" t="t"/>
              <a:pathLst>
                <a:path h="1333073" w="1152128">
                  <a:moveTo>
                    <a:pt x="576064" y="0"/>
                  </a:moveTo>
                  <a:lnTo>
                    <a:pt x="687529" y="192182"/>
                  </a:lnTo>
                  <a:cubicBezTo>
                    <a:pt x="952381" y="243689"/>
                    <a:pt x="1152128" y="477023"/>
                    <a:pt x="1152128" y="757009"/>
                  </a:cubicBezTo>
                  <a:cubicBezTo>
                    <a:pt x="1152128" y="1075160"/>
                    <a:pt x="894215" y="1333073"/>
                    <a:pt x="576064" y="1333073"/>
                  </a:cubicBezTo>
                  <a:cubicBezTo>
                    <a:pt x="257913" y="1333073"/>
                    <a:pt x="0" y="1075160"/>
                    <a:pt x="0" y="757009"/>
                  </a:cubicBezTo>
                  <a:cubicBezTo>
                    <a:pt x="0" y="477023"/>
                    <a:pt x="199747" y="243689"/>
                    <a:pt x="464599" y="192182"/>
                  </a:cubicBezTo>
                  <a:close/>
                </a:path>
              </a:pathLst>
            </a:custGeom>
            <a:noFill/>
            <a:ln w="63500">
              <a:solidFill>
                <a:schemeClr val="accent5"/>
              </a:solidFill>
            </a:ln>
            <a:effectLst/>
            <a:extLst/>
          </p:spPr>
          <p:txBody>
            <a:bodyPr anchor="ctr" bIns="45720" lIns="91440" rIns="91440" tIns="45720" wrap="none"/>
            <a:lstStyle/>
            <a:p>
              <a:pPr algn="ctr">
                <a:defRPr/>
              </a:pPr>
              <a:endParaRPr altLang="en-US" kern="0" lang="zh-CN" sz="1467">
                <a:solidFill>
                  <a:srgbClr val="FFFFFF"/>
                </a:solidFill>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34" name="文本框 33"/>
            <p:cNvSpPr txBox="1"/>
            <p:nvPr/>
          </p:nvSpPr>
          <p:spPr>
            <a:xfrm>
              <a:off x="1971850" y="2651047"/>
              <a:ext cx="1186180" cy="579120"/>
            </a:xfrm>
            <a:prstGeom prst="rect">
              <a:avLst/>
            </a:prstGeom>
            <a:noFill/>
          </p:spPr>
          <p:txBody>
            <a:bodyPr rtlCol="0" wrap="none">
              <a:spAutoFit/>
            </a:bodyPr>
            <a:lstStyle/>
            <a:p>
              <a:r>
                <a:rPr altLang="zh-CN" b="1" lang="en-US" sz="32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2016</a:t>
              </a:r>
            </a:p>
          </p:txBody>
        </p:sp>
      </p:grpSp>
      <p:sp>
        <p:nvSpPr>
          <p:cNvPr id="35" name="矩形 34">
            <a:extLst>
              <a:ext uri="{FF2B5EF4-FFF2-40B4-BE49-F238E27FC236}">
                <a16:creationId xmlns:a16="http://schemas.microsoft.com/office/drawing/2014/main" id="{BAA2FCB9-E510-4D38-8D7D-71479C33B4A3}"/>
              </a:ext>
            </a:extLst>
          </p:cNvPr>
          <p:cNvSpPr/>
          <p:nvPr/>
        </p:nvSpPr>
        <p:spPr>
          <a:xfrm>
            <a:off x="1106843" y="177474"/>
            <a:ext cx="2356025" cy="457200"/>
          </a:xfrm>
          <a:prstGeom prst="rect">
            <a:avLst/>
          </a:prstGeom>
        </p:spPr>
        <p:txBody>
          <a:bodyPr wrap="square">
            <a:spAutoFit/>
          </a:bodyPr>
          <a:lstStyle/>
          <a:p>
            <a:pPr algn="dist"/>
            <a:r>
              <a:rPr altLang="en-US" kern="100" lang="zh-CN" sz="2400">
                <a:solidFill>
                  <a:schemeClr val="bg1"/>
                </a:solidFill>
                <a:latin charset="-122" panose="020b0503020204020204" pitchFamily="34" typeface="微软雅黑"/>
                <a:ea charset="-122" panose="020b0503020204020204" pitchFamily="34" typeface="微软雅黑"/>
                <a:cs charset="0" panose="02020603050405020304" pitchFamily="18" typeface="Times New Roman"/>
                <a:sym charset="-122" panose="02010601030101010101" pitchFamily="2" typeface="FZHei-B01S"/>
              </a:rPr>
              <a:t>输入你的标题</a:t>
            </a:r>
          </a:p>
        </p:txBody>
      </p:sp>
      <p:cxnSp>
        <p:nvCxnSpPr>
          <p:cNvPr id="36" name="直接连接符 35">
            <a:extLst>
              <a:ext uri="{FF2B5EF4-FFF2-40B4-BE49-F238E27FC236}">
                <a16:creationId xmlns:a16="http://schemas.microsoft.com/office/drawing/2014/main" id="{D3E7AAD0-9EC1-4683-A48F-A2E06D8E8A09}"/>
              </a:ext>
            </a:extLst>
          </p:cNvPr>
          <p:cNvCxnSpPr/>
          <p:nvPr/>
        </p:nvCxnSpPr>
        <p:spPr>
          <a:xfrm>
            <a:off x="0" y="408306"/>
            <a:ext cx="812801"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7" name="椭圆 36">
            <a:extLst>
              <a:ext uri="{FF2B5EF4-FFF2-40B4-BE49-F238E27FC236}">
                <a16:creationId xmlns:a16="http://schemas.microsoft.com/office/drawing/2014/main" id="{521C0ACA-86E6-4BC7-914A-E591A2DDA362}"/>
              </a:ext>
            </a:extLst>
          </p:cNvPr>
          <p:cNvSpPr/>
          <p:nvPr/>
        </p:nvSpPr>
        <p:spPr>
          <a:xfrm>
            <a:off x="812801" y="328296"/>
            <a:ext cx="160020" cy="16002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a:latin charset="-122" panose="020b0503020204020204" pitchFamily="34" typeface="微软雅黑"/>
              <a:ea charset="-122" panose="020b0503020204020204" pitchFamily="34" typeface="微软雅黑"/>
              <a:sym charset="-122" panose="02010601030101010101" pitchFamily="2" typeface="FZHei-B01S"/>
            </a:endParaRPr>
          </a:p>
        </p:txBody>
      </p:sp>
    </p:spTree>
    <p:extLst>
      <p:ext uri="{BB962C8B-B14F-4D97-AF65-F5344CB8AC3E}">
        <p14:creationId val="3042051730"/>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47" presetSubtype="0">
                                  <p:stCondLst>
                                    <p:cond delay="0"/>
                                  </p:stCondLst>
                                  <p:childTnLst>
                                    <p:set>
                                      <p:cBhvr>
                                        <p:cTn dur="1" fill="hold" id="6">
                                          <p:stCondLst>
                                            <p:cond delay="0"/>
                                          </p:stCondLst>
                                        </p:cTn>
                                        <p:tgtEl>
                                          <p:spTgt spid="12"/>
                                        </p:tgtEl>
                                        <p:attrNameLst>
                                          <p:attrName>style.visibility</p:attrName>
                                        </p:attrNameLst>
                                      </p:cBhvr>
                                      <p:to>
                                        <p:strVal val="visible"/>
                                      </p:to>
                                    </p:set>
                                    <p:animEffect filter="fade" transition="in">
                                      <p:cBhvr>
                                        <p:cTn dur="1000" id="7"/>
                                        <p:tgtEl>
                                          <p:spTgt spid="12"/>
                                        </p:tgtEl>
                                      </p:cBhvr>
                                    </p:animEffect>
                                    <p:anim calcmode="lin" valueType="num">
                                      <p:cBhvr>
                                        <p:cTn dur="1000" fill="hold" id="8"/>
                                        <p:tgtEl>
                                          <p:spTgt spid="12"/>
                                        </p:tgtEl>
                                        <p:attrNameLst>
                                          <p:attrName>ppt_x</p:attrName>
                                        </p:attrNameLst>
                                      </p:cBhvr>
                                      <p:tavLst>
                                        <p:tav tm="0">
                                          <p:val>
                                            <p:strVal val="#ppt_x"/>
                                          </p:val>
                                        </p:tav>
                                        <p:tav tm="100000">
                                          <p:val>
                                            <p:strVal val="#ppt_x"/>
                                          </p:val>
                                        </p:tav>
                                      </p:tavLst>
                                    </p:anim>
                                    <p:anim calcmode="lin" valueType="num">
                                      <p:cBhvr>
                                        <p:cTn dur="1000" fill="hold" id="9"/>
                                        <p:tgtEl>
                                          <p:spTgt spid="12"/>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10" presetSubtype="0">
                                  <p:stCondLst>
                                    <p:cond delay="0"/>
                                  </p:stCondLst>
                                  <p:childTnLst>
                                    <p:set>
                                      <p:cBhvr>
                                        <p:cTn dur="1" fill="hold" id="12">
                                          <p:stCondLst>
                                            <p:cond delay="0"/>
                                          </p:stCondLst>
                                        </p:cTn>
                                        <p:tgtEl>
                                          <p:spTgt spid="10"/>
                                        </p:tgtEl>
                                        <p:attrNameLst>
                                          <p:attrName>style.visibility</p:attrName>
                                        </p:attrNameLst>
                                      </p:cBhvr>
                                      <p:to>
                                        <p:strVal val="visible"/>
                                      </p:to>
                                    </p:set>
                                    <p:animEffect filter="fade" transition="in">
                                      <p:cBhvr>
                                        <p:cTn dur="500" id="13"/>
                                        <p:tgtEl>
                                          <p:spTgt spid="10"/>
                                        </p:tgtEl>
                                      </p:cBhvr>
                                    </p:animEffect>
                                  </p:childTnLst>
                                </p:cTn>
                              </p:par>
                            </p:childTnLst>
                          </p:cTn>
                        </p:par>
                        <p:par>
                          <p:cTn fill="hold" id="14" nodeType="afterGroup">
                            <p:stCondLst>
                              <p:cond delay="1500"/>
                            </p:stCondLst>
                            <p:childTnLst>
                              <p:par>
                                <p:cTn fill="hold" grpId="0" id="15" nodeType="afterEffect" presetClass="entr" presetID="22" presetSubtype="8">
                                  <p:stCondLst>
                                    <p:cond delay="0"/>
                                  </p:stCondLst>
                                  <p:childTnLst>
                                    <p:set>
                                      <p:cBhvr>
                                        <p:cTn dur="1" fill="hold" id="16">
                                          <p:stCondLst>
                                            <p:cond delay="0"/>
                                          </p:stCondLst>
                                        </p:cTn>
                                        <p:tgtEl>
                                          <p:spTgt spid="11"/>
                                        </p:tgtEl>
                                        <p:attrNameLst>
                                          <p:attrName>style.visibility</p:attrName>
                                        </p:attrNameLst>
                                      </p:cBhvr>
                                      <p:to>
                                        <p:strVal val="visible"/>
                                      </p:to>
                                    </p:set>
                                    <p:animEffect filter="wipe(left)" transition="in">
                                      <p:cBhvr>
                                        <p:cTn dur="750" id="17"/>
                                        <p:tgtEl>
                                          <p:spTgt spid="11"/>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id="20" nodeType="clickEffect" presetClass="entr" presetID="47" presetSubtype="0">
                                  <p:stCondLst>
                                    <p:cond delay="0"/>
                                  </p:stCondLst>
                                  <p:childTnLst>
                                    <p:set>
                                      <p:cBhvr>
                                        <p:cTn dur="1" fill="hold" id="21">
                                          <p:stCondLst>
                                            <p:cond delay="0"/>
                                          </p:stCondLst>
                                        </p:cTn>
                                        <p:tgtEl>
                                          <p:spTgt spid="17"/>
                                        </p:tgtEl>
                                        <p:attrNameLst>
                                          <p:attrName>style.visibility</p:attrName>
                                        </p:attrNameLst>
                                      </p:cBhvr>
                                      <p:to>
                                        <p:strVal val="visible"/>
                                      </p:to>
                                    </p:set>
                                    <p:animEffect filter="fade" transition="in">
                                      <p:cBhvr>
                                        <p:cTn dur="1000" id="22"/>
                                        <p:tgtEl>
                                          <p:spTgt spid="17"/>
                                        </p:tgtEl>
                                      </p:cBhvr>
                                    </p:animEffect>
                                    <p:anim calcmode="lin" valueType="num">
                                      <p:cBhvr>
                                        <p:cTn dur="1000" fill="hold" id="23"/>
                                        <p:tgtEl>
                                          <p:spTgt spid="17"/>
                                        </p:tgtEl>
                                        <p:attrNameLst>
                                          <p:attrName>ppt_x</p:attrName>
                                        </p:attrNameLst>
                                      </p:cBhvr>
                                      <p:tavLst>
                                        <p:tav tm="0">
                                          <p:val>
                                            <p:strVal val="#ppt_x"/>
                                          </p:val>
                                        </p:tav>
                                        <p:tav tm="100000">
                                          <p:val>
                                            <p:strVal val="#ppt_x"/>
                                          </p:val>
                                        </p:tav>
                                      </p:tavLst>
                                    </p:anim>
                                    <p:anim calcmode="lin" valueType="num">
                                      <p:cBhvr>
                                        <p:cTn dur="1000" fill="hold" id="24"/>
                                        <p:tgtEl>
                                          <p:spTgt spid="17"/>
                                        </p:tgtEl>
                                        <p:attrNameLst>
                                          <p:attrName>ppt_y</p:attrName>
                                        </p:attrNameLst>
                                      </p:cBhvr>
                                      <p:tavLst>
                                        <p:tav tm="0">
                                          <p:val>
                                            <p:strVal val="#ppt_y-.1"/>
                                          </p:val>
                                        </p:tav>
                                        <p:tav tm="100000">
                                          <p:val>
                                            <p:strVal val="#ppt_y"/>
                                          </p:val>
                                        </p:tav>
                                      </p:tavLst>
                                    </p:anim>
                                  </p:childTnLst>
                                </p:cTn>
                              </p:par>
                            </p:childTnLst>
                          </p:cTn>
                        </p:par>
                        <p:par>
                          <p:cTn fill="hold" id="25" nodeType="afterGroup">
                            <p:stCondLst>
                              <p:cond delay="1000"/>
                            </p:stCondLst>
                            <p:childTnLst>
                              <p:par>
                                <p:cTn fill="hold" grpId="0" id="26" nodeType="afterEffect" presetClass="entr" presetID="10" presetSubtype="0">
                                  <p:stCondLst>
                                    <p:cond delay="0"/>
                                  </p:stCondLst>
                                  <p:childTnLst>
                                    <p:set>
                                      <p:cBhvr>
                                        <p:cTn dur="1" fill="hold" id="27">
                                          <p:stCondLst>
                                            <p:cond delay="0"/>
                                          </p:stCondLst>
                                        </p:cTn>
                                        <p:tgtEl>
                                          <p:spTgt spid="15"/>
                                        </p:tgtEl>
                                        <p:attrNameLst>
                                          <p:attrName>style.visibility</p:attrName>
                                        </p:attrNameLst>
                                      </p:cBhvr>
                                      <p:to>
                                        <p:strVal val="visible"/>
                                      </p:to>
                                    </p:set>
                                    <p:animEffect filter="fade" transition="in">
                                      <p:cBhvr>
                                        <p:cTn dur="500" id="28"/>
                                        <p:tgtEl>
                                          <p:spTgt spid="15"/>
                                        </p:tgtEl>
                                      </p:cBhvr>
                                    </p:animEffect>
                                  </p:childTnLst>
                                </p:cTn>
                              </p:par>
                            </p:childTnLst>
                          </p:cTn>
                        </p:par>
                        <p:par>
                          <p:cTn fill="hold" id="29" nodeType="afterGroup">
                            <p:stCondLst>
                              <p:cond delay="1500"/>
                            </p:stCondLst>
                            <p:childTnLst>
                              <p:par>
                                <p:cTn fill="hold" grpId="0" id="30" nodeType="afterEffect" presetClass="entr" presetID="22" presetSubtype="8">
                                  <p:stCondLst>
                                    <p:cond delay="0"/>
                                  </p:stCondLst>
                                  <p:childTnLst>
                                    <p:set>
                                      <p:cBhvr>
                                        <p:cTn dur="1" fill="hold" id="31">
                                          <p:stCondLst>
                                            <p:cond delay="0"/>
                                          </p:stCondLst>
                                        </p:cTn>
                                        <p:tgtEl>
                                          <p:spTgt spid="16"/>
                                        </p:tgtEl>
                                        <p:attrNameLst>
                                          <p:attrName>style.visibility</p:attrName>
                                        </p:attrNameLst>
                                      </p:cBhvr>
                                      <p:to>
                                        <p:strVal val="visible"/>
                                      </p:to>
                                    </p:set>
                                    <p:animEffect filter="wipe(left)" transition="in">
                                      <p:cBhvr>
                                        <p:cTn dur="750" id="32"/>
                                        <p:tgtEl>
                                          <p:spTgt spid="16"/>
                                        </p:tgtEl>
                                      </p:cBhvr>
                                    </p:animEffect>
                                  </p:childTnLst>
                                </p:cTn>
                              </p:par>
                            </p:childTnLst>
                          </p:cTn>
                        </p:par>
                      </p:childTnLst>
                    </p:cTn>
                  </p:par>
                  <p:par>
                    <p:cTn fill="hold" id="33" nodeType="clickPar">
                      <p:stCondLst>
                        <p:cond delay="indefinite"/>
                      </p:stCondLst>
                      <p:childTnLst>
                        <p:par>
                          <p:cTn fill="hold" id="34" nodeType="afterGroup">
                            <p:stCondLst>
                              <p:cond delay="0"/>
                            </p:stCondLst>
                            <p:childTnLst>
                              <p:par>
                                <p:cTn fill="hold" id="35" nodeType="clickEffect" presetClass="entr" presetID="47" presetSubtype="0">
                                  <p:stCondLst>
                                    <p:cond delay="0"/>
                                  </p:stCondLst>
                                  <p:childTnLst>
                                    <p:set>
                                      <p:cBhvr>
                                        <p:cTn dur="1" fill="hold" id="36">
                                          <p:stCondLst>
                                            <p:cond delay="0"/>
                                          </p:stCondLst>
                                        </p:cTn>
                                        <p:tgtEl>
                                          <p:spTgt spid="22"/>
                                        </p:tgtEl>
                                        <p:attrNameLst>
                                          <p:attrName>style.visibility</p:attrName>
                                        </p:attrNameLst>
                                      </p:cBhvr>
                                      <p:to>
                                        <p:strVal val="visible"/>
                                      </p:to>
                                    </p:set>
                                    <p:animEffect filter="fade" transition="in">
                                      <p:cBhvr>
                                        <p:cTn dur="1000" id="37"/>
                                        <p:tgtEl>
                                          <p:spTgt spid="22"/>
                                        </p:tgtEl>
                                      </p:cBhvr>
                                    </p:animEffect>
                                    <p:anim calcmode="lin" valueType="num">
                                      <p:cBhvr>
                                        <p:cTn dur="1000" fill="hold" id="38"/>
                                        <p:tgtEl>
                                          <p:spTgt spid="22"/>
                                        </p:tgtEl>
                                        <p:attrNameLst>
                                          <p:attrName>ppt_x</p:attrName>
                                        </p:attrNameLst>
                                      </p:cBhvr>
                                      <p:tavLst>
                                        <p:tav tm="0">
                                          <p:val>
                                            <p:strVal val="#ppt_x"/>
                                          </p:val>
                                        </p:tav>
                                        <p:tav tm="100000">
                                          <p:val>
                                            <p:strVal val="#ppt_x"/>
                                          </p:val>
                                        </p:tav>
                                      </p:tavLst>
                                    </p:anim>
                                    <p:anim calcmode="lin" valueType="num">
                                      <p:cBhvr>
                                        <p:cTn dur="1000" fill="hold" id="39"/>
                                        <p:tgtEl>
                                          <p:spTgt spid="22"/>
                                        </p:tgtEl>
                                        <p:attrNameLst>
                                          <p:attrName>ppt_y</p:attrName>
                                        </p:attrNameLst>
                                      </p:cBhvr>
                                      <p:tavLst>
                                        <p:tav tm="0">
                                          <p:val>
                                            <p:strVal val="#ppt_y-.1"/>
                                          </p:val>
                                        </p:tav>
                                        <p:tav tm="100000">
                                          <p:val>
                                            <p:strVal val="#ppt_y"/>
                                          </p:val>
                                        </p:tav>
                                      </p:tavLst>
                                    </p:anim>
                                  </p:childTnLst>
                                </p:cTn>
                              </p:par>
                            </p:childTnLst>
                          </p:cTn>
                        </p:par>
                        <p:par>
                          <p:cTn fill="hold" id="40" nodeType="afterGroup">
                            <p:stCondLst>
                              <p:cond delay="1000"/>
                            </p:stCondLst>
                            <p:childTnLst>
                              <p:par>
                                <p:cTn fill="hold" grpId="0" id="41" nodeType="afterEffect" presetClass="entr" presetID="10" presetSubtype="0">
                                  <p:stCondLst>
                                    <p:cond delay="0"/>
                                  </p:stCondLst>
                                  <p:childTnLst>
                                    <p:set>
                                      <p:cBhvr>
                                        <p:cTn dur="1" fill="hold" id="42">
                                          <p:stCondLst>
                                            <p:cond delay="0"/>
                                          </p:stCondLst>
                                        </p:cTn>
                                        <p:tgtEl>
                                          <p:spTgt spid="20"/>
                                        </p:tgtEl>
                                        <p:attrNameLst>
                                          <p:attrName>style.visibility</p:attrName>
                                        </p:attrNameLst>
                                      </p:cBhvr>
                                      <p:to>
                                        <p:strVal val="visible"/>
                                      </p:to>
                                    </p:set>
                                    <p:animEffect filter="fade" transition="in">
                                      <p:cBhvr>
                                        <p:cTn dur="500" id="43"/>
                                        <p:tgtEl>
                                          <p:spTgt spid="20"/>
                                        </p:tgtEl>
                                      </p:cBhvr>
                                    </p:animEffect>
                                  </p:childTnLst>
                                </p:cTn>
                              </p:par>
                            </p:childTnLst>
                          </p:cTn>
                        </p:par>
                        <p:par>
                          <p:cTn fill="hold" id="44" nodeType="afterGroup">
                            <p:stCondLst>
                              <p:cond delay="1500"/>
                            </p:stCondLst>
                            <p:childTnLst>
                              <p:par>
                                <p:cTn fill="hold" grpId="0" id="45" nodeType="afterEffect" presetClass="entr" presetID="22" presetSubtype="8">
                                  <p:stCondLst>
                                    <p:cond delay="0"/>
                                  </p:stCondLst>
                                  <p:childTnLst>
                                    <p:set>
                                      <p:cBhvr>
                                        <p:cTn dur="1" fill="hold" id="46">
                                          <p:stCondLst>
                                            <p:cond delay="0"/>
                                          </p:stCondLst>
                                        </p:cTn>
                                        <p:tgtEl>
                                          <p:spTgt spid="21"/>
                                        </p:tgtEl>
                                        <p:attrNameLst>
                                          <p:attrName>style.visibility</p:attrName>
                                        </p:attrNameLst>
                                      </p:cBhvr>
                                      <p:to>
                                        <p:strVal val="visible"/>
                                      </p:to>
                                    </p:set>
                                    <p:animEffect filter="wipe(left)" transition="in">
                                      <p:cBhvr>
                                        <p:cTn dur="750" id="47"/>
                                        <p:tgtEl>
                                          <p:spTgt spid="21"/>
                                        </p:tgtEl>
                                      </p:cBhvr>
                                    </p:animEffect>
                                  </p:childTnLst>
                                </p:cTn>
                              </p:par>
                            </p:childTnLst>
                          </p:cTn>
                        </p:par>
                      </p:childTnLst>
                    </p:cTn>
                  </p:par>
                  <p:par>
                    <p:cTn fill="hold" id="48" nodeType="clickPar">
                      <p:stCondLst>
                        <p:cond delay="indefinite"/>
                      </p:stCondLst>
                      <p:childTnLst>
                        <p:par>
                          <p:cTn fill="hold" id="49" nodeType="afterGroup">
                            <p:stCondLst>
                              <p:cond delay="0"/>
                            </p:stCondLst>
                            <p:childTnLst>
                              <p:par>
                                <p:cTn fill="hold" id="50" nodeType="clickEffect" presetClass="entr" presetID="47" presetSubtype="0">
                                  <p:stCondLst>
                                    <p:cond delay="0"/>
                                  </p:stCondLst>
                                  <p:childTnLst>
                                    <p:set>
                                      <p:cBhvr>
                                        <p:cTn dur="1" fill="hold" id="51">
                                          <p:stCondLst>
                                            <p:cond delay="0"/>
                                          </p:stCondLst>
                                        </p:cTn>
                                        <p:tgtEl>
                                          <p:spTgt spid="27"/>
                                        </p:tgtEl>
                                        <p:attrNameLst>
                                          <p:attrName>style.visibility</p:attrName>
                                        </p:attrNameLst>
                                      </p:cBhvr>
                                      <p:to>
                                        <p:strVal val="visible"/>
                                      </p:to>
                                    </p:set>
                                    <p:animEffect filter="fade" transition="in">
                                      <p:cBhvr>
                                        <p:cTn dur="1000" id="52"/>
                                        <p:tgtEl>
                                          <p:spTgt spid="27"/>
                                        </p:tgtEl>
                                      </p:cBhvr>
                                    </p:animEffect>
                                    <p:anim calcmode="lin" valueType="num">
                                      <p:cBhvr>
                                        <p:cTn dur="1000" fill="hold" id="53"/>
                                        <p:tgtEl>
                                          <p:spTgt spid="27"/>
                                        </p:tgtEl>
                                        <p:attrNameLst>
                                          <p:attrName>ppt_x</p:attrName>
                                        </p:attrNameLst>
                                      </p:cBhvr>
                                      <p:tavLst>
                                        <p:tav tm="0">
                                          <p:val>
                                            <p:strVal val="#ppt_x"/>
                                          </p:val>
                                        </p:tav>
                                        <p:tav tm="100000">
                                          <p:val>
                                            <p:strVal val="#ppt_x"/>
                                          </p:val>
                                        </p:tav>
                                      </p:tavLst>
                                    </p:anim>
                                    <p:anim calcmode="lin" valueType="num">
                                      <p:cBhvr>
                                        <p:cTn dur="1000" fill="hold" id="54"/>
                                        <p:tgtEl>
                                          <p:spTgt spid="27"/>
                                        </p:tgtEl>
                                        <p:attrNameLst>
                                          <p:attrName>ppt_y</p:attrName>
                                        </p:attrNameLst>
                                      </p:cBhvr>
                                      <p:tavLst>
                                        <p:tav tm="0">
                                          <p:val>
                                            <p:strVal val="#ppt_y-.1"/>
                                          </p:val>
                                        </p:tav>
                                        <p:tav tm="100000">
                                          <p:val>
                                            <p:strVal val="#ppt_y"/>
                                          </p:val>
                                        </p:tav>
                                      </p:tavLst>
                                    </p:anim>
                                  </p:childTnLst>
                                </p:cTn>
                              </p:par>
                            </p:childTnLst>
                          </p:cTn>
                        </p:par>
                        <p:par>
                          <p:cTn fill="hold" id="55" nodeType="afterGroup">
                            <p:stCondLst>
                              <p:cond delay="1000"/>
                            </p:stCondLst>
                            <p:childTnLst>
                              <p:par>
                                <p:cTn fill="hold" grpId="0" id="56" nodeType="afterEffect" presetClass="entr" presetID="10" presetSubtype="0">
                                  <p:stCondLst>
                                    <p:cond delay="0"/>
                                  </p:stCondLst>
                                  <p:childTnLst>
                                    <p:set>
                                      <p:cBhvr>
                                        <p:cTn dur="1" fill="hold" id="57">
                                          <p:stCondLst>
                                            <p:cond delay="0"/>
                                          </p:stCondLst>
                                        </p:cTn>
                                        <p:tgtEl>
                                          <p:spTgt spid="25"/>
                                        </p:tgtEl>
                                        <p:attrNameLst>
                                          <p:attrName>style.visibility</p:attrName>
                                        </p:attrNameLst>
                                      </p:cBhvr>
                                      <p:to>
                                        <p:strVal val="visible"/>
                                      </p:to>
                                    </p:set>
                                    <p:animEffect filter="fade" transition="in">
                                      <p:cBhvr>
                                        <p:cTn dur="500" id="58"/>
                                        <p:tgtEl>
                                          <p:spTgt spid="25"/>
                                        </p:tgtEl>
                                      </p:cBhvr>
                                    </p:animEffect>
                                  </p:childTnLst>
                                </p:cTn>
                              </p:par>
                            </p:childTnLst>
                          </p:cTn>
                        </p:par>
                        <p:par>
                          <p:cTn fill="hold" id="59" nodeType="afterGroup">
                            <p:stCondLst>
                              <p:cond delay="1500"/>
                            </p:stCondLst>
                            <p:childTnLst>
                              <p:par>
                                <p:cTn fill="hold" grpId="0" id="60" nodeType="afterEffect" presetClass="entr" presetID="22" presetSubtype="8">
                                  <p:stCondLst>
                                    <p:cond delay="0"/>
                                  </p:stCondLst>
                                  <p:childTnLst>
                                    <p:set>
                                      <p:cBhvr>
                                        <p:cTn dur="1" fill="hold" id="61">
                                          <p:stCondLst>
                                            <p:cond delay="0"/>
                                          </p:stCondLst>
                                        </p:cTn>
                                        <p:tgtEl>
                                          <p:spTgt spid="26"/>
                                        </p:tgtEl>
                                        <p:attrNameLst>
                                          <p:attrName>style.visibility</p:attrName>
                                        </p:attrNameLst>
                                      </p:cBhvr>
                                      <p:to>
                                        <p:strVal val="visible"/>
                                      </p:to>
                                    </p:set>
                                    <p:animEffect filter="wipe(left)" transition="in">
                                      <p:cBhvr>
                                        <p:cTn dur="750" id="62"/>
                                        <p:tgtEl>
                                          <p:spTgt spid="26"/>
                                        </p:tgtEl>
                                      </p:cBhvr>
                                    </p:animEffect>
                                  </p:childTnLst>
                                </p:cTn>
                              </p:par>
                            </p:childTnLst>
                          </p:cTn>
                        </p:par>
                      </p:childTnLst>
                    </p:cTn>
                  </p:par>
                  <p:par>
                    <p:cTn fill="hold" id="63" nodeType="clickPar">
                      <p:stCondLst>
                        <p:cond delay="indefinite"/>
                      </p:stCondLst>
                      <p:childTnLst>
                        <p:par>
                          <p:cTn fill="hold" id="64" nodeType="afterGroup">
                            <p:stCondLst>
                              <p:cond delay="0"/>
                            </p:stCondLst>
                            <p:childTnLst>
                              <p:par>
                                <p:cTn fill="hold" id="65" nodeType="clickEffect" presetClass="entr" presetID="47" presetSubtype="0">
                                  <p:stCondLst>
                                    <p:cond delay="0"/>
                                  </p:stCondLst>
                                  <p:childTnLst>
                                    <p:set>
                                      <p:cBhvr>
                                        <p:cTn dur="1" fill="hold" id="66">
                                          <p:stCondLst>
                                            <p:cond delay="0"/>
                                          </p:stCondLst>
                                        </p:cTn>
                                        <p:tgtEl>
                                          <p:spTgt spid="32"/>
                                        </p:tgtEl>
                                        <p:attrNameLst>
                                          <p:attrName>style.visibility</p:attrName>
                                        </p:attrNameLst>
                                      </p:cBhvr>
                                      <p:to>
                                        <p:strVal val="visible"/>
                                      </p:to>
                                    </p:set>
                                    <p:animEffect filter="fade" transition="in">
                                      <p:cBhvr>
                                        <p:cTn dur="1000" id="67"/>
                                        <p:tgtEl>
                                          <p:spTgt spid="32"/>
                                        </p:tgtEl>
                                      </p:cBhvr>
                                    </p:animEffect>
                                    <p:anim calcmode="lin" valueType="num">
                                      <p:cBhvr>
                                        <p:cTn dur="1000" fill="hold" id="68"/>
                                        <p:tgtEl>
                                          <p:spTgt spid="32"/>
                                        </p:tgtEl>
                                        <p:attrNameLst>
                                          <p:attrName>ppt_x</p:attrName>
                                        </p:attrNameLst>
                                      </p:cBhvr>
                                      <p:tavLst>
                                        <p:tav tm="0">
                                          <p:val>
                                            <p:strVal val="#ppt_x"/>
                                          </p:val>
                                        </p:tav>
                                        <p:tav tm="100000">
                                          <p:val>
                                            <p:strVal val="#ppt_x"/>
                                          </p:val>
                                        </p:tav>
                                      </p:tavLst>
                                    </p:anim>
                                    <p:anim calcmode="lin" valueType="num">
                                      <p:cBhvr>
                                        <p:cTn dur="1000" fill="hold" id="69"/>
                                        <p:tgtEl>
                                          <p:spTgt spid="32"/>
                                        </p:tgtEl>
                                        <p:attrNameLst>
                                          <p:attrName>ppt_y</p:attrName>
                                        </p:attrNameLst>
                                      </p:cBhvr>
                                      <p:tavLst>
                                        <p:tav tm="0">
                                          <p:val>
                                            <p:strVal val="#ppt_y-.1"/>
                                          </p:val>
                                        </p:tav>
                                        <p:tav tm="100000">
                                          <p:val>
                                            <p:strVal val="#ppt_y"/>
                                          </p:val>
                                        </p:tav>
                                      </p:tavLst>
                                    </p:anim>
                                  </p:childTnLst>
                                </p:cTn>
                              </p:par>
                            </p:childTnLst>
                          </p:cTn>
                        </p:par>
                        <p:par>
                          <p:cTn fill="hold" id="70" nodeType="afterGroup">
                            <p:stCondLst>
                              <p:cond delay="1000"/>
                            </p:stCondLst>
                            <p:childTnLst>
                              <p:par>
                                <p:cTn fill="hold" grpId="0" id="71" nodeType="afterEffect" presetClass="entr" presetID="10" presetSubtype="0">
                                  <p:stCondLst>
                                    <p:cond delay="0"/>
                                  </p:stCondLst>
                                  <p:childTnLst>
                                    <p:set>
                                      <p:cBhvr>
                                        <p:cTn dur="1" fill="hold" id="72">
                                          <p:stCondLst>
                                            <p:cond delay="0"/>
                                          </p:stCondLst>
                                        </p:cTn>
                                        <p:tgtEl>
                                          <p:spTgt spid="30"/>
                                        </p:tgtEl>
                                        <p:attrNameLst>
                                          <p:attrName>style.visibility</p:attrName>
                                        </p:attrNameLst>
                                      </p:cBhvr>
                                      <p:to>
                                        <p:strVal val="visible"/>
                                      </p:to>
                                    </p:set>
                                    <p:animEffect filter="fade" transition="in">
                                      <p:cBhvr>
                                        <p:cTn dur="500" id="73"/>
                                        <p:tgtEl>
                                          <p:spTgt spid="30"/>
                                        </p:tgtEl>
                                      </p:cBhvr>
                                    </p:animEffect>
                                  </p:childTnLst>
                                </p:cTn>
                              </p:par>
                            </p:childTnLst>
                          </p:cTn>
                        </p:par>
                        <p:par>
                          <p:cTn fill="hold" id="74" nodeType="afterGroup">
                            <p:stCondLst>
                              <p:cond delay="1500"/>
                            </p:stCondLst>
                            <p:childTnLst>
                              <p:par>
                                <p:cTn fill="hold" grpId="0" id="75" nodeType="afterEffect" presetClass="entr" presetID="22" presetSubtype="8">
                                  <p:stCondLst>
                                    <p:cond delay="0"/>
                                  </p:stCondLst>
                                  <p:childTnLst>
                                    <p:set>
                                      <p:cBhvr>
                                        <p:cTn dur="1" fill="hold" id="76">
                                          <p:stCondLst>
                                            <p:cond delay="0"/>
                                          </p:stCondLst>
                                        </p:cTn>
                                        <p:tgtEl>
                                          <p:spTgt spid="31"/>
                                        </p:tgtEl>
                                        <p:attrNameLst>
                                          <p:attrName>style.visibility</p:attrName>
                                        </p:attrNameLst>
                                      </p:cBhvr>
                                      <p:to>
                                        <p:strVal val="visible"/>
                                      </p:to>
                                    </p:set>
                                    <p:animEffect filter="wipe(left)" transition="in">
                                      <p:cBhvr>
                                        <p:cTn dur="750" id="77"/>
                                        <p:tgtEl>
                                          <p:spTgt spid="3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P grpId="0" spid="15"/>
      <p:bldP grpId="0" spid="16"/>
      <p:bldP grpId="0" spid="20"/>
      <p:bldP grpId="0" spid="21"/>
      <p:bldP grpId="0" spid="25"/>
      <p:bldP grpId="0" spid="26"/>
      <p:bldP grpId="0" spid="30"/>
      <p:bldP grpId="0" spid="31"/>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5" name="文本框 2">
            <a:extLst>
              <a:ext uri="{FF2B5EF4-FFF2-40B4-BE49-F238E27FC236}">
                <a16:creationId xmlns:a16="http://schemas.microsoft.com/office/drawing/2014/main" id="{60A20740-909E-45B3-A34F-ACFD22319CF5}"/>
              </a:ext>
            </a:extLst>
          </p:cNvPr>
          <p:cNvSpPr txBox="1">
            <a:spLocks noChangeArrowheads="1"/>
          </p:cNvSpPr>
          <p:nvPr>
            <p:custDataLst>
              <p:tags r:id="rId3"/>
            </p:custDataLst>
          </p:nvPr>
        </p:nvSpPr>
        <p:spPr bwMode="auto">
          <a:xfrm>
            <a:off x="1500657" y="1854213"/>
            <a:ext cx="4204827" cy="303230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algn="ctr" eaLnBrk="1" hangingPunct="1"/>
            <a:r>
              <a:rPr altLang="zh-CN" b="1" lang="en-US" sz="19897">
                <a:solidFill>
                  <a:schemeClr val="accent1"/>
                </a:solidFill>
                <a:latin charset="-122" panose="020b0503020204020204" pitchFamily="34" typeface="微软雅黑"/>
                <a:ea charset="-122" panose="020b0503020204020204" pitchFamily="34" typeface="微软雅黑"/>
                <a:cs charset="0" panose="02020603050405020304" pitchFamily="18" typeface="Times New Roman"/>
                <a:sym charset="-122" panose="02010601030101010101" pitchFamily="2" typeface="FZHei-B01S"/>
              </a:rPr>
              <a:t>02</a:t>
            </a:r>
          </a:p>
        </p:txBody>
      </p:sp>
      <p:cxnSp>
        <p:nvCxnSpPr>
          <p:cNvPr id="29" name="直接连接符 28">
            <a:extLst>
              <a:ext uri="{FF2B5EF4-FFF2-40B4-BE49-F238E27FC236}">
                <a16:creationId xmlns:a16="http://schemas.microsoft.com/office/drawing/2014/main" id="{9CFA40BE-4F1A-4034-8CED-1EDDC3883D6A}"/>
              </a:ext>
            </a:extLst>
          </p:cNvPr>
          <p:cNvCxnSpPr/>
          <p:nvPr>
            <p:custDataLst>
              <p:tags r:id="rId4"/>
            </p:custDataLst>
          </p:nvPr>
        </p:nvCxnSpPr>
        <p:spPr>
          <a:xfrm>
            <a:off x="5512467" y="3429000"/>
            <a:ext cx="4608005" cy="0"/>
          </a:xfrm>
          <a:prstGeom prst="line">
            <a:avLst/>
          </a:prstGeom>
          <a:ln w="12700">
            <a:solidFill>
              <a:schemeClr val="tx1">
                <a:lumMod val="20000"/>
                <a:lumOff val="80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30" name="文本框 11">
            <a:extLst>
              <a:ext uri="{FF2B5EF4-FFF2-40B4-BE49-F238E27FC236}">
                <a16:creationId xmlns:a16="http://schemas.microsoft.com/office/drawing/2014/main" id="{C6E94398-5F5E-41AD-90AC-6EA1060F940E}"/>
              </a:ext>
            </a:extLst>
          </p:cNvPr>
          <p:cNvSpPr txBox="1">
            <a:spLocks noChangeArrowheads="1"/>
          </p:cNvSpPr>
          <p:nvPr>
            <p:custDataLst>
              <p:tags r:id="rId5"/>
            </p:custDataLst>
          </p:nvPr>
        </p:nvSpPr>
        <p:spPr bwMode="auto">
          <a:xfrm>
            <a:off x="1959591" y="3152003"/>
            <a:ext cx="3286960" cy="548640"/>
          </a:xfrm>
          <a:prstGeom prst="rect">
            <a:avLst/>
          </a:prstGeom>
          <a:solidFill>
            <a:srgbClr val="19255C"/>
          </a:solidFill>
          <a:ln>
            <a:noFill/>
          </a:ln>
          <a:extLst/>
        </p:spPr>
        <p:txBody>
          <a:bodyPr bIns="0" lIns="0" rIns="0" tIns="0" wrap="squar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algn="ctr" eaLnBrk="1" hangingPunct="1"/>
            <a:r>
              <a:rPr altLang="en-US" b="1" lang="zh-CN" sz="3600">
                <a:solidFill>
                  <a:schemeClr val="accent1"/>
                </a:solidFill>
                <a:latin charset="-122" panose="020b0503020204020204" pitchFamily="34" typeface="微软雅黑"/>
                <a:ea charset="-122" panose="020b0503020204020204" pitchFamily="34" typeface="微软雅黑"/>
                <a:cs charset="0" panose="02020603050405020304" pitchFamily="18" typeface="Times New Roman"/>
                <a:sym charset="-122" panose="02010601030101010101" pitchFamily="2" typeface="FZHei-B01S"/>
              </a:rPr>
              <a:t>章节 PART</a:t>
            </a:r>
          </a:p>
        </p:txBody>
      </p:sp>
      <p:sp>
        <p:nvSpPr>
          <p:cNvPr id="31" name="矩形 30">
            <a:extLst>
              <a:ext uri="{FF2B5EF4-FFF2-40B4-BE49-F238E27FC236}">
                <a16:creationId xmlns:a16="http://schemas.microsoft.com/office/drawing/2014/main" id="{BCF4AF53-4B69-4875-AA1A-2E49D50C6B7F}"/>
              </a:ext>
            </a:extLst>
          </p:cNvPr>
          <p:cNvSpPr/>
          <p:nvPr/>
        </p:nvSpPr>
        <p:spPr>
          <a:xfrm>
            <a:off x="5883558" y="2606215"/>
            <a:ext cx="4236916" cy="822960"/>
          </a:xfrm>
          <a:prstGeom prst="rect">
            <a:avLst/>
          </a:prstGeom>
        </p:spPr>
        <p:txBody>
          <a:bodyPr bIns="0" lIns="0" rIns="0" tIns="0" wrap="square">
            <a:spAutoFit/>
          </a:bodyPr>
          <a:lstStyle/>
          <a:p>
            <a:pPr lvl="0"/>
            <a:r>
              <a:rPr altLang="en-US" lang="zh-CN" sz="54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工作完成情况</a:t>
            </a:r>
          </a:p>
        </p:txBody>
      </p:sp>
      <p:sp>
        <p:nvSpPr>
          <p:cNvPr id="32" name="TextBox 11">
            <a:extLst>
              <a:ext uri="{FF2B5EF4-FFF2-40B4-BE49-F238E27FC236}">
                <a16:creationId xmlns:a16="http://schemas.microsoft.com/office/drawing/2014/main" id="{9FF57B5F-BEE8-463B-B5B5-9D58B0C5FB38}"/>
              </a:ext>
            </a:extLst>
          </p:cNvPr>
          <p:cNvSpPr txBox="1"/>
          <p:nvPr/>
        </p:nvSpPr>
        <p:spPr>
          <a:xfrm>
            <a:off x="5883557" y="3504678"/>
            <a:ext cx="1888475" cy="322631"/>
          </a:xfrm>
          <a:prstGeom prst="rect">
            <a:avLst/>
          </a:prstGeom>
          <a:noFill/>
        </p:spPr>
        <p:txBody>
          <a:bodyPr rtlCol="0" wrap="none">
            <a:spAutoFit/>
          </a:bodyPr>
          <a:lstStyle/>
          <a:p>
            <a:pPr indent="-162545" lvl="1" marL="162545">
              <a:buFont charset="0" panose="020b0604020202020204" pitchFamily="34" typeface="Arial"/>
              <a:buChar char="•"/>
            </a:pPr>
            <a:r>
              <a:rPr altLang="en-US" lang="zh-CN" sz="1517">
                <a:solidFill>
                  <a:schemeClr val="bg1"/>
                </a:solidFill>
                <a:latin charset="-122" panose="020b0503020204020204" pitchFamily="34" typeface="微软雅黑"/>
                <a:ea charset="-122" panose="020b0503020204020204" pitchFamily="34" typeface="微软雅黑"/>
                <a:cs typeface="+mn-ea"/>
                <a:sym charset="-122" panose="02010601030101010101" pitchFamily="2" typeface="FZHei-B01S"/>
              </a:rPr>
              <a:t>添加相关标题文字</a:t>
            </a:r>
          </a:p>
        </p:txBody>
      </p:sp>
      <p:sp>
        <p:nvSpPr>
          <p:cNvPr id="33" name="TextBox 11">
            <a:extLst>
              <a:ext uri="{FF2B5EF4-FFF2-40B4-BE49-F238E27FC236}">
                <a16:creationId xmlns:a16="http://schemas.microsoft.com/office/drawing/2014/main" id="{E13336EB-424B-4C1F-AE7A-888D5AF7156C}"/>
              </a:ext>
            </a:extLst>
          </p:cNvPr>
          <p:cNvSpPr txBox="1"/>
          <p:nvPr/>
        </p:nvSpPr>
        <p:spPr>
          <a:xfrm>
            <a:off x="7916660" y="3504678"/>
            <a:ext cx="1888475" cy="322631"/>
          </a:xfrm>
          <a:prstGeom prst="rect">
            <a:avLst/>
          </a:prstGeom>
          <a:noFill/>
        </p:spPr>
        <p:txBody>
          <a:bodyPr rtlCol="0" wrap="none">
            <a:spAutoFit/>
          </a:bodyPr>
          <a:lstStyle/>
          <a:p>
            <a:pPr indent="-162545" lvl="1" marL="162545">
              <a:buFont charset="0" panose="020b0604020202020204" pitchFamily="34" typeface="Arial"/>
              <a:buChar char="•"/>
            </a:pPr>
            <a:r>
              <a:rPr altLang="en-US" lang="zh-CN" sz="1517">
                <a:solidFill>
                  <a:schemeClr val="bg1"/>
                </a:solidFill>
                <a:latin charset="-122" panose="020b0503020204020204" pitchFamily="34" typeface="微软雅黑"/>
                <a:ea charset="-122" panose="020b0503020204020204" pitchFamily="34" typeface="微软雅黑"/>
                <a:cs typeface="+mn-ea"/>
                <a:sym charset="-122" panose="02010601030101010101" pitchFamily="2" typeface="FZHei-B01S"/>
              </a:rPr>
              <a:t>添加相关标题文字</a:t>
            </a:r>
          </a:p>
        </p:txBody>
      </p:sp>
      <p:sp>
        <p:nvSpPr>
          <p:cNvPr id="34" name="TextBox 11">
            <a:extLst>
              <a:ext uri="{FF2B5EF4-FFF2-40B4-BE49-F238E27FC236}">
                <a16:creationId xmlns:a16="http://schemas.microsoft.com/office/drawing/2014/main" id="{E37E8788-F3C9-4740-8186-B844F7304E0B}"/>
              </a:ext>
            </a:extLst>
          </p:cNvPr>
          <p:cNvSpPr txBox="1"/>
          <p:nvPr/>
        </p:nvSpPr>
        <p:spPr>
          <a:xfrm>
            <a:off x="5883557" y="3859676"/>
            <a:ext cx="1888475" cy="322631"/>
          </a:xfrm>
          <a:prstGeom prst="rect">
            <a:avLst/>
          </a:prstGeom>
          <a:noFill/>
        </p:spPr>
        <p:txBody>
          <a:bodyPr rtlCol="0" wrap="none">
            <a:spAutoFit/>
          </a:bodyPr>
          <a:lstStyle/>
          <a:p>
            <a:pPr indent="-162545" lvl="1" marL="162545">
              <a:buFont charset="0" panose="020b0604020202020204" pitchFamily="34" typeface="Arial"/>
              <a:buChar char="•"/>
            </a:pPr>
            <a:r>
              <a:rPr altLang="en-US" lang="zh-CN" sz="1517">
                <a:solidFill>
                  <a:schemeClr val="bg1"/>
                </a:solidFill>
                <a:latin charset="-122" panose="020b0503020204020204" pitchFamily="34" typeface="微软雅黑"/>
                <a:ea charset="-122" panose="020b0503020204020204" pitchFamily="34" typeface="微软雅黑"/>
                <a:cs typeface="+mn-ea"/>
                <a:sym charset="-122" panose="02010601030101010101" pitchFamily="2" typeface="FZHei-B01S"/>
              </a:rPr>
              <a:t>添加相关标题文字</a:t>
            </a:r>
          </a:p>
        </p:txBody>
      </p:sp>
      <p:sp>
        <p:nvSpPr>
          <p:cNvPr id="35" name="TextBox 11">
            <a:extLst>
              <a:ext uri="{FF2B5EF4-FFF2-40B4-BE49-F238E27FC236}">
                <a16:creationId xmlns:a16="http://schemas.microsoft.com/office/drawing/2014/main" id="{CAADD450-2440-4722-947A-81A35AF16CD5}"/>
              </a:ext>
            </a:extLst>
          </p:cNvPr>
          <p:cNvSpPr txBox="1"/>
          <p:nvPr/>
        </p:nvSpPr>
        <p:spPr>
          <a:xfrm>
            <a:off x="7916660" y="3859676"/>
            <a:ext cx="1888475" cy="322631"/>
          </a:xfrm>
          <a:prstGeom prst="rect">
            <a:avLst/>
          </a:prstGeom>
          <a:noFill/>
        </p:spPr>
        <p:txBody>
          <a:bodyPr rtlCol="0" wrap="none">
            <a:spAutoFit/>
          </a:bodyPr>
          <a:lstStyle/>
          <a:p>
            <a:pPr indent="-162545" lvl="1" marL="162545">
              <a:buFont charset="0" panose="020b0604020202020204" pitchFamily="34" typeface="Arial"/>
              <a:buChar char="•"/>
            </a:pPr>
            <a:r>
              <a:rPr altLang="en-US" lang="zh-CN" sz="1517">
                <a:solidFill>
                  <a:schemeClr val="bg1"/>
                </a:solidFill>
                <a:latin charset="-122" panose="020b0503020204020204" pitchFamily="34" typeface="微软雅黑"/>
                <a:ea charset="-122" panose="020b0503020204020204" pitchFamily="34" typeface="微软雅黑"/>
                <a:cs typeface="+mn-ea"/>
                <a:sym charset="-122" panose="02010601030101010101" pitchFamily="2" typeface="FZHei-B01S"/>
              </a:rPr>
              <a:t>添加相关标题文字</a:t>
            </a:r>
          </a:p>
        </p:txBody>
      </p:sp>
    </p:spTree>
    <p:extLst>
      <p:ext uri="{BB962C8B-B14F-4D97-AF65-F5344CB8AC3E}">
        <p14:creationId val="19772732"/>
      </p:ext>
    </p:extLst>
  </p:cSld>
  <p:clrMapOvr>
    <a:masterClrMapping/>
  </p:clrMapOvr>
  <mc:AlternateContent>
    <mc:Choice Requires="p14">
      <p:transition p14:dur="1250" spd="slow">
        <p:split orient="vert"/>
      </p:transition>
    </mc:Choice>
    <mc:Fallback>
      <p:transition spd="slow">
        <p:split orient="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0" presetSubtype="0">
                                  <p:stCondLst>
                                    <p:cond delay="0"/>
                                  </p:stCondLst>
                                  <p:childTnLst>
                                    <p:set>
                                      <p:cBhvr>
                                        <p:cTn dur="1" fill="hold" id="6">
                                          <p:stCondLst>
                                            <p:cond delay="0"/>
                                          </p:stCondLst>
                                        </p:cTn>
                                        <p:tgtEl>
                                          <p:spTgt spid="25"/>
                                        </p:tgtEl>
                                        <p:attrNameLst>
                                          <p:attrName>style.visibility</p:attrName>
                                        </p:attrNameLst>
                                      </p:cBhvr>
                                      <p:to>
                                        <p:strVal val="visible"/>
                                      </p:to>
                                    </p:set>
                                    <p:animEffect filter="fade" transition="in">
                                      <p:cBhvr>
                                        <p:cTn dur="500" id="7"/>
                                        <p:tgtEl>
                                          <p:spTgt spid="25"/>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2" presetSubtype="8">
                                  <p:stCondLst>
                                    <p:cond delay="0"/>
                                  </p:stCondLst>
                                  <p:childTnLst>
                                    <p:set>
                                      <p:cBhvr>
                                        <p:cTn dur="1" fill="hold" id="11">
                                          <p:stCondLst>
                                            <p:cond delay="0"/>
                                          </p:stCondLst>
                                        </p:cTn>
                                        <p:tgtEl>
                                          <p:spTgt spid="30"/>
                                        </p:tgtEl>
                                        <p:attrNameLst>
                                          <p:attrName>style.visibility</p:attrName>
                                        </p:attrNameLst>
                                      </p:cBhvr>
                                      <p:to>
                                        <p:strVal val="visible"/>
                                      </p:to>
                                    </p:set>
                                    <p:anim calcmode="lin" valueType="num">
                                      <p:cBhvr additive="base">
                                        <p:cTn dur="500" fill="hold" id="12"/>
                                        <p:tgtEl>
                                          <p:spTgt spid="30"/>
                                        </p:tgtEl>
                                        <p:attrNameLst>
                                          <p:attrName>ppt_x</p:attrName>
                                        </p:attrNameLst>
                                      </p:cBhvr>
                                      <p:tavLst>
                                        <p:tav tm="0">
                                          <p:val>
                                            <p:strVal val="0-#ppt_w/2"/>
                                          </p:val>
                                        </p:tav>
                                        <p:tav tm="100000">
                                          <p:val>
                                            <p:strVal val="#ppt_x"/>
                                          </p:val>
                                        </p:tav>
                                      </p:tavLst>
                                    </p:anim>
                                    <p:anim calcmode="lin" valueType="num">
                                      <p:cBhvr additive="base">
                                        <p:cTn dur="500" fill="hold" id="13"/>
                                        <p:tgtEl>
                                          <p:spTgt spid="30"/>
                                        </p:tgtEl>
                                        <p:attrNameLst>
                                          <p:attrName>ppt_y</p:attrName>
                                        </p:attrNameLst>
                                      </p:cBhvr>
                                      <p:tavLst>
                                        <p:tav tm="0">
                                          <p:val>
                                            <p:strVal val="#ppt_y"/>
                                          </p:val>
                                        </p:tav>
                                        <p:tav tm="100000">
                                          <p:val>
                                            <p:strVal val="#ppt_y"/>
                                          </p:val>
                                        </p:tav>
                                      </p:tavLst>
                                    </p:anim>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23" presetSubtype="32">
                                  <p:stCondLst>
                                    <p:cond delay="0"/>
                                  </p:stCondLst>
                                  <p:childTnLst>
                                    <p:set>
                                      <p:cBhvr>
                                        <p:cTn dur="1" fill="hold" id="17">
                                          <p:stCondLst>
                                            <p:cond delay="0"/>
                                          </p:stCondLst>
                                        </p:cTn>
                                        <p:tgtEl>
                                          <p:spTgt spid="31"/>
                                        </p:tgtEl>
                                        <p:attrNameLst>
                                          <p:attrName>style.visibility</p:attrName>
                                        </p:attrNameLst>
                                      </p:cBhvr>
                                      <p:to>
                                        <p:strVal val="visible"/>
                                      </p:to>
                                    </p:set>
                                    <p:anim calcmode="lin" valueType="num">
                                      <p:cBhvr>
                                        <p:cTn dur="500" fill="hold" id="18"/>
                                        <p:tgtEl>
                                          <p:spTgt spid="31"/>
                                        </p:tgtEl>
                                        <p:attrNameLst>
                                          <p:attrName>ppt_w</p:attrName>
                                        </p:attrNameLst>
                                      </p:cBhvr>
                                      <p:tavLst>
                                        <p:tav tm="0">
                                          <p:val>
                                            <p:strVal val="4*#ppt_w"/>
                                          </p:val>
                                        </p:tav>
                                        <p:tav tm="100000">
                                          <p:val>
                                            <p:strVal val="#ppt_w"/>
                                          </p:val>
                                        </p:tav>
                                      </p:tavLst>
                                    </p:anim>
                                    <p:anim calcmode="lin" valueType="num">
                                      <p:cBhvr>
                                        <p:cTn dur="500" fill="hold" id="19"/>
                                        <p:tgtEl>
                                          <p:spTgt spid="31"/>
                                        </p:tgtEl>
                                        <p:attrNameLst>
                                          <p:attrName>ppt_h</p:attrName>
                                        </p:attrNameLst>
                                      </p:cBhvr>
                                      <p:tavLst>
                                        <p:tav tm="0">
                                          <p:val>
                                            <p:strVal val="4*#ppt_h"/>
                                          </p:val>
                                        </p:tav>
                                        <p:tav tm="100000">
                                          <p:val>
                                            <p:strVal val="#ppt_h"/>
                                          </p:val>
                                        </p:tav>
                                      </p:tavLst>
                                    </p:anim>
                                  </p:childTnLst>
                                </p:cTn>
                              </p:par>
                            </p:childTnLst>
                          </p:cTn>
                        </p:par>
                      </p:childTnLst>
                    </p:cTn>
                  </p:par>
                  <p:par>
                    <p:cTn fill="hold" id="20" nodeType="clickPar">
                      <p:stCondLst>
                        <p:cond delay="indefinite"/>
                      </p:stCondLst>
                      <p:childTnLst>
                        <p:par>
                          <p:cTn fill="hold" id="21" nodeType="afterGroup">
                            <p:stCondLst>
                              <p:cond delay="0"/>
                            </p:stCondLst>
                            <p:childTnLst>
                              <p:par>
                                <p:cTn fill="hold" id="22" nodeType="clickEffect" presetClass="entr" presetID="16" presetSubtype="21">
                                  <p:stCondLst>
                                    <p:cond delay="0"/>
                                  </p:stCondLst>
                                  <p:childTnLst>
                                    <p:set>
                                      <p:cBhvr>
                                        <p:cTn dur="1" fill="hold" id="23">
                                          <p:stCondLst>
                                            <p:cond delay="0"/>
                                          </p:stCondLst>
                                        </p:cTn>
                                        <p:tgtEl>
                                          <p:spTgt spid="29"/>
                                        </p:tgtEl>
                                        <p:attrNameLst>
                                          <p:attrName>style.visibility</p:attrName>
                                        </p:attrNameLst>
                                      </p:cBhvr>
                                      <p:to>
                                        <p:strVal val="visible"/>
                                      </p:to>
                                    </p:set>
                                    <p:animEffect filter="barn(inVertical)" transition="in">
                                      <p:cBhvr>
                                        <p:cTn dur="500" id="24"/>
                                        <p:tgtEl>
                                          <p:spTgt spid="29"/>
                                        </p:tgtEl>
                                      </p:cBhvr>
                                    </p:animEffect>
                                  </p:childTnLst>
                                </p:cTn>
                              </p:par>
                            </p:childTnLst>
                          </p:cTn>
                        </p:par>
                        <p:par>
                          <p:cTn fill="hold" id="25" nodeType="afterGroup">
                            <p:stCondLst>
                              <p:cond delay="500"/>
                            </p:stCondLst>
                            <p:childTnLst>
                              <p:par>
                                <p:cTn fill="hold" grpId="0" id="26" nodeType="afterEffect" presetClass="entr" presetID="12" presetSubtype="8">
                                  <p:stCondLst>
                                    <p:cond delay="0"/>
                                  </p:stCondLst>
                                  <p:childTnLst>
                                    <p:set>
                                      <p:cBhvr>
                                        <p:cTn dur="1" fill="hold" id="27">
                                          <p:stCondLst>
                                            <p:cond delay="0"/>
                                          </p:stCondLst>
                                        </p:cTn>
                                        <p:tgtEl>
                                          <p:spTgt spid="32"/>
                                        </p:tgtEl>
                                        <p:attrNameLst>
                                          <p:attrName>style.visibility</p:attrName>
                                        </p:attrNameLst>
                                      </p:cBhvr>
                                      <p:to>
                                        <p:strVal val="visible"/>
                                      </p:to>
                                    </p:set>
                                    <p:anim calcmode="lin" valueType="num">
                                      <p:cBhvr additive="base">
                                        <p:cTn dur="500" id="28"/>
                                        <p:tgtEl>
                                          <p:spTgt spid="32"/>
                                        </p:tgtEl>
                                        <p:attrNameLst>
                                          <p:attrName>ppt_x</p:attrName>
                                        </p:attrNameLst>
                                      </p:cBhvr>
                                      <p:tavLst>
                                        <p:tav tm="0">
                                          <p:val>
                                            <p:strVal val="#ppt_x-#ppt_w*1.125000"/>
                                          </p:val>
                                        </p:tav>
                                        <p:tav tm="100000">
                                          <p:val>
                                            <p:strVal val="#ppt_x"/>
                                          </p:val>
                                        </p:tav>
                                      </p:tavLst>
                                    </p:anim>
                                    <p:animEffect filter="wipe(right)" transition="in">
                                      <p:cBhvr>
                                        <p:cTn dur="500" id="29"/>
                                        <p:tgtEl>
                                          <p:spTgt spid="32"/>
                                        </p:tgtEl>
                                      </p:cBhvr>
                                    </p:animEffect>
                                  </p:childTnLst>
                                </p:cTn>
                              </p:par>
                            </p:childTnLst>
                          </p:cTn>
                        </p:par>
                        <p:par>
                          <p:cTn fill="hold" id="30" nodeType="afterGroup">
                            <p:stCondLst>
                              <p:cond delay="1000"/>
                            </p:stCondLst>
                            <p:childTnLst>
                              <p:par>
                                <p:cTn fill="hold" grpId="0" id="31" nodeType="afterEffect" presetClass="entr" presetID="12" presetSubtype="8">
                                  <p:stCondLst>
                                    <p:cond delay="0"/>
                                  </p:stCondLst>
                                  <p:childTnLst>
                                    <p:set>
                                      <p:cBhvr>
                                        <p:cTn dur="1" fill="hold" id="32">
                                          <p:stCondLst>
                                            <p:cond delay="0"/>
                                          </p:stCondLst>
                                        </p:cTn>
                                        <p:tgtEl>
                                          <p:spTgt spid="33"/>
                                        </p:tgtEl>
                                        <p:attrNameLst>
                                          <p:attrName>style.visibility</p:attrName>
                                        </p:attrNameLst>
                                      </p:cBhvr>
                                      <p:to>
                                        <p:strVal val="visible"/>
                                      </p:to>
                                    </p:set>
                                    <p:anim calcmode="lin" valueType="num">
                                      <p:cBhvr additive="base">
                                        <p:cTn dur="500" id="33"/>
                                        <p:tgtEl>
                                          <p:spTgt spid="33"/>
                                        </p:tgtEl>
                                        <p:attrNameLst>
                                          <p:attrName>ppt_x</p:attrName>
                                        </p:attrNameLst>
                                      </p:cBhvr>
                                      <p:tavLst>
                                        <p:tav tm="0">
                                          <p:val>
                                            <p:strVal val="#ppt_x-#ppt_w*1.125000"/>
                                          </p:val>
                                        </p:tav>
                                        <p:tav tm="100000">
                                          <p:val>
                                            <p:strVal val="#ppt_x"/>
                                          </p:val>
                                        </p:tav>
                                      </p:tavLst>
                                    </p:anim>
                                    <p:animEffect filter="wipe(right)" transition="in">
                                      <p:cBhvr>
                                        <p:cTn dur="500" id="34"/>
                                        <p:tgtEl>
                                          <p:spTgt spid="33"/>
                                        </p:tgtEl>
                                      </p:cBhvr>
                                    </p:animEffect>
                                  </p:childTnLst>
                                </p:cTn>
                              </p:par>
                            </p:childTnLst>
                          </p:cTn>
                        </p:par>
                        <p:par>
                          <p:cTn fill="hold" id="35" nodeType="afterGroup">
                            <p:stCondLst>
                              <p:cond delay="1500"/>
                            </p:stCondLst>
                            <p:childTnLst>
                              <p:par>
                                <p:cTn fill="hold" grpId="0" id="36" nodeType="afterEffect" presetClass="entr" presetID="12" presetSubtype="8">
                                  <p:stCondLst>
                                    <p:cond delay="0"/>
                                  </p:stCondLst>
                                  <p:childTnLst>
                                    <p:set>
                                      <p:cBhvr>
                                        <p:cTn dur="1" fill="hold" id="37">
                                          <p:stCondLst>
                                            <p:cond delay="0"/>
                                          </p:stCondLst>
                                        </p:cTn>
                                        <p:tgtEl>
                                          <p:spTgt spid="34"/>
                                        </p:tgtEl>
                                        <p:attrNameLst>
                                          <p:attrName>style.visibility</p:attrName>
                                        </p:attrNameLst>
                                      </p:cBhvr>
                                      <p:to>
                                        <p:strVal val="visible"/>
                                      </p:to>
                                    </p:set>
                                    <p:anim calcmode="lin" valueType="num">
                                      <p:cBhvr additive="base">
                                        <p:cTn dur="500" id="38"/>
                                        <p:tgtEl>
                                          <p:spTgt spid="34"/>
                                        </p:tgtEl>
                                        <p:attrNameLst>
                                          <p:attrName>ppt_x</p:attrName>
                                        </p:attrNameLst>
                                      </p:cBhvr>
                                      <p:tavLst>
                                        <p:tav tm="0">
                                          <p:val>
                                            <p:strVal val="#ppt_x-#ppt_w*1.125000"/>
                                          </p:val>
                                        </p:tav>
                                        <p:tav tm="100000">
                                          <p:val>
                                            <p:strVal val="#ppt_x"/>
                                          </p:val>
                                        </p:tav>
                                      </p:tavLst>
                                    </p:anim>
                                    <p:animEffect filter="wipe(right)" transition="in">
                                      <p:cBhvr>
                                        <p:cTn dur="500" id="39"/>
                                        <p:tgtEl>
                                          <p:spTgt spid="34"/>
                                        </p:tgtEl>
                                      </p:cBhvr>
                                    </p:animEffect>
                                  </p:childTnLst>
                                </p:cTn>
                              </p:par>
                            </p:childTnLst>
                          </p:cTn>
                        </p:par>
                        <p:par>
                          <p:cTn fill="hold" id="40" nodeType="afterGroup">
                            <p:stCondLst>
                              <p:cond delay="2000"/>
                            </p:stCondLst>
                            <p:childTnLst>
                              <p:par>
                                <p:cTn fill="hold" grpId="0" id="41" nodeType="afterEffect" presetClass="entr" presetID="12" presetSubtype="8">
                                  <p:stCondLst>
                                    <p:cond delay="0"/>
                                  </p:stCondLst>
                                  <p:childTnLst>
                                    <p:set>
                                      <p:cBhvr>
                                        <p:cTn dur="1" fill="hold" id="42">
                                          <p:stCondLst>
                                            <p:cond delay="0"/>
                                          </p:stCondLst>
                                        </p:cTn>
                                        <p:tgtEl>
                                          <p:spTgt spid="35"/>
                                        </p:tgtEl>
                                        <p:attrNameLst>
                                          <p:attrName>style.visibility</p:attrName>
                                        </p:attrNameLst>
                                      </p:cBhvr>
                                      <p:to>
                                        <p:strVal val="visible"/>
                                      </p:to>
                                    </p:set>
                                    <p:anim calcmode="lin" valueType="num">
                                      <p:cBhvr additive="base">
                                        <p:cTn dur="500" id="43"/>
                                        <p:tgtEl>
                                          <p:spTgt spid="35"/>
                                        </p:tgtEl>
                                        <p:attrNameLst>
                                          <p:attrName>ppt_x</p:attrName>
                                        </p:attrNameLst>
                                      </p:cBhvr>
                                      <p:tavLst>
                                        <p:tav tm="0">
                                          <p:val>
                                            <p:strVal val="#ppt_x-#ppt_w*1.125000"/>
                                          </p:val>
                                        </p:tav>
                                        <p:tav tm="100000">
                                          <p:val>
                                            <p:strVal val="#ppt_x"/>
                                          </p:val>
                                        </p:tav>
                                      </p:tavLst>
                                    </p:anim>
                                    <p:animEffect filter="wipe(right)" transition="in">
                                      <p:cBhvr>
                                        <p:cTn dur="500" id="44"/>
                                        <p:tgtEl>
                                          <p:spTgt spid="3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5"/>
      <p:bldP grpId="0" spid="30"/>
      <p:bldP grpId="0" spid="31"/>
      <p:bldP grpId="0" spid="32"/>
      <p:bldP grpId="0" spid="33"/>
      <p:bldP grpId="0" spid="34"/>
      <p:bldP grpId="0" spid="35"/>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0" name="_effect"/>
          <p:cNvPicPr>
            <a:picLocks noChangeArrowheads="1" noChangeAspect="1"/>
          </p:cNvPicPr>
          <p:nvPr/>
        </p:nvPicPr>
        <p:blipFill>
          <a:blip r:embed="rId3">
            <a:lum bright="20000"/>
          </a:blip>
          <a:stretch>
            <a:fillRect/>
          </a:stretch>
        </p:blipFill>
        <p:spPr bwMode="gray">
          <a:xfrm>
            <a:off x="2702402" y="5287105"/>
            <a:ext cx="3238457" cy="479716"/>
          </a:xfrm>
          <a:prstGeom prst="rect">
            <a:avLst/>
          </a:prstGeom>
          <a:noFill/>
          <a:ln w="9525">
            <a:miter lim="800000"/>
          </a:ln>
          <a:effectLst/>
        </p:spPr>
      </p:pic>
      <p:pic>
        <p:nvPicPr>
          <p:cNvPr id="11" name="_effect"/>
          <p:cNvPicPr>
            <a:picLocks noChangeArrowheads="1" noChangeAspect="1"/>
          </p:cNvPicPr>
          <p:nvPr/>
        </p:nvPicPr>
        <p:blipFill>
          <a:blip r:embed="rId3">
            <a:lum bright="20000"/>
          </a:blip>
          <a:stretch>
            <a:fillRect/>
          </a:stretch>
        </p:blipFill>
        <p:spPr bwMode="gray">
          <a:xfrm>
            <a:off x="5804700" y="5287105"/>
            <a:ext cx="3238457" cy="479716"/>
          </a:xfrm>
          <a:prstGeom prst="rect">
            <a:avLst/>
          </a:prstGeom>
          <a:noFill/>
          <a:ln w="9525">
            <a:miter lim="800000"/>
          </a:ln>
          <a:effectLst/>
        </p:spPr>
      </p:pic>
      <p:sp>
        <p:nvSpPr>
          <p:cNvPr id="12" name="_color1"/>
          <p:cNvSpPr/>
          <p:nvPr/>
        </p:nvSpPr>
        <p:spPr bwMode="gray">
          <a:xfrm>
            <a:off x="3150193" y="4493135"/>
            <a:ext cx="1328760" cy="854168"/>
          </a:xfrm>
          <a:custGeom>
            <a:cxnLst>
              <a:cxn ang="0">
                <a:pos x="367" y="174"/>
              </a:cxn>
              <a:cxn ang="0">
                <a:pos x="67" y="0"/>
              </a:cxn>
              <a:cxn ang="0">
                <a:pos x="42" y="36"/>
              </a:cxn>
              <a:cxn ang="0">
                <a:pos x="0" y="39"/>
              </a:cxn>
              <a:cxn ang="0">
                <a:pos x="367" y="252"/>
              </a:cxn>
              <a:cxn ang="0">
                <a:pos x="385" y="214"/>
              </a:cxn>
              <a:cxn ang="0">
                <a:pos x="367" y="174"/>
              </a:cxn>
            </a:cxnLst>
            <a:rect b="b" l="0" r="r" t="0"/>
            <a:pathLst>
              <a:path h="251" w="385">
                <a:moveTo>
                  <a:pt x="367" y="174"/>
                </a:moveTo>
                <a:cubicBezTo>
                  <a:pt x="240" y="169"/>
                  <a:pt x="130" y="101"/>
                  <a:pt x="67" y="0"/>
                </a:cubicBezTo>
                <a:cubicBezTo>
                  <a:pt x="42" y="36"/>
                  <a:pt x="42" y="36"/>
                  <a:pt x="42" y="36"/>
                </a:cubicBezTo>
                <a:cubicBezTo>
                  <a:pt x="0" y="39"/>
                  <a:pt x="0" y="39"/>
                  <a:pt x="0" y="39"/>
                </a:cubicBezTo>
                <a:cubicBezTo>
                  <a:pt x="76" y="163"/>
                  <a:pt x="212" y="247"/>
                  <a:pt x="367" y="252"/>
                </a:cubicBezTo>
                <a:cubicBezTo>
                  <a:pt x="385" y="214"/>
                  <a:pt x="385" y="214"/>
                  <a:pt x="385" y="214"/>
                </a:cubicBezTo>
                <a:lnTo>
                  <a:pt x="367" y="174"/>
                </a:lnTo>
                <a:close/>
              </a:path>
            </a:pathLst>
          </a:custGeom>
          <a:noFill/>
          <a:ln algn="ctr" cap="flat" cmpd="sng" w="12700">
            <a:solidFill>
              <a:schemeClr val="accent1"/>
            </a:solidFill>
            <a:prstDash val="solid"/>
            <a:round/>
            <a:headEnd len="sm" type="none" w="sm"/>
            <a:tailEnd len="sm" type="none" w="sm"/>
          </a:ln>
          <a:effectLst/>
        </p:spPr>
        <p:txBody>
          <a:bodyPr anchor="ctr" anchorCtr="0" bIns="60959" compatLnSpc="1" lIns="121917" numCol="1" rIns="121917" rtlCol="0" tIns="60959" vert="horz" wrap="square">
            <a:prstTxWarp prst="textNoShape">
              <a:avLst/>
            </a:prstTxWarp>
          </a:bodyPr>
          <a:lstStyle/>
          <a:p>
            <a:pPr algn="ctr" defTabSz="914209" fontAlgn="base">
              <a:spcBef>
                <a:spcPct val="0"/>
              </a:spcBef>
              <a:spcAft>
                <a:spcPct val="0"/>
              </a:spcAft>
              <a:defRPr/>
            </a:pPr>
            <a:endParaRPr altLang="zh-CN" kern="0" lang="de-DE" sz="1467">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3" name="_color1"/>
          <p:cNvSpPr/>
          <p:nvPr/>
        </p:nvSpPr>
        <p:spPr bwMode="gray">
          <a:xfrm>
            <a:off x="3136603" y="2213725"/>
            <a:ext cx="1270352" cy="844119"/>
          </a:xfrm>
          <a:custGeom>
            <a:cxnLst>
              <a:cxn ang="0">
                <a:pos x="68" y="249"/>
              </a:cxn>
              <a:cxn ang="0">
                <a:pos x="368" y="78"/>
              </a:cxn>
              <a:cxn ang="0">
                <a:pos x="350" y="39"/>
              </a:cxn>
              <a:cxn ang="0">
                <a:pos x="368" y="0"/>
              </a:cxn>
              <a:cxn ang="0">
                <a:pos x="0" y="211"/>
              </a:cxn>
              <a:cxn ang="0">
                <a:pos x="25" y="245"/>
              </a:cxn>
              <a:cxn ang="0">
                <a:pos x="68" y="249"/>
              </a:cxn>
            </a:cxnLst>
            <a:rect b="b" l="0" r="r" t="0"/>
            <a:pathLst>
              <a:path h="249" w="368">
                <a:moveTo>
                  <a:pt x="68" y="249"/>
                </a:moveTo>
                <a:cubicBezTo>
                  <a:pt x="132" y="149"/>
                  <a:pt x="242" y="82"/>
                  <a:pt x="368" y="78"/>
                </a:cubicBezTo>
                <a:cubicBezTo>
                  <a:pt x="350" y="39"/>
                  <a:pt x="350" y="39"/>
                  <a:pt x="350" y="39"/>
                </a:cubicBezTo>
                <a:cubicBezTo>
                  <a:pt x="368" y="0"/>
                  <a:pt x="368" y="0"/>
                  <a:pt x="368" y="0"/>
                </a:cubicBezTo>
                <a:cubicBezTo>
                  <a:pt x="212" y="4"/>
                  <a:pt x="77" y="87"/>
                  <a:pt x="0" y="211"/>
                </a:cubicBezTo>
                <a:cubicBezTo>
                  <a:pt x="25" y="245"/>
                  <a:pt x="25" y="245"/>
                  <a:pt x="25" y="245"/>
                </a:cubicBezTo>
                <a:lnTo>
                  <a:pt x="68" y="249"/>
                </a:lnTo>
                <a:close/>
              </a:path>
            </a:pathLst>
          </a:custGeom>
          <a:noFill/>
          <a:ln algn="ctr" cap="flat" cmpd="sng" w="12700">
            <a:solidFill>
              <a:schemeClr val="accent1"/>
            </a:solidFill>
            <a:prstDash val="solid"/>
            <a:round/>
            <a:headEnd len="sm" type="none" w="sm"/>
            <a:tailEnd len="sm" type="none" w="sm"/>
          </a:ln>
          <a:effectLst/>
        </p:spPr>
        <p:txBody>
          <a:bodyPr anchor="ctr" anchorCtr="0" bIns="60959" compatLnSpc="1" lIns="121917" numCol="1" rIns="121917" rtlCol="0" tIns="60959" vert="horz" wrap="square">
            <a:prstTxWarp prst="textNoShape">
              <a:avLst/>
            </a:prstTxWarp>
          </a:bodyPr>
          <a:lstStyle/>
          <a:p>
            <a:pPr algn="ctr" defTabSz="914209" fontAlgn="base">
              <a:spcBef>
                <a:spcPct val="0"/>
              </a:spcBef>
              <a:spcAft>
                <a:spcPct val="0"/>
              </a:spcAft>
              <a:defRPr/>
            </a:pPr>
            <a:endParaRPr altLang="zh-CN" kern="0" lang="de-DE" sz="1467">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4" name="_color1"/>
          <p:cNvSpPr/>
          <p:nvPr/>
        </p:nvSpPr>
        <p:spPr bwMode="gray">
          <a:xfrm>
            <a:off x="4427065" y="2215072"/>
            <a:ext cx="1327300" cy="857041"/>
          </a:xfrm>
          <a:custGeom>
            <a:cxnLst>
              <a:cxn ang="0">
                <a:pos x="19" y="78"/>
              </a:cxn>
              <a:cxn ang="0">
                <a:pos x="318" y="253"/>
              </a:cxn>
              <a:cxn ang="0">
                <a:pos x="343" y="216"/>
              </a:cxn>
              <a:cxn ang="0">
                <a:pos x="385" y="213"/>
              </a:cxn>
              <a:cxn ang="0">
                <a:pos x="18" y="0"/>
              </a:cxn>
              <a:cxn ang="0">
                <a:pos x="0" y="39"/>
              </a:cxn>
              <a:cxn ang="0">
                <a:pos x="19" y="78"/>
              </a:cxn>
            </a:cxnLst>
            <a:rect b="b" l="0" r="r" t="0"/>
            <a:pathLst>
              <a:path h="253" w="385">
                <a:moveTo>
                  <a:pt x="19" y="78"/>
                </a:moveTo>
                <a:cubicBezTo>
                  <a:pt x="145" y="83"/>
                  <a:pt x="255" y="151"/>
                  <a:pt x="318" y="253"/>
                </a:cubicBezTo>
                <a:cubicBezTo>
                  <a:pt x="343" y="216"/>
                  <a:pt x="343" y="216"/>
                  <a:pt x="343" y="216"/>
                </a:cubicBezTo>
                <a:cubicBezTo>
                  <a:pt x="385" y="213"/>
                  <a:pt x="385" y="213"/>
                  <a:pt x="385" y="213"/>
                </a:cubicBezTo>
                <a:cubicBezTo>
                  <a:pt x="309" y="88"/>
                  <a:pt x="173" y="4"/>
                  <a:pt x="18" y="0"/>
                </a:cubicBezTo>
                <a:cubicBezTo>
                  <a:pt x="0" y="39"/>
                  <a:pt x="0" y="39"/>
                  <a:pt x="0" y="39"/>
                </a:cubicBezTo>
                <a:lnTo>
                  <a:pt x="19" y="78"/>
                </a:lnTo>
                <a:close/>
              </a:path>
            </a:pathLst>
          </a:custGeom>
          <a:noFill/>
          <a:ln algn="ctr" cap="flat" cmpd="sng" w="12700">
            <a:solidFill>
              <a:schemeClr val="accent2"/>
            </a:solidFill>
            <a:prstDash val="solid"/>
            <a:round/>
            <a:headEnd len="sm" type="none" w="sm"/>
            <a:tailEnd len="sm" type="none" w="sm"/>
          </a:ln>
          <a:effectLst/>
        </p:spPr>
        <p:txBody>
          <a:bodyPr anchor="ctr" anchorCtr="0" bIns="60959" compatLnSpc="1" lIns="121917" numCol="1" rIns="121917" rtlCol="0" tIns="60959" vert="horz" wrap="square">
            <a:prstTxWarp prst="textNoShape">
              <a:avLst/>
            </a:prstTxWarp>
          </a:bodyPr>
          <a:lstStyle/>
          <a:p>
            <a:pPr algn="ctr" defTabSz="914209" fontAlgn="base">
              <a:spcBef>
                <a:spcPct val="0"/>
              </a:spcBef>
              <a:spcAft>
                <a:spcPct val="0"/>
              </a:spcAft>
              <a:defRPr/>
            </a:pPr>
            <a:endParaRPr altLang="zh-CN" kern="0" lang="de-DE" sz="1467">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5" name="_color1"/>
          <p:cNvSpPr/>
          <p:nvPr/>
        </p:nvSpPr>
        <p:spPr bwMode="gray">
          <a:xfrm>
            <a:off x="2882268" y="3053654"/>
            <a:ext cx="420531" cy="1441321"/>
          </a:xfrm>
          <a:custGeom>
            <a:cxnLst>
              <a:cxn ang="0">
                <a:pos x="120" y="385"/>
              </a:cxn>
              <a:cxn ang="0">
                <a:pos x="78" y="213"/>
              </a:cxn>
              <a:cxn ang="0">
                <a:pos x="122" y="39"/>
              </a:cxn>
              <a:cxn ang="0">
                <a:pos x="79" y="35"/>
              </a:cxn>
              <a:cxn ang="0">
                <a:pos x="54" y="0"/>
              </a:cxn>
              <a:cxn ang="0">
                <a:pos x="0" y="213"/>
              </a:cxn>
              <a:cxn ang="0">
                <a:pos x="53" y="425"/>
              </a:cxn>
              <a:cxn ang="0">
                <a:pos x="95" y="421"/>
              </a:cxn>
              <a:cxn ang="0">
                <a:pos x="120" y="385"/>
              </a:cxn>
            </a:cxnLst>
            <a:rect b="b" l="0" r="r" t="0"/>
            <a:pathLst>
              <a:path h="425" w="122">
                <a:moveTo>
                  <a:pt x="120" y="385"/>
                </a:moveTo>
                <a:cubicBezTo>
                  <a:pt x="93" y="334"/>
                  <a:pt x="78" y="275"/>
                  <a:pt x="78" y="213"/>
                </a:cubicBezTo>
                <a:cubicBezTo>
                  <a:pt x="78" y="150"/>
                  <a:pt x="94" y="91"/>
                  <a:pt x="122" y="39"/>
                </a:cubicBezTo>
                <a:cubicBezTo>
                  <a:pt x="79" y="35"/>
                  <a:pt x="79" y="35"/>
                  <a:pt x="79" y="35"/>
                </a:cubicBezTo>
                <a:cubicBezTo>
                  <a:pt x="54" y="0"/>
                  <a:pt x="54" y="0"/>
                  <a:pt x="54" y="0"/>
                </a:cubicBezTo>
                <a:cubicBezTo>
                  <a:pt x="19" y="64"/>
                  <a:pt x="0" y="136"/>
                  <a:pt x="0" y="213"/>
                </a:cubicBezTo>
                <a:cubicBezTo>
                  <a:pt x="0" y="290"/>
                  <a:pt x="19" y="362"/>
                  <a:pt x="53" y="425"/>
                </a:cubicBezTo>
                <a:cubicBezTo>
                  <a:pt x="95" y="421"/>
                  <a:pt x="95" y="421"/>
                  <a:pt x="95" y="421"/>
                </a:cubicBezTo>
                <a:lnTo>
                  <a:pt x="120" y="385"/>
                </a:lnTo>
                <a:close/>
              </a:path>
            </a:pathLst>
          </a:custGeom>
          <a:noFill/>
          <a:ln algn="ctr" cap="flat" cmpd="sng" w="12700">
            <a:solidFill>
              <a:schemeClr val="accent2"/>
            </a:solidFill>
            <a:prstDash val="solid"/>
            <a:round/>
            <a:headEnd len="sm" type="none" w="sm"/>
            <a:tailEnd len="sm" type="none" w="sm"/>
          </a:ln>
          <a:effectLst/>
        </p:spPr>
        <p:txBody>
          <a:bodyPr anchor="ctr" anchorCtr="0" bIns="60959" compatLnSpc="1" lIns="121917" numCol="1" rIns="121917" rtlCol="0" tIns="60959" vert="horz" wrap="square">
            <a:prstTxWarp prst="textNoShape">
              <a:avLst/>
            </a:prstTxWarp>
          </a:bodyPr>
          <a:lstStyle/>
          <a:p>
            <a:pPr algn="ctr" defTabSz="914209" fontAlgn="base">
              <a:spcBef>
                <a:spcPct val="0"/>
              </a:spcBef>
              <a:spcAft>
                <a:spcPct val="0"/>
              </a:spcAft>
              <a:defRPr/>
            </a:pPr>
            <a:endParaRPr altLang="zh-CN" kern="0" lang="de-DE" sz="1467">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6" name="_color1"/>
          <p:cNvSpPr/>
          <p:nvPr/>
        </p:nvSpPr>
        <p:spPr bwMode="gray">
          <a:xfrm>
            <a:off x="4580954" y="4503354"/>
            <a:ext cx="1265973" cy="844119"/>
          </a:xfrm>
          <a:custGeom>
            <a:cxnLst>
              <a:cxn ang="0">
                <a:pos x="299" y="0"/>
              </a:cxn>
              <a:cxn ang="0">
                <a:pos x="0" y="171"/>
              </a:cxn>
              <a:cxn ang="0">
                <a:pos x="18" y="211"/>
              </a:cxn>
              <a:cxn ang="0">
                <a:pos x="0" y="249"/>
              </a:cxn>
              <a:cxn ang="0">
                <a:pos x="367" y="39"/>
              </a:cxn>
              <a:cxn ang="0">
                <a:pos x="342" y="4"/>
              </a:cxn>
              <a:cxn ang="0">
                <a:pos x="299" y="0"/>
              </a:cxn>
            </a:cxnLst>
            <a:rect b="b" l="0" r="r" t="0"/>
            <a:pathLst>
              <a:path h="249" w="367">
                <a:moveTo>
                  <a:pt x="299" y="0"/>
                </a:moveTo>
                <a:cubicBezTo>
                  <a:pt x="236" y="100"/>
                  <a:pt x="126" y="167"/>
                  <a:pt x="0" y="171"/>
                </a:cubicBezTo>
                <a:cubicBezTo>
                  <a:pt x="18" y="211"/>
                  <a:pt x="18" y="211"/>
                  <a:pt x="18" y="211"/>
                </a:cubicBezTo>
                <a:cubicBezTo>
                  <a:pt x="0" y="249"/>
                  <a:pt x="0" y="249"/>
                  <a:pt x="0" y="249"/>
                </a:cubicBezTo>
                <a:cubicBezTo>
                  <a:pt x="155" y="245"/>
                  <a:pt x="290" y="162"/>
                  <a:pt x="367" y="39"/>
                </a:cubicBezTo>
                <a:cubicBezTo>
                  <a:pt x="342" y="4"/>
                  <a:pt x="342" y="4"/>
                  <a:pt x="342" y="4"/>
                </a:cubicBezTo>
                <a:lnTo>
                  <a:pt x="299" y="0"/>
                </a:lnTo>
                <a:close/>
              </a:path>
            </a:pathLst>
          </a:custGeom>
          <a:noFill/>
          <a:ln algn="ctr" cap="flat" cmpd="sng" w="12700">
            <a:solidFill>
              <a:schemeClr val="accent2"/>
            </a:solidFill>
            <a:prstDash val="solid"/>
            <a:round/>
            <a:headEnd len="sm" type="none" w="sm"/>
            <a:tailEnd len="sm" type="none" w="sm"/>
          </a:ln>
          <a:effectLst/>
        </p:spPr>
        <p:txBody>
          <a:bodyPr anchor="ctr" anchorCtr="0" bIns="60959" compatLnSpc="1" lIns="121917" numCol="1" rIns="121917" rtlCol="0" tIns="60959" vert="horz" wrap="square">
            <a:prstTxWarp prst="textNoShape">
              <a:avLst/>
            </a:prstTxWarp>
          </a:bodyPr>
          <a:lstStyle/>
          <a:p>
            <a:pPr algn="ctr" defTabSz="914209" fontAlgn="base">
              <a:spcBef>
                <a:spcPct val="0"/>
              </a:spcBef>
              <a:spcAft>
                <a:spcPct val="0"/>
              </a:spcAft>
              <a:defRPr/>
            </a:pPr>
            <a:endParaRPr altLang="zh-CN" kern="0" lang="de-DE" sz="1467">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7" name="_color1"/>
          <p:cNvSpPr/>
          <p:nvPr/>
        </p:nvSpPr>
        <p:spPr bwMode="gray">
          <a:xfrm>
            <a:off x="6096325" y="2214773"/>
            <a:ext cx="1327299" cy="854168"/>
          </a:xfrm>
          <a:custGeom>
            <a:cxnLst>
              <a:cxn ang="0">
                <a:pos x="367" y="0"/>
              </a:cxn>
              <a:cxn ang="0">
                <a:pos x="0" y="213"/>
              </a:cxn>
              <a:cxn ang="0">
                <a:pos x="41" y="216"/>
              </a:cxn>
              <a:cxn ang="0">
                <a:pos x="67" y="252"/>
              </a:cxn>
              <a:cxn ang="0">
                <a:pos x="367" y="78"/>
              </a:cxn>
              <a:cxn ang="0">
                <a:pos x="385" y="40"/>
              </a:cxn>
              <a:cxn ang="0">
                <a:pos x="367" y="0"/>
              </a:cxn>
            </a:cxnLst>
            <a:rect b="b" l="0" r="r" t="0"/>
            <a:pathLst>
              <a:path h="251" w="385">
                <a:moveTo>
                  <a:pt x="367" y="0"/>
                </a:moveTo>
                <a:cubicBezTo>
                  <a:pt x="211" y="4"/>
                  <a:pt x="76" y="88"/>
                  <a:pt x="0" y="213"/>
                </a:cubicBezTo>
                <a:cubicBezTo>
                  <a:pt x="41" y="216"/>
                  <a:pt x="41" y="216"/>
                  <a:pt x="41" y="216"/>
                </a:cubicBezTo>
                <a:cubicBezTo>
                  <a:pt x="67" y="252"/>
                  <a:pt x="67" y="252"/>
                  <a:pt x="67" y="252"/>
                </a:cubicBezTo>
                <a:cubicBezTo>
                  <a:pt x="130" y="151"/>
                  <a:pt x="240" y="82"/>
                  <a:pt x="367" y="78"/>
                </a:cubicBezTo>
                <a:cubicBezTo>
                  <a:pt x="385" y="40"/>
                  <a:pt x="385" y="40"/>
                  <a:pt x="385" y="40"/>
                </a:cubicBezTo>
                <a:lnTo>
                  <a:pt x="367" y="0"/>
                </a:lnTo>
                <a:close/>
              </a:path>
            </a:pathLst>
          </a:custGeom>
          <a:noFill/>
          <a:ln>
            <a:solidFill>
              <a:schemeClr val="accent2"/>
            </a:solidFill>
            <a:headEnd len="sm" type="none" w="sm"/>
            <a:tailEnd len="sm" type="none" w="sm"/>
          </a:ln>
        </p:spPr>
        <p:style>
          <a:lnRef idx="1">
            <a:schemeClr val="dk1"/>
          </a:lnRef>
          <a:fillRef idx="2">
            <a:schemeClr val="dk1"/>
          </a:fillRef>
          <a:effectRef idx="1">
            <a:schemeClr val="dk1"/>
          </a:effectRef>
          <a:fontRef idx="minor">
            <a:schemeClr val="dk1"/>
          </a:fontRef>
        </p:style>
        <p:txBody>
          <a:bodyPr anchor="ctr" anchorCtr="0" bIns="60959" compatLnSpc="1" lIns="121917" numCol="1" rIns="121917" rtlCol="0" tIns="60959" vert="horz" wrap="square">
            <a:prstTxWarp prst="textNoShape">
              <a:avLst/>
            </a:prstTxWarp>
          </a:bodyPr>
          <a:lstStyle/>
          <a:p>
            <a:pPr algn="ctr" defTabSz="914209" fontAlgn="base">
              <a:spcBef>
                <a:spcPct val="0"/>
              </a:spcBef>
              <a:spcAft>
                <a:spcPct val="0"/>
              </a:spcAft>
              <a:defRPr/>
            </a:pPr>
            <a:endParaRPr altLang="zh-CN" kern="0" lang="de-DE" sz="1467">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8" name="_color1"/>
          <p:cNvSpPr/>
          <p:nvPr/>
        </p:nvSpPr>
        <p:spPr bwMode="gray">
          <a:xfrm>
            <a:off x="7502897" y="2213721"/>
            <a:ext cx="1270353" cy="844120"/>
          </a:xfrm>
          <a:custGeom>
            <a:cxnLst>
              <a:cxn ang="0">
                <a:pos x="368" y="211"/>
              </a:cxn>
              <a:cxn ang="0">
                <a:pos x="0" y="0"/>
              </a:cxn>
              <a:cxn ang="0">
                <a:pos x="18" y="40"/>
              </a:cxn>
              <a:cxn ang="0">
                <a:pos x="0" y="78"/>
              </a:cxn>
              <a:cxn ang="0">
                <a:pos x="300" y="249"/>
              </a:cxn>
              <a:cxn ang="0">
                <a:pos x="343" y="245"/>
              </a:cxn>
              <a:cxn ang="0">
                <a:pos x="368" y="211"/>
              </a:cxn>
            </a:cxnLst>
            <a:rect b="b" l="0" r="r" t="0"/>
            <a:pathLst>
              <a:path h="249" w="368">
                <a:moveTo>
                  <a:pt x="368" y="211"/>
                </a:moveTo>
                <a:cubicBezTo>
                  <a:pt x="291" y="87"/>
                  <a:pt x="155" y="4"/>
                  <a:pt x="0" y="0"/>
                </a:cubicBezTo>
                <a:cubicBezTo>
                  <a:pt x="18" y="40"/>
                  <a:pt x="18" y="40"/>
                  <a:pt x="18" y="40"/>
                </a:cubicBezTo>
                <a:cubicBezTo>
                  <a:pt x="0" y="78"/>
                  <a:pt x="0" y="78"/>
                  <a:pt x="0" y="78"/>
                </a:cubicBezTo>
                <a:cubicBezTo>
                  <a:pt x="126" y="82"/>
                  <a:pt x="236" y="149"/>
                  <a:pt x="300" y="249"/>
                </a:cubicBezTo>
                <a:cubicBezTo>
                  <a:pt x="343" y="245"/>
                  <a:pt x="343" y="245"/>
                  <a:pt x="343" y="245"/>
                </a:cubicBezTo>
                <a:lnTo>
                  <a:pt x="368" y="211"/>
                </a:lnTo>
                <a:close/>
              </a:path>
            </a:pathLst>
          </a:custGeom>
          <a:noFill/>
          <a:ln>
            <a:solidFill>
              <a:schemeClr val="accent1"/>
            </a:solidFill>
            <a:headEnd len="sm" type="none" w="sm"/>
            <a:tailEnd len="sm" type="none" w="sm"/>
          </a:ln>
        </p:spPr>
        <p:style>
          <a:lnRef idx="1">
            <a:schemeClr val="dk1"/>
          </a:lnRef>
          <a:fillRef idx="2">
            <a:schemeClr val="dk1"/>
          </a:fillRef>
          <a:effectRef idx="1">
            <a:schemeClr val="dk1"/>
          </a:effectRef>
          <a:fontRef idx="minor">
            <a:schemeClr val="dk1"/>
          </a:fontRef>
        </p:style>
        <p:txBody>
          <a:bodyPr anchor="ctr" anchorCtr="0" bIns="60959" compatLnSpc="1" lIns="121917" numCol="1" rIns="121917" rtlCol="0" tIns="60959" vert="horz" wrap="square">
            <a:prstTxWarp prst="textNoShape">
              <a:avLst/>
            </a:prstTxWarp>
          </a:bodyPr>
          <a:lstStyle/>
          <a:p>
            <a:pPr algn="ctr" defTabSz="914209" fontAlgn="base">
              <a:spcBef>
                <a:spcPct val="0"/>
              </a:spcBef>
              <a:spcAft>
                <a:spcPct val="0"/>
              </a:spcAft>
              <a:defRPr/>
            </a:pPr>
            <a:endParaRPr altLang="zh-CN" kern="0" lang="de-DE" sz="1467">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19" name="_color1"/>
          <p:cNvSpPr/>
          <p:nvPr/>
        </p:nvSpPr>
        <p:spPr bwMode="gray">
          <a:xfrm>
            <a:off x="6099544" y="4503354"/>
            <a:ext cx="1273273" cy="844119"/>
          </a:xfrm>
          <a:custGeom>
            <a:cxnLst>
              <a:cxn ang="0">
                <a:pos x="369" y="171"/>
              </a:cxn>
              <a:cxn ang="0">
                <a:pos x="68" y="0"/>
              </a:cxn>
              <a:cxn ang="0">
                <a:pos x="26" y="4"/>
              </a:cxn>
              <a:cxn ang="0">
                <a:pos x="0" y="39"/>
              </a:cxn>
              <a:cxn ang="0">
                <a:pos x="368" y="249"/>
              </a:cxn>
              <a:cxn ang="0">
                <a:pos x="351" y="211"/>
              </a:cxn>
              <a:cxn ang="0">
                <a:pos x="369" y="171"/>
              </a:cxn>
            </a:cxnLst>
            <a:rect b="b" l="0" r="r" t="0"/>
            <a:pathLst>
              <a:path h="249" w="369">
                <a:moveTo>
                  <a:pt x="369" y="171"/>
                </a:moveTo>
                <a:cubicBezTo>
                  <a:pt x="242" y="167"/>
                  <a:pt x="132" y="100"/>
                  <a:pt x="68" y="0"/>
                </a:cubicBezTo>
                <a:cubicBezTo>
                  <a:pt x="26" y="4"/>
                  <a:pt x="26" y="4"/>
                  <a:pt x="26" y="4"/>
                </a:cubicBezTo>
                <a:cubicBezTo>
                  <a:pt x="0" y="39"/>
                  <a:pt x="0" y="39"/>
                  <a:pt x="0" y="39"/>
                </a:cubicBezTo>
                <a:cubicBezTo>
                  <a:pt x="78" y="162"/>
                  <a:pt x="213" y="245"/>
                  <a:pt x="368" y="249"/>
                </a:cubicBezTo>
                <a:cubicBezTo>
                  <a:pt x="351" y="211"/>
                  <a:pt x="351" y="211"/>
                  <a:pt x="351" y="211"/>
                </a:cubicBezTo>
                <a:lnTo>
                  <a:pt x="369" y="171"/>
                </a:lnTo>
                <a:close/>
              </a:path>
            </a:pathLst>
          </a:custGeom>
          <a:noFill/>
          <a:ln>
            <a:solidFill>
              <a:schemeClr val="accent2"/>
            </a:solidFill>
            <a:headEnd len="sm" type="none" w="sm"/>
            <a:tailEnd len="sm" type="none" w="sm"/>
          </a:ln>
        </p:spPr>
        <p:style>
          <a:lnRef idx="1">
            <a:schemeClr val="dk1"/>
          </a:lnRef>
          <a:fillRef idx="2">
            <a:schemeClr val="dk1"/>
          </a:fillRef>
          <a:effectRef idx="1">
            <a:schemeClr val="dk1"/>
          </a:effectRef>
          <a:fontRef idx="minor">
            <a:schemeClr val="dk1"/>
          </a:fontRef>
        </p:style>
        <p:txBody>
          <a:bodyPr anchor="ctr" anchorCtr="0" bIns="60959" compatLnSpc="1" lIns="121917" numCol="1" rIns="121917" rtlCol="0" tIns="60959" vert="horz" wrap="square">
            <a:prstTxWarp prst="textNoShape">
              <a:avLst/>
            </a:prstTxWarp>
          </a:bodyPr>
          <a:lstStyle/>
          <a:p>
            <a:pPr algn="ctr" defTabSz="914209" fontAlgn="base">
              <a:spcBef>
                <a:spcPct val="0"/>
              </a:spcBef>
              <a:spcAft>
                <a:spcPct val="0"/>
              </a:spcAft>
              <a:defRPr/>
            </a:pPr>
            <a:endParaRPr altLang="zh-CN" kern="0" lang="de-DE" sz="1467">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0" name="_color1"/>
          <p:cNvSpPr/>
          <p:nvPr/>
        </p:nvSpPr>
        <p:spPr bwMode="gray">
          <a:xfrm>
            <a:off x="7430897" y="4493135"/>
            <a:ext cx="1324380" cy="854168"/>
          </a:xfrm>
          <a:custGeom>
            <a:cxnLst>
              <a:cxn ang="0">
                <a:pos x="316" y="0"/>
              </a:cxn>
              <a:cxn ang="0">
                <a:pos x="18" y="174"/>
              </a:cxn>
              <a:cxn ang="0">
                <a:pos x="0" y="214"/>
              </a:cxn>
              <a:cxn ang="0">
                <a:pos x="18" y="252"/>
              </a:cxn>
              <a:cxn ang="0">
                <a:pos x="384" y="39"/>
              </a:cxn>
              <a:cxn ang="0">
                <a:pos x="342" y="36"/>
              </a:cxn>
              <a:cxn ang="0">
                <a:pos x="316" y="0"/>
              </a:cxn>
            </a:cxnLst>
            <a:rect b="b" l="0" r="r" t="0"/>
            <a:pathLst>
              <a:path h="251" w="384">
                <a:moveTo>
                  <a:pt x="316" y="0"/>
                </a:moveTo>
                <a:cubicBezTo>
                  <a:pt x="254" y="101"/>
                  <a:pt x="144" y="169"/>
                  <a:pt x="18" y="174"/>
                </a:cubicBezTo>
                <a:cubicBezTo>
                  <a:pt x="0" y="214"/>
                  <a:pt x="0" y="214"/>
                  <a:pt x="0" y="214"/>
                </a:cubicBezTo>
                <a:cubicBezTo>
                  <a:pt x="18" y="252"/>
                  <a:pt x="18" y="252"/>
                  <a:pt x="18" y="252"/>
                </a:cubicBezTo>
                <a:cubicBezTo>
                  <a:pt x="173" y="247"/>
                  <a:pt x="307" y="163"/>
                  <a:pt x="384" y="39"/>
                </a:cubicBezTo>
                <a:cubicBezTo>
                  <a:pt x="342" y="36"/>
                  <a:pt x="342" y="36"/>
                  <a:pt x="342" y="36"/>
                </a:cubicBezTo>
                <a:lnTo>
                  <a:pt x="316" y="0"/>
                </a:lnTo>
                <a:close/>
              </a:path>
            </a:pathLst>
          </a:custGeom>
          <a:noFill/>
          <a:ln>
            <a:solidFill>
              <a:schemeClr val="accent1"/>
            </a:solidFill>
            <a:headEnd len="sm" type="none" w="sm"/>
            <a:tailEnd len="sm" type="none" w="sm"/>
          </a:ln>
        </p:spPr>
        <p:style>
          <a:lnRef idx="1">
            <a:schemeClr val="dk1"/>
          </a:lnRef>
          <a:fillRef idx="2">
            <a:schemeClr val="dk1"/>
          </a:fillRef>
          <a:effectRef idx="1">
            <a:schemeClr val="dk1"/>
          </a:effectRef>
          <a:fontRef idx="minor">
            <a:schemeClr val="dk1"/>
          </a:fontRef>
        </p:style>
        <p:txBody>
          <a:bodyPr anchor="ctr" anchorCtr="0" bIns="60959" compatLnSpc="1" lIns="121917" numCol="1" rIns="121917" rtlCol="0" tIns="60959" vert="horz" wrap="square">
            <a:prstTxWarp prst="textNoShape">
              <a:avLst/>
            </a:prstTxWarp>
          </a:bodyPr>
          <a:lstStyle/>
          <a:p>
            <a:pPr algn="ctr" defTabSz="914209" fontAlgn="base">
              <a:spcBef>
                <a:spcPct val="0"/>
              </a:spcBef>
              <a:spcAft>
                <a:spcPct val="0"/>
              </a:spcAft>
              <a:defRPr/>
            </a:pPr>
            <a:endParaRPr altLang="zh-CN" kern="0" lang="de-DE" sz="1467">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1" name="_color1"/>
          <p:cNvSpPr/>
          <p:nvPr/>
        </p:nvSpPr>
        <p:spPr bwMode="gray">
          <a:xfrm>
            <a:off x="8582875" y="3058032"/>
            <a:ext cx="420531" cy="1437013"/>
          </a:xfrm>
          <a:custGeom>
            <a:cxnLst>
              <a:cxn ang="0">
                <a:pos x="69" y="424"/>
              </a:cxn>
              <a:cxn ang="0">
                <a:pos x="122" y="212"/>
              </a:cxn>
              <a:cxn ang="0">
                <a:pos x="68" y="0"/>
              </a:cxn>
              <a:cxn ang="0">
                <a:pos x="43" y="34"/>
              </a:cxn>
              <a:cxn ang="0">
                <a:pos x="0" y="38"/>
              </a:cxn>
              <a:cxn ang="0">
                <a:pos x="44" y="212"/>
              </a:cxn>
              <a:cxn ang="0">
                <a:pos x="2" y="384"/>
              </a:cxn>
              <a:cxn ang="0">
                <a:pos x="27" y="420"/>
              </a:cxn>
              <a:cxn ang="0">
                <a:pos x="69" y="424"/>
              </a:cxn>
            </a:cxnLst>
            <a:rect b="b" l="0" r="r" t="0"/>
            <a:pathLst>
              <a:path h="422" w="122">
                <a:moveTo>
                  <a:pt x="69" y="424"/>
                </a:moveTo>
                <a:cubicBezTo>
                  <a:pt x="103" y="361"/>
                  <a:pt x="122" y="289"/>
                  <a:pt x="122" y="212"/>
                </a:cubicBezTo>
                <a:cubicBezTo>
                  <a:pt x="122" y="135"/>
                  <a:pt x="102" y="63"/>
                  <a:pt x="68" y="0"/>
                </a:cubicBezTo>
                <a:cubicBezTo>
                  <a:pt x="43" y="34"/>
                  <a:pt x="43" y="34"/>
                  <a:pt x="43" y="34"/>
                </a:cubicBezTo>
                <a:cubicBezTo>
                  <a:pt x="0" y="38"/>
                  <a:pt x="0" y="38"/>
                  <a:pt x="0" y="38"/>
                </a:cubicBezTo>
                <a:cubicBezTo>
                  <a:pt x="28" y="90"/>
                  <a:pt x="44" y="149"/>
                  <a:pt x="44" y="212"/>
                </a:cubicBezTo>
                <a:cubicBezTo>
                  <a:pt x="44" y="274"/>
                  <a:pt x="29" y="333"/>
                  <a:pt x="2" y="384"/>
                </a:cubicBezTo>
                <a:cubicBezTo>
                  <a:pt x="27" y="420"/>
                  <a:pt x="27" y="420"/>
                  <a:pt x="27" y="420"/>
                </a:cubicBezTo>
                <a:lnTo>
                  <a:pt x="69" y="424"/>
                </a:lnTo>
                <a:close/>
              </a:path>
            </a:pathLst>
          </a:custGeom>
          <a:noFill/>
          <a:ln>
            <a:solidFill>
              <a:schemeClr val="accent2"/>
            </a:solidFill>
            <a:headEnd len="sm" type="none" w="sm"/>
            <a:tailEnd len="sm" type="none" w="sm"/>
          </a:ln>
        </p:spPr>
        <p:style>
          <a:lnRef idx="1">
            <a:schemeClr val="dk1"/>
          </a:lnRef>
          <a:fillRef idx="2">
            <a:schemeClr val="dk1"/>
          </a:fillRef>
          <a:effectRef idx="1">
            <a:schemeClr val="dk1"/>
          </a:effectRef>
          <a:fontRef idx="minor">
            <a:schemeClr val="dk1"/>
          </a:fontRef>
        </p:style>
        <p:txBody>
          <a:bodyPr anchor="ctr" anchorCtr="0" bIns="60959" compatLnSpc="1" lIns="121917" numCol="1" rIns="121917" rtlCol="0" tIns="60959" vert="horz" wrap="square">
            <a:prstTxWarp prst="textNoShape">
              <a:avLst/>
            </a:prstTxWarp>
          </a:bodyPr>
          <a:lstStyle/>
          <a:p>
            <a:pPr algn="ctr" defTabSz="914209" fontAlgn="base">
              <a:spcBef>
                <a:spcPct val="0"/>
              </a:spcBef>
              <a:spcAft>
                <a:spcPct val="0"/>
              </a:spcAft>
              <a:defRPr/>
            </a:pPr>
            <a:endParaRPr altLang="zh-CN" kern="0" lang="de-DE" sz="1467">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2" name="_color1"/>
          <p:cNvSpPr/>
          <p:nvPr/>
        </p:nvSpPr>
        <p:spPr bwMode="gray">
          <a:xfrm>
            <a:off x="5685851" y="3064626"/>
            <a:ext cx="565088" cy="1438447"/>
          </a:xfrm>
          <a:custGeom>
            <a:cxnLst>
              <a:cxn ang="0">
                <a:pos x="164" y="385"/>
              </a:cxn>
              <a:cxn ang="0">
                <a:pos x="120" y="210"/>
              </a:cxn>
              <a:cxn ang="0">
                <a:pos x="81" y="28"/>
              </a:cxn>
              <a:cxn ang="0">
                <a:pos x="67" y="0"/>
              </a:cxn>
              <a:cxn ang="0">
                <a:pos x="26" y="3"/>
              </a:cxn>
              <a:cxn ang="0">
                <a:pos x="0" y="40"/>
              </a:cxn>
              <a:cxn ang="0">
                <a:pos x="42" y="210"/>
              </a:cxn>
              <a:cxn ang="0">
                <a:pos x="81" y="393"/>
              </a:cxn>
              <a:cxn ang="0">
                <a:pos x="96" y="424"/>
              </a:cxn>
              <a:cxn ang="0">
                <a:pos x="122" y="389"/>
              </a:cxn>
              <a:cxn ang="0">
                <a:pos x="164" y="385"/>
              </a:cxn>
            </a:cxnLst>
            <a:rect b="b" l="0" r="r" t="0"/>
            <a:pathLst>
              <a:path h="422" w="164">
                <a:moveTo>
                  <a:pt x="164" y="385"/>
                </a:moveTo>
                <a:cubicBezTo>
                  <a:pt x="136" y="333"/>
                  <a:pt x="120" y="274"/>
                  <a:pt x="120" y="210"/>
                </a:cubicBezTo>
                <a:cubicBezTo>
                  <a:pt x="120" y="145"/>
                  <a:pt x="106" y="83"/>
                  <a:pt x="81" y="28"/>
                </a:cubicBezTo>
                <a:cubicBezTo>
                  <a:pt x="77" y="18"/>
                  <a:pt x="72" y="9"/>
                  <a:pt x="67" y="0"/>
                </a:cubicBezTo>
                <a:cubicBezTo>
                  <a:pt x="26" y="3"/>
                  <a:pt x="26" y="3"/>
                  <a:pt x="26" y="3"/>
                </a:cubicBezTo>
                <a:cubicBezTo>
                  <a:pt x="0" y="40"/>
                  <a:pt x="0" y="40"/>
                  <a:pt x="0" y="40"/>
                </a:cubicBezTo>
                <a:cubicBezTo>
                  <a:pt x="27" y="91"/>
                  <a:pt x="42" y="149"/>
                  <a:pt x="42" y="210"/>
                </a:cubicBezTo>
                <a:cubicBezTo>
                  <a:pt x="42" y="275"/>
                  <a:pt x="56" y="337"/>
                  <a:pt x="81" y="393"/>
                </a:cubicBezTo>
                <a:cubicBezTo>
                  <a:pt x="86" y="404"/>
                  <a:pt x="91" y="414"/>
                  <a:pt x="96" y="424"/>
                </a:cubicBezTo>
                <a:cubicBezTo>
                  <a:pt x="122" y="389"/>
                  <a:pt x="122" y="389"/>
                  <a:pt x="122" y="389"/>
                </a:cubicBezTo>
                <a:lnTo>
                  <a:pt x="164" y="385"/>
                </a:lnTo>
                <a:close/>
              </a:path>
            </a:pathLst>
          </a:custGeom>
          <a:noFill/>
          <a:ln algn="ctr" cap="flat" cmpd="sng" w="12700">
            <a:solidFill>
              <a:schemeClr val="accent1"/>
            </a:solidFill>
            <a:prstDash val="solid"/>
            <a:round/>
            <a:headEnd len="sm" type="none" w="sm"/>
            <a:tailEnd len="sm" type="none" w="sm"/>
          </a:ln>
          <a:effectLst/>
        </p:spPr>
        <p:txBody>
          <a:bodyPr anchor="ctr" anchorCtr="0" bIns="60959" compatLnSpc="1" lIns="121917" numCol="1" rIns="121917" rtlCol="0" tIns="60959" vert="horz" wrap="square">
            <a:prstTxWarp prst="textNoShape">
              <a:avLst/>
            </a:prstTxWarp>
          </a:bodyPr>
          <a:lstStyle/>
          <a:p>
            <a:pPr algn="ctr" defTabSz="914209" fontAlgn="base">
              <a:spcBef>
                <a:spcPct val="0"/>
              </a:spcBef>
              <a:spcAft>
                <a:spcPct val="0"/>
              </a:spcAft>
              <a:defRPr/>
            </a:pPr>
            <a:endParaRPr altLang="zh-CN" kern="0" lang="de-DE" sz="1467">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sym charset="-122" panose="02010601030101010101" pitchFamily="2" typeface="FZHei-B01S"/>
            </a:endParaRPr>
          </a:p>
        </p:txBody>
      </p:sp>
      <p:sp>
        <p:nvSpPr>
          <p:cNvPr id="23" name="TextBox 64"/>
          <p:cNvSpPr txBox="1"/>
          <p:nvPr/>
        </p:nvSpPr>
        <p:spPr>
          <a:xfrm>
            <a:off x="2973509" y="3469730"/>
            <a:ext cx="2636883" cy="731518"/>
          </a:xfrm>
          <a:prstGeom prst="rect">
            <a:avLst/>
          </a:prstGeom>
          <a:noFill/>
        </p:spPr>
        <p:txBody>
          <a:bodyPr bIns="60959" lIns="121917" rIns="121917" rtlCol="0" tIns="60959" wrap="square">
            <a:spAutoFit/>
          </a:bodyPr>
          <a:lstStyle/>
          <a:p>
            <a:pPr algn="ctr" defTabSz="914209"/>
            <a:r>
              <a:rPr altLang="en-US" b="1" lang="zh-CN" sz="40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关键字</a:t>
            </a:r>
          </a:p>
        </p:txBody>
      </p:sp>
      <p:sp>
        <p:nvSpPr>
          <p:cNvPr id="24" name="TextBox 65"/>
          <p:cNvSpPr txBox="1"/>
          <p:nvPr/>
        </p:nvSpPr>
        <p:spPr>
          <a:xfrm>
            <a:off x="6062922" y="3410654"/>
            <a:ext cx="2638416" cy="731518"/>
          </a:xfrm>
          <a:prstGeom prst="rect">
            <a:avLst/>
          </a:prstGeom>
          <a:noFill/>
        </p:spPr>
        <p:txBody>
          <a:bodyPr bIns="60959" lIns="121917" rIns="121917" rtlCol="0" tIns="60959" wrap="square">
            <a:spAutoFit/>
          </a:bodyPr>
          <a:lstStyle/>
          <a:p>
            <a:pPr algn="ctr" defTabSz="914209"/>
            <a:r>
              <a:rPr altLang="en-US" b="1" lang="zh-CN" sz="40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关键字</a:t>
            </a:r>
          </a:p>
        </p:txBody>
      </p:sp>
      <p:sp>
        <p:nvSpPr>
          <p:cNvPr id="25" name="Text Box 40"/>
          <p:cNvSpPr txBox="1">
            <a:spLocks noChangeArrowheads="1"/>
          </p:cNvSpPr>
          <p:nvPr/>
        </p:nvSpPr>
        <p:spPr bwMode="gray">
          <a:xfrm>
            <a:off x="958594" y="5653946"/>
            <a:ext cx="3664357" cy="633982"/>
          </a:xfrm>
          <a:prstGeom prst="rect">
            <a:avLst/>
          </a:prstGeom>
          <a:noFill/>
          <a:ln w="9525">
            <a:noFill/>
            <a:miter lim="800000"/>
          </a:ln>
        </p:spPr>
        <p:txBody>
          <a:bodyPr bIns="60959" lIns="121917" rIns="121917" tIns="60959" wrap="square">
            <a:spAutoFit/>
          </a:bodyPr>
          <a:lstStyle/>
          <a:p>
            <a:pPr defTabSz="914209">
              <a:lnSpc>
                <a:spcPct val="120000"/>
              </a:lnSpc>
              <a:defRPr/>
            </a:pPr>
            <a:r>
              <a:rPr altLang="en-US" kern="0" lang="zh-CN" sz="14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单击此处输入文字单击此处输入文字</a:t>
            </a:r>
          </a:p>
          <a:p>
            <a:pPr defTabSz="914209">
              <a:lnSpc>
                <a:spcPct val="120000"/>
              </a:lnSpc>
              <a:defRPr/>
            </a:pPr>
            <a:r>
              <a:rPr altLang="en-US" kern="0" lang="zh-CN" sz="14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单击此处输入文字单击此处输入文字</a:t>
            </a:r>
          </a:p>
        </p:txBody>
      </p:sp>
      <p:sp>
        <p:nvSpPr>
          <p:cNvPr id="26" name="Rectangle 11"/>
          <p:cNvSpPr>
            <a:spLocks noChangeArrowheads="1"/>
          </p:cNvSpPr>
          <p:nvPr/>
        </p:nvSpPr>
        <p:spPr bwMode="gray">
          <a:xfrm>
            <a:off x="1057288" y="5169030"/>
            <a:ext cx="3024233" cy="426639"/>
          </a:xfrm>
          <a:prstGeom prst="rect">
            <a:avLst/>
          </a:prstGeom>
          <a:noFill/>
          <a:ln>
            <a:noFill/>
          </a:ln>
          <a:extLst/>
        </p:spPr>
        <p:txBody>
          <a:bodyPr anchor="ctr" bIns="0" lIns="0" rIns="0" tIns="0"/>
          <a:lstStyle/>
          <a:p>
            <a:pPr defTabSz="914209">
              <a:lnSpc>
                <a:spcPct val="120000"/>
              </a:lnSpc>
              <a:defRPr/>
            </a:pPr>
            <a:r>
              <a:rPr altLang="en-US" b="1" kern="0" lang="zh-CN">
                <a:solidFill>
                  <a:schemeClr val="bg1"/>
                </a:solidFill>
                <a:latin charset="-122" panose="020b0503020204020204" pitchFamily="34" typeface="微软雅黑"/>
                <a:ea charset="-122" panose="020b0503020204020204" pitchFamily="34" typeface="微软雅黑"/>
                <a:sym charset="-122" panose="02010601030101010101" pitchFamily="2" typeface="FZHei-B01S"/>
              </a:rPr>
              <a:t>输入小标题</a:t>
            </a:r>
          </a:p>
        </p:txBody>
      </p:sp>
      <p:sp>
        <p:nvSpPr>
          <p:cNvPr id="27" name="Text Box 40"/>
          <p:cNvSpPr txBox="1">
            <a:spLocks noChangeArrowheads="1"/>
          </p:cNvSpPr>
          <p:nvPr/>
        </p:nvSpPr>
        <p:spPr bwMode="gray">
          <a:xfrm>
            <a:off x="7535334" y="1549602"/>
            <a:ext cx="3639492" cy="633982"/>
          </a:xfrm>
          <a:prstGeom prst="rect">
            <a:avLst/>
          </a:prstGeom>
          <a:noFill/>
          <a:ln w="9525">
            <a:noFill/>
            <a:miter lim="800000"/>
          </a:ln>
        </p:spPr>
        <p:txBody>
          <a:bodyPr bIns="60959" lIns="121917" rIns="121917" tIns="60959" wrap="square">
            <a:spAutoFit/>
          </a:bodyPr>
          <a:lstStyle/>
          <a:p>
            <a:pPr algn="r" defTabSz="914209">
              <a:lnSpc>
                <a:spcPct val="120000"/>
              </a:lnSpc>
              <a:defRPr/>
            </a:pPr>
            <a:r>
              <a:rPr altLang="en-US" kern="0" lang="zh-CN" sz="14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单击此处输入文字单击此处输入文字</a:t>
            </a:r>
          </a:p>
          <a:p>
            <a:pPr algn="r" defTabSz="914209">
              <a:lnSpc>
                <a:spcPct val="120000"/>
              </a:lnSpc>
              <a:defRPr/>
            </a:pPr>
            <a:r>
              <a:rPr altLang="en-US" kern="0" lang="zh-CN" sz="1400">
                <a:solidFill>
                  <a:schemeClr val="bg1"/>
                </a:solidFill>
                <a:latin charset="-122" panose="020b0503020204020204" pitchFamily="34" typeface="微软雅黑"/>
                <a:ea charset="-122" panose="020b0503020204020204" pitchFamily="34" typeface="微软雅黑"/>
                <a:sym charset="-122" panose="02010601030101010101" pitchFamily="2" typeface="FZHei-B01S"/>
              </a:rPr>
              <a:t>单击此处输入文字单击此处输入文字</a:t>
            </a:r>
          </a:p>
        </p:txBody>
      </p:sp>
      <p:sp>
        <p:nvSpPr>
          <p:cNvPr id="28" name="Rectangle 11"/>
          <p:cNvSpPr>
            <a:spLocks noChangeArrowheads="1"/>
          </p:cNvSpPr>
          <p:nvPr/>
        </p:nvSpPr>
        <p:spPr bwMode="gray">
          <a:xfrm>
            <a:off x="8006888" y="2151958"/>
            <a:ext cx="3024233" cy="426639"/>
          </a:xfrm>
          <a:prstGeom prst="rect">
            <a:avLst/>
          </a:prstGeom>
          <a:noFill/>
          <a:ln>
            <a:noFill/>
          </a:ln>
          <a:extLst/>
        </p:spPr>
        <p:txBody>
          <a:bodyPr anchor="ctr" bIns="0" lIns="0" rIns="0" tIns="0"/>
          <a:lstStyle/>
          <a:p>
            <a:pPr algn="r" defTabSz="914209">
              <a:lnSpc>
                <a:spcPct val="120000"/>
              </a:lnSpc>
              <a:defRPr/>
            </a:pPr>
            <a:r>
              <a:rPr altLang="en-US" b="1" kern="0" lang="zh-CN">
                <a:solidFill>
                  <a:schemeClr val="bg1"/>
                </a:solidFill>
                <a:latin charset="-122" panose="020b0503020204020204" pitchFamily="34" typeface="微软雅黑"/>
                <a:ea charset="-122" panose="020b0503020204020204" pitchFamily="34" typeface="微软雅黑"/>
                <a:sym charset="-122" panose="02010601030101010101" pitchFamily="2" typeface="FZHei-B01S"/>
              </a:rPr>
              <a:t>输入小标题</a:t>
            </a:r>
          </a:p>
        </p:txBody>
      </p:sp>
      <p:sp>
        <p:nvSpPr>
          <p:cNvPr id="29" name="矩形 28">
            <a:extLst>
              <a:ext uri="{FF2B5EF4-FFF2-40B4-BE49-F238E27FC236}">
                <a16:creationId xmlns:a16="http://schemas.microsoft.com/office/drawing/2014/main" id="{2BFDA45C-815C-491E-A5C7-254706B665F0}"/>
              </a:ext>
            </a:extLst>
          </p:cNvPr>
          <p:cNvSpPr/>
          <p:nvPr/>
        </p:nvSpPr>
        <p:spPr>
          <a:xfrm>
            <a:off x="1106843" y="177474"/>
            <a:ext cx="2356025" cy="457200"/>
          </a:xfrm>
          <a:prstGeom prst="rect">
            <a:avLst/>
          </a:prstGeom>
        </p:spPr>
        <p:txBody>
          <a:bodyPr wrap="square">
            <a:spAutoFit/>
          </a:bodyPr>
          <a:lstStyle/>
          <a:p>
            <a:pPr algn="dist"/>
            <a:r>
              <a:rPr altLang="en-US" kern="100" lang="zh-CN" sz="2400">
                <a:solidFill>
                  <a:schemeClr val="bg1"/>
                </a:solidFill>
                <a:latin charset="-122" panose="020b0503020204020204" pitchFamily="34" typeface="微软雅黑"/>
                <a:ea charset="-122" panose="020b0503020204020204" pitchFamily="34" typeface="微软雅黑"/>
                <a:cs charset="0" panose="02020603050405020304" pitchFamily="18" typeface="Times New Roman"/>
                <a:sym charset="-122" panose="02010601030101010101" pitchFamily="2" typeface="FZHei-B01S"/>
              </a:rPr>
              <a:t>输入你的标题</a:t>
            </a:r>
          </a:p>
        </p:txBody>
      </p:sp>
      <p:cxnSp>
        <p:nvCxnSpPr>
          <p:cNvPr id="30" name="直接连接符 29">
            <a:extLst>
              <a:ext uri="{FF2B5EF4-FFF2-40B4-BE49-F238E27FC236}">
                <a16:creationId xmlns:a16="http://schemas.microsoft.com/office/drawing/2014/main" id="{6102677A-6E42-4DA6-895F-72839E6C19D3}"/>
              </a:ext>
            </a:extLst>
          </p:cNvPr>
          <p:cNvCxnSpPr/>
          <p:nvPr/>
        </p:nvCxnSpPr>
        <p:spPr>
          <a:xfrm>
            <a:off x="0" y="408306"/>
            <a:ext cx="812801"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1" name="椭圆 30">
            <a:extLst>
              <a:ext uri="{FF2B5EF4-FFF2-40B4-BE49-F238E27FC236}">
                <a16:creationId xmlns:a16="http://schemas.microsoft.com/office/drawing/2014/main" id="{4DEE437B-05A1-40C4-9753-EF519E5EC72A}"/>
              </a:ext>
            </a:extLst>
          </p:cNvPr>
          <p:cNvSpPr/>
          <p:nvPr/>
        </p:nvSpPr>
        <p:spPr>
          <a:xfrm>
            <a:off x="812801" y="328296"/>
            <a:ext cx="160020" cy="16002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a:latin charset="-122" panose="020b0503020204020204" pitchFamily="34" typeface="微软雅黑"/>
              <a:ea charset="-122" panose="020b0503020204020204" pitchFamily="34" typeface="微软雅黑"/>
              <a:sym charset="-122" panose="02010601030101010101" pitchFamily="2" typeface="FZHei-B01S"/>
            </a:endParaRPr>
          </a:p>
        </p:txBody>
      </p:sp>
    </p:spTree>
    <p:extLst>
      <p:ext uri="{BB962C8B-B14F-4D97-AF65-F5344CB8AC3E}">
        <p14:creationId val="3839688779"/>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8">
                                  <p:stCondLst>
                                    <p:cond delay="0"/>
                                  </p:stCondLst>
                                  <p:childTnLst>
                                    <p:set>
                                      <p:cBhvr>
                                        <p:cTn dur="1" fill="hold" id="6">
                                          <p:stCondLst>
                                            <p:cond delay="0"/>
                                          </p:stCondLst>
                                        </p:cTn>
                                        <p:tgtEl>
                                          <p:spTgt spid="17"/>
                                        </p:tgtEl>
                                        <p:attrNameLst>
                                          <p:attrName>style.visibility</p:attrName>
                                        </p:attrNameLst>
                                      </p:cBhvr>
                                      <p:to>
                                        <p:strVal val="visible"/>
                                      </p:to>
                                    </p:set>
                                    <p:animEffect filter="wipe(left)" transition="in">
                                      <p:cBhvr>
                                        <p:cTn dur="100" id="7"/>
                                        <p:tgtEl>
                                          <p:spTgt spid="17"/>
                                        </p:tgtEl>
                                      </p:cBhvr>
                                    </p:animEffect>
                                  </p:childTnLst>
                                </p:cTn>
                              </p:par>
                            </p:childTnLst>
                          </p:cTn>
                        </p:par>
                        <p:par>
                          <p:cTn fill="hold" id="8" nodeType="afterGroup">
                            <p:stCondLst>
                              <p:cond delay="100"/>
                            </p:stCondLst>
                            <p:childTnLst>
                              <p:par>
                                <p:cTn fill="hold" grpId="0" id="9" nodeType="afterEffect" presetClass="entr" presetID="22" presetSubtype="8">
                                  <p:stCondLst>
                                    <p:cond delay="0"/>
                                  </p:stCondLst>
                                  <p:childTnLst>
                                    <p:set>
                                      <p:cBhvr>
                                        <p:cTn dur="1" fill="hold" id="10">
                                          <p:stCondLst>
                                            <p:cond delay="0"/>
                                          </p:stCondLst>
                                        </p:cTn>
                                        <p:tgtEl>
                                          <p:spTgt spid="18"/>
                                        </p:tgtEl>
                                        <p:attrNameLst>
                                          <p:attrName>style.visibility</p:attrName>
                                        </p:attrNameLst>
                                      </p:cBhvr>
                                      <p:to>
                                        <p:strVal val="visible"/>
                                      </p:to>
                                    </p:set>
                                    <p:animEffect filter="wipe(left)" transition="in">
                                      <p:cBhvr>
                                        <p:cTn dur="100" id="11"/>
                                        <p:tgtEl>
                                          <p:spTgt spid="18"/>
                                        </p:tgtEl>
                                      </p:cBhvr>
                                    </p:animEffect>
                                  </p:childTnLst>
                                </p:cTn>
                              </p:par>
                            </p:childTnLst>
                          </p:cTn>
                        </p:par>
                        <p:par>
                          <p:cTn fill="hold" id="12" nodeType="afterGroup">
                            <p:stCondLst>
                              <p:cond delay="200"/>
                            </p:stCondLst>
                            <p:childTnLst>
                              <p:par>
                                <p:cTn fill="hold" grpId="0" id="13" nodeType="afterEffect" presetClass="entr" presetID="22" presetSubtype="1">
                                  <p:stCondLst>
                                    <p:cond delay="0"/>
                                  </p:stCondLst>
                                  <p:childTnLst>
                                    <p:set>
                                      <p:cBhvr>
                                        <p:cTn dur="1" fill="hold" id="14">
                                          <p:stCondLst>
                                            <p:cond delay="0"/>
                                          </p:stCondLst>
                                        </p:cTn>
                                        <p:tgtEl>
                                          <p:spTgt spid="21"/>
                                        </p:tgtEl>
                                        <p:attrNameLst>
                                          <p:attrName>style.visibility</p:attrName>
                                        </p:attrNameLst>
                                      </p:cBhvr>
                                      <p:to>
                                        <p:strVal val="visible"/>
                                      </p:to>
                                    </p:set>
                                    <p:animEffect filter="wipe(up)" transition="in">
                                      <p:cBhvr>
                                        <p:cTn dur="100" id="15"/>
                                        <p:tgtEl>
                                          <p:spTgt spid="21"/>
                                        </p:tgtEl>
                                      </p:cBhvr>
                                    </p:animEffect>
                                  </p:childTnLst>
                                </p:cTn>
                              </p:par>
                            </p:childTnLst>
                          </p:cTn>
                        </p:par>
                        <p:par>
                          <p:cTn fill="hold" id="16" nodeType="afterGroup">
                            <p:stCondLst>
                              <p:cond delay="300"/>
                            </p:stCondLst>
                            <p:childTnLst>
                              <p:par>
                                <p:cTn fill="hold" grpId="0" id="17" nodeType="afterEffect" presetClass="entr" presetID="22" presetSubtype="2">
                                  <p:stCondLst>
                                    <p:cond delay="0"/>
                                  </p:stCondLst>
                                  <p:childTnLst>
                                    <p:set>
                                      <p:cBhvr>
                                        <p:cTn dur="1" fill="hold" id="18">
                                          <p:stCondLst>
                                            <p:cond delay="0"/>
                                          </p:stCondLst>
                                        </p:cTn>
                                        <p:tgtEl>
                                          <p:spTgt spid="20"/>
                                        </p:tgtEl>
                                        <p:attrNameLst>
                                          <p:attrName>style.visibility</p:attrName>
                                        </p:attrNameLst>
                                      </p:cBhvr>
                                      <p:to>
                                        <p:strVal val="visible"/>
                                      </p:to>
                                    </p:set>
                                    <p:animEffect filter="wipe(right)" transition="in">
                                      <p:cBhvr>
                                        <p:cTn dur="100" id="19"/>
                                        <p:tgtEl>
                                          <p:spTgt spid="20"/>
                                        </p:tgtEl>
                                      </p:cBhvr>
                                    </p:animEffect>
                                  </p:childTnLst>
                                </p:cTn>
                              </p:par>
                            </p:childTnLst>
                          </p:cTn>
                        </p:par>
                        <p:par>
                          <p:cTn fill="hold" id="20" nodeType="afterGroup">
                            <p:stCondLst>
                              <p:cond delay="400"/>
                            </p:stCondLst>
                            <p:childTnLst>
                              <p:par>
                                <p:cTn fill="hold" grpId="0" id="21" nodeType="afterEffect" presetClass="entr" presetID="22" presetSubtype="2">
                                  <p:stCondLst>
                                    <p:cond delay="0"/>
                                  </p:stCondLst>
                                  <p:childTnLst>
                                    <p:set>
                                      <p:cBhvr>
                                        <p:cTn dur="1" fill="hold" id="22">
                                          <p:stCondLst>
                                            <p:cond delay="0"/>
                                          </p:stCondLst>
                                        </p:cTn>
                                        <p:tgtEl>
                                          <p:spTgt spid="19"/>
                                        </p:tgtEl>
                                        <p:attrNameLst>
                                          <p:attrName>style.visibility</p:attrName>
                                        </p:attrNameLst>
                                      </p:cBhvr>
                                      <p:to>
                                        <p:strVal val="visible"/>
                                      </p:to>
                                    </p:set>
                                    <p:animEffect filter="wipe(right)" transition="in">
                                      <p:cBhvr>
                                        <p:cTn dur="100" id="23"/>
                                        <p:tgtEl>
                                          <p:spTgt spid="19"/>
                                        </p:tgtEl>
                                      </p:cBhvr>
                                    </p:animEffect>
                                  </p:childTnLst>
                                </p:cTn>
                              </p:par>
                            </p:childTnLst>
                          </p:cTn>
                        </p:par>
                        <p:par>
                          <p:cTn fill="hold" id="24" nodeType="afterGroup">
                            <p:stCondLst>
                              <p:cond delay="500"/>
                            </p:stCondLst>
                            <p:childTnLst>
                              <p:par>
                                <p:cTn fill="hold" grpId="0" id="25" nodeType="afterEffect" presetClass="entr" presetID="22" presetSubtype="4">
                                  <p:stCondLst>
                                    <p:cond delay="0"/>
                                  </p:stCondLst>
                                  <p:childTnLst>
                                    <p:set>
                                      <p:cBhvr>
                                        <p:cTn dur="1" fill="hold" id="26">
                                          <p:stCondLst>
                                            <p:cond delay="0"/>
                                          </p:stCondLst>
                                        </p:cTn>
                                        <p:tgtEl>
                                          <p:spTgt spid="22"/>
                                        </p:tgtEl>
                                        <p:attrNameLst>
                                          <p:attrName>style.visibility</p:attrName>
                                        </p:attrNameLst>
                                      </p:cBhvr>
                                      <p:to>
                                        <p:strVal val="visible"/>
                                      </p:to>
                                    </p:set>
                                    <p:animEffect filter="wipe(down)" transition="in">
                                      <p:cBhvr>
                                        <p:cTn dur="100" id="27"/>
                                        <p:tgtEl>
                                          <p:spTgt spid="22"/>
                                        </p:tgtEl>
                                      </p:cBhvr>
                                    </p:animEffect>
                                  </p:childTnLst>
                                </p:cTn>
                              </p:par>
                            </p:childTnLst>
                          </p:cTn>
                        </p:par>
                        <p:par>
                          <p:cTn fill="hold" id="28" nodeType="afterGroup">
                            <p:stCondLst>
                              <p:cond delay="600"/>
                            </p:stCondLst>
                            <p:childTnLst>
                              <p:par>
                                <p:cTn fill="hold" grpId="0" id="29" nodeType="afterEffect" presetClass="entr" presetID="22" presetSubtype="2">
                                  <p:stCondLst>
                                    <p:cond delay="0"/>
                                  </p:stCondLst>
                                  <p:childTnLst>
                                    <p:set>
                                      <p:cBhvr>
                                        <p:cTn dur="1" fill="hold" id="30">
                                          <p:stCondLst>
                                            <p:cond delay="0"/>
                                          </p:stCondLst>
                                        </p:cTn>
                                        <p:tgtEl>
                                          <p:spTgt spid="14"/>
                                        </p:tgtEl>
                                        <p:attrNameLst>
                                          <p:attrName>style.visibility</p:attrName>
                                        </p:attrNameLst>
                                      </p:cBhvr>
                                      <p:to>
                                        <p:strVal val="visible"/>
                                      </p:to>
                                    </p:set>
                                    <p:animEffect filter="wipe(right)" transition="in">
                                      <p:cBhvr>
                                        <p:cTn dur="100" id="31"/>
                                        <p:tgtEl>
                                          <p:spTgt spid="14"/>
                                        </p:tgtEl>
                                      </p:cBhvr>
                                    </p:animEffect>
                                  </p:childTnLst>
                                </p:cTn>
                              </p:par>
                            </p:childTnLst>
                          </p:cTn>
                        </p:par>
                        <p:par>
                          <p:cTn fill="hold" id="32" nodeType="afterGroup">
                            <p:stCondLst>
                              <p:cond delay="700"/>
                            </p:stCondLst>
                            <p:childTnLst>
                              <p:par>
                                <p:cTn fill="hold" grpId="0" id="33" nodeType="afterEffect" presetClass="entr" presetID="22" presetSubtype="2">
                                  <p:stCondLst>
                                    <p:cond delay="0"/>
                                  </p:stCondLst>
                                  <p:childTnLst>
                                    <p:set>
                                      <p:cBhvr>
                                        <p:cTn dur="1" fill="hold" id="34">
                                          <p:stCondLst>
                                            <p:cond delay="0"/>
                                          </p:stCondLst>
                                        </p:cTn>
                                        <p:tgtEl>
                                          <p:spTgt spid="13"/>
                                        </p:tgtEl>
                                        <p:attrNameLst>
                                          <p:attrName>style.visibility</p:attrName>
                                        </p:attrNameLst>
                                      </p:cBhvr>
                                      <p:to>
                                        <p:strVal val="visible"/>
                                      </p:to>
                                    </p:set>
                                    <p:animEffect filter="wipe(right)" transition="in">
                                      <p:cBhvr>
                                        <p:cTn dur="100" id="35"/>
                                        <p:tgtEl>
                                          <p:spTgt spid="13"/>
                                        </p:tgtEl>
                                      </p:cBhvr>
                                    </p:animEffect>
                                  </p:childTnLst>
                                </p:cTn>
                              </p:par>
                            </p:childTnLst>
                          </p:cTn>
                        </p:par>
                        <p:par>
                          <p:cTn fill="hold" id="36" nodeType="afterGroup">
                            <p:stCondLst>
                              <p:cond delay="800"/>
                            </p:stCondLst>
                            <p:childTnLst>
                              <p:par>
                                <p:cTn fill="hold" grpId="0" id="37" nodeType="afterEffect" presetClass="entr" presetID="22" presetSubtype="1">
                                  <p:stCondLst>
                                    <p:cond delay="0"/>
                                  </p:stCondLst>
                                  <p:childTnLst>
                                    <p:set>
                                      <p:cBhvr>
                                        <p:cTn dur="1" fill="hold" id="38">
                                          <p:stCondLst>
                                            <p:cond delay="0"/>
                                          </p:stCondLst>
                                        </p:cTn>
                                        <p:tgtEl>
                                          <p:spTgt spid="15"/>
                                        </p:tgtEl>
                                        <p:attrNameLst>
                                          <p:attrName>style.visibility</p:attrName>
                                        </p:attrNameLst>
                                      </p:cBhvr>
                                      <p:to>
                                        <p:strVal val="visible"/>
                                      </p:to>
                                    </p:set>
                                    <p:animEffect filter="wipe(up)" transition="in">
                                      <p:cBhvr>
                                        <p:cTn dur="100" id="39"/>
                                        <p:tgtEl>
                                          <p:spTgt spid="15"/>
                                        </p:tgtEl>
                                      </p:cBhvr>
                                    </p:animEffect>
                                  </p:childTnLst>
                                </p:cTn>
                              </p:par>
                            </p:childTnLst>
                          </p:cTn>
                        </p:par>
                        <p:par>
                          <p:cTn fill="hold" id="40" nodeType="afterGroup">
                            <p:stCondLst>
                              <p:cond delay="900"/>
                            </p:stCondLst>
                            <p:childTnLst>
                              <p:par>
                                <p:cTn fill="hold" grpId="0" id="41" nodeType="afterEffect" presetClass="entr" presetID="22" presetSubtype="8">
                                  <p:stCondLst>
                                    <p:cond delay="0"/>
                                  </p:stCondLst>
                                  <p:childTnLst>
                                    <p:set>
                                      <p:cBhvr>
                                        <p:cTn dur="1" fill="hold" id="42">
                                          <p:stCondLst>
                                            <p:cond delay="0"/>
                                          </p:stCondLst>
                                        </p:cTn>
                                        <p:tgtEl>
                                          <p:spTgt spid="12"/>
                                        </p:tgtEl>
                                        <p:attrNameLst>
                                          <p:attrName>style.visibility</p:attrName>
                                        </p:attrNameLst>
                                      </p:cBhvr>
                                      <p:to>
                                        <p:strVal val="visible"/>
                                      </p:to>
                                    </p:set>
                                    <p:animEffect filter="wipe(left)" transition="in">
                                      <p:cBhvr>
                                        <p:cTn dur="100" id="43"/>
                                        <p:tgtEl>
                                          <p:spTgt spid="12"/>
                                        </p:tgtEl>
                                      </p:cBhvr>
                                    </p:animEffect>
                                  </p:childTnLst>
                                </p:cTn>
                              </p:par>
                            </p:childTnLst>
                          </p:cTn>
                        </p:par>
                        <p:par>
                          <p:cTn fill="hold" id="44" nodeType="afterGroup">
                            <p:stCondLst>
                              <p:cond delay="1000"/>
                            </p:stCondLst>
                            <p:childTnLst>
                              <p:par>
                                <p:cTn fill="hold" grpId="0" id="45" nodeType="afterEffect" presetClass="entr" presetID="22" presetSubtype="8">
                                  <p:stCondLst>
                                    <p:cond delay="0"/>
                                  </p:stCondLst>
                                  <p:childTnLst>
                                    <p:set>
                                      <p:cBhvr>
                                        <p:cTn dur="1" fill="hold" id="46">
                                          <p:stCondLst>
                                            <p:cond delay="0"/>
                                          </p:stCondLst>
                                        </p:cTn>
                                        <p:tgtEl>
                                          <p:spTgt spid="16"/>
                                        </p:tgtEl>
                                        <p:attrNameLst>
                                          <p:attrName>style.visibility</p:attrName>
                                        </p:attrNameLst>
                                      </p:cBhvr>
                                      <p:to>
                                        <p:strVal val="visible"/>
                                      </p:to>
                                    </p:set>
                                    <p:animEffect filter="wipe(left)" transition="in">
                                      <p:cBhvr>
                                        <p:cTn dur="100" id="47"/>
                                        <p:tgtEl>
                                          <p:spTgt spid="16"/>
                                        </p:tgtEl>
                                      </p:cBhvr>
                                    </p:animEffect>
                                  </p:childTnLst>
                                </p:cTn>
                              </p:par>
                            </p:childTnLst>
                          </p:cTn>
                        </p:par>
                        <p:par>
                          <p:cTn fill="hold" id="48" nodeType="afterGroup">
                            <p:stCondLst>
                              <p:cond delay="1100"/>
                            </p:stCondLst>
                            <p:childTnLst>
                              <p:par>
                                <p:cTn fill="hold" id="49" nodeType="afterEffect" presetClass="entr" presetID="10" presetSubtype="0">
                                  <p:stCondLst>
                                    <p:cond delay="0"/>
                                  </p:stCondLst>
                                  <p:childTnLst>
                                    <p:set>
                                      <p:cBhvr>
                                        <p:cTn dur="1" fill="hold" id="50">
                                          <p:stCondLst>
                                            <p:cond delay="0"/>
                                          </p:stCondLst>
                                        </p:cTn>
                                        <p:tgtEl>
                                          <p:spTgt spid="10"/>
                                        </p:tgtEl>
                                        <p:attrNameLst>
                                          <p:attrName>style.visibility</p:attrName>
                                        </p:attrNameLst>
                                      </p:cBhvr>
                                      <p:to>
                                        <p:strVal val="visible"/>
                                      </p:to>
                                    </p:set>
                                    <p:animEffect filter="fade" transition="in">
                                      <p:cBhvr>
                                        <p:cTn dur="300" id="51"/>
                                        <p:tgtEl>
                                          <p:spTgt spid="10"/>
                                        </p:tgtEl>
                                      </p:cBhvr>
                                    </p:animEffect>
                                  </p:childTnLst>
                                </p:cTn>
                              </p:par>
                              <p:par>
                                <p:cTn fill="hold" id="52" nodeType="withEffect" presetClass="entr" presetID="10" presetSubtype="0">
                                  <p:stCondLst>
                                    <p:cond delay="0"/>
                                  </p:stCondLst>
                                  <p:childTnLst>
                                    <p:set>
                                      <p:cBhvr>
                                        <p:cTn dur="1" fill="hold" id="53">
                                          <p:stCondLst>
                                            <p:cond delay="0"/>
                                          </p:stCondLst>
                                        </p:cTn>
                                        <p:tgtEl>
                                          <p:spTgt spid="11"/>
                                        </p:tgtEl>
                                        <p:attrNameLst>
                                          <p:attrName>style.visibility</p:attrName>
                                        </p:attrNameLst>
                                      </p:cBhvr>
                                      <p:to>
                                        <p:strVal val="visible"/>
                                      </p:to>
                                    </p:set>
                                    <p:animEffect filter="fade" transition="in">
                                      <p:cBhvr>
                                        <p:cTn dur="300" id="54"/>
                                        <p:tgtEl>
                                          <p:spTgt spid="11"/>
                                        </p:tgtEl>
                                      </p:cBhvr>
                                    </p:animEffect>
                                  </p:childTnLst>
                                </p:cTn>
                              </p:par>
                            </p:childTnLst>
                          </p:cTn>
                        </p:par>
                        <p:par>
                          <p:cTn fill="hold" id="55" nodeType="afterGroup">
                            <p:stCondLst>
                              <p:cond delay="1400"/>
                            </p:stCondLst>
                            <p:childTnLst>
                              <p:par>
                                <p:cTn fill="hold" grpId="0" id="56" nodeType="afterEffect" presetClass="entr" presetID="10" presetSubtype="0">
                                  <p:stCondLst>
                                    <p:cond delay="0"/>
                                  </p:stCondLst>
                                  <p:childTnLst>
                                    <p:set>
                                      <p:cBhvr>
                                        <p:cTn dur="1" fill="hold" id="57">
                                          <p:stCondLst>
                                            <p:cond delay="0"/>
                                          </p:stCondLst>
                                        </p:cTn>
                                        <p:tgtEl>
                                          <p:spTgt spid="23"/>
                                        </p:tgtEl>
                                        <p:attrNameLst>
                                          <p:attrName>style.visibility</p:attrName>
                                        </p:attrNameLst>
                                      </p:cBhvr>
                                      <p:to>
                                        <p:strVal val="visible"/>
                                      </p:to>
                                    </p:set>
                                    <p:animEffect filter="fade" transition="in">
                                      <p:cBhvr>
                                        <p:cTn dur="500" id="58"/>
                                        <p:tgtEl>
                                          <p:spTgt spid="23"/>
                                        </p:tgtEl>
                                      </p:cBhvr>
                                    </p:animEffect>
                                  </p:childTnLst>
                                </p:cTn>
                              </p:par>
                              <p:par>
                                <p:cTn fill="hold" grpId="0" id="59" nodeType="withEffect" presetClass="entr" presetID="10" presetSubtype="0">
                                  <p:stCondLst>
                                    <p:cond delay="0"/>
                                  </p:stCondLst>
                                  <p:childTnLst>
                                    <p:set>
                                      <p:cBhvr>
                                        <p:cTn dur="1" fill="hold" id="60">
                                          <p:stCondLst>
                                            <p:cond delay="0"/>
                                          </p:stCondLst>
                                        </p:cTn>
                                        <p:tgtEl>
                                          <p:spTgt spid="24"/>
                                        </p:tgtEl>
                                        <p:attrNameLst>
                                          <p:attrName>style.visibility</p:attrName>
                                        </p:attrNameLst>
                                      </p:cBhvr>
                                      <p:to>
                                        <p:strVal val="visible"/>
                                      </p:to>
                                    </p:set>
                                    <p:animEffect filter="fade" transition="in">
                                      <p:cBhvr>
                                        <p:cTn dur="500" id="61"/>
                                        <p:tgtEl>
                                          <p:spTgt spid="24"/>
                                        </p:tgtEl>
                                      </p:cBhvr>
                                    </p:animEffect>
                                  </p:childTnLst>
                                </p:cTn>
                              </p:par>
                            </p:childTnLst>
                          </p:cTn>
                        </p:par>
                        <p:par>
                          <p:cTn fill="hold" id="62" nodeType="afterGroup">
                            <p:stCondLst>
                              <p:cond delay="1900"/>
                            </p:stCondLst>
                            <p:childTnLst>
                              <p:par>
                                <p:cTn fill="hold" grpId="0" id="63" nodeType="afterEffect" presetClass="entr" presetID="41" presetSubtype="0">
                                  <p:stCondLst>
                                    <p:cond delay="0"/>
                                  </p:stCondLst>
                                  <p:iterate type="lt">
                                    <p:tmPct val="10000"/>
                                  </p:iterate>
                                  <p:childTnLst>
                                    <p:set>
                                      <p:cBhvr>
                                        <p:cTn dur="1" fill="hold" id="64">
                                          <p:stCondLst>
                                            <p:cond delay="0"/>
                                          </p:stCondLst>
                                        </p:cTn>
                                        <p:tgtEl>
                                          <p:spTgt spid="26"/>
                                        </p:tgtEl>
                                        <p:attrNameLst>
                                          <p:attrName>style.visibility</p:attrName>
                                        </p:attrNameLst>
                                      </p:cBhvr>
                                      <p:to>
                                        <p:strVal val="visible"/>
                                      </p:to>
                                    </p:set>
                                    <p:anim calcmode="lin" valueType="num">
                                      <p:cBhvr>
                                        <p:cTn dur="500" fill="hold" id="65"/>
                                        <p:tgtEl>
                                          <p:spTgt spid="26"/>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66"/>
                                        <p:tgtEl>
                                          <p:spTgt spid="26"/>
                                        </p:tgtEl>
                                        <p:attrNameLst>
                                          <p:attrName>ppt_y</p:attrName>
                                        </p:attrNameLst>
                                      </p:cBhvr>
                                      <p:tavLst>
                                        <p:tav tm="0">
                                          <p:val>
                                            <p:strVal val="#ppt_y"/>
                                          </p:val>
                                        </p:tav>
                                        <p:tav tm="100000">
                                          <p:val>
                                            <p:strVal val="#ppt_y"/>
                                          </p:val>
                                        </p:tav>
                                      </p:tavLst>
                                    </p:anim>
                                    <p:anim calcmode="lin" valueType="num">
                                      <p:cBhvr>
                                        <p:cTn dur="500" fill="hold" id="67"/>
                                        <p:tgtEl>
                                          <p:spTgt spid="26"/>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68"/>
                                        <p:tgtEl>
                                          <p:spTgt spid="26"/>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69" tmFilter="0,0; .5, 1; 1, 1"/>
                                        <p:tgtEl>
                                          <p:spTgt spid="26"/>
                                        </p:tgtEl>
                                      </p:cBhvr>
                                    </p:animEffect>
                                  </p:childTnLst>
                                </p:cTn>
                              </p:par>
                            </p:childTnLst>
                          </p:cTn>
                        </p:par>
                        <p:par>
                          <p:cTn fill="hold" id="70" nodeType="afterGroup">
                            <p:stCondLst>
                              <p:cond delay="2400"/>
                            </p:stCondLst>
                            <p:childTnLst>
                              <p:par>
                                <p:cTn fill="hold" grpId="0" id="71" nodeType="afterEffect" presetClass="entr" presetID="42" presetSubtype="0">
                                  <p:stCondLst>
                                    <p:cond delay="0"/>
                                  </p:stCondLst>
                                  <p:childTnLst>
                                    <p:set>
                                      <p:cBhvr>
                                        <p:cTn dur="1" fill="hold" id="72">
                                          <p:stCondLst>
                                            <p:cond delay="0"/>
                                          </p:stCondLst>
                                        </p:cTn>
                                        <p:tgtEl>
                                          <p:spTgt spid="25"/>
                                        </p:tgtEl>
                                        <p:attrNameLst>
                                          <p:attrName>style.visibility</p:attrName>
                                        </p:attrNameLst>
                                      </p:cBhvr>
                                      <p:to>
                                        <p:strVal val="visible"/>
                                      </p:to>
                                    </p:set>
                                    <p:animEffect filter="fade" transition="in">
                                      <p:cBhvr>
                                        <p:cTn dur="750" id="73"/>
                                        <p:tgtEl>
                                          <p:spTgt spid="25"/>
                                        </p:tgtEl>
                                      </p:cBhvr>
                                    </p:animEffect>
                                    <p:anim calcmode="lin" valueType="num">
                                      <p:cBhvr>
                                        <p:cTn dur="750" fill="hold" id="74"/>
                                        <p:tgtEl>
                                          <p:spTgt spid="25"/>
                                        </p:tgtEl>
                                        <p:attrNameLst>
                                          <p:attrName>ppt_x</p:attrName>
                                        </p:attrNameLst>
                                      </p:cBhvr>
                                      <p:tavLst>
                                        <p:tav tm="0">
                                          <p:val>
                                            <p:strVal val="#ppt_x"/>
                                          </p:val>
                                        </p:tav>
                                        <p:tav tm="100000">
                                          <p:val>
                                            <p:strVal val="#ppt_x"/>
                                          </p:val>
                                        </p:tav>
                                      </p:tavLst>
                                    </p:anim>
                                    <p:anim calcmode="lin" valueType="num">
                                      <p:cBhvr>
                                        <p:cTn dur="750" fill="hold" id="75"/>
                                        <p:tgtEl>
                                          <p:spTgt spid="25"/>
                                        </p:tgtEl>
                                        <p:attrNameLst>
                                          <p:attrName>ppt_y</p:attrName>
                                        </p:attrNameLst>
                                      </p:cBhvr>
                                      <p:tavLst>
                                        <p:tav tm="0">
                                          <p:val>
                                            <p:strVal val="#ppt_y+.1"/>
                                          </p:val>
                                        </p:tav>
                                        <p:tav tm="100000">
                                          <p:val>
                                            <p:strVal val="#ppt_y"/>
                                          </p:val>
                                        </p:tav>
                                      </p:tavLst>
                                    </p:anim>
                                  </p:childTnLst>
                                </p:cTn>
                              </p:par>
                            </p:childTnLst>
                          </p:cTn>
                        </p:par>
                        <p:par>
                          <p:cTn fill="hold" id="76" nodeType="afterGroup">
                            <p:stCondLst>
                              <p:cond delay="3150"/>
                            </p:stCondLst>
                            <p:childTnLst>
                              <p:par>
                                <p:cTn fill="hold" grpId="0" id="77" nodeType="afterEffect" presetClass="entr" presetID="41" presetSubtype="0">
                                  <p:stCondLst>
                                    <p:cond delay="0"/>
                                  </p:stCondLst>
                                  <p:iterate type="lt">
                                    <p:tmPct val="10000"/>
                                  </p:iterate>
                                  <p:childTnLst>
                                    <p:set>
                                      <p:cBhvr>
                                        <p:cTn dur="1" fill="hold" id="78">
                                          <p:stCondLst>
                                            <p:cond delay="0"/>
                                          </p:stCondLst>
                                        </p:cTn>
                                        <p:tgtEl>
                                          <p:spTgt spid="28"/>
                                        </p:tgtEl>
                                        <p:attrNameLst>
                                          <p:attrName>style.visibility</p:attrName>
                                        </p:attrNameLst>
                                      </p:cBhvr>
                                      <p:to>
                                        <p:strVal val="visible"/>
                                      </p:to>
                                    </p:set>
                                    <p:anim calcmode="lin" valueType="num">
                                      <p:cBhvr>
                                        <p:cTn dur="500" fill="hold" id="79"/>
                                        <p:tgtEl>
                                          <p:spTgt spid="28"/>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0"/>
                                        <p:tgtEl>
                                          <p:spTgt spid="28"/>
                                        </p:tgtEl>
                                        <p:attrNameLst>
                                          <p:attrName>ppt_y</p:attrName>
                                        </p:attrNameLst>
                                      </p:cBhvr>
                                      <p:tavLst>
                                        <p:tav tm="0">
                                          <p:val>
                                            <p:strVal val="#ppt_y"/>
                                          </p:val>
                                        </p:tav>
                                        <p:tav tm="100000">
                                          <p:val>
                                            <p:strVal val="#ppt_y"/>
                                          </p:val>
                                        </p:tav>
                                      </p:tavLst>
                                    </p:anim>
                                    <p:anim calcmode="lin" valueType="num">
                                      <p:cBhvr>
                                        <p:cTn dur="500" fill="hold" id="81"/>
                                        <p:tgtEl>
                                          <p:spTgt spid="28"/>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82"/>
                                        <p:tgtEl>
                                          <p:spTgt spid="28"/>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83" tmFilter="0,0; .5, 1; 1, 1"/>
                                        <p:tgtEl>
                                          <p:spTgt spid="28"/>
                                        </p:tgtEl>
                                      </p:cBhvr>
                                    </p:animEffect>
                                  </p:childTnLst>
                                </p:cTn>
                              </p:par>
                            </p:childTnLst>
                          </p:cTn>
                        </p:par>
                        <p:par>
                          <p:cTn fill="hold" id="84" nodeType="afterGroup">
                            <p:stCondLst>
                              <p:cond delay="3650"/>
                            </p:stCondLst>
                            <p:childTnLst>
                              <p:par>
                                <p:cTn fill="hold" grpId="0" id="85" nodeType="afterEffect" presetClass="entr" presetID="42" presetSubtype="0">
                                  <p:stCondLst>
                                    <p:cond delay="0"/>
                                  </p:stCondLst>
                                  <p:childTnLst>
                                    <p:set>
                                      <p:cBhvr>
                                        <p:cTn dur="1" fill="hold" id="86">
                                          <p:stCondLst>
                                            <p:cond delay="0"/>
                                          </p:stCondLst>
                                        </p:cTn>
                                        <p:tgtEl>
                                          <p:spTgt spid="27"/>
                                        </p:tgtEl>
                                        <p:attrNameLst>
                                          <p:attrName>style.visibility</p:attrName>
                                        </p:attrNameLst>
                                      </p:cBhvr>
                                      <p:to>
                                        <p:strVal val="visible"/>
                                      </p:to>
                                    </p:set>
                                    <p:animEffect filter="fade" transition="in">
                                      <p:cBhvr>
                                        <p:cTn dur="750" id="87"/>
                                        <p:tgtEl>
                                          <p:spTgt spid="27"/>
                                        </p:tgtEl>
                                      </p:cBhvr>
                                    </p:animEffect>
                                    <p:anim calcmode="lin" valueType="num">
                                      <p:cBhvr>
                                        <p:cTn dur="750" fill="hold" id="88"/>
                                        <p:tgtEl>
                                          <p:spTgt spid="27"/>
                                        </p:tgtEl>
                                        <p:attrNameLst>
                                          <p:attrName>ppt_x</p:attrName>
                                        </p:attrNameLst>
                                      </p:cBhvr>
                                      <p:tavLst>
                                        <p:tav tm="0">
                                          <p:val>
                                            <p:strVal val="#ppt_x"/>
                                          </p:val>
                                        </p:tav>
                                        <p:tav tm="100000">
                                          <p:val>
                                            <p:strVal val="#ppt_x"/>
                                          </p:val>
                                        </p:tav>
                                      </p:tavLst>
                                    </p:anim>
                                    <p:anim calcmode="lin" valueType="num">
                                      <p:cBhvr>
                                        <p:cTn dur="750" fill="hold" id="89"/>
                                        <p:tgtEl>
                                          <p:spTgt spid="27"/>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
      <p:bldP grpId="0" spid="13"/>
      <p:bldP grpId="0" spid="14"/>
      <p:bldP grpId="0" spid="15"/>
      <p:bldP grpId="0" spid="16"/>
      <p:bldP grpId="0" spid="17"/>
      <p:bldP grpId="0" spid="18"/>
      <p:bldP grpId="0" spid="19"/>
      <p:bldP grpId="0" spid="20"/>
      <p:bldP grpId="0" spid="21"/>
      <p:bldP grpId="0" spid="22"/>
      <p:bldP grpId="0" spid="23"/>
      <p:bldP grpId="0" spid="24"/>
      <p:bldP grpId="0" spid="25"/>
      <p:bldP grpId="0" spid="26"/>
      <p:bldP grpId="0" spid="27"/>
      <p:bldP grpId="0" spid="28"/>
    </p:bldLst>
  </p:timing>
</p:sld>
</file>

<file path=ppt/tags/tag1.xml><?xml version="1.0" encoding="utf-8"?>
<p:tagLst xmlns:p="http://schemas.openxmlformats.org/presentationml/2006/main">
  <p:tag name="MH" val="20161022204031"/>
  <p:tag name="MH_LIBRARY" val="GRAPHIC"/>
  <p:tag name="MH_ORDER" val="文本框 2"/>
</p:tagLst>
</file>

<file path=ppt/tags/tag10.xml><?xml version="1.0" encoding="utf-8"?>
<p:tagLst xmlns:p="http://schemas.openxmlformats.org/presentationml/2006/main">
  <p:tag name="MH" val="20161022204031"/>
  <p:tag name="MH_LIBRARY" val="GRAPHIC"/>
  <p:tag name="MH_ORDER" val="文本框 2"/>
</p:tagLst>
</file>

<file path=ppt/tags/tag11.xml><?xml version="1.0" encoding="utf-8"?>
<p:tagLst xmlns:p="http://schemas.openxmlformats.org/presentationml/2006/main">
  <p:tag name="MH" val="20161022204031"/>
  <p:tag name="MH_LIBRARY" val="GRAPHIC"/>
  <p:tag name="MH_ORDER" val="Straight Connector 6"/>
</p:tagLst>
</file>

<file path=ppt/tags/tag12.xml><?xml version="1.0" encoding="utf-8"?>
<p:tagLst xmlns:p="http://schemas.openxmlformats.org/presentationml/2006/main">
  <p:tag name="MH" val="20161022204031"/>
  <p:tag name="MH_LIBRARY" val="GRAPHIC"/>
  <p:tag name="MH_ORDER" val="文本框 11"/>
</p:tagLst>
</file>

<file path=ppt/tags/tag13.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ags/tag2.xml><?xml version="1.0" encoding="utf-8"?>
<p:tagLst xmlns:p="http://schemas.openxmlformats.org/presentationml/2006/main">
  <p:tag name="MH" val="20161022204031"/>
  <p:tag name="MH_LIBRARY" val="GRAPHIC"/>
  <p:tag name="MH_ORDER" val="Straight Connector 6"/>
</p:tagLst>
</file>

<file path=ppt/tags/tag3.xml><?xml version="1.0" encoding="utf-8"?>
<p:tagLst xmlns:p="http://schemas.openxmlformats.org/presentationml/2006/main">
  <p:tag name="MH" val="20161022204031"/>
  <p:tag name="MH_LIBRARY" val="GRAPHIC"/>
  <p:tag name="MH_ORDER" val="文本框 11"/>
</p:tagLst>
</file>

<file path=ppt/tags/tag4.xml><?xml version="1.0" encoding="utf-8"?>
<p:tagLst xmlns:p="http://schemas.openxmlformats.org/presentationml/2006/main">
  <p:tag name="MH" val="20161022204031"/>
  <p:tag name="MH_LIBRARY" val="GRAPHIC"/>
  <p:tag name="MH_ORDER" val="文本框 2"/>
</p:tagLst>
</file>

<file path=ppt/tags/tag5.xml><?xml version="1.0" encoding="utf-8"?>
<p:tagLst xmlns:p="http://schemas.openxmlformats.org/presentationml/2006/main">
  <p:tag name="MH" val="20161022204031"/>
  <p:tag name="MH_LIBRARY" val="GRAPHIC"/>
  <p:tag name="MH_ORDER" val="Straight Connector 6"/>
</p:tagLst>
</file>

<file path=ppt/tags/tag6.xml><?xml version="1.0" encoding="utf-8"?>
<p:tagLst xmlns:p="http://schemas.openxmlformats.org/presentationml/2006/main">
  <p:tag name="MH" val="20161022204031"/>
  <p:tag name="MH_LIBRARY" val="GRAPHIC"/>
  <p:tag name="MH_ORDER" val="文本框 11"/>
</p:tagLst>
</file>

<file path=ppt/tags/tag7.xml><?xml version="1.0" encoding="utf-8"?>
<p:tagLst xmlns:p="http://schemas.openxmlformats.org/presentationml/2006/main">
  <p:tag name="MH" val="20161022204031"/>
  <p:tag name="MH_LIBRARY" val="GRAPHIC"/>
  <p:tag name="MH_ORDER" val="文本框 2"/>
</p:tagLst>
</file>

<file path=ppt/tags/tag8.xml><?xml version="1.0" encoding="utf-8"?>
<p:tagLst xmlns:p="http://schemas.openxmlformats.org/presentationml/2006/main">
  <p:tag name="MH" val="20161022204031"/>
  <p:tag name="MH_LIBRARY" val="GRAPHIC"/>
  <p:tag name="MH_ORDER" val="Straight Connector 6"/>
</p:tagLst>
</file>

<file path=ppt/tags/tag9.xml><?xml version="1.0" encoding="utf-8"?>
<p:tagLst xmlns:p="http://schemas.openxmlformats.org/presentationml/2006/main">
  <p:tag name="MH" val="20161022204031"/>
  <p:tag name="MH_LIBRARY" val="GRAPHIC"/>
  <p:tag name="MH_ORDER" val="文本框 11"/>
</p:tagLst>
</file>

<file path=ppt/theme/theme1.xml><?xml version="1.0" encoding="utf-8"?>
<a:theme xmlns:r="http://schemas.openxmlformats.org/officeDocument/2006/relationships" xmlns:a="http://schemas.openxmlformats.org/drawingml/2006/main" name="">
  <a:themeElements>
    <a:clrScheme name="自定义 153">
      <a:dk1>
        <a:sysClr val="windowText" lastClr="000000"/>
      </a:dk1>
      <a:lt1>
        <a:sysClr val="window" lastClr="FFFFFF"/>
      </a:lt1>
      <a:dk2>
        <a:srgbClr val="44546A"/>
      </a:dk2>
      <a:lt2>
        <a:srgbClr val="E7E6E6"/>
      </a:lt2>
      <a:accent1>
        <a:srgbClr val="FF0171"/>
      </a:accent1>
      <a:accent2>
        <a:srgbClr val="FF0171"/>
      </a:accent2>
      <a:accent3>
        <a:srgbClr val="FF0171"/>
      </a:accent3>
      <a:accent4>
        <a:srgbClr val="FF0171"/>
      </a:accent4>
      <a:accent5>
        <a:srgbClr val="FF0171"/>
      </a:accent5>
      <a:accent6>
        <a:srgbClr val="FF0171"/>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aragraphs>255</Paragraphs>
  <Slides>25</Slides>
  <Notes>21</Notes>
  <TotalTime>0</TotalTime>
  <HiddenSlides>0</HiddenSlides>
  <MMClips>0</MMClips>
  <ScaleCrop>0</ScaleCrop>
  <HeadingPairs>
    <vt:vector baseType="variant" size="6">
      <vt:variant>
        <vt:lpstr>Fonts used</vt:lpstr>
      </vt:variant>
      <vt:variant>
        <vt:i4>19</vt:i4>
      </vt:variant>
      <vt:variant>
        <vt:lpstr>Theme</vt:lpstr>
      </vt:variant>
      <vt:variant>
        <vt:i4>1</vt:i4>
      </vt:variant>
      <vt:variant>
        <vt:lpstr>Slide Titles</vt:lpstr>
      </vt:variant>
      <vt:variant>
        <vt:i4>25</vt:i4>
      </vt:variant>
    </vt:vector>
  </HeadingPairs>
  <TitlesOfParts>
    <vt:vector baseType="lpstr" size="45">
      <vt:lpstr>Arial</vt:lpstr>
      <vt:lpstr>等线 Light</vt:lpstr>
      <vt:lpstr>等线</vt:lpstr>
      <vt:lpstr>Calibri Light</vt:lpstr>
      <vt:lpstr>Calibri</vt:lpstr>
      <vt:lpstr>微软雅黑</vt:lpstr>
      <vt:lpstr>FZHei-B01S</vt:lpstr>
      <vt:lpstr>Aharoni</vt:lpstr>
      <vt:lpstr>Neris Thin</vt:lpstr>
      <vt:lpstr>经典特宋简</vt:lpstr>
      <vt:lpstr>宋体</vt:lpstr>
      <vt:lpstr>Times New Roman</vt:lpstr>
      <vt:lpstr>Wingdings</vt:lpstr>
      <vt:lpstr>Open Sans</vt:lpstr>
      <vt:lpstr>华文黑体</vt:lpstr>
      <vt:lpstr>Helvetica Light</vt:lpstr>
      <vt:lpstr>Kontrapunkt Bob</vt:lpstr>
      <vt:lpstr>Meiryo</vt:lpstr>
      <vt:lpstr>Arial Narrow</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2022-03-20T21:10:57Z</dcterms:created>
  <cp:lastPrinted>2022-03-20T21:10:57Z</cp:lastPrinted>
  <dcterms:modified xsi:type="dcterms:W3CDTF">2022-03-20T13:16:00Z</dcterms:modified>
  <cp:revision>1</cp:revision>
</cp:coreProperties>
</file>