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3" r:id="rId2"/>
  </p:sldMasterIdLst>
  <p:notesMasterIdLst>
    <p:notesMasterId r:id="rId3"/>
  </p:notesMasterIdLst>
  <p:sldIdLst>
    <p:sldId id="257" r:id="rId4"/>
    <p:sldId id="267" r:id="rId5"/>
    <p:sldId id="268" r:id="rId6"/>
    <p:sldId id="260" r:id="rId7"/>
    <p:sldId id="286" r:id="rId8"/>
    <p:sldId id="290" r:id="rId9"/>
    <p:sldId id="287" r:id="rId10"/>
    <p:sldId id="301" r:id="rId11"/>
    <p:sldId id="295" r:id="rId12"/>
    <p:sldId id="289" r:id="rId13"/>
    <p:sldId id="296" r:id="rId14"/>
    <p:sldId id="297" r:id="rId15"/>
    <p:sldId id="302" r:id="rId16"/>
    <p:sldId id="298" r:id="rId17"/>
    <p:sldId id="299" r:id="rId18"/>
    <p:sldId id="292" r:id="rId19"/>
    <p:sldId id="303" r:id="rId20"/>
    <p:sldId id="293" r:id="rId21"/>
    <p:sldId id="300" r:id="rId22"/>
    <p:sldId id="294" r:id="rId23"/>
    <p:sldId id="304"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snapToGrid="0" showGuides="1">
      <p:cViewPr varScale="1">
        <p:scale>
          <a:sx n="108" d="100"/>
          <a:sy n="108" d="100"/>
        </p:scale>
        <p:origin x="714" y="78"/>
      </p:cViewPr>
      <p:guideLst>
        <p:guide orient="horz" pos="2160"/>
        <p:guide pos="3840"/>
      </p:guideLst>
    </p:cSldViewPr>
  </p:slideViewPr>
  <p:notesTextViewPr>
    <p:cViewPr>
      <p:scale>
        <a:sx n="1" d="1"/>
        <a:sy n="1" d="1"/>
      </p:scale>
      <p:origin x="0" y="0"/>
    </p:cViewPr>
  </p:notesTextViewPr>
  <p:sorterViewPr>
    <p:cViewPr>
      <p:scale>
        <a:sx n="50" d="100"/>
        <a:sy n="50" d="100"/>
      </p:scale>
      <p:origin x="0" y="-1044"/>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6" Target="tags/tag13.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notesMasters/notesMaster1.xml" Type="http://schemas.openxmlformats.org/officeDocument/2006/relationships/notesMaster"/><Relationship Id="rId30"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79876-B6AD-4E4C-853E-1171340027E1}" type="datetimeFigureOut">
              <a:rPr lang="zh-CN" altLang="en-US" smtClean="0"/>
              <a:t>2021/10/14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E06F0-38CC-4A39-AB79-13DA16B84592}" type="slidenum">
              <a:rPr lang="zh-CN" altLang="en-US" smtClean="0"/>
              <a:t>‹#›</a:t>
            </a:fld>
            <a:endParaRPr lang="zh-CN" altLang="en-US"/>
          </a:p>
        </p:txBody>
      </p:sp>
    </p:spTree>
    <p:extLst>
      <p:ext uri="{BB962C8B-B14F-4D97-AF65-F5344CB8AC3E}">
        <p14:creationId val="331102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268784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496444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785244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828241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914222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256739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438315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53688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43640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635383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843485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068287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237675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优品</a:t>
            </a:r>
            <a:r>
              <a:rPr lang="en-US" altLang="zh-CN" smtClean="0"/>
              <a:t>PPT</a:t>
            </a:r>
            <a:r>
              <a:rPr lang="zh-CN" altLang="en-US" smtClean="0"/>
              <a:t> </a:t>
            </a:r>
            <a:r>
              <a:rPr lang="en-US" altLang="zh-CN" smtClean="0"/>
              <a:t>https://www.ypppt.com/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itchFamily="34" charset="0"/>
                <a:ea typeface="宋体" panose="02010600030101010101" pitchFamily="2" charset="-122"/>
              </a:rPr>
              <a:pPr fontAlgn="base">
                <a:spcBef>
                  <a:spcPct val="0"/>
                </a:spcBef>
                <a:spcAft>
                  <a:spcPct val="0"/>
                </a:spcAft>
              </a:pPr>
              <a:t>22</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29386972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242693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815572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922552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41115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095796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836699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863595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bg>
      <p:bgPr>
        <a:solidFill>
          <a:schemeClr val="bg1"/>
        </a:solidFill>
        <a:effectLst/>
      </p:bgPr>
    </p:bg>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2F61F2C-545A-469B-ADDE-3C5AAFAF7E78}" type="datetimeFigureOut">
              <a:rPr lang="zh-CN" altLang="en-US" smtClean="0"/>
              <a:t>2021/10/14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2F61F2C-545A-469B-ADDE-3C5AAFAF7E78}" type="datetimeFigureOut">
              <a:rPr lang="zh-CN" altLang="en-US" smtClean="0"/>
              <a:t>2021/10/14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
        <p:nvSpPr>
          <p:cNvPr id="7" name="矩形 6"/>
          <p:cNvSpPr/>
          <p:nvPr userDrawn="1"/>
        </p:nvSpPr>
        <p:spPr>
          <a:xfrm>
            <a:off x="0" y="0"/>
            <a:ext cx="12192000" cy="6858000"/>
          </a:xfrm>
          <a:prstGeom prst="rect">
            <a:avLst/>
          </a:prstGeom>
          <a:solidFill>
            <a:srgbClr val="F6F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8" name="矩形 7"/>
          <p:cNvSpPr/>
          <p:nvPr userDrawn="1"/>
        </p:nvSpPr>
        <p:spPr>
          <a:xfrm>
            <a:off x="271398" y="298451"/>
            <a:ext cx="11649205" cy="6261099"/>
          </a:xfrm>
          <a:prstGeom prst="rect">
            <a:avLst/>
          </a:prstGeom>
          <a:solidFill>
            <a:schemeClr val="bg1">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仅标题">
    <p:spTree>
      <p:nvGrpSpPr>
        <p:cNvPr id="1" name=""/>
        <p:cNvGrpSpPr/>
        <p:nvPr/>
      </p:nvGrpSpPr>
      <p:grpSpPr>
        <a:xfrm>
          <a:off x="0" y="0"/>
          <a:ext cx="0" cy="0"/>
        </a:xfrm>
      </p:grpSpPr>
      <p:sp>
        <p:nvSpPr>
          <p:cNvPr id="8" name="矩形 7"/>
          <p:cNvSpPr/>
          <p:nvPr userDrawn="1"/>
        </p:nvSpPr>
        <p:spPr>
          <a:xfrm>
            <a:off x="271398" y="298451"/>
            <a:ext cx="11649205" cy="6261099"/>
          </a:xfrm>
          <a:prstGeom prst="rect">
            <a:avLst/>
          </a:prstGeom>
          <a:solidFill>
            <a:schemeClr val="bg1">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2021/10/14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940794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2021/10/14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251013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2021/10/14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432553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2021/10/14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700129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2021/10/14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022129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2F61F2C-545A-469B-ADDE-3C5AAFAF7E78}" type="datetimeFigureOut">
              <a:rPr lang="zh-CN" altLang="en-US" smtClean="0"/>
              <a:t>2021/10/14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2021/10/14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431097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2021/10/14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702354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2021/10/14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724816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2021/10/14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500371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2021/10/14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399066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2021/10/14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487306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2F61F2C-545A-469B-ADDE-3C5AAFAF7E78}" type="datetimeFigureOut">
              <a:rPr lang="zh-CN" altLang="en-US" smtClean="0"/>
              <a:t>2021/10/14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2F61F2C-545A-469B-ADDE-3C5AAFAF7E78}" type="datetimeFigureOut">
              <a:rPr lang="zh-CN" altLang="en-US" smtClean="0"/>
              <a:t>2021/10/14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2F61F2C-545A-469B-ADDE-3C5AAFAF7E78}" type="datetimeFigureOut">
              <a:rPr lang="zh-CN" altLang="en-US" smtClean="0"/>
              <a:t>2021/10/14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2F61F2C-545A-469B-ADDE-3C5AAFAF7E78}" type="datetimeFigureOut">
              <a:rPr lang="zh-CN" altLang="en-US" smtClean="0"/>
              <a:t>2021/10/14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2F61F2C-545A-469B-ADDE-3C5AAFAF7E78}" type="datetimeFigureOut">
              <a:rPr lang="zh-CN" altLang="en-US" smtClean="0"/>
              <a:t>2021/10/14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2F61F2C-545A-469B-ADDE-3C5AAFAF7E78}" type="datetimeFigureOut">
              <a:rPr lang="zh-CN" altLang="en-US" smtClean="0"/>
              <a:t>2021/10/14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2F61F2C-545A-469B-ADDE-3C5AAFAF7E78}" type="datetimeFigureOut">
              <a:rPr lang="zh-CN" altLang="en-US" smtClean="0"/>
              <a:t>2021/10/14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61F2C-545A-469B-ADDE-3C5AAFAF7E78}" type="datetimeFigureOut">
              <a:rPr lang="zh-CN" altLang="en-US" smtClean="0"/>
              <a:t>2021/10/14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2CE07-5762-493A-9226-1DA71342823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2021/10/14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0576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emf"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0.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1.xml" Type="http://schemas.openxmlformats.org/officeDocument/2006/relationships/notesSlid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 Id="rId7" Target="../media/image2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em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3.xml" Type="http://schemas.openxmlformats.org/officeDocument/2006/relationships/notesSlide"/><Relationship Id="rId3" Target="../media/image21.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4.xml" Type="http://schemas.openxmlformats.org/officeDocument/2006/relationships/notesSlide"/><Relationship Id="rId3" Target="../media/image22.png" Type="http://schemas.openxmlformats.org/officeDocument/2006/relationships/image"/><Relationship Id="rId4" Target="../media/image2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5.xml" Type="http://schemas.openxmlformats.org/officeDocument/2006/relationships/notesSlide"/><Relationship Id="rId3" Target="../tags/tag9.xml" Type="http://schemas.openxmlformats.org/officeDocument/2006/relationships/tags"/><Relationship Id="rId4" Target="../tags/tag10.xml" Type="http://schemas.openxmlformats.org/officeDocument/2006/relationships/tags"/><Relationship Id="rId5" Target="../tags/tag11.xml" Type="http://schemas.openxmlformats.org/officeDocument/2006/relationships/tags"/><Relationship Id="rId6" Target="../tags/tag12.xml" Type="http://schemas.openxmlformats.org/officeDocument/2006/relationships/tags"/><Relationship Id="rId7" Target="../media/image2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emf"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7.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8.xml" Type="http://schemas.openxmlformats.org/officeDocument/2006/relationships/notesSlide"/><Relationship Id="rId3" Target="../media/image2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9.xml" Type="http://schemas.openxmlformats.org/officeDocument/2006/relationships/notesSlide"/><Relationship Id="rId3" Target="../media/image2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emf"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1.xml" Type="http://schemas.openxmlformats.org/officeDocument/2006/relationships/slideLayout"/><Relationship Id="rId2" Target="../notesSlides/notesSlide2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tags/tag1.xml" Type="http://schemas.openxmlformats.org/officeDocument/2006/relationships/tags"/><Relationship Id="rId7" Target="../tags/tag2.xml" Type="http://schemas.openxmlformats.org/officeDocument/2006/relationships/tags"/><Relationship Id="rId8"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xml" Type="http://schemas.openxmlformats.org/officeDocument/2006/relationships/notesSlide"/><Relationship Id="rId3"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tags/tag3.xml" Type="http://schemas.openxmlformats.org/officeDocument/2006/relationships/tags"/><Relationship Id="rId7" Target="../tags/tag4.xml" Type="http://schemas.openxmlformats.org/officeDocument/2006/relationships/tags"/><Relationship Id="rId8"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6.xml" Type="http://schemas.openxmlformats.org/officeDocument/2006/relationships/notesSlide"/><Relationship Id="rId3" Target="../media/image10.png" Type="http://schemas.openxmlformats.org/officeDocument/2006/relationships/image"/><Relationship Id="rId4" Target="../tags/tag5.xml" Type="http://schemas.openxmlformats.org/officeDocument/2006/relationships/tags"/><Relationship Id="rId5" Target="../tags/tag6.xml" Type="http://schemas.openxmlformats.org/officeDocument/2006/relationships/tags"/><Relationship Id="rId6" Target="../tags/tag7.xml" Type="http://schemas.openxmlformats.org/officeDocument/2006/relationships/tags"/><Relationship Id="rId7" Target="../tags/tag8.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e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8.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仙人掌, 树, 植物, 餐桌  已生成极高可信度的说明" id="5" name="图片 4"/>
          <p:cNvPicPr>
            <a:picLocks noChangeAspect="1"/>
          </p:cNvPicPr>
          <p:nvPr/>
        </p:nvPicPr>
        <p:blipFill>
          <a:blip r:embed="rId3"/>
          <a:stretch>
            <a:fillRect/>
          </a:stretch>
        </p:blipFill>
        <p:spPr>
          <a:xfrm>
            <a:off x="-28575" y="4024174"/>
            <a:ext cx="12192000" cy="3261360"/>
          </a:xfrm>
          <a:prstGeom prst="rect">
            <a:avLst/>
          </a:prstGeom>
        </p:spPr>
      </p:pic>
      <p:sp>
        <p:nvSpPr>
          <p:cNvPr id="22" name="文本框 21"/>
          <p:cNvSpPr txBox="1"/>
          <p:nvPr/>
        </p:nvSpPr>
        <p:spPr>
          <a:xfrm>
            <a:off x="3737608" y="2120762"/>
            <a:ext cx="4983480" cy="914400"/>
          </a:xfrm>
          <a:prstGeom prst="rect">
            <a:avLst/>
          </a:prstGeom>
          <a:noFill/>
        </p:spPr>
        <p:txBody>
          <a:bodyPr rtlCol="0" wrap="none">
            <a:spAutoFit/>
          </a:bodyPr>
          <a:lstStyle/>
          <a:p>
            <a:pPr algn="ctr"/>
            <a:r>
              <a:rPr altLang="en-US" b="1" lang="zh-CN" sz="5400">
                <a:solidFill>
                  <a:srgbClr val="8BA76F"/>
                </a:solidFill>
                <a:latin charset="-122" panose="00020600040101010101" pitchFamily="18" typeface="汉仪乐喵体简"/>
                <a:ea charset="-122" panose="00020600040101010101" pitchFamily="18" typeface="汉仪乐喵体简"/>
              </a:rPr>
              <a:t>清新仙人掌模板</a:t>
            </a:r>
          </a:p>
        </p:txBody>
      </p:sp>
      <p:cxnSp>
        <p:nvCxnSpPr>
          <p:cNvPr id="24" name="直接连接符 23"/>
          <p:cNvCxnSpPr/>
          <p:nvPr/>
        </p:nvCxnSpPr>
        <p:spPr>
          <a:xfrm>
            <a:off x="3952875" y="1971675"/>
            <a:ext cx="4429125" cy="0"/>
          </a:xfrm>
          <a:prstGeom prst="line">
            <a:avLst/>
          </a:prstGeom>
          <a:ln>
            <a:solidFill>
              <a:srgbClr val="8AAE89"/>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a:stretch>
            <a:fillRect/>
          </a:stretch>
        </p:blipFill>
        <p:spPr>
          <a:xfrm>
            <a:off x="5172075" y="876448"/>
            <a:ext cx="2198910" cy="1095227"/>
          </a:xfrm>
          <a:prstGeom prst="rect">
            <a:avLst/>
          </a:prstGeom>
        </p:spPr>
      </p:pic>
    </p:spTree>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22"/>
                                        </p:tgtEl>
                                        <p:attrNameLst>
                                          <p:attrName>style.visibility</p:attrName>
                                        </p:attrNameLst>
                                      </p:cBhvr>
                                      <p:to>
                                        <p:strVal val="visible"/>
                                      </p:to>
                                    </p:set>
                                    <p:anim calcmode="lin" valueType="num">
                                      <p:cBhvr>
                                        <p:cTn dur="500" fill="hold" id="13"/>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22"/>
                                        </p:tgtEl>
                                        <p:attrNameLst>
                                          <p:attrName>ppt_y</p:attrName>
                                        </p:attrNameLst>
                                      </p:cBhvr>
                                      <p:tavLst>
                                        <p:tav tm="0">
                                          <p:val>
                                            <p:strVal val="#ppt_y"/>
                                          </p:val>
                                        </p:tav>
                                        <p:tav tm="100000">
                                          <p:val>
                                            <p:strVal val="#ppt_y"/>
                                          </p:val>
                                        </p:tav>
                                      </p:tavLst>
                                    </p:anim>
                                    <p:anim calcmode="lin" valueType="num">
                                      <p:cBhvr>
                                        <p:cTn dur="500" fill="hold" id="15"/>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22"/>
                                        </p:tgtEl>
                                      </p:cBhvr>
                                    </p:animEffect>
                                  </p:childTnLst>
                                </p:cTn>
                              </p:par>
                            </p:childTnLst>
                          </p:cTn>
                        </p:par>
                        <p:par>
                          <p:cTn fill="hold" id="18" nodeType="afterGroup">
                            <p:stCondLst>
                              <p:cond delay="1500"/>
                            </p:stCondLst>
                            <p:childTnLst>
                              <p:par>
                                <p:cTn fill="hold" id="19" nodeType="afterEffect" presetClass="entr" presetID="16" presetSubtype="21">
                                  <p:stCondLst>
                                    <p:cond delay="0"/>
                                  </p:stCondLst>
                                  <p:childTnLst>
                                    <p:set>
                                      <p:cBhvr>
                                        <p:cTn dur="1" fill="hold" id="20">
                                          <p:stCondLst>
                                            <p:cond delay="0"/>
                                          </p:stCondLst>
                                        </p:cTn>
                                        <p:tgtEl>
                                          <p:spTgt spid="24"/>
                                        </p:tgtEl>
                                        <p:attrNameLst>
                                          <p:attrName>style.visibility</p:attrName>
                                        </p:attrNameLst>
                                      </p:cBhvr>
                                      <p:to>
                                        <p:strVal val="visible"/>
                                      </p:to>
                                    </p:set>
                                    <p:animEffect filter="barn(inVertical)" transition="in">
                                      <p:cBhvr>
                                        <p:cTn dur="500" id="21"/>
                                        <p:tgtEl>
                                          <p:spTgt spid="24"/>
                                        </p:tgtEl>
                                      </p:cBhvr>
                                    </p:animEffect>
                                  </p:childTnLst>
                                </p:cTn>
                              </p:par>
                            </p:childTnLst>
                          </p:cTn>
                        </p:par>
                        <p:par>
                          <p:cTn fill="hold" id="22" nodeType="afterGroup">
                            <p:stCondLst>
                              <p:cond delay="2000"/>
                            </p:stCondLst>
                            <p:childTnLst>
                              <p:par>
                                <p:cTn fill="hold" id="23" nodeType="afterEffect" presetClass="entr" presetID="22" presetSubtype="4">
                                  <p:stCondLst>
                                    <p:cond delay="0"/>
                                  </p:stCondLst>
                                  <p:childTnLst>
                                    <p:set>
                                      <p:cBhvr>
                                        <p:cTn dur="1" fill="hold" id="24">
                                          <p:stCondLst>
                                            <p:cond delay="0"/>
                                          </p:stCondLst>
                                        </p:cTn>
                                        <p:tgtEl>
                                          <p:spTgt spid="25"/>
                                        </p:tgtEl>
                                        <p:attrNameLst>
                                          <p:attrName>style.visibility</p:attrName>
                                        </p:attrNameLst>
                                      </p:cBhvr>
                                      <p:to>
                                        <p:strVal val="visible"/>
                                      </p:to>
                                    </p:set>
                                    <p:animEffect filter="wipe(down)" transition="in">
                                      <p:cBhvr>
                                        <p:cTn dur="500" id="2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AE8AF"/>
        </a:solidFill>
        <a:effectLst/>
      </p:bgPr>
    </p:bg>
    <p:spTree>
      <p:nvGrpSpPr>
        <p:cNvPr id="1" name=""/>
        <p:cNvGrpSpPr/>
        <p:nvPr/>
      </p:nvGrpSpPr>
      <p:grpSpPr>
        <a:xfrm>
          <a:off x="0" y="0"/>
          <a:ext cx="0" cy="0"/>
        </a:xfrm>
      </p:grpSpPr>
      <p:sp>
        <p:nvSpPr>
          <p:cNvPr id="2" name="矩形 1"/>
          <p:cNvSpPr/>
          <p:nvPr/>
        </p:nvSpPr>
        <p:spPr>
          <a:xfrm>
            <a:off x="6648288" y="2903959"/>
            <a:ext cx="4632487" cy="1585595"/>
          </a:xfrm>
          <a:prstGeom prst="rect">
            <a:avLst/>
          </a:prstGeom>
          <a:solidFill>
            <a:srgbClr val="DAE8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3" name="组合 2"/>
          <p:cNvGrpSpPr/>
          <p:nvPr/>
        </p:nvGrpSpPr>
        <p:grpSpPr>
          <a:xfrm>
            <a:off x="6743539" y="1607925"/>
            <a:ext cx="4191795" cy="880110"/>
            <a:chOff x="504" y="2808"/>
            <a:chExt cx="10376" cy="1386"/>
          </a:xfrm>
        </p:grpSpPr>
        <p:sp>
          <p:nvSpPr>
            <p:cNvPr id="4" name="矩形 3"/>
            <p:cNvSpPr/>
            <p:nvPr/>
          </p:nvSpPr>
          <p:spPr>
            <a:xfrm>
              <a:off x="2095" y="2808"/>
              <a:ext cx="8785" cy="1440"/>
            </a:xfrm>
            <a:prstGeom prst="rect">
              <a:avLst/>
            </a:prstGeom>
          </p:spPr>
          <p:txBody>
            <a:bodyPr wrap="square">
              <a:spAutoFit/>
            </a:bodyPr>
            <a:lstStyle/>
            <a:p>
              <a:pPr>
                <a:lnSpc>
                  <a:spcPct val="150000"/>
                </a:lnSpc>
                <a:defRPr/>
              </a:pPr>
              <a:r>
                <a:rPr altLang="en-US" lang="zh-CN" spc="300" sz="12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点击添加文本信息点击添加文本信息点击添加文本信息点击添加文本信息点击添加文本信息点击添加文本信息</a:t>
              </a:r>
            </a:p>
          </p:txBody>
        </p:sp>
        <p:sp>
          <p:nvSpPr>
            <p:cNvPr id="5" name="文本框 39"/>
            <p:cNvSpPr txBox="1"/>
            <p:nvPr/>
          </p:nvSpPr>
          <p:spPr>
            <a:xfrm>
              <a:off x="504" y="3215"/>
              <a:ext cx="1459" cy="720"/>
            </a:xfrm>
            <a:prstGeom prst="rect">
              <a:avLst/>
            </a:prstGeom>
            <a:noFill/>
            <a:ln w="9525">
              <a:noFill/>
            </a:ln>
          </p:spPr>
          <p:txBody>
            <a:bodyPr anchor="t" wrap="none">
              <a:spAutoFit/>
            </a:bodyPr>
            <a:lstStyle/>
            <a:p>
              <a:pPr eaLnBrk="1" hangingPunct="1" indent="0" lvl="0"/>
              <a:r>
                <a:rPr altLang="zh-CN" lang="en-US" sz="2400">
                  <a:solidFill>
                    <a:schemeClr val="tx1"/>
                  </a:solidFill>
                  <a:latin charset="0" panose="020b0a04020102020204" pitchFamily="34" typeface="Arial Black"/>
                  <a:ea charset="-122" panose="02000000000000000000" pitchFamily="2" typeface="方正兰亭纤黑_GBK"/>
                </a:rPr>
                <a:t>01</a:t>
              </a:r>
            </a:p>
          </p:txBody>
        </p:sp>
      </p:grpSp>
      <p:grpSp>
        <p:nvGrpSpPr>
          <p:cNvPr id="6" name="组合 5"/>
          <p:cNvGrpSpPr/>
          <p:nvPr/>
        </p:nvGrpSpPr>
        <p:grpSpPr>
          <a:xfrm>
            <a:off x="6743538" y="3079855"/>
            <a:ext cx="4336281" cy="1011555"/>
            <a:chOff x="504" y="2629"/>
            <a:chExt cx="9165" cy="1593"/>
          </a:xfrm>
        </p:grpSpPr>
        <p:sp>
          <p:nvSpPr>
            <p:cNvPr id="7" name="矩形 6"/>
            <p:cNvSpPr/>
            <p:nvPr/>
          </p:nvSpPr>
          <p:spPr>
            <a:xfrm>
              <a:off x="1857" y="2629"/>
              <a:ext cx="7812" cy="1656"/>
            </a:xfrm>
            <a:prstGeom prst="rect">
              <a:avLst/>
            </a:prstGeom>
          </p:spPr>
          <p:txBody>
            <a:bodyPr wrap="square">
              <a:spAutoFit/>
            </a:bodyPr>
            <a:lstStyle/>
            <a:p>
              <a:pPr algn="ctr">
                <a:lnSpc>
                  <a:spcPct val="150000"/>
                </a:lnSpc>
                <a:defRPr/>
              </a:pPr>
              <a:r>
                <a:rPr altLang="en-US" lang="zh-CN" spc="300" sz="1400">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点击添加文本信息点击添加文本信息点击添加文本信息点击添加文本信息点击添加文本信息点击添加文本信息</a:t>
              </a:r>
            </a:p>
          </p:txBody>
        </p:sp>
        <p:sp>
          <p:nvSpPr>
            <p:cNvPr id="8" name="文本框 39"/>
            <p:cNvSpPr txBox="1"/>
            <p:nvPr/>
          </p:nvSpPr>
          <p:spPr>
            <a:xfrm>
              <a:off x="504" y="3175"/>
              <a:ext cx="1245" cy="720"/>
            </a:xfrm>
            <a:prstGeom prst="rect">
              <a:avLst/>
            </a:prstGeom>
            <a:noFill/>
            <a:ln w="9525">
              <a:noFill/>
            </a:ln>
          </p:spPr>
          <p:txBody>
            <a:bodyPr anchor="t" wrap="none">
              <a:spAutoFit/>
            </a:bodyPr>
            <a:lstStyle/>
            <a:p>
              <a:pPr eaLnBrk="1" hangingPunct="1" indent="0" lvl="0"/>
              <a:r>
                <a:rPr altLang="zh-CN" lang="en-US" sz="2400">
                  <a:latin charset="0" panose="020b0a04020102020204" pitchFamily="34" typeface="Arial Black"/>
                  <a:ea charset="-122" panose="02000000000000000000" pitchFamily="2" typeface="方正兰亭纤黑_GBK"/>
                </a:rPr>
                <a:t>02</a:t>
              </a:r>
            </a:p>
          </p:txBody>
        </p:sp>
      </p:grpSp>
      <p:grpSp>
        <p:nvGrpSpPr>
          <p:cNvPr id="9" name="组合 8"/>
          <p:cNvGrpSpPr/>
          <p:nvPr/>
        </p:nvGrpSpPr>
        <p:grpSpPr>
          <a:xfrm>
            <a:off x="6743539" y="4637510"/>
            <a:ext cx="4336449" cy="1061720"/>
            <a:chOff x="504" y="2585"/>
            <a:chExt cx="9829" cy="1672"/>
          </a:xfrm>
        </p:grpSpPr>
        <p:sp>
          <p:nvSpPr>
            <p:cNvPr id="10" name="矩形 9"/>
            <p:cNvSpPr/>
            <p:nvPr/>
          </p:nvSpPr>
          <p:spPr>
            <a:xfrm>
              <a:off x="1961" y="2585"/>
              <a:ext cx="8372" cy="1656"/>
            </a:xfrm>
            <a:prstGeom prst="rect">
              <a:avLst/>
            </a:prstGeom>
          </p:spPr>
          <p:txBody>
            <a:bodyPr wrap="square">
              <a:spAutoFit/>
            </a:bodyPr>
            <a:lstStyle/>
            <a:p>
              <a:pPr>
                <a:lnSpc>
                  <a:spcPct val="150000"/>
                </a:lnSpc>
                <a:defRPr/>
              </a:pPr>
              <a:r>
                <a:rPr altLang="en-US" lang="zh-CN" spc="300" sz="14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点击添加文本信息点击添加文本信息点击添加文本信息点击添加文本信息点击添加文本信息点击添加文本信息</a:t>
              </a:r>
            </a:p>
          </p:txBody>
        </p:sp>
        <p:sp>
          <p:nvSpPr>
            <p:cNvPr id="11" name="文本框 39"/>
            <p:cNvSpPr txBox="1"/>
            <p:nvPr/>
          </p:nvSpPr>
          <p:spPr>
            <a:xfrm>
              <a:off x="504" y="3175"/>
              <a:ext cx="1336" cy="720"/>
            </a:xfrm>
            <a:prstGeom prst="rect">
              <a:avLst/>
            </a:prstGeom>
            <a:noFill/>
            <a:ln w="9525">
              <a:noFill/>
            </a:ln>
          </p:spPr>
          <p:txBody>
            <a:bodyPr anchor="t" wrap="none">
              <a:spAutoFit/>
            </a:bodyPr>
            <a:lstStyle/>
            <a:p>
              <a:pPr eaLnBrk="1" hangingPunct="1" indent="0" lvl="0"/>
              <a:r>
                <a:rPr altLang="zh-CN" lang="en-US" sz="2400">
                  <a:solidFill>
                    <a:schemeClr val="tx1"/>
                  </a:solidFill>
                  <a:latin charset="0" panose="020b0a04020102020204" pitchFamily="34" typeface="Arial Black"/>
                  <a:ea charset="-122" panose="02000000000000000000" pitchFamily="2" typeface="方正兰亭纤黑_GBK"/>
                </a:rPr>
                <a:t>03</a:t>
              </a:r>
            </a:p>
          </p:txBody>
        </p:sp>
      </p:grpSp>
      <p:pic>
        <p:nvPicPr>
          <p:cNvPr id="12" name="图片 11"/>
          <p:cNvPicPr>
            <a:picLocks noChangeAspect="1"/>
          </p:cNvPicPr>
          <p:nvPr/>
        </p:nvPicPr>
        <p:blipFill>
          <a:blip r:embed="rId3">
            <a:extLst>
              <a:ext uri="{28A0092B-C50C-407E-A947-70E740481C1C}">
                <a14:useLocalDpi val="0"/>
              </a:ext>
            </a:extLst>
          </a:blip>
          <a:stretch>
            <a:fillRect/>
          </a:stretch>
        </p:blipFill>
        <p:spPr>
          <a:xfrm>
            <a:off x="1786711" y="1618825"/>
            <a:ext cx="3806148" cy="4080405"/>
          </a:xfrm>
          <a:prstGeom prst="rect">
            <a:avLst/>
          </a:prstGeom>
        </p:spPr>
      </p:pic>
      <p:sp>
        <p:nvSpPr>
          <p:cNvPr id="13" name="Text Box 6"/>
          <p:cNvSpPr txBox="1">
            <a:spLocks noChangeArrowheads="1"/>
          </p:cNvSpPr>
          <p:nvPr/>
        </p:nvSpPr>
        <p:spPr bwMode="auto">
          <a:xfrm>
            <a:off x="636031" y="1404290"/>
            <a:ext cx="2671021" cy="18836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fontAlgn="auto">
              <a:lnSpc>
                <a:spcPct val="150000"/>
              </a:lnSpc>
              <a:buNone/>
              <a:defRPr/>
            </a:pPr>
            <a:r>
              <a:rPr altLang="zh-CN" b="1" lang="en-US" noProof="1" spc="300" sz="2400">
                <a:latin charset="-122" panose="020b0503020204020204" pitchFamily="34" typeface="微软雅黑"/>
                <a:ea charset="-122" panose="020b0503020204020204" pitchFamily="34" typeface="微软雅黑"/>
                <a:cs charset="-122" panose="020b0502040204020203" pitchFamily="34" typeface="微软雅黑 Light"/>
              </a:rPr>
              <a:t>ADD </a:t>
            </a:r>
          </a:p>
          <a:p>
            <a:pPr fontAlgn="auto">
              <a:lnSpc>
                <a:spcPct val="150000"/>
              </a:lnSpc>
              <a:buNone/>
              <a:defRPr/>
            </a:pPr>
            <a:r>
              <a:rPr altLang="zh-CN" b="1" lang="en-US" noProof="1" spc="300" sz="2400">
                <a:latin charset="-122" panose="020b0503020204020204" pitchFamily="34" typeface="微软雅黑"/>
                <a:ea charset="-122" panose="020b0503020204020204" pitchFamily="34" typeface="微软雅黑"/>
                <a:cs charset="-122" panose="020b0502040204020203" pitchFamily="34" typeface="微软雅黑 Light"/>
              </a:rPr>
              <a:t>YOUR TITTLE </a:t>
            </a:r>
          </a:p>
          <a:p>
            <a:pPr fontAlgn="auto">
              <a:lnSpc>
                <a:spcPct val="150000"/>
              </a:lnSpc>
              <a:buNone/>
              <a:defRPr/>
            </a:pPr>
            <a:r>
              <a:rPr altLang="zh-CN" b="1" lang="en-US" noProof="1" spc="300" sz="2400">
                <a:latin charset="-122" panose="020b0503020204020204" pitchFamily="34" typeface="微软雅黑"/>
                <a:ea charset="-122" panose="020b0503020204020204" pitchFamily="34" typeface="微软雅黑"/>
                <a:cs charset="-122" panose="020b0502040204020203" pitchFamily="34" typeface="微软雅黑 Light"/>
              </a:rPr>
              <a:t>HERE</a:t>
            </a:r>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13"/>
                                        </p:tgtEl>
                                        <p:attrNameLst>
                                          <p:attrName>style.visibility</p:attrName>
                                        </p:attrNameLst>
                                      </p:cBhvr>
                                      <p:to>
                                        <p:strVal val="visible"/>
                                      </p:to>
                                    </p:set>
                                    <p:animEffect filter="wipe(down)" transition="in">
                                      <p:cBhvr>
                                        <p:cTn dur="500" id="11"/>
                                        <p:tgtEl>
                                          <p:spTgt spid="1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3"/>
                                        </p:tgtEl>
                                        <p:attrNameLst>
                                          <p:attrName>style.visibility</p:attrName>
                                        </p:attrNameLst>
                                      </p:cBhvr>
                                      <p:to>
                                        <p:strVal val="visible"/>
                                      </p:to>
                                    </p:set>
                                    <p:animEffect filter="wipe(down)" transition="in">
                                      <p:cBhvr>
                                        <p:cTn dur="500" id="15"/>
                                        <p:tgtEl>
                                          <p:spTgt spid="3"/>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2"/>
                                        </p:tgtEl>
                                        <p:attrNameLst>
                                          <p:attrName>style.visibility</p:attrName>
                                        </p:attrNameLst>
                                      </p:cBhvr>
                                      <p:to>
                                        <p:strVal val="visible"/>
                                      </p:to>
                                    </p:set>
                                    <p:animEffect filter="wipe(down)" transition="in">
                                      <p:cBhvr>
                                        <p:cTn dur="500" id="19"/>
                                        <p:tgtEl>
                                          <p:spTgt spid="2"/>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6"/>
                                        </p:tgtEl>
                                        <p:attrNameLst>
                                          <p:attrName>style.visibility</p:attrName>
                                        </p:attrNameLst>
                                      </p:cBhvr>
                                      <p:to>
                                        <p:strVal val="visible"/>
                                      </p:to>
                                    </p:set>
                                    <p:animEffect filter="wipe(down)" transition="in">
                                      <p:cBhvr>
                                        <p:cTn dur="500" id="23"/>
                                        <p:tgtEl>
                                          <p:spTgt spid="6"/>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9"/>
                                        </p:tgtEl>
                                        <p:attrNameLst>
                                          <p:attrName>style.visibility</p:attrName>
                                        </p:attrNameLst>
                                      </p:cBhvr>
                                      <p:to>
                                        <p:strVal val="visible"/>
                                      </p:to>
                                    </p:set>
                                    <p:animEffect filter="wipe(down)" transition="in">
                                      <p:cBhvr>
                                        <p:cTn dur="500" id="2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AE8AF"/>
        </a:solidFill>
        <a:effectLst/>
      </p:bgPr>
    </p:bg>
    <p:spTree>
      <p:nvGrpSpPr>
        <p:cNvPr id="1" name=""/>
        <p:cNvGrpSpPr/>
        <p:nvPr/>
      </p:nvGrpSpPr>
      <p:grpSpPr>
        <a:xfrm>
          <a:off x="0" y="0"/>
          <a:ext cx="0" cy="0"/>
        </a:xfrm>
      </p:grpSpPr>
      <p:sp>
        <p:nvSpPr>
          <p:cNvPr id="2" name="矩形 1"/>
          <p:cNvSpPr/>
          <p:nvPr/>
        </p:nvSpPr>
        <p:spPr>
          <a:xfrm>
            <a:off x="383516" y="1003249"/>
            <a:ext cx="8227025" cy="770482"/>
          </a:xfrm>
          <a:prstGeom prst="rect">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460045" y="1094616"/>
            <a:ext cx="3057562" cy="603504"/>
          </a:xfrm>
          <a:prstGeom prst="rect">
            <a:avLst/>
          </a:prstGeom>
        </p:spPr>
        <p:txBody>
          <a:bodyPr vert="horz" wrap="square">
            <a:spAutoFit/>
          </a:bodyPr>
          <a:lstStyle/>
          <a:p>
            <a:pPr algn="dist">
              <a:lnSpc>
                <a:spcPct val="120000"/>
              </a:lnSpc>
            </a:pPr>
            <a:r>
              <a:rPr altLang="zh-CN" b="1" lang="en-US" spc="300" sz="2800">
                <a:latin charset="-122" panose="02010601030101010101" pitchFamily="2" typeface="方正姚体"/>
                <a:ea charset="-122" panose="02010601030101010101" pitchFamily="2" typeface="方正姚体"/>
                <a:sym charset="-122" panose="020b0503020204020204" pitchFamily="34" typeface="微软雅黑"/>
              </a:rPr>
              <a:t>SUMMER</a:t>
            </a:r>
          </a:p>
        </p:txBody>
      </p:sp>
      <p:cxnSp>
        <p:nvCxnSpPr>
          <p:cNvPr id="4" name="直接连接符 3"/>
          <p:cNvCxnSpPr/>
          <p:nvPr/>
        </p:nvCxnSpPr>
        <p:spPr>
          <a:xfrm>
            <a:off x="3517607" y="1392201"/>
            <a:ext cx="28218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950159" y="2634497"/>
            <a:ext cx="3546870" cy="1809727"/>
            <a:chOff x="759659" y="2607799"/>
            <a:chExt cx="3546870" cy="1809727"/>
          </a:xfrm>
        </p:grpSpPr>
        <p:sp>
          <p:nvSpPr>
            <p:cNvPr id="6" name="矩形 5"/>
            <p:cNvSpPr/>
            <p:nvPr/>
          </p:nvSpPr>
          <p:spPr>
            <a:xfrm>
              <a:off x="759659" y="2607799"/>
              <a:ext cx="2352027" cy="603504"/>
            </a:xfrm>
            <a:prstGeom prst="rect">
              <a:avLst/>
            </a:prstGeom>
          </p:spPr>
          <p:txBody>
            <a:bodyPr vert="horz" wrap="square">
              <a:spAutoFit/>
            </a:bodyPr>
            <a:lstStyle/>
            <a:p>
              <a:pPr>
                <a:lnSpc>
                  <a:spcPct val="120000"/>
                </a:lnSpc>
              </a:pPr>
              <a:r>
                <a:rPr altLang="en-US" b="1" lang="zh-CN" spc="300" sz="2800">
                  <a:latin charset="-122" panose="02010601030101010101" pitchFamily="2" typeface="方正姚体"/>
                  <a:ea charset="-122" panose="02010601030101010101" pitchFamily="2" typeface="方正姚体"/>
                  <a:sym charset="-122" panose="020b0503020204020204" pitchFamily="34" typeface="微软雅黑"/>
                </a:rPr>
                <a:t>添加标题</a:t>
              </a:r>
            </a:p>
          </p:txBody>
        </p:sp>
        <p:sp>
          <p:nvSpPr>
            <p:cNvPr id="7" name="矩形 39"/>
            <p:cNvSpPr>
              <a:spLocks noChangeArrowheads="1"/>
            </p:cNvSpPr>
            <p:nvPr/>
          </p:nvSpPr>
          <p:spPr bwMode="auto">
            <a:xfrm>
              <a:off x="759659" y="3217196"/>
              <a:ext cx="354687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lang="zh-CN" sz="16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单击此处添加段落文本单击此处添加段落文本单击此处添加单击此处添加段落文本段落文本</a:t>
              </a:r>
            </a:p>
          </p:txBody>
        </p:sp>
      </p:grpSp>
      <p:pic>
        <p:nvPicPr>
          <p:cNvPr id="8" name="图片 7"/>
          <p:cNvPicPr>
            <a:picLocks noChangeAspect="1"/>
          </p:cNvPicPr>
          <p:nvPr/>
        </p:nvPicPr>
        <p:blipFill>
          <a:blip r:embed="rId3"/>
          <a:stretch>
            <a:fillRect/>
          </a:stretch>
        </p:blipFill>
        <p:spPr>
          <a:xfrm>
            <a:off x="5562600" y="2634497"/>
            <a:ext cx="3241141" cy="2309313"/>
          </a:xfrm>
          <a:prstGeom prst="rect">
            <a:avLst/>
          </a:prstGeom>
        </p:spPr>
      </p:pic>
      <p:pic>
        <p:nvPicPr>
          <p:cNvPr id="9" name="图片 8"/>
          <p:cNvPicPr>
            <a:picLocks noChangeAspect="1"/>
          </p:cNvPicPr>
          <p:nvPr/>
        </p:nvPicPr>
        <p:blipFill>
          <a:blip r:embed="rId4"/>
          <a:stretch>
            <a:fillRect/>
          </a:stretch>
        </p:blipFill>
        <p:spPr>
          <a:xfrm>
            <a:off x="8859305" y="2621148"/>
            <a:ext cx="2317376" cy="2317376"/>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3"/>
                                        </p:tgtEl>
                                        <p:attrNameLst>
                                          <p:attrName>style.visibility</p:attrName>
                                        </p:attrNameLst>
                                      </p:cBhvr>
                                      <p:to>
                                        <p:strVal val="visible"/>
                                      </p:to>
                                    </p:set>
                                    <p:animEffect filter="barn(inVertical)"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4"/>
                                        </p:tgtEl>
                                        <p:attrNameLst>
                                          <p:attrName>style.visibility</p:attrName>
                                        </p:attrNameLst>
                                      </p:cBhvr>
                                      <p:to>
                                        <p:strVal val="visible"/>
                                      </p:to>
                                    </p:set>
                                    <p:animEffect filter="wipe(left)" transition="in">
                                      <p:cBhvr>
                                        <p:cTn dur="500" id="15"/>
                                        <p:tgtEl>
                                          <p:spTgt spid="4"/>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5"/>
                                        </p:tgtEl>
                                        <p:attrNameLst>
                                          <p:attrName>style.visibility</p:attrName>
                                        </p:attrNameLst>
                                      </p:cBhvr>
                                      <p:to>
                                        <p:strVal val="visible"/>
                                      </p:to>
                                    </p:set>
                                    <p:animEffect filter="wipe(down)" transition="in">
                                      <p:cBhvr>
                                        <p:cTn dur="500" id="19"/>
                                        <p:tgtEl>
                                          <p:spTgt spid="5"/>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8"/>
                                        </p:tgtEl>
                                        <p:attrNameLst>
                                          <p:attrName>style.visibility</p:attrName>
                                        </p:attrNameLst>
                                      </p:cBhvr>
                                      <p:to>
                                        <p:strVal val="visible"/>
                                      </p:to>
                                    </p:set>
                                    <p:animEffect filter="wipe(down)" transition="in">
                                      <p:cBhvr>
                                        <p:cTn dur="500" id="23"/>
                                        <p:tgtEl>
                                          <p:spTgt spid="8"/>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9"/>
                                        </p:tgtEl>
                                        <p:attrNameLst>
                                          <p:attrName>style.visibility</p:attrName>
                                        </p:attrNameLst>
                                      </p:cBhvr>
                                      <p:to>
                                        <p:strVal val="visible"/>
                                      </p:to>
                                    </p:set>
                                    <p:animEffect filter="wipe(down)" transition="in">
                                      <p:cBhvr>
                                        <p:cTn dur="500" id="2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AE8AF"/>
        </a:solidFill>
        <a:effectLst/>
      </p:bgPr>
    </p:bg>
    <p:spTree>
      <p:nvGrpSpPr>
        <p:cNvPr id="1" name=""/>
        <p:cNvGrpSpPr/>
        <p:nvPr/>
      </p:nvGrpSpPr>
      <p:grpSpPr>
        <a:xfrm>
          <a:off x="0" y="0"/>
          <a:ext cx="0" cy="0"/>
        </a:xfrm>
      </p:grpSpPr>
      <p:pic>
        <p:nvPicPr>
          <p:cNvPr id="2" name="Picture 14"/>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5900"/>
                    </a14:imgEffect>
                    <a14:imgEffect>
                      <a14:saturation sat="66000"/>
                    </a14:imgEffect>
                    <a14:imgEffect>
                      <a14:sharpenSoften amount="25000"/>
                    </a14:imgEffect>
                  </a14:imgLayer>
                </a14:imgProps>
              </a:ext>
            </a:extLst>
          </a:blip>
          <a:stretch>
            <a:fillRect/>
          </a:stretch>
        </p:blipFill>
        <p:spPr>
          <a:xfrm>
            <a:off x="185421" y="2200774"/>
            <a:ext cx="6382916" cy="3597028"/>
          </a:xfrm>
          <a:prstGeom prst="rect">
            <a:avLst/>
          </a:prstGeom>
        </p:spPr>
      </p:pic>
      <p:grpSp>
        <p:nvGrpSpPr>
          <p:cNvPr id="3" name="组合 2"/>
          <p:cNvGrpSpPr/>
          <p:nvPr/>
        </p:nvGrpSpPr>
        <p:grpSpPr>
          <a:xfrm>
            <a:off x="6533282" y="4541450"/>
            <a:ext cx="4992574" cy="1087700"/>
            <a:chOff x="6533282" y="4541450"/>
            <a:chExt cx="4992574" cy="1087700"/>
          </a:xfrm>
        </p:grpSpPr>
        <p:grpSp>
          <p:nvGrpSpPr>
            <p:cNvPr id="4" name="组合 3"/>
            <p:cNvGrpSpPr/>
            <p:nvPr/>
          </p:nvGrpSpPr>
          <p:grpSpPr>
            <a:xfrm>
              <a:off x="7453457" y="4585823"/>
              <a:ext cx="4072399" cy="955674"/>
              <a:chOff x="1647464" y="1679756"/>
              <a:chExt cx="4072399" cy="955674"/>
            </a:xfrm>
          </p:grpSpPr>
          <p:sp>
            <p:nvSpPr>
              <p:cNvPr id="6" name="矩形 5"/>
              <p:cNvSpPr/>
              <p:nvPr/>
            </p:nvSpPr>
            <p:spPr>
              <a:xfrm>
                <a:off x="1647463" y="2032380"/>
                <a:ext cx="4072399" cy="640080"/>
              </a:xfrm>
              <a:prstGeom prst="rect">
                <a:avLst/>
              </a:prstGeom>
            </p:spPr>
            <p:txBody>
              <a:bodyPr wrap="square">
                <a:spAutoFit/>
              </a:bodyPr>
              <a:lstStyle/>
              <a:p>
                <a:pPr>
                  <a:lnSpc>
                    <a:spcPct val="150000"/>
                  </a:lnSpc>
                </a:pPr>
                <a:r>
                  <a:rPr altLang="en-US" lang="zh-CN" sz="1200">
                    <a:latin charset="-122" panose="02010509060101010101" pitchFamily="49" typeface="隶书"/>
                    <a:ea charset="-122" panose="02010509060101010101" pitchFamily="49" typeface="隶书"/>
                  </a:rPr>
                  <a:t>点击此处添加文本此处添加文本点击此处添加文本此处添加文本点击此处添加文本此处添加文本</a:t>
                </a:r>
              </a:p>
            </p:txBody>
          </p:sp>
          <p:sp>
            <p:nvSpPr>
              <p:cNvPr id="7" name="矩形 6"/>
              <p:cNvSpPr/>
              <p:nvPr/>
            </p:nvSpPr>
            <p:spPr>
              <a:xfrm>
                <a:off x="1647465" y="1679756"/>
                <a:ext cx="2241974" cy="530352"/>
              </a:xfrm>
              <a:prstGeom prst="rect">
                <a:avLst/>
              </a:prstGeom>
            </p:spPr>
            <p:txBody>
              <a:bodyPr wrap="square">
                <a:spAutoFit/>
              </a:bodyPr>
              <a:lstStyle/>
              <a:p>
                <a:pPr algn="just">
                  <a:lnSpc>
                    <a:spcPct val="120000"/>
                  </a:lnSpc>
                </a:pPr>
                <a:r>
                  <a:rPr altLang="en-US" lang="zh-CN" sz="2400">
                    <a:latin charset="-122" panose="02010509060101010101" pitchFamily="49" typeface="隶书"/>
                    <a:ea charset="-122" panose="02010509060101010101" pitchFamily="49" typeface="隶书"/>
                  </a:rPr>
                  <a:t>点击添加标题</a:t>
                </a:r>
              </a:p>
            </p:txBody>
          </p:sp>
        </p:grpSp>
        <p:pic>
          <p:nvPicPr>
            <p:cNvPr id="5" name="图片 4"/>
            <p:cNvPicPr>
              <a:picLocks noChangeAspect="1"/>
            </p:cNvPicPr>
            <p:nvPr/>
          </p:nvPicPr>
          <p:blipFill>
            <a:blip r:embed="rId4"/>
            <a:stretch>
              <a:fillRect/>
            </a:stretch>
          </p:blipFill>
          <p:spPr>
            <a:xfrm>
              <a:off x="6533282" y="4541450"/>
              <a:ext cx="630683" cy="1087700"/>
            </a:xfrm>
            <a:prstGeom prst="rect">
              <a:avLst/>
            </a:prstGeom>
          </p:spPr>
        </p:pic>
      </p:grpSp>
      <p:grpSp>
        <p:nvGrpSpPr>
          <p:cNvPr id="8" name="组合 7"/>
          <p:cNvGrpSpPr/>
          <p:nvPr/>
        </p:nvGrpSpPr>
        <p:grpSpPr>
          <a:xfrm>
            <a:off x="6516874" y="3423519"/>
            <a:ext cx="4929395" cy="990552"/>
            <a:chOff x="6516874" y="3423519"/>
            <a:chExt cx="4929395" cy="990552"/>
          </a:xfrm>
        </p:grpSpPr>
        <p:pic>
          <p:nvPicPr>
            <p:cNvPr id="9" name="图片 8"/>
            <p:cNvPicPr>
              <a:picLocks noChangeAspect="1"/>
            </p:cNvPicPr>
            <p:nvPr/>
          </p:nvPicPr>
          <p:blipFill>
            <a:blip r:embed="rId5"/>
            <a:stretch>
              <a:fillRect/>
            </a:stretch>
          </p:blipFill>
          <p:spPr>
            <a:xfrm>
              <a:off x="6516874" y="3431921"/>
              <a:ext cx="696740" cy="982150"/>
            </a:xfrm>
            <a:prstGeom prst="rect">
              <a:avLst/>
            </a:prstGeom>
          </p:spPr>
        </p:pic>
        <p:grpSp>
          <p:nvGrpSpPr>
            <p:cNvPr id="10" name="组合 9"/>
            <p:cNvGrpSpPr/>
            <p:nvPr/>
          </p:nvGrpSpPr>
          <p:grpSpPr>
            <a:xfrm>
              <a:off x="7373870" y="3423519"/>
              <a:ext cx="4072399" cy="955674"/>
              <a:chOff x="1647464" y="1679756"/>
              <a:chExt cx="4072399" cy="955674"/>
            </a:xfrm>
          </p:grpSpPr>
          <p:sp>
            <p:nvSpPr>
              <p:cNvPr id="11" name="矩形 10"/>
              <p:cNvSpPr/>
              <p:nvPr/>
            </p:nvSpPr>
            <p:spPr>
              <a:xfrm>
                <a:off x="1647464" y="2032379"/>
                <a:ext cx="4072399" cy="640080"/>
              </a:xfrm>
              <a:prstGeom prst="rect">
                <a:avLst/>
              </a:prstGeom>
            </p:spPr>
            <p:txBody>
              <a:bodyPr wrap="square">
                <a:spAutoFit/>
              </a:bodyPr>
              <a:lstStyle/>
              <a:p>
                <a:pPr>
                  <a:lnSpc>
                    <a:spcPct val="150000"/>
                  </a:lnSpc>
                </a:pPr>
                <a:r>
                  <a:rPr altLang="en-US" lang="zh-CN" sz="1200">
                    <a:latin charset="-122" panose="02010509060101010101" pitchFamily="49" typeface="隶书"/>
                    <a:ea charset="-122" panose="02010509060101010101" pitchFamily="49" typeface="隶书"/>
                  </a:rPr>
                  <a:t>点击此处添加文本此处添加文本点击此处添加文本此处添加文本点击此处添加文本此处添加文本</a:t>
                </a:r>
              </a:p>
            </p:txBody>
          </p:sp>
          <p:sp>
            <p:nvSpPr>
              <p:cNvPr id="12" name="矩形 11"/>
              <p:cNvSpPr/>
              <p:nvPr/>
            </p:nvSpPr>
            <p:spPr>
              <a:xfrm>
                <a:off x="1647466" y="1679756"/>
                <a:ext cx="2241974" cy="530352"/>
              </a:xfrm>
              <a:prstGeom prst="rect">
                <a:avLst/>
              </a:prstGeom>
            </p:spPr>
            <p:txBody>
              <a:bodyPr wrap="square">
                <a:spAutoFit/>
              </a:bodyPr>
              <a:lstStyle/>
              <a:p>
                <a:pPr algn="just">
                  <a:lnSpc>
                    <a:spcPct val="120000"/>
                  </a:lnSpc>
                </a:pPr>
                <a:r>
                  <a:rPr altLang="en-US" lang="zh-CN" sz="2400">
                    <a:latin charset="-122" panose="02010509060101010101" pitchFamily="49" typeface="隶书"/>
                    <a:ea charset="-122" panose="02010509060101010101" pitchFamily="49" typeface="隶书"/>
                  </a:rPr>
                  <a:t>点击添加标题</a:t>
                </a:r>
              </a:p>
            </p:txBody>
          </p:sp>
        </p:grpSp>
      </p:grpSp>
      <p:grpSp>
        <p:nvGrpSpPr>
          <p:cNvPr id="13" name="组合 12"/>
          <p:cNvGrpSpPr/>
          <p:nvPr/>
        </p:nvGrpSpPr>
        <p:grpSpPr>
          <a:xfrm>
            <a:off x="6482917" y="2157387"/>
            <a:ext cx="5065673" cy="1085728"/>
            <a:chOff x="6482917" y="2157387"/>
            <a:chExt cx="5065673" cy="1085728"/>
          </a:xfrm>
        </p:grpSpPr>
        <p:pic>
          <p:nvPicPr>
            <p:cNvPr id="14" name="图片 13"/>
            <p:cNvPicPr>
              <a:picLocks noChangeAspect="1"/>
            </p:cNvPicPr>
            <p:nvPr/>
          </p:nvPicPr>
          <p:blipFill>
            <a:blip r:embed="rId6"/>
            <a:stretch>
              <a:fillRect/>
            </a:stretch>
          </p:blipFill>
          <p:spPr>
            <a:xfrm>
              <a:off x="6482917" y="2157387"/>
              <a:ext cx="681048" cy="1085728"/>
            </a:xfrm>
            <a:prstGeom prst="rect">
              <a:avLst/>
            </a:prstGeom>
          </p:spPr>
        </p:pic>
        <p:grpSp>
          <p:nvGrpSpPr>
            <p:cNvPr id="15" name="组合 14"/>
            <p:cNvGrpSpPr/>
            <p:nvPr/>
          </p:nvGrpSpPr>
          <p:grpSpPr>
            <a:xfrm>
              <a:off x="7476191" y="2200774"/>
              <a:ext cx="4072399" cy="955674"/>
              <a:chOff x="1647464" y="1679756"/>
              <a:chExt cx="4072399" cy="955674"/>
            </a:xfrm>
          </p:grpSpPr>
          <p:sp>
            <p:nvSpPr>
              <p:cNvPr id="16" name="矩形 15"/>
              <p:cNvSpPr/>
              <p:nvPr/>
            </p:nvSpPr>
            <p:spPr>
              <a:xfrm>
                <a:off x="1647465" y="2032380"/>
                <a:ext cx="4072399" cy="640080"/>
              </a:xfrm>
              <a:prstGeom prst="rect">
                <a:avLst/>
              </a:prstGeom>
            </p:spPr>
            <p:txBody>
              <a:bodyPr wrap="square">
                <a:spAutoFit/>
              </a:bodyPr>
              <a:lstStyle/>
              <a:p>
                <a:pPr>
                  <a:lnSpc>
                    <a:spcPct val="150000"/>
                  </a:lnSpc>
                </a:pPr>
                <a:r>
                  <a:rPr altLang="en-US" lang="zh-CN" sz="1200">
                    <a:latin charset="-122" panose="02010509060101010101" pitchFamily="49" typeface="隶书"/>
                    <a:ea charset="-122" panose="02010509060101010101" pitchFamily="49" typeface="隶书"/>
                  </a:rPr>
                  <a:t>点击此处添加文本此处添加文本点击此处添加文本此处添加文本点击此处添加文本此处添加文本</a:t>
                </a:r>
              </a:p>
            </p:txBody>
          </p:sp>
          <p:sp>
            <p:nvSpPr>
              <p:cNvPr id="17" name="矩形 16"/>
              <p:cNvSpPr/>
              <p:nvPr/>
            </p:nvSpPr>
            <p:spPr>
              <a:xfrm>
                <a:off x="1647465" y="1679756"/>
                <a:ext cx="2241974" cy="530352"/>
              </a:xfrm>
              <a:prstGeom prst="rect">
                <a:avLst/>
              </a:prstGeom>
            </p:spPr>
            <p:txBody>
              <a:bodyPr wrap="square">
                <a:spAutoFit/>
              </a:bodyPr>
              <a:lstStyle/>
              <a:p>
                <a:pPr algn="just">
                  <a:lnSpc>
                    <a:spcPct val="120000"/>
                  </a:lnSpc>
                </a:pPr>
                <a:r>
                  <a:rPr altLang="en-US" lang="zh-CN" sz="2400">
                    <a:latin charset="-122" panose="02010509060101010101" pitchFamily="49" typeface="隶书"/>
                    <a:ea charset="-122" panose="02010509060101010101" pitchFamily="49" typeface="隶书"/>
                  </a:rPr>
                  <a:t>点击添加标题</a:t>
                </a:r>
              </a:p>
            </p:txBody>
          </p:sp>
        </p:grpSp>
      </p:grpSp>
      <p:pic>
        <p:nvPicPr>
          <p:cNvPr id="18" name="图片占位符 5"/>
          <p:cNvPicPr>
            <a:picLocks noChangeAspect="1"/>
          </p:cNvPicPr>
          <p:nvPr/>
        </p:nvPicPr>
        <p:blipFill>
          <a:blip r:embed="rId7"/>
          <a:stretch>
            <a:fillRect/>
          </a:stretch>
        </p:blipFill>
        <p:spPr>
          <a:xfrm>
            <a:off x="1337255" y="2606964"/>
            <a:ext cx="3996575" cy="2539999"/>
          </a:xfrm>
          <a:custGeom>
            <a:gdLst>
              <a:gd fmla="*/ 0 w 4047628" name="connsiteX0"/>
              <a:gd fmla="*/ 0 h 2800323" name="connsiteY0"/>
              <a:gd fmla="*/ 4047628 w 4047628" name="connsiteX1"/>
              <a:gd fmla="*/ 0 h 2800323" name="connsiteY1"/>
              <a:gd fmla="*/ 4047628 w 4047628" name="connsiteX2"/>
              <a:gd fmla="*/ 2800323 h 2800323" name="connsiteY2"/>
              <a:gd fmla="*/ 0 w 4047628" name="connsiteX3"/>
              <a:gd fmla="*/ 2800323 h 2800323" name="connsiteY3"/>
            </a:gdLst>
            <a:cxnLst>
              <a:cxn ang="0">
                <a:pos x="connsiteX0" y="connsiteY0"/>
              </a:cxn>
              <a:cxn ang="0">
                <a:pos x="connsiteX1" y="connsiteY1"/>
              </a:cxn>
              <a:cxn ang="0">
                <a:pos x="connsiteX2" y="connsiteY2"/>
              </a:cxn>
              <a:cxn ang="0">
                <a:pos x="connsiteX3" y="connsiteY3"/>
              </a:cxn>
            </a:cxnLst>
            <a:rect b="b" l="l" r="r" t="t"/>
            <a:pathLst>
              <a:path h="2800323" w="4047628">
                <a:moveTo>
                  <a:pt x="0" y="0"/>
                </a:moveTo>
                <a:lnTo>
                  <a:pt x="4047628" y="0"/>
                </a:lnTo>
                <a:lnTo>
                  <a:pt x="4047628" y="2800323"/>
                </a:lnTo>
                <a:lnTo>
                  <a:pt x="0" y="2800323"/>
                </a:lnTo>
                <a:close/>
              </a:path>
            </a:pathLst>
          </a:cu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8"/>
                                        </p:tgtEl>
                                        <p:attrNameLst>
                                          <p:attrName>style.visibility</p:attrName>
                                        </p:attrNameLst>
                                      </p:cBhvr>
                                      <p:to>
                                        <p:strVal val="visible"/>
                                      </p:to>
                                    </p:set>
                                    <p:animEffect filter="wipe(down)" transition="in">
                                      <p:cBhvr>
                                        <p:cTn dur="500" id="11"/>
                                        <p:tgtEl>
                                          <p:spTgt spid="18"/>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13"/>
                                        </p:tgtEl>
                                        <p:attrNameLst>
                                          <p:attrName>style.visibility</p:attrName>
                                        </p:attrNameLst>
                                      </p:cBhvr>
                                      <p:to>
                                        <p:strVal val="visible"/>
                                      </p:to>
                                    </p:set>
                                    <p:animEffect filter="wipe(left)" transition="in">
                                      <p:cBhvr>
                                        <p:cTn dur="500" id="15"/>
                                        <p:tgtEl>
                                          <p:spTgt spid="13"/>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8"/>
                                        </p:tgtEl>
                                        <p:attrNameLst>
                                          <p:attrName>style.visibility</p:attrName>
                                        </p:attrNameLst>
                                      </p:cBhvr>
                                      <p:to>
                                        <p:strVal val="visible"/>
                                      </p:to>
                                    </p:set>
                                    <p:animEffect filter="wipe(left)" transition="in">
                                      <p:cBhvr>
                                        <p:cTn dur="500" id="19"/>
                                        <p:tgtEl>
                                          <p:spTgt spid="8"/>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3"/>
                                        </p:tgtEl>
                                        <p:attrNameLst>
                                          <p:attrName>style.visibility</p:attrName>
                                        </p:attrNameLst>
                                      </p:cBhvr>
                                      <p:to>
                                        <p:strVal val="visible"/>
                                      </p:to>
                                    </p:set>
                                    <p:animEffect filter="wipe(left)" transition="in">
                                      <p:cBhvr>
                                        <p:cTn dur="500" id="2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仙人掌, 树, 植物, 餐桌  已生成极高可信度的说明" id="5" name="图片 4"/>
          <p:cNvPicPr>
            <a:picLocks noChangeAspect="1"/>
          </p:cNvPicPr>
          <p:nvPr/>
        </p:nvPicPr>
        <p:blipFill>
          <a:blip r:embed="rId3"/>
          <a:stretch>
            <a:fillRect/>
          </a:stretch>
        </p:blipFill>
        <p:spPr>
          <a:xfrm>
            <a:off x="-28575" y="4024174"/>
            <a:ext cx="12192000" cy="3261360"/>
          </a:xfrm>
          <a:prstGeom prst="rect">
            <a:avLst/>
          </a:prstGeom>
        </p:spPr>
      </p:pic>
      <p:sp>
        <p:nvSpPr>
          <p:cNvPr id="22" name="文本框 21"/>
          <p:cNvSpPr txBox="1"/>
          <p:nvPr/>
        </p:nvSpPr>
        <p:spPr>
          <a:xfrm>
            <a:off x="3463766" y="2120762"/>
            <a:ext cx="5531168" cy="914400"/>
          </a:xfrm>
          <a:prstGeom prst="rect">
            <a:avLst/>
          </a:prstGeom>
          <a:noFill/>
        </p:spPr>
        <p:txBody>
          <a:bodyPr rtlCol="0" wrap="none">
            <a:spAutoFit/>
          </a:bodyPr>
          <a:lstStyle/>
          <a:p>
            <a:pPr algn="ctr"/>
            <a:r>
              <a:rPr altLang="zh-CN" b="1" lang="en-US" sz="5400">
                <a:solidFill>
                  <a:srgbClr val="8BA76F"/>
                </a:solidFill>
                <a:latin charset="-122" panose="00020600040101010101" pitchFamily="18" typeface="汉仪乐喵体简"/>
                <a:ea charset="-122" panose="00020600040101010101" pitchFamily="18" typeface="汉仪乐喵体简"/>
              </a:rPr>
              <a:t>03,点击添加标题</a:t>
            </a:r>
          </a:p>
        </p:txBody>
      </p:sp>
      <p:cxnSp>
        <p:nvCxnSpPr>
          <p:cNvPr id="24" name="直接连接符 23"/>
          <p:cNvCxnSpPr/>
          <p:nvPr/>
        </p:nvCxnSpPr>
        <p:spPr>
          <a:xfrm>
            <a:off x="3952875" y="1971675"/>
            <a:ext cx="4429125" cy="0"/>
          </a:xfrm>
          <a:prstGeom prst="line">
            <a:avLst/>
          </a:prstGeom>
          <a:ln>
            <a:solidFill>
              <a:srgbClr val="8AAE89"/>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a:stretch>
            <a:fillRect/>
          </a:stretch>
        </p:blipFill>
        <p:spPr>
          <a:xfrm>
            <a:off x="5172075" y="876448"/>
            <a:ext cx="2198910" cy="1095227"/>
          </a:xfrm>
          <a:prstGeom prst="rect">
            <a:avLst/>
          </a:prstGeom>
        </p:spPr>
      </p:pic>
    </p:spTree>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22"/>
                                        </p:tgtEl>
                                        <p:attrNameLst>
                                          <p:attrName>style.visibility</p:attrName>
                                        </p:attrNameLst>
                                      </p:cBhvr>
                                      <p:to>
                                        <p:strVal val="visible"/>
                                      </p:to>
                                    </p:set>
                                    <p:anim calcmode="lin" valueType="num">
                                      <p:cBhvr>
                                        <p:cTn dur="500" fill="hold" id="13"/>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22"/>
                                        </p:tgtEl>
                                        <p:attrNameLst>
                                          <p:attrName>ppt_y</p:attrName>
                                        </p:attrNameLst>
                                      </p:cBhvr>
                                      <p:tavLst>
                                        <p:tav tm="0">
                                          <p:val>
                                            <p:strVal val="#ppt_y"/>
                                          </p:val>
                                        </p:tav>
                                        <p:tav tm="100000">
                                          <p:val>
                                            <p:strVal val="#ppt_y"/>
                                          </p:val>
                                        </p:tav>
                                      </p:tavLst>
                                    </p:anim>
                                    <p:anim calcmode="lin" valueType="num">
                                      <p:cBhvr>
                                        <p:cTn dur="500" fill="hold" id="15"/>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22"/>
                                        </p:tgtEl>
                                      </p:cBhvr>
                                    </p:animEffect>
                                  </p:childTnLst>
                                </p:cTn>
                              </p:par>
                            </p:childTnLst>
                          </p:cTn>
                        </p:par>
                        <p:par>
                          <p:cTn fill="hold" id="18" nodeType="afterGroup">
                            <p:stCondLst>
                              <p:cond delay="1500"/>
                            </p:stCondLst>
                            <p:childTnLst>
                              <p:par>
                                <p:cTn fill="hold" id="19" nodeType="afterEffect" presetClass="entr" presetID="16" presetSubtype="21">
                                  <p:stCondLst>
                                    <p:cond delay="0"/>
                                  </p:stCondLst>
                                  <p:childTnLst>
                                    <p:set>
                                      <p:cBhvr>
                                        <p:cTn dur="1" fill="hold" id="20">
                                          <p:stCondLst>
                                            <p:cond delay="0"/>
                                          </p:stCondLst>
                                        </p:cTn>
                                        <p:tgtEl>
                                          <p:spTgt spid="24"/>
                                        </p:tgtEl>
                                        <p:attrNameLst>
                                          <p:attrName>style.visibility</p:attrName>
                                        </p:attrNameLst>
                                      </p:cBhvr>
                                      <p:to>
                                        <p:strVal val="visible"/>
                                      </p:to>
                                    </p:set>
                                    <p:animEffect filter="barn(inVertical)" transition="in">
                                      <p:cBhvr>
                                        <p:cTn dur="500" id="21"/>
                                        <p:tgtEl>
                                          <p:spTgt spid="24"/>
                                        </p:tgtEl>
                                      </p:cBhvr>
                                    </p:animEffect>
                                  </p:childTnLst>
                                </p:cTn>
                              </p:par>
                            </p:childTnLst>
                          </p:cTn>
                        </p:par>
                        <p:par>
                          <p:cTn fill="hold" id="22" nodeType="afterGroup">
                            <p:stCondLst>
                              <p:cond delay="2000"/>
                            </p:stCondLst>
                            <p:childTnLst>
                              <p:par>
                                <p:cTn fill="hold" id="23" nodeType="afterEffect" presetClass="entr" presetID="22" presetSubtype="4">
                                  <p:stCondLst>
                                    <p:cond delay="0"/>
                                  </p:stCondLst>
                                  <p:childTnLst>
                                    <p:set>
                                      <p:cBhvr>
                                        <p:cTn dur="1" fill="hold" id="24">
                                          <p:stCondLst>
                                            <p:cond delay="0"/>
                                          </p:stCondLst>
                                        </p:cTn>
                                        <p:tgtEl>
                                          <p:spTgt spid="25"/>
                                        </p:tgtEl>
                                        <p:attrNameLst>
                                          <p:attrName>style.visibility</p:attrName>
                                        </p:attrNameLst>
                                      </p:cBhvr>
                                      <p:to>
                                        <p:strVal val="visible"/>
                                      </p:to>
                                    </p:set>
                                    <p:animEffect filter="wipe(down)" transition="in">
                                      <p:cBhvr>
                                        <p:cTn dur="500" id="2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AE8AF"/>
        </a:solidFill>
        <a:effectLst/>
      </p:bgPr>
    </p:bg>
    <p:spTree>
      <p:nvGrpSpPr>
        <p:cNvPr id="1" name=""/>
        <p:cNvGrpSpPr/>
        <p:nvPr/>
      </p:nvGrpSpPr>
      <p:grpSpPr>
        <a:xfrm>
          <a:off x="0" y="0"/>
          <a:ext cx="0" cy="0"/>
        </a:xfrm>
      </p:grpSpPr>
      <p:sp>
        <p:nvSpPr>
          <p:cNvPr id="2" name="CustomText1"/>
          <p:cNvSpPr/>
          <p:nvPr/>
        </p:nvSpPr>
        <p:spPr>
          <a:xfrm>
            <a:off x="3601520" y="4866200"/>
            <a:ext cx="2731552" cy="504441"/>
          </a:xfrm>
          <a:prstGeom prst="rect">
            <a:avLst/>
          </a:prstGeom>
          <a:noFill/>
        </p:spPr>
        <p:txBody>
          <a:bodyPr bIns="0" lIns="0" rIns="0" tIns="0" wrap="none">
            <a:normAutofit/>
          </a:bodyPr>
          <a:lstStyle/>
          <a:p>
            <a:r>
              <a:rPr altLang="zh-CN" lang="en-US" sz="2400">
                <a:latin charset="0" panose="020b0604020202020204" pitchFamily="34" typeface="Arial"/>
              </a:rPr>
              <a:t>Add your  text here</a:t>
            </a:r>
          </a:p>
        </p:txBody>
      </p:sp>
      <p:cxnSp>
        <p:nvCxnSpPr>
          <p:cNvPr id="3" name="LineShape"/>
          <p:cNvCxnSpPr/>
          <p:nvPr/>
        </p:nvCxnSpPr>
        <p:spPr>
          <a:xfrm flipH="1">
            <a:off x="1649219" y="3967297"/>
            <a:ext cx="4520866" cy="0"/>
          </a:xfrm>
          <a:prstGeom prst="straightConnector1">
            <a:avLst/>
          </a:prstGeom>
          <a:noFill/>
          <a:ln cap="flat" cmpd="sng" w="12700">
            <a:solidFill>
              <a:schemeClr val="tx1">
                <a:lumMod val="50000"/>
                <a:lumOff val="50000"/>
              </a:schemeClr>
            </a:solidFill>
            <a:prstDash val="solid"/>
            <a:miter/>
            <a:headEnd len="med" type="none" w="med"/>
            <a:tailEnd len="med" type="none" w="med"/>
          </a:ln>
        </p:spPr>
      </p:cxnSp>
      <p:sp>
        <p:nvSpPr>
          <p:cNvPr id="4" name="CustomText1"/>
          <p:cNvSpPr/>
          <p:nvPr/>
        </p:nvSpPr>
        <p:spPr>
          <a:xfrm>
            <a:off x="3512619" y="4236171"/>
            <a:ext cx="3152520" cy="504441"/>
          </a:xfrm>
          <a:prstGeom prst="rect">
            <a:avLst/>
          </a:prstGeom>
          <a:noFill/>
        </p:spPr>
        <p:txBody>
          <a:bodyPr bIns="0" lIns="0" rIns="0" tIns="0" wrap="none">
            <a:noAutofit/>
          </a:bodyPr>
          <a:lstStyle/>
          <a:p>
            <a:r>
              <a:rPr altLang="en-US" b="1" lang="zh-CN" sz="3600">
                <a:latin charset="-122" panose="02010509060101010101" pitchFamily="49" typeface="隶书"/>
                <a:ea charset="-122" panose="02010509060101010101" pitchFamily="49" typeface="隶书"/>
              </a:rPr>
              <a:t>点击添加标题</a:t>
            </a:r>
          </a:p>
        </p:txBody>
      </p:sp>
      <p:sp>
        <p:nvSpPr>
          <p:cNvPr id="5" name="ValueText"/>
          <p:cNvSpPr/>
          <p:nvPr/>
        </p:nvSpPr>
        <p:spPr>
          <a:xfrm>
            <a:off x="1684232" y="4357685"/>
            <a:ext cx="1754548" cy="896535"/>
          </a:xfrm>
          <a:prstGeom prst="rect">
            <a:avLst/>
          </a:prstGeom>
          <a:noFill/>
          <a:ln>
            <a:noFill/>
          </a:ln>
        </p:spPr>
        <p:txBody>
          <a:bodyPr anchor="ctr" anchorCtr="0" bIns="121867" lIns="243765" numCol="1" rIns="0" tIns="121867" wrap="none">
            <a:prstTxWarp prst="textPlain">
              <a:avLst/>
            </a:prstTxWarp>
            <a:normAutofit/>
          </a:bodyPr>
          <a:lstStyle/>
          <a:p>
            <a:pPr>
              <a:buSzPct val="25000"/>
            </a:pPr>
            <a:r>
              <a:rPr lang="de-DE" sz="1600">
                <a:latin charset="0" panose="020b0806030902050204" pitchFamily="34" typeface="Impact"/>
              </a:rPr>
              <a:t>ART</a:t>
            </a:r>
          </a:p>
        </p:txBody>
      </p:sp>
      <p:cxnSp>
        <p:nvCxnSpPr>
          <p:cNvPr id="6" name="LineShape"/>
          <p:cNvCxnSpPr/>
          <p:nvPr/>
        </p:nvCxnSpPr>
        <p:spPr>
          <a:xfrm flipH="1">
            <a:off x="1575134" y="5487063"/>
            <a:ext cx="4669037" cy="0"/>
          </a:xfrm>
          <a:prstGeom prst="straightConnector1">
            <a:avLst/>
          </a:prstGeom>
          <a:noFill/>
          <a:ln cap="flat" cmpd="sng" w="12700">
            <a:solidFill>
              <a:schemeClr val="tx1">
                <a:lumMod val="50000"/>
                <a:lumOff val="50000"/>
              </a:schemeClr>
            </a:solidFill>
            <a:prstDash val="solid"/>
            <a:miter/>
            <a:headEnd len="med" type="none" w="med"/>
            <a:tailEnd len="med" type="none" w="med"/>
          </a:ln>
        </p:spPr>
      </p:cxnSp>
      <p:pic>
        <p:nvPicPr>
          <p:cNvPr id="7" name="图片 6"/>
          <p:cNvPicPr>
            <a:picLocks noChangeAspect="1"/>
          </p:cNvPicPr>
          <p:nvPr/>
        </p:nvPicPr>
        <p:blipFill>
          <a:blip r:embed="rId3"/>
          <a:stretch>
            <a:fillRect/>
          </a:stretch>
        </p:blipFill>
        <p:spPr>
          <a:xfrm>
            <a:off x="1311943" y="1255023"/>
            <a:ext cx="4072857" cy="3151105"/>
          </a:xfrm>
          <a:prstGeom prst="rect">
            <a:avLst/>
          </a:prstGeom>
        </p:spPr>
      </p:pic>
      <p:grpSp>
        <p:nvGrpSpPr>
          <p:cNvPr id="8" name="组合 7"/>
          <p:cNvGrpSpPr/>
          <p:nvPr/>
        </p:nvGrpSpPr>
        <p:grpSpPr>
          <a:xfrm>
            <a:off x="6533282" y="4541450"/>
            <a:ext cx="4992574" cy="1087700"/>
            <a:chOff x="6533282" y="4541450"/>
            <a:chExt cx="4992574" cy="1087700"/>
          </a:xfrm>
        </p:grpSpPr>
        <p:grpSp>
          <p:nvGrpSpPr>
            <p:cNvPr id="9" name="组合 8"/>
            <p:cNvGrpSpPr/>
            <p:nvPr/>
          </p:nvGrpSpPr>
          <p:grpSpPr>
            <a:xfrm>
              <a:off x="7453457" y="4585823"/>
              <a:ext cx="4072399" cy="955674"/>
              <a:chOff x="1647464" y="1679756"/>
              <a:chExt cx="4072399" cy="955674"/>
            </a:xfrm>
          </p:grpSpPr>
          <p:sp>
            <p:nvSpPr>
              <p:cNvPr id="11" name="矩形 10"/>
              <p:cNvSpPr/>
              <p:nvPr/>
            </p:nvSpPr>
            <p:spPr>
              <a:xfrm>
                <a:off x="1647463" y="2032380"/>
                <a:ext cx="4072399" cy="640080"/>
              </a:xfrm>
              <a:prstGeom prst="rect">
                <a:avLst/>
              </a:prstGeom>
            </p:spPr>
            <p:txBody>
              <a:bodyPr wrap="square">
                <a:spAutoFit/>
              </a:bodyPr>
              <a:lstStyle/>
              <a:p>
                <a:pPr>
                  <a:lnSpc>
                    <a:spcPct val="150000"/>
                  </a:lnSpc>
                </a:pPr>
                <a:r>
                  <a:rPr altLang="en-US" lang="zh-CN" sz="1200">
                    <a:latin charset="-122" panose="02010509060101010101" pitchFamily="49" typeface="隶书"/>
                    <a:ea charset="-122" panose="02010509060101010101" pitchFamily="49" typeface="隶书"/>
                  </a:rPr>
                  <a:t>点击此处添加文本此处添加文本点击此处添加文本此处添加文本点击此处添加文本此处添加文本</a:t>
                </a:r>
              </a:p>
            </p:txBody>
          </p:sp>
          <p:sp>
            <p:nvSpPr>
              <p:cNvPr id="12" name="矩形 11"/>
              <p:cNvSpPr/>
              <p:nvPr/>
            </p:nvSpPr>
            <p:spPr>
              <a:xfrm>
                <a:off x="1647465" y="1679756"/>
                <a:ext cx="2241974" cy="530352"/>
              </a:xfrm>
              <a:prstGeom prst="rect">
                <a:avLst/>
              </a:prstGeom>
            </p:spPr>
            <p:txBody>
              <a:bodyPr wrap="square">
                <a:spAutoFit/>
              </a:bodyPr>
              <a:lstStyle/>
              <a:p>
                <a:pPr algn="just">
                  <a:lnSpc>
                    <a:spcPct val="120000"/>
                  </a:lnSpc>
                </a:pPr>
                <a:r>
                  <a:rPr altLang="en-US" lang="zh-CN" sz="2400">
                    <a:latin charset="-122" panose="02010509060101010101" pitchFamily="49" typeface="隶书"/>
                    <a:ea charset="-122" panose="02010509060101010101" pitchFamily="49" typeface="隶书"/>
                  </a:rPr>
                  <a:t>点击添加标题</a:t>
                </a:r>
              </a:p>
            </p:txBody>
          </p:sp>
        </p:grpSp>
        <p:pic>
          <p:nvPicPr>
            <p:cNvPr id="10" name="图片 9"/>
            <p:cNvPicPr>
              <a:picLocks noChangeAspect="1"/>
            </p:cNvPicPr>
            <p:nvPr/>
          </p:nvPicPr>
          <p:blipFill>
            <a:blip r:embed="rId4"/>
            <a:stretch>
              <a:fillRect/>
            </a:stretch>
          </p:blipFill>
          <p:spPr>
            <a:xfrm>
              <a:off x="6533282" y="4541450"/>
              <a:ext cx="630683" cy="1087700"/>
            </a:xfrm>
            <a:prstGeom prst="rect">
              <a:avLst/>
            </a:prstGeom>
          </p:spPr>
        </p:pic>
      </p:grpSp>
      <p:grpSp>
        <p:nvGrpSpPr>
          <p:cNvPr id="13" name="组合 12"/>
          <p:cNvGrpSpPr/>
          <p:nvPr/>
        </p:nvGrpSpPr>
        <p:grpSpPr>
          <a:xfrm>
            <a:off x="6516874" y="3423519"/>
            <a:ext cx="4929395" cy="990552"/>
            <a:chOff x="6516874" y="3423519"/>
            <a:chExt cx="4929395" cy="990552"/>
          </a:xfrm>
        </p:grpSpPr>
        <p:pic>
          <p:nvPicPr>
            <p:cNvPr id="14" name="图片 13"/>
            <p:cNvPicPr>
              <a:picLocks noChangeAspect="1"/>
            </p:cNvPicPr>
            <p:nvPr/>
          </p:nvPicPr>
          <p:blipFill>
            <a:blip r:embed="rId5"/>
            <a:stretch>
              <a:fillRect/>
            </a:stretch>
          </p:blipFill>
          <p:spPr>
            <a:xfrm>
              <a:off x="6516874" y="3431921"/>
              <a:ext cx="696740" cy="982150"/>
            </a:xfrm>
            <a:prstGeom prst="rect">
              <a:avLst/>
            </a:prstGeom>
          </p:spPr>
        </p:pic>
        <p:grpSp>
          <p:nvGrpSpPr>
            <p:cNvPr id="15" name="组合 14"/>
            <p:cNvGrpSpPr/>
            <p:nvPr/>
          </p:nvGrpSpPr>
          <p:grpSpPr>
            <a:xfrm>
              <a:off x="7373870" y="3423519"/>
              <a:ext cx="4072399" cy="955674"/>
              <a:chOff x="1647464" y="1679756"/>
              <a:chExt cx="4072399" cy="955674"/>
            </a:xfrm>
          </p:grpSpPr>
          <p:sp>
            <p:nvSpPr>
              <p:cNvPr id="16" name="矩形 15"/>
              <p:cNvSpPr/>
              <p:nvPr/>
            </p:nvSpPr>
            <p:spPr>
              <a:xfrm>
                <a:off x="1647464" y="2032379"/>
                <a:ext cx="4072399" cy="640080"/>
              </a:xfrm>
              <a:prstGeom prst="rect">
                <a:avLst/>
              </a:prstGeom>
            </p:spPr>
            <p:txBody>
              <a:bodyPr wrap="square">
                <a:spAutoFit/>
              </a:bodyPr>
              <a:lstStyle/>
              <a:p>
                <a:pPr>
                  <a:lnSpc>
                    <a:spcPct val="150000"/>
                  </a:lnSpc>
                </a:pPr>
                <a:r>
                  <a:rPr altLang="en-US" lang="zh-CN" sz="1200">
                    <a:latin charset="-122" panose="02010509060101010101" pitchFamily="49" typeface="隶书"/>
                    <a:ea charset="-122" panose="02010509060101010101" pitchFamily="49" typeface="隶书"/>
                  </a:rPr>
                  <a:t>点击此处添加文本此处添加文本点击此处添加文本此处添加文本点击此处添加文本此处添加文本</a:t>
                </a:r>
              </a:p>
            </p:txBody>
          </p:sp>
          <p:sp>
            <p:nvSpPr>
              <p:cNvPr id="17" name="矩形 16"/>
              <p:cNvSpPr/>
              <p:nvPr/>
            </p:nvSpPr>
            <p:spPr>
              <a:xfrm>
                <a:off x="1647466" y="1679756"/>
                <a:ext cx="2241974" cy="530352"/>
              </a:xfrm>
              <a:prstGeom prst="rect">
                <a:avLst/>
              </a:prstGeom>
            </p:spPr>
            <p:txBody>
              <a:bodyPr wrap="square">
                <a:spAutoFit/>
              </a:bodyPr>
              <a:lstStyle/>
              <a:p>
                <a:pPr algn="just">
                  <a:lnSpc>
                    <a:spcPct val="120000"/>
                  </a:lnSpc>
                </a:pPr>
                <a:r>
                  <a:rPr altLang="en-US" lang="zh-CN" sz="2400">
                    <a:latin charset="-122" panose="02010509060101010101" pitchFamily="49" typeface="隶书"/>
                    <a:ea charset="-122" panose="02010509060101010101" pitchFamily="49" typeface="隶书"/>
                  </a:rPr>
                  <a:t>点击添加标题</a:t>
                </a:r>
              </a:p>
            </p:txBody>
          </p:sp>
        </p:grpSp>
      </p:grpSp>
      <p:grpSp>
        <p:nvGrpSpPr>
          <p:cNvPr id="18" name="组合 17"/>
          <p:cNvGrpSpPr/>
          <p:nvPr/>
        </p:nvGrpSpPr>
        <p:grpSpPr>
          <a:xfrm>
            <a:off x="6482917" y="2157387"/>
            <a:ext cx="5065673" cy="1085728"/>
            <a:chOff x="6482917" y="2157387"/>
            <a:chExt cx="5065673" cy="1085728"/>
          </a:xfrm>
        </p:grpSpPr>
        <p:pic>
          <p:nvPicPr>
            <p:cNvPr id="19" name="图片 18"/>
            <p:cNvPicPr>
              <a:picLocks noChangeAspect="1"/>
            </p:cNvPicPr>
            <p:nvPr/>
          </p:nvPicPr>
          <p:blipFill>
            <a:blip r:embed="rId6"/>
            <a:stretch>
              <a:fillRect/>
            </a:stretch>
          </p:blipFill>
          <p:spPr>
            <a:xfrm>
              <a:off x="6482917" y="2157387"/>
              <a:ext cx="681048" cy="1085728"/>
            </a:xfrm>
            <a:prstGeom prst="rect">
              <a:avLst/>
            </a:prstGeom>
          </p:spPr>
        </p:pic>
        <p:grpSp>
          <p:nvGrpSpPr>
            <p:cNvPr id="20" name="组合 19"/>
            <p:cNvGrpSpPr/>
            <p:nvPr/>
          </p:nvGrpSpPr>
          <p:grpSpPr>
            <a:xfrm>
              <a:off x="7476191" y="2200774"/>
              <a:ext cx="4072399" cy="955674"/>
              <a:chOff x="1647464" y="1679756"/>
              <a:chExt cx="4072399" cy="955674"/>
            </a:xfrm>
          </p:grpSpPr>
          <p:sp>
            <p:nvSpPr>
              <p:cNvPr id="21" name="矩形 20"/>
              <p:cNvSpPr/>
              <p:nvPr/>
            </p:nvSpPr>
            <p:spPr>
              <a:xfrm>
                <a:off x="1647465" y="2032380"/>
                <a:ext cx="4072399" cy="640080"/>
              </a:xfrm>
              <a:prstGeom prst="rect">
                <a:avLst/>
              </a:prstGeom>
            </p:spPr>
            <p:txBody>
              <a:bodyPr wrap="square">
                <a:spAutoFit/>
              </a:bodyPr>
              <a:lstStyle/>
              <a:p>
                <a:pPr>
                  <a:lnSpc>
                    <a:spcPct val="150000"/>
                  </a:lnSpc>
                </a:pPr>
                <a:r>
                  <a:rPr altLang="en-US" lang="zh-CN" sz="1200">
                    <a:latin charset="-122" panose="02010509060101010101" pitchFamily="49" typeface="隶书"/>
                    <a:ea charset="-122" panose="02010509060101010101" pitchFamily="49" typeface="隶书"/>
                  </a:rPr>
                  <a:t>点击此处添加文本此处添加文本点击此处添加文本此处添加文本点击此处添加文本此处添加文本</a:t>
                </a:r>
              </a:p>
            </p:txBody>
          </p:sp>
          <p:sp>
            <p:nvSpPr>
              <p:cNvPr id="22" name="矩形 21"/>
              <p:cNvSpPr/>
              <p:nvPr/>
            </p:nvSpPr>
            <p:spPr>
              <a:xfrm>
                <a:off x="1647465" y="1679756"/>
                <a:ext cx="2241974" cy="530352"/>
              </a:xfrm>
              <a:prstGeom prst="rect">
                <a:avLst/>
              </a:prstGeom>
            </p:spPr>
            <p:txBody>
              <a:bodyPr wrap="square">
                <a:spAutoFit/>
              </a:bodyPr>
              <a:lstStyle/>
              <a:p>
                <a:pPr algn="just">
                  <a:lnSpc>
                    <a:spcPct val="120000"/>
                  </a:lnSpc>
                </a:pPr>
                <a:r>
                  <a:rPr altLang="en-US" lang="zh-CN" sz="2400">
                    <a:latin charset="-122" panose="02010509060101010101" pitchFamily="49" typeface="隶书"/>
                    <a:ea charset="-122" panose="02010509060101010101" pitchFamily="49" typeface="隶书"/>
                  </a:rPr>
                  <a:t>点击添加标题</a:t>
                </a:r>
              </a:p>
            </p:txBody>
          </p:sp>
        </p:gr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6" presetSubtype="0">
                                  <p:stCondLst>
                                    <p:cond delay="0"/>
                                  </p:stCondLst>
                                  <p:iterate type="lt">
                                    <p:tmPct val="10000"/>
                                  </p:iterate>
                                  <p:childTnLst>
                                    <p:set>
                                      <p:cBhvr>
                                        <p:cTn dur="1" fill="hold" id="17">
                                          <p:stCondLst>
                                            <p:cond delay="0"/>
                                          </p:stCondLst>
                                        </p:cTn>
                                        <p:tgtEl>
                                          <p:spTgt spid="5"/>
                                        </p:tgtEl>
                                        <p:attrNameLst>
                                          <p:attrName>style.visibility</p:attrName>
                                        </p:attrNameLst>
                                      </p:cBhvr>
                                      <p:to>
                                        <p:strVal val="visible"/>
                                      </p:to>
                                    </p:set>
                                    <p:anim by="(-#ppt_w*2)" calcmode="lin" valueType="num">
                                      <p:cBhvr rctx="PPT">
                                        <p:cTn autoRev="1" dur="250" fill="hold" id="18">
                                          <p:stCondLst>
                                            <p:cond delay="0"/>
                                          </p:stCondLst>
                                        </p:cTn>
                                        <p:tgtEl>
                                          <p:spTgt spid="5"/>
                                        </p:tgtEl>
                                        <p:attrNameLst>
                                          <p:attrName>ppt_w</p:attrName>
                                        </p:attrNameLst>
                                      </p:cBhvr>
                                    </p:anim>
                                    <p:anim by="(#ppt_w*0.50)" calcmode="lin" valueType="num">
                                      <p:cBhvr>
                                        <p:cTn autoRev="1" decel="50000" dur="250" fill="hold" id="19">
                                          <p:stCondLst>
                                            <p:cond delay="0"/>
                                          </p:stCondLst>
                                        </p:cTn>
                                        <p:tgtEl>
                                          <p:spTgt spid="5"/>
                                        </p:tgtEl>
                                        <p:attrNameLst>
                                          <p:attrName>ppt_x</p:attrName>
                                        </p:attrNameLst>
                                      </p:cBhvr>
                                    </p:anim>
                                    <p:anim calcmode="lin" from="(-#ppt_h/2)" to="(#ppt_y)" valueType="num">
                                      <p:cBhvr>
                                        <p:cTn dur="500" fill="hold" id="20">
                                          <p:stCondLst>
                                            <p:cond delay="0"/>
                                          </p:stCondLst>
                                        </p:cTn>
                                        <p:tgtEl>
                                          <p:spTgt spid="5"/>
                                        </p:tgtEl>
                                        <p:attrNameLst>
                                          <p:attrName>ppt_y</p:attrName>
                                        </p:attrNameLst>
                                      </p:cBhvr>
                                    </p:anim>
                                    <p:animRot by="21600000">
                                      <p:cBhvr>
                                        <p:cTn dur="500" fill="hold" id="21">
                                          <p:stCondLst>
                                            <p:cond delay="0"/>
                                          </p:stCondLst>
                                        </p:cTn>
                                        <p:tgtEl>
                                          <p:spTgt spid="5"/>
                                        </p:tgtEl>
                                        <p:attrNameLst>
                                          <p:attrName>r</p:attrName>
                                        </p:attrNameLst>
                                      </p:cBhvr>
                                    </p:animRot>
                                  </p:childTnLst>
                                </p:cTn>
                              </p:par>
                            </p:childTnLst>
                          </p:cTn>
                        </p:par>
                        <p:par>
                          <p:cTn fill="hold" id="22" nodeType="afterGroup">
                            <p:stCondLst>
                              <p:cond delay="15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4"/>
                                        </p:tgtEl>
                                        <p:attrNameLst>
                                          <p:attrName>style.visibility</p:attrName>
                                        </p:attrNameLst>
                                      </p:cBhvr>
                                      <p:to>
                                        <p:strVal val="visible"/>
                                      </p:to>
                                    </p:set>
                                    <p:anim calcmode="lin" valueType="num">
                                      <p:cBhvr>
                                        <p:cTn dur="500" fill="hold" id="25"/>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4"/>
                                        </p:tgtEl>
                                        <p:attrNameLst>
                                          <p:attrName>ppt_y</p:attrName>
                                        </p:attrNameLst>
                                      </p:cBhvr>
                                      <p:tavLst>
                                        <p:tav tm="0">
                                          <p:val>
                                            <p:strVal val="#ppt_y"/>
                                          </p:val>
                                        </p:tav>
                                        <p:tav tm="100000">
                                          <p:val>
                                            <p:strVal val="#ppt_y"/>
                                          </p:val>
                                        </p:tav>
                                      </p:tavLst>
                                    </p:anim>
                                    <p:anim calcmode="lin" valueType="num">
                                      <p:cBhvr>
                                        <p:cTn dur="500" fill="hold" id="27"/>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4"/>
                                        </p:tgtEl>
                                      </p:cBhvr>
                                    </p:animEffect>
                                  </p:childTnLst>
                                </p:cTn>
                              </p:par>
                              <p:par>
                                <p:cTn fill="hold" grpId="0" id="30" nodeType="withEffect" presetClass="entr" presetID="41" presetSubtype="0">
                                  <p:stCondLst>
                                    <p:cond delay="0"/>
                                  </p:stCondLst>
                                  <p:iterate type="lt">
                                    <p:tmPct val="10000"/>
                                  </p:iterate>
                                  <p:childTnLst>
                                    <p:set>
                                      <p:cBhvr>
                                        <p:cTn dur="1" fill="hold" id="31">
                                          <p:stCondLst>
                                            <p:cond delay="0"/>
                                          </p:stCondLst>
                                        </p:cTn>
                                        <p:tgtEl>
                                          <p:spTgt spid="2"/>
                                        </p:tgtEl>
                                        <p:attrNameLst>
                                          <p:attrName>style.visibility</p:attrName>
                                        </p:attrNameLst>
                                      </p:cBhvr>
                                      <p:to>
                                        <p:strVal val="visible"/>
                                      </p:to>
                                    </p:set>
                                    <p:anim calcmode="lin" valueType="num">
                                      <p:cBhvr>
                                        <p:cTn dur="500" fill="hold" id="32"/>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3"/>
                                        <p:tgtEl>
                                          <p:spTgt spid="2"/>
                                        </p:tgtEl>
                                        <p:attrNameLst>
                                          <p:attrName>ppt_y</p:attrName>
                                        </p:attrNameLst>
                                      </p:cBhvr>
                                      <p:tavLst>
                                        <p:tav tm="0">
                                          <p:val>
                                            <p:strVal val="#ppt_y"/>
                                          </p:val>
                                        </p:tav>
                                        <p:tav tm="100000">
                                          <p:val>
                                            <p:strVal val="#ppt_y"/>
                                          </p:val>
                                        </p:tav>
                                      </p:tavLst>
                                    </p:anim>
                                    <p:anim calcmode="lin" valueType="num">
                                      <p:cBhvr>
                                        <p:cTn dur="500" fill="hold" id="34"/>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5"/>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6" tmFilter="0,0; .5, 1; 1, 1"/>
                                        <p:tgtEl>
                                          <p:spTgt spid="2"/>
                                        </p:tgtEl>
                                      </p:cBhvr>
                                    </p:animEffect>
                                  </p:childTnLst>
                                </p:cTn>
                              </p:par>
                            </p:childTnLst>
                          </p:cTn>
                        </p:par>
                        <p:par>
                          <p:cTn fill="hold" id="37" nodeType="afterGroup">
                            <p:stCondLst>
                              <p:cond delay="2000"/>
                            </p:stCondLst>
                            <p:childTnLst>
                              <p:par>
                                <p:cTn fill="hold" id="38" nodeType="afterEffect" presetClass="entr" presetID="22" presetSubtype="4">
                                  <p:stCondLst>
                                    <p:cond delay="0"/>
                                  </p:stCondLst>
                                  <p:childTnLst>
                                    <p:set>
                                      <p:cBhvr>
                                        <p:cTn dur="1" fill="hold" id="39">
                                          <p:stCondLst>
                                            <p:cond delay="0"/>
                                          </p:stCondLst>
                                        </p:cTn>
                                        <p:tgtEl>
                                          <p:spTgt spid="7"/>
                                        </p:tgtEl>
                                        <p:attrNameLst>
                                          <p:attrName>style.visibility</p:attrName>
                                        </p:attrNameLst>
                                      </p:cBhvr>
                                      <p:to>
                                        <p:strVal val="visible"/>
                                      </p:to>
                                    </p:set>
                                    <p:animEffect filter="wipe(down)" transition="in">
                                      <p:cBhvr>
                                        <p:cTn dur="500" id="40"/>
                                        <p:tgtEl>
                                          <p:spTgt spid="7"/>
                                        </p:tgtEl>
                                      </p:cBhvr>
                                    </p:animEffect>
                                  </p:childTnLst>
                                </p:cTn>
                              </p:par>
                            </p:childTnLst>
                          </p:cTn>
                        </p:par>
                        <p:par>
                          <p:cTn fill="hold" id="41" nodeType="afterGroup">
                            <p:stCondLst>
                              <p:cond delay="2500"/>
                            </p:stCondLst>
                            <p:childTnLst>
                              <p:par>
                                <p:cTn fill="hold" id="42" nodeType="afterEffect" presetClass="entr" presetID="22" presetSubtype="4">
                                  <p:stCondLst>
                                    <p:cond delay="0"/>
                                  </p:stCondLst>
                                  <p:childTnLst>
                                    <p:set>
                                      <p:cBhvr>
                                        <p:cTn dur="1" fill="hold" id="43">
                                          <p:stCondLst>
                                            <p:cond delay="0"/>
                                          </p:stCondLst>
                                        </p:cTn>
                                        <p:tgtEl>
                                          <p:spTgt spid="18"/>
                                        </p:tgtEl>
                                        <p:attrNameLst>
                                          <p:attrName>style.visibility</p:attrName>
                                        </p:attrNameLst>
                                      </p:cBhvr>
                                      <p:to>
                                        <p:strVal val="visible"/>
                                      </p:to>
                                    </p:set>
                                    <p:animEffect filter="wipe(down)" transition="in">
                                      <p:cBhvr>
                                        <p:cTn dur="500" id="44"/>
                                        <p:tgtEl>
                                          <p:spTgt spid="18"/>
                                        </p:tgtEl>
                                      </p:cBhvr>
                                    </p:animEffect>
                                  </p:childTnLst>
                                </p:cTn>
                              </p:par>
                            </p:childTnLst>
                          </p:cTn>
                        </p:par>
                        <p:par>
                          <p:cTn fill="hold" id="45" nodeType="afterGroup">
                            <p:stCondLst>
                              <p:cond delay="3000"/>
                            </p:stCondLst>
                            <p:childTnLst>
                              <p:par>
                                <p:cTn fill="hold" id="46" nodeType="afterEffect" presetClass="entr" presetID="22" presetSubtype="4">
                                  <p:stCondLst>
                                    <p:cond delay="0"/>
                                  </p:stCondLst>
                                  <p:childTnLst>
                                    <p:set>
                                      <p:cBhvr>
                                        <p:cTn dur="1" fill="hold" id="47">
                                          <p:stCondLst>
                                            <p:cond delay="0"/>
                                          </p:stCondLst>
                                        </p:cTn>
                                        <p:tgtEl>
                                          <p:spTgt spid="13"/>
                                        </p:tgtEl>
                                        <p:attrNameLst>
                                          <p:attrName>style.visibility</p:attrName>
                                        </p:attrNameLst>
                                      </p:cBhvr>
                                      <p:to>
                                        <p:strVal val="visible"/>
                                      </p:to>
                                    </p:set>
                                    <p:animEffect filter="wipe(down)" transition="in">
                                      <p:cBhvr>
                                        <p:cTn dur="500" id="48"/>
                                        <p:tgtEl>
                                          <p:spTgt spid="13"/>
                                        </p:tgtEl>
                                      </p:cBhvr>
                                    </p:animEffect>
                                  </p:childTnLst>
                                </p:cTn>
                              </p:par>
                            </p:childTnLst>
                          </p:cTn>
                        </p:par>
                        <p:par>
                          <p:cTn fill="hold" id="49" nodeType="afterGroup">
                            <p:stCondLst>
                              <p:cond delay="3500"/>
                            </p:stCondLst>
                            <p:childTnLst>
                              <p:par>
                                <p:cTn fill="hold" id="50" nodeType="afterEffect" presetClass="entr" presetID="22" presetSubtype="4">
                                  <p:stCondLst>
                                    <p:cond delay="0"/>
                                  </p:stCondLst>
                                  <p:childTnLst>
                                    <p:set>
                                      <p:cBhvr>
                                        <p:cTn dur="1" fill="hold" id="51">
                                          <p:stCondLst>
                                            <p:cond delay="0"/>
                                          </p:stCondLst>
                                        </p:cTn>
                                        <p:tgtEl>
                                          <p:spTgt spid="8"/>
                                        </p:tgtEl>
                                        <p:attrNameLst>
                                          <p:attrName>style.visibility</p:attrName>
                                        </p:attrNameLst>
                                      </p:cBhvr>
                                      <p:to>
                                        <p:strVal val="visible"/>
                                      </p:to>
                                    </p:set>
                                    <p:animEffect filter="wipe(down)" transition="in">
                                      <p:cBhvr>
                                        <p:cTn dur="500" id="52"/>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AE8AF"/>
        </a:solidFill>
        <a:effectLst/>
      </p:bgPr>
    </p:bg>
    <p:spTree>
      <p:nvGrpSpPr>
        <p:cNvPr id="1" name=""/>
        <p:cNvGrpSpPr/>
        <p:nvPr/>
      </p:nvGrpSpPr>
      <p:grpSpPr>
        <a:xfrm>
          <a:off x="0" y="0"/>
          <a:ext cx="0" cy="0"/>
        </a:xfrm>
      </p:grpSpPr>
      <p:grpSp>
        <p:nvGrpSpPr>
          <p:cNvPr id="2" name="组合 1"/>
          <p:cNvGrpSpPr/>
          <p:nvPr/>
        </p:nvGrpSpPr>
        <p:grpSpPr>
          <a:xfrm>
            <a:off x="1605180" y="4168440"/>
            <a:ext cx="8883654" cy="2949722"/>
            <a:chOff x="346522" y="3524250"/>
            <a:chExt cx="11516248" cy="4461660"/>
          </a:xfrm>
        </p:grpSpPr>
        <p:pic>
          <p:nvPicPr>
            <p:cNvPr id="3" name="图片 2"/>
            <p:cNvPicPr>
              <a:picLocks noChangeAspect="1"/>
            </p:cNvPicPr>
            <p:nvPr/>
          </p:nvPicPr>
          <p:blipFill>
            <a:blip r:embed="rId3"/>
            <a:stretch>
              <a:fillRect/>
            </a:stretch>
          </p:blipFill>
          <p:spPr>
            <a:xfrm>
              <a:off x="346522" y="3524251"/>
              <a:ext cx="5766770" cy="4461659"/>
            </a:xfrm>
            <a:prstGeom prst="rect">
              <a:avLst/>
            </a:prstGeom>
          </p:spPr>
        </p:pic>
        <p:pic>
          <p:nvPicPr>
            <p:cNvPr id="4" name="图片 3"/>
            <p:cNvPicPr>
              <a:picLocks noChangeAspect="1"/>
            </p:cNvPicPr>
            <p:nvPr/>
          </p:nvPicPr>
          <p:blipFill>
            <a:blip r:embed="rId3"/>
            <a:stretch>
              <a:fillRect/>
            </a:stretch>
          </p:blipFill>
          <p:spPr>
            <a:xfrm>
              <a:off x="6096000" y="3524250"/>
              <a:ext cx="5766770" cy="4461659"/>
            </a:xfrm>
            <a:prstGeom prst="rect">
              <a:avLst/>
            </a:prstGeom>
          </p:spPr>
        </p:pic>
      </p:grpSp>
      <p:grpSp>
        <p:nvGrpSpPr>
          <p:cNvPr id="5" name="组合 4"/>
          <p:cNvGrpSpPr/>
          <p:nvPr/>
        </p:nvGrpSpPr>
        <p:grpSpPr>
          <a:xfrm>
            <a:off x="1567080" y="603285"/>
            <a:ext cx="1431921" cy="3684198"/>
            <a:chOff x="1868596" y="220145"/>
            <a:chExt cx="1431921" cy="3684198"/>
          </a:xfrm>
        </p:grpSpPr>
        <p:grpSp>
          <p:nvGrpSpPr>
            <p:cNvPr id="6" name="组合 5"/>
            <p:cNvGrpSpPr/>
            <p:nvPr/>
          </p:nvGrpSpPr>
          <p:grpSpPr>
            <a:xfrm>
              <a:off x="1868596" y="991130"/>
              <a:ext cx="1431921" cy="2913213"/>
              <a:chOff x="8570207" y="926122"/>
              <a:chExt cx="1431921" cy="3040967"/>
            </a:xfrm>
          </p:grpSpPr>
          <p:sp>
            <p:nvSpPr>
              <p:cNvPr id="8" name="矩形 7"/>
              <p:cNvSpPr/>
              <p:nvPr/>
            </p:nvSpPr>
            <p:spPr>
              <a:xfrm>
                <a:off x="8570207" y="926122"/>
                <a:ext cx="1431921" cy="3040967"/>
              </a:xfrm>
              <a:prstGeom prst="rect">
                <a:avLst/>
              </a:prstGeom>
              <a:solidFill>
                <a:schemeClr val="bg1"/>
              </a:solidFill>
              <a:ln>
                <a:solidFill>
                  <a:srgbClr val="8080AA"/>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39"/>
              <p:cNvSpPr>
                <a:spLocks noChangeArrowheads="1"/>
              </p:cNvSpPr>
              <p:nvPr/>
            </p:nvSpPr>
            <p:spPr bwMode="auto">
              <a:xfrm>
                <a:off x="8709466" y="1422401"/>
                <a:ext cx="1280160" cy="2420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lang="zh-CN" sz="16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单击此处添加段落文本单击此处添加段落文本单击此处添加段落文本</a:t>
                </a:r>
              </a:p>
            </p:txBody>
          </p:sp>
        </p:grpSp>
        <p:pic>
          <p:nvPicPr>
            <p:cNvPr id="7" name="图片 6"/>
            <p:cNvPicPr>
              <a:picLocks noChangeAspect="1"/>
            </p:cNvPicPr>
            <p:nvPr/>
          </p:nvPicPr>
          <p:blipFill>
            <a:blip r:embed="rId4"/>
            <a:stretch>
              <a:fillRect/>
            </a:stretch>
          </p:blipFill>
          <p:spPr>
            <a:xfrm>
              <a:off x="2275017" y="220145"/>
              <a:ext cx="758337" cy="1143000"/>
            </a:xfrm>
            <a:prstGeom prst="rect">
              <a:avLst/>
            </a:prstGeom>
          </p:spPr>
        </p:pic>
      </p:grpSp>
      <p:grpSp>
        <p:nvGrpSpPr>
          <p:cNvPr id="10" name="组合 9"/>
          <p:cNvGrpSpPr/>
          <p:nvPr/>
        </p:nvGrpSpPr>
        <p:grpSpPr>
          <a:xfrm>
            <a:off x="4102117" y="603285"/>
            <a:ext cx="1431921" cy="3684198"/>
            <a:chOff x="1868596" y="220145"/>
            <a:chExt cx="1431921" cy="3684198"/>
          </a:xfrm>
        </p:grpSpPr>
        <p:grpSp>
          <p:nvGrpSpPr>
            <p:cNvPr id="11" name="组合 10"/>
            <p:cNvGrpSpPr/>
            <p:nvPr/>
          </p:nvGrpSpPr>
          <p:grpSpPr>
            <a:xfrm>
              <a:off x="1868596" y="991130"/>
              <a:ext cx="1431921" cy="2913213"/>
              <a:chOff x="8570207" y="926122"/>
              <a:chExt cx="1431921" cy="3040967"/>
            </a:xfrm>
          </p:grpSpPr>
          <p:sp>
            <p:nvSpPr>
              <p:cNvPr id="13" name="矩形 12"/>
              <p:cNvSpPr/>
              <p:nvPr/>
            </p:nvSpPr>
            <p:spPr>
              <a:xfrm>
                <a:off x="8570207" y="926122"/>
                <a:ext cx="1431921" cy="3040967"/>
              </a:xfrm>
              <a:prstGeom prst="rect">
                <a:avLst/>
              </a:prstGeom>
              <a:solidFill>
                <a:schemeClr val="bg1"/>
              </a:solidFill>
              <a:ln>
                <a:solidFill>
                  <a:srgbClr val="8080AA"/>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39"/>
              <p:cNvSpPr>
                <a:spLocks noChangeArrowheads="1"/>
              </p:cNvSpPr>
              <p:nvPr/>
            </p:nvSpPr>
            <p:spPr bwMode="auto">
              <a:xfrm>
                <a:off x="8709467" y="1422401"/>
                <a:ext cx="1280160" cy="2420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lang="zh-CN" sz="16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单击此处添加段落文本单击此处添加段落文本单击此处添加段落文本</a:t>
                </a:r>
              </a:p>
            </p:txBody>
          </p:sp>
        </p:grpSp>
        <p:pic>
          <p:nvPicPr>
            <p:cNvPr id="12" name="图片 11"/>
            <p:cNvPicPr>
              <a:picLocks noChangeAspect="1"/>
            </p:cNvPicPr>
            <p:nvPr/>
          </p:nvPicPr>
          <p:blipFill>
            <a:blip r:embed="rId4"/>
            <a:stretch>
              <a:fillRect/>
            </a:stretch>
          </p:blipFill>
          <p:spPr>
            <a:xfrm>
              <a:off x="2275017" y="220145"/>
              <a:ext cx="758337" cy="1143000"/>
            </a:xfrm>
            <a:prstGeom prst="rect">
              <a:avLst/>
            </a:prstGeom>
          </p:spPr>
        </p:pic>
      </p:grpSp>
      <p:grpSp>
        <p:nvGrpSpPr>
          <p:cNvPr id="15" name="组合 14"/>
          <p:cNvGrpSpPr/>
          <p:nvPr/>
        </p:nvGrpSpPr>
        <p:grpSpPr>
          <a:xfrm>
            <a:off x="6637154" y="603285"/>
            <a:ext cx="1431921" cy="3684198"/>
            <a:chOff x="1868596" y="220145"/>
            <a:chExt cx="1431921" cy="3684198"/>
          </a:xfrm>
        </p:grpSpPr>
        <p:grpSp>
          <p:nvGrpSpPr>
            <p:cNvPr id="16" name="组合 15"/>
            <p:cNvGrpSpPr/>
            <p:nvPr/>
          </p:nvGrpSpPr>
          <p:grpSpPr>
            <a:xfrm>
              <a:off x="1868596" y="991130"/>
              <a:ext cx="1431921" cy="2913213"/>
              <a:chOff x="8570207" y="926122"/>
              <a:chExt cx="1431921" cy="3040967"/>
            </a:xfrm>
          </p:grpSpPr>
          <p:sp>
            <p:nvSpPr>
              <p:cNvPr id="18" name="矩形 17"/>
              <p:cNvSpPr/>
              <p:nvPr/>
            </p:nvSpPr>
            <p:spPr>
              <a:xfrm>
                <a:off x="8570207" y="926122"/>
                <a:ext cx="1431921" cy="3040967"/>
              </a:xfrm>
              <a:prstGeom prst="rect">
                <a:avLst/>
              </a:prstGeom>
              <a:solidFill>
                <a:schemeClr val="bg1"/>
              </a:solidFill>
              <a:ln>
                <a:solidFill>
                  <a:srgbClr val="8080AA"/>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39"/>
              <p:cNvSpPr>
                <a:spLocks noChangeArrowheads="1"/>
              </p:cNvSpPr>
              <p:nvPr/>
            </p:nvSpPr>
            <p:spPr bwMode="auto">
              <a:xfrm>
                <a:off x="8709465" y="1422401"/>
                <a:ext cx="1280160" cy="2420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lang="zh-CN" sz="16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单击此处添加段落文本单击此处添加段落文本单击此处添加段落文本</a:t>
                </a:r>
              </a:p>
            </p:txBody>
          </p:sp>
        </p:grpSp>
        <p:pic>
          <p:nvPicPr>
            <p:cNvPr id="17" name="图片 16"/>
            <p:cNvPicPr>
              <a:picLocks noChangeAspect="1"/>
            </p:cNvPicPr>
            <p:nvPr/>
          </p:nvPicPr>
          <p:blipFill>
            <a:blip r:embed="rId4"/>
            <a:stretch>
              <a:fillRect/>
            </a:stretch>
          </p:blipFill>
          <p:spPr>
            <a:xfrm>
              <a:off x="2275017" y="220145"/>
              <a:ext cx="758337" cy="1143000"/>
            </a:xfrm>
            <a:prstGeom prst="rect">
              <a:avLst/>
            </a:prstGeom>
          </p:spPr>
        </p:pic>
      </p:grpSp>
      <p:grpSp>
        <p:nvGrpSpPr>
          <p:cNvPr id="20" name="组合 19"/>
          <p:cNvGrpSpPr/>
          <p:nvPr/>
        </p:nvGrpSpPr>
        <p:grpSpPr>
          <a:xfrm>
            <a:off x="9172191" y="603285"/>
            <a:ext cx="1431921" cy="3684198"/>
            <a:chOff x="1868596" y="220145"/>
            <a:chExt cx="1431921" cy="3684198"/>
          </a:xfrm>
        </p:grpSpPr>
        <p:grpSp>
          <p:nvGrpSpPr>
            <p:cNvPr id="21" name="组合 20"/>
            <p:cNvGrpSpPr/>
            <p:nvPr/>
          </p:nvGrpSpPr>
          <p:grpSpPr>
            <a:xfrm>
              <a:off x="1868596" y="991130"/>
              <a:ext cx="1431921" cy="2913213"/>
              <a:chOff x="8570207" y="926122"/>
              <a:chExt cx="1431921" cy="3040967"/>
            </a:xfrm>
          </p:grpSpPr>
          <p:sp>
            <p:nvSpPr>
              <p:cNvPr id="23" name="矩形 22"/>
              <p:cNvSpPr/>
              <p:nvPr/>
            </p:nvSpPr>
            <p:spPr>
              <a:xfrm>
                <a:off x="8570207" y="926122"/>
                <a:ext cx="1431921" cy="3040967"/>
              </a:xfrm>
              <a:prstGeom prst="rect">
                <a:avLst/>
              </a:prstGeom>
              <a:solidFill>
                <a:schemeClr val="bg1"/>
              </a:solidFill>
              <a:ln>
                <a:solidFill>
                  <a:srgbClr val="8080AA"/>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39"/>
              <p:cNvSpPr>
                <a:spLocks noChangeArrowheads="1"/>
              </p:cNvSpPr>
              <p:nvPr/>
            </p:nvSpPr>
            <p:spPr bwMode="auto">
              <a:xfrm>
                <a:off x="8709468" y="1422401"/>
                <a:ext cx="1280160" cy="2420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lang="zh-CN" sz="16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单击此处添加段落文本单击此处添加段落文本单击此处添加段落文本</a:t>
                </a:r>
              </a:p>
            </p:txBody>
          </p:sp>
        </p:grpSp>
        <p:pic>
          <p:nvPicPr>
            <p:cNvPr id="22" name="图片 21"/>
            <p:cNvPicPr>
              <a:picLocks noChangeAspect="1"/>
            </p:cNvPicPr>
            <p:nvPr/>
          </p:nvPicPr>
          <p:blipFill>
            <a:blip r:embed="rId4"/>
            <a:stretch>
              <a:fillRect/>
            </a:stretch>
          </p:blipFill>
          <p:spPr>
            <a:xfrm>
              <a:off x="2275017" y="220145"/>
              <a:ext cx="758337" cy="1143000"/>
            </a:xfrm>
            <a:prstGeom prst="rect">
              <a:avLst/>
            </a:prstGeom>
          </p:spPr>
        </p:pic>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0"/>
                                        </p:tgtEl>
                                        <p:attrNameLst>
                                          <p:attrName>style.visibility</p:attrName>
                                        </p:attrNameLst>
                                      </p:cBhvr>
                                      <p:to>
                                        <p:strVal val="visible"/>
                                      </p:to>
                                    </p:set>
                                    <p:animEffect filter="wipe(down)" transition="in">
                                      <p:cBhvr>
                                        <p:cTn dur="500" id="11"/>
                                        <p:tgtEl>
                                          <p:spTgt spid="20"/>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5"/>
                                        </p:tgtEl>
                                        <p:attrNameLst>
                                          <p:attrName>style.visibility</p:attrName>
                                        </p:attrNameLst>
                                      </p:cBhvr>
                                      <p:to>
                                        <p:strVal val="visible"/>
                                      </p:to>
                                    </p:set>
                                    <p:animEffect filter="wipe(down)" transition="in">
                                      <p:cBhvr>
                                        <p:cTn dur="500" id="15"/>
                                        <p:tgtEl>
                                          <p:spTgt spid="15"/>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10"/>
                                        </p:tgtEl>
                                        <p:attrNameLst>
                                          <p:attrName>style.visibility</p:attrName>
                                        </p:attrNameLst>
                                      </p:cBhvr>
                                      <p:to>
                                        <p:strVal val="visible"/>
                                      </p:to>
                                    </p:set>
                                    <p:animEffect filter="wipe(down)" transition="in">
                                      <p:cBhvr>
                                        <p:cTn dur="500" id="19"/>
                                        <p:tgtEl>
                                          <p:spTgt spid="10"/>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5"/>
                                        </p:tgtEl>
                                        <p:attrNameLst>
                                          <p:attrName>style.visibility</p:attrName>
                                        </p:attrNameLst>
                                      </p:cBhvr>
                                      <p:to>
                                        <p:strVal val="visible"/>
                                      </p:to>
                                    </p:set>
                                    <p:animEffect filter="wipe(down)" transition="in">
                                      <p:cBhvr>
                                        <p:cTn dur="500" id="2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AE8AF"/>
        </a:solidFill>
        <a:effectLst/>
      </p:bgPr>
    </p:bg>
    <p:spTree>
      <p:nvGrpSpPr>
        <p:cNvPr id="1" name=""/>
        <p:cNvGrpSpPr/>
        <p:nvPr/>
      </p:nvGrpSpPr>
      <p:grpSpPr>
        <a:xfrm>
          <a:off x="0" y="0"/>
          <a:ext cx="0" cy="0"/>
        </a:xfrm>
      </p:grpSpPr>
      <p:sp>
        <p:nvSpPr>
          <p:cNvPr id="2" name="MH_SubTitle_1"/>
          <p:cNvSpPr txBox="1"/>
          <p:nvPr>
            <p:custDataLst>
              <p:tags r:id="rId3"/>
            </p:custDataLst>
          </p:nvPr>
        </p:nvSpPr>
        <p:spPr>
          <a:xfrm>
            <a:off x="5458923" y="1337000"/>
            <a:ext cx="3899052" cy="596257"/>
          </a:xfrm>
          <a:prstGeom prst="rect">
            <a:avLst/>
          </a:prstGeom>
          <a:noFill/>
        </p:spPr>
        <p:txBody>
          <a:bodyPr rtlCol="0" vert="horz" wrap="none">
            <a:noAutofit/>
          </a:bodyPr>
          <a:lstStyle/>
          <a:p>
            <a:r>
              <a:rPr altLang="en-US" b="1" lang="zh-CN" spc="300" sz="3200">
                <a:latin charset="-122" panose="02010509060101010101" pitchFamily="49" typeface="隶书"/>
                <a:ea charset="-122" panose="02010509060101010101" pitchFamily="49" typeface="隶书"/>
              </a:rPr>
              <a:t>点击添加标题</a:t>
            </a:r>
          </a:p>
        </p:txBody>
      </p:sp>
      <p:sp>
        <p:nvSpPr>
          <p:cNvPr id="3" name="MH_Text_1"/>
          <p:cNvSpPr/>
          <p:nvPr>
            <p:custDataLst>
              <p:tags r:id="rId4"/>
            </p:custDataLst>
          </p:nvPr>
        </p:nvSpPr>
        <p:spPr>
          <a:xfrm>
            <a:off x="5316633" y="3760947"/>
            <a:ext cx="1718817" cy="1803728"/>
          </a:xfrm>
          <a:prstGeom prst="rect">
            <a:avLst/>
          </a:prstGeom>
        </p:spPr>
        <p:txBody>
          <a:bodyPr vert="horz" wrap="square">
            <a:normAutofit/>
          </a:bodyPr>
          <a:lstStyle/>
          <a:p>
            <a:pPr algn="ctr">
              <a:lnSpc>
                <a:spcPct val="150000"/>
              </a:lnSpc>
              <a:defRPr/>
            </a:pPr>
            <a:r>
              <a:rPr altLang="en-US" lang="zh-CN" spc="300" sz="12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a:t>
            </a:r>
          </a:p>
          <a:p>
            <a:pPr algn="ctr">
              <a:lnSpc>
                <a:spcPct val="150000"/>
              </a:lnSpc>
              <a:defRPr/>
            </a:pPr>
            <a:r>
              <a:rPr altLang="en-US" lang="zh-CN" spc="300" sz="12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a:t>
            </a:r>
          </a:p>
        </p:txBody>
      </p:sp>
      <p:sp>
        <p:nvSpPr>
          <p:cNvPr id="4" name="MH_Text_1"/>
          <p:cNvSpPr/>
          <p:nvPr>
            <p:custDataLst>
              <p:tags r:id="rId5"/>
            </p:custDataLst>
          </p:nvPr>
        </p:nvSpPr>
        <p:spPr>
          <a:xfrm>
            <a:off x="7408449" y="3760946"/>
            <a:ext cx="1718817" cy="2133077"/>
          </a:xfrm>
          <a:prstGeom prst="rect">
            <a:avLst/>
          </a:prstGeom>
        </p:spPr>
        <p:txBody>
          <a:bodyPr vert="horz" wrap="square">
            <a:normAutofit/>
          </a:bodyPr>
          <a:lstStyle/>
          <a:p>
            <a:pPr algn="ctr">
              <a:lnSpc>
                <a:spcPct val="150000"/>
              </a:lnSpc>
              <a:defRPr/>
            </a:pPr>
            <a:r>
              <a:rPr altLang="en-US" lang="zh-CN" spc="300" sz="12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a:t>
            </a:r>
          </a:p>
          <a:p>
            <a:pPr algn="ctr">
              <a:lnSpc>
                <a:spcPct val="150000"/>
              </a:lnSpc>
              <a:defRPr/>
            </a:pPr>
            <a:r>
              <a:rPr altLang="en-US" lang="zh-CN" spc="300" sz="12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a:t>
            </a:r>
          </a:p>
        </p:txBody>
      </p:sp>
      <p:sp>
        <p:nvSpPr>
          <p:cNvPr id="5" name="MH_Text_1"/>
          <p:cNvSpPr/>
          <p:nvPr>
            <p:custDataLst>
              <p:tags r:id="rId6"/>
            </p:custDataLst>
          </p:nvPr>
        </p:nvSpPr>
        <p:spPr>
          <a:xfrm>
            <a:off x="9500265" y="3760946"/>
            <a:ext cx="1718817" cy="2133077"/>
          </a:xfrm>
          <a:prstGeom prst="rect">
            <a:avLst/>
          </a:prstGeom>
        </p:spPr>
        <p:txBody>
          <a:bodyPr vert="horz" wrap="square">
            <a:normAutofit/>
          </a:bodyPr>
          <a:lstStyle/>
          <a:p>
            <a:pPr algn="ctr">
              <a:lnSpc>
                <a:spcPct val="150000"/>
              </a:lnSpc>
              <a:defRPr/>
            </a:pPr>
            <a:r>
              <a:rPr altLang="en-US" lang="zh-CN" spc="300" sz="12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a:t>
            </a:r>
          </a:p>
          <a:p>
            <a:pPr algn="ctr">
              <a:lnSpc>
                <a:spcPct val="150000"/>
              </a:lnSpc>
              <a:defRPr/>
            </a:pPr>
            <a:r>
              <a:rPr altLang="en-US" lang="zh-CN" spc="300" sz="12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a:t>
            </a:r>
          </a:p>
        </p:txBody>
      </p:sp>
      <p:grpSp>
        <p:nvGrpSpPr>
          <p:cNvPr id="6" name="组合 5"/>
          <p:cNvGrpSpPr/>
          <p:nvPr/>
        </p:nvGrpSpPr>
        <p:grpSpPr>
          <a:xfrm>
            <a:off x="5579168" y="2382218"/>
            <a:ext cx="1011555" cy="958215"/>
            <a:chOff x="3555868" y="1909493"/>
            <a:chExt cx="758666" cy="718661"/>
          </a:xfrm>
        </p:grpSpPr>
        <p:sp>
          <p:nvSpPr>
            <p:cNvPr id="7" name="任意多边形 17"/>
            <p:cNvSpPr/>
            <p:nvPr/>
          </p:nvSpPr>
          <p:spPr bwMode="auto">
            <a:xfrm rot="5400000">
              <a:off x="3575870" y="1889491"/>
              <a:ext cx="718661" cy="758666"/>
            </a:xfrm>
            <a:custGeom>
              <a:gdLst>
                <a:gd fmla="*/ 1141709 w 2279650" name="connsiteX0"/>
                <a:gd fmla="*/ 173038 h 2274888" name="connsiteY0"/>
                <a:gd fmla="*/ 813858 w 2279650" name="connsiteX1"/>
                <a:gd fmla="*/ 391536 h 2274888" name="connsiteY1"/>
                <a:gd fmla="*/ 648049 w 2279650" name="connsiteX2"/>
                <a:gd fmla="*/ 670310 h 2274888" name="connsiteY2"/>
                <a:gd fmla="*/ 354113 w 2279650" name="connsiteX3"/>
                <a:gd fmla="*/ 851136 h 2274888" name="connsiteY3"/>
                <a:gd fmla="*/ 161925 w 2279650" name="connsiteX4"/>
                <a:gd fmla="*/ 1137445 h 2274888" name="connsiteY4"/>
                <a:gd fmla="*/ 354113 w 2279650" name="connsiteX5"/>
                <a:gd fmla="*/ 1423753 h 2274888" name="connsiteY5"/>
                <a:gd fmla="*/ 648049 w 2279650" name="connsiteX6"/>
                <a:gd fmla="*/ 1608346 h 2274888" name="connsiteY6"/>
                <a:gd fmla="*/ 813858 w 2279650" name="connsiteX7"/>
                <a:gd fmla="*/ 1883353 h 2274888" name="connsiteY7"/>
                <a:gd fmla="*/ 1141709 w 2279650" name="connsiteX8"/>
                <a:gd fmla="*/ 2101851 h 2274888" name="connsiteY8"/>
                <a:gd fmla="*/ 1469560 w 2279650" name="connsiteX9"/>
                <a:gd fmla="*/ 1883353 h 2274888" name="connsiteY9"/>
                <a:gd fmla="*/ 1635370 w 2279650" name="connsiteX10"/>
                <a:gd fmla="*/ 1608346 h 2274888" name="connsiteY10"/>
                <a:gd fmla="*/ 1925537 w 2279650" name="connsiteX11"/>
                <a:gd fmla="*/ 1423753 h 2274888" name="connsiteY11"/>
                <a:gd fmla="*/ 2117725 w 2279650" name="connsiteX12"/>
                <a:gd fmla="*/ 1137445 h 2274888" name="connsiteY12"/>
                <a:gd fmla="*/ 1925537 w 2279650" name="connsiteX13"/>
                <a:gd fmla="*/ 851136 h 2274888" name="connsiteY13"/>
                <a:gd fmla="*/ 1635370 w 2279650" name="connsiteX14"/>
                <a:gd fmla="*/ 670310 h 2274888" name="connsiteY14"/>
                <a:gd fmla="*/ 1469560 w 2279650" name="connsiteX15"/>
                <a:gd fmla="*/ 391536 h 2274888" name="connsiteY15"/>
                <a:gd fmla="*/ 1141709 w 2279650" name="connsiteX16"/>
                <a:gd fmla="*/ 173038 h 2274888" name="connsiteY16"/>
                <a:gd fmla="*/ 1141709 w 2279650" name="connsiteX17"/>
                <a:gd fmla="*/ 0 h 2274888" name="connsiteY17"/>
                <a:gd fmla="*/ 1578799 w 2279650" name="connsiteX18"/>
                <a:gd fmla="*/ 350273 h 2274888" name="connsiteY18"/>
                <a:gd fmla="*/ 1721984 w 2279650" name="connsiteX19"/>
                <a:gd fmla="*/ 591320 h 2274888" name="connsiteY19"/>
                <a:gd fmla="*/ 2087481 w 2279650" name="connsiteX20"/>
                <a:gd fmla="*/ 896396 h 2274888" name="connsiteY20"/>
                <a:gd fmla="*/ 2279650 w 2279650" name="connsiteX21"/>
                <a:gd fmla="*/ 1137444 h 2274888" name="connsiteY21"/>
                <a:gd fmla="*/ 2087481 w 2279650" name="connsiteX22"/>
                <a:gd fmla="*/ 1378492 h 2274888" name="connsiteY22"/>
                <a:gd fmla="*/ 1721984 w 2279650" name="connsiteX23"/>
                <a:gd fmla="*/ 1683568 h 2274888" name="connsiteY23"/>
                <a:gd fmla="*/ 1578799 w 2279650" name="connsiteX24"/>
                <a:gd fmla="*/ 1928382 h 2274888" name="connsiteY24"/>
                <a:gd fmla="*/ 1141709 w 2279650" name="connsiteX25"/>
                <a:gd fmla="*/ 2274888 h 2274888" name="connsiteY25"/>
                <a:gd fmla="*/ 700851 w 2279650" name="connsiteX26"/>
                <a:gd fmla="*/ 1928382 h 2274888" name="connsiteY26"/>
                <a:gd fmla="*/ 557667 w 2279650" name="connsiteX27"/>
                <a:gd fmla="*/ 1683568 h 2274888" name="connsiteY27"/>
                <a:gd fmla="*/ 195937 w 2279650" name="connsiteX28"/>
                <a:gd fmla="*/ 1378492 h 2274888" name="connsiteY28"/>
                <a:gd fmla="*/ 0 w 2279650" name="connsiteX29"/>
                <a:gd fmla="*/ 1137444 h 2274888" name="connsiteY29"/>
                <a:gd fmla="*/ 195937 w 2279650" name="connsiteX30"/>
                <a:gd fmla="*/ 896396 h 2274888" name="connsiteY30"/>
                <a:gd fmla="*/ 557667 w 2279650" name="connsiteX31"/>
                <a:gd fmla="*/ 591320 h 2274888" name="connsiteY31"/>
                <a:gd fmla="*/ 700851 w 2279650" name="connsiteX32"/>
                <a:gd fmla="*/ 350273 h 2274888" name="connsiteY32"/>
                <a:gd fmla="*/ 1141709 w 2279650" name="connsiteX33"/>
                <a:gd fmla="*/ 0 h 2274888"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2274888" w="2279650">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DAE8A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noAutofit/>
            </a:bodyPr>
            <a:lstStyle/>
            <a:p>
              <a:endParaRPr altLang="en-US" lang="zh-CN" sz="2800">
                <a:latin charset="-122" panose="02010509060101010101" pitchFamily="49" typeface="隶书"/>
                <a:ea charset="-122" panose="02010509060101010101" pitchFamily="49" typeface="隶书"/>
              </a:endParaRPr>
            </a:p>
          </p:txBody>
        </p:sp>
        <p:sp>
          <p:nvSpPr>
            <p:cNvPr id="8" name="文本框 7"/>
            <p:cNvSpPr txBox="1"/>
            <p:nvPr/>
          </p:nvSpPr>
          <p:spPr>
            <a:xfrm>
              <a:off x="3677787" y="2027603"/>
              <a:ext cx="514350" cy="388620"/>
            </a:xfrm>
            <a:prstGeom prst="rect">
              <a:avLst/>
            </a:prstGeom>
            <a:noFill/>
          </p:spPr>
          <p:txBody>
            <a:bodyPr rtlCol="0" wrap="square">
              <a:spAutoFit/>
            </a:bodyPr>
            <a:lstStyle/>
            <a:p>
              <a:pPr algn="ctr"/>
              <a:r>
                <a:rPr altLang="en-US" lang="zh-CN" sz="2800">
                  <a:latin charset="-122" panose="02010509060101010101" pitchFamily="49" typeface="隶书"/>
                  <a:ea charset="-122" panose="02010509060101010101" pitchFamily="49" typeface="隶书"/>
                </a:rPr>
                <a:t>壹</a:t>
              </a:r>
            </a:p>
          </p:txBody>
        </p:sp>
      </p:grpSp>
      <p:grpSp>
        <p:nvGrpSpPr>
          <p:cNvPr id="9" name="组合 8"/>
          <p:cNvGrpSpPr/>
          <p:nvPr/>
        </p:nvGrpSpPr>
        <p:grpSpPr>
          <a:xfrm>
            <a:off x="7762079" y="2367993"/>
            <a:ext cx="1011555" cy="958215"/>
            <a:chOff x="3555868" y="1909493"/>
            <a:chExt cx="758666" cy="718661"/>
          </a:xfrm>
        </p:grpSpPr>
        <p:sp>
          <p:nvSpPr>
            <p:cNvPr id="10" name="任意多边形 17"/>
            <p:cNvSpPr/>
            <p:nvPr/>
          </p:nvSpPr>
          <p:spPr bwMode="auto">
            <a:xfrm rot="5400000">
              <a:off x="3575870" y="1889491"/>
              <a:ext cx="718661" cy="758666"/>
            </a:xfrm>
            <a:custGeom>
              <a:gdLst>
                <a:gd fmla="*/ 1141709 w 2279650" name="connsiteX0"/>
                <a:gd fmla="*/ 173038 h 2274888" name="connsiteY0"/>
                <a:gd fmla="*/ 813858 w 2279650" name="connsiteX1"/>
                <a:gd fmla="*/ 391536 h 2274888" name="connsiteY1"/>
                <a:gd fmla="*/ 648049 w 2279650" name="connsiteX2"/>
                <a:gd fmla="*/ 670310 h 2274888" name="connsiteY2"/>
                <a:gd fmla="*/ 354113 w 2279650" name="connsiteX3"/>
                <a:gd fmla="*/ 851136 h 2274888" name="connsiteY3"/>
                <a:gd fmla="*/ 161925 w 2279650" name="connsiteX4"/>
                <a:gd fmla="*/ 1137445 h 2274888" name="connsiteY4"/>
                <a:gd fmla="*/ 354113 w 2279650" name="connsiteX5"/>
                <a:gd fmla="*/ 1423753 h 2274888" name="connsiteY5"/>
                <a:gd fmla="*/ 648049 w 2279650" name="connsiteX6"/>
                <a:gd fmla="*/ 1608346 h 2274888" name="connsiteY6"/>
                <a:gd fmla="*/ 813858 w 2279650" name="connsiteX7"/>
                <a:gd fmla="*/ 1883353 h 2274888" name="connsiteY7"/>
                <a:gd fmla="*/ 1141709 w 2279650" name="connsiteX8"/>
                <a:gd fmla="*/ 2101851 h 2274888" name="connsiteY8"/>
                <a:gd fmla="*/ 1469560 w 2279650" name="connsiteX9"/>
                <a:gd fmla="*/ 1883353 h 2274888" name="connsiteY9"/>
                <a:gd fmla="*/ 1635370 w 2279650" name="connsiteX10"/>
                <a:gd fmla="*/ 1608346 h 2274888" name="connsiteY10"/>
                <a:gd fmla="*/ 1925537 w 2279650" name="connsiteX11"/>
                <a:gd fmla="*/ 1423753 h 2274888" name="connsiteY11"/>
                <a:gd fmla="*/ 2117725 w 2279650" name="connsiteX12"/>
                <a:gd fmla="*/ 1137445 h 2274888" name="connsiteY12"/>
                <a:gd fmla="*/ 1925537 w 2279650" name="connsiteX13"/>
                <a:gd fmla="*/ 851136 h 2274888" name="connsiteY13"/>
                <a:gd fmla="*/ 1635370 w 2279650" name="connsiteX14"/>
                <a:gd fmla="*/ 670310 h 2274888" name="connsiteY14"/>
                <a:gd fmla="*/ 1469560 w 2279650" name="connsiteX15"/>
                <a:gd fmla="*/ 391536 h 2274888" name="connsiteY15"/>
                <a:gd fmla="*/ 1141709 w 2279650" name="connsiteX16"/>
                <a:gd fmla="*/ 173038 h 2274888" name="connsiteY16"/>
                <a:gd fmla="*/ 1141709 w 2279650" name="connsiteX17"/>
                <a:gd fmla="*/ 0 h 2274888" name="connsiteY17"/>
                <a:gd fmla="*/ 1578799 w 2279650" name="connsiteX18"/>
                <a:gd fmla="*/ 350273 h 2274888" name="connsiteY18"/>
                <a:gd fmla="*/ 1721984 w 2279650" name="connsiteX19"/>
                <a:gd fmla="*/ 591320 h 2274888" name="connsiteY19"/>
                <a:gd fmla="*/ 2087481 w 2279650" name="connsiteX20"/>
                <a:gd fmla="*/ 896396 h 2274888" name="connsiteY20"/>
                <a:gd fmla="*/ 2279650 w 2279650" name="connsiteX21"/>
                <a:gd fmla="*/ 1137444 h 2274888" name="connsiteY21"/>
                <a:gd fmla="*/ 2087481 w 2279650" name="connsiteX22"/>
                <a:gd fmla="*/ 1378492 h 2274888" name="connsiteY22"/>
                <a:gd fmla="*/ 1721984 w 2279650" name="connsiteX23"/>
                <a:gd fmla="*/ 1683568 h 2274888" name="connsiteY23"/>
                <a:gd fmla="*/ 1578799 w 2279650" name="connsiteX24"/>
                <a:gd fmla="*/ 1928382 h 2274888" name="connsiteY24"/>
                <a:gd fmla="*/ 1141709 w 2279650" name="connsiteX25"/>
                <a:gd fmla="*/ 2274888 h 2274888" name="connsiteY25"/>
                <a:gd fmla="*/ 700851 w 2279650" name="connsiteX26"/>
                <a:gd fmla="*/ 1928382 h 2274888" name="connsiteY26"/>
                <a:gd fmla="*/ 557667 w 2279650" name="connsiteX27"/>
                <a:gd fmla="*/ 1683568 h 2274888" name="connsiteY27"/>
                <a:gd fmla="*/ 195937 w 2279650" name="connsiteX28"/>
                <a:gd fmla="*/ 1378492 h 2274888" name="connsiteY28"/>
                <a:gd fmla="*/ 0 w 2279650" name="connsiteX29"/>
                <a:gd fmla="*/ 1137444 h 2274888" name="connsiteY29"/>
                <a:gd fmla="*/ 195937 w 2279650" name="connsiteX30"/>
                <a:gd fmla="*/ 896396 h 2274888" name="connsiteY30"/>
                <a:gd fmla="*/ 557667 w 2279650" name="connsiteX31"/>
                <a:gd fmla="*/ 591320 h 2274888" name="connsiteY31"/>
                <a:gd fmla="*/ 700851 w 2279650" name="connsiteX32"/>
                <a:gd fmla="*/ 350273 h 2274888" name="connsiteY32"/>
                <a:gd fmla="*/ 1141709 w 2279650" name="connsiteX33"/>
                <a:gd fmla="*/ 0 h 2274888"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2274888" w="2279650">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DAE8A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noAutofit/>
            </a:bodyPr>
            <a:lstStyle/>
            <a:p>
              <a:endParaRPr altLang="en-US" lang="zh-CN" sz="2800">
                <a:latin charset="-122" panose="02010509060101010101" pitchFamily="49" typeface="隶书"/>
                <a:ea charset="-122" panose="02010509060101010101" pitchFamily="49" typeface="隶书"/>
              </a:endParaRPr>
            </a:p>
          </p:txBody>
        </p:sp>
        <p:sp>
          <p:nvSpPr>
            <p:cNvPr id="11" name="文本框 10"/>
            <p:cNvSpPr txBox="1"/>
            <p:nvPr/>
          </p:nvSpPr>
          <p:spPr>
            <a:xfrm>
              <a:off x="3677788" y="2027603"/>
              <a:ext cx="514350" cy="388620"/>
            </a:xfrm>
            <a:prstGeom prst="rect">
              <a:avLst/>
            </a:prstGeom>
            <a:noFill/>
          </p:spPr>
          <p:txBody>
            <a:bodyPr rtlCol="0" wrap="square">
              <a:spAutoFit/>
            </a:bodyPr>
            <a:lstStyle/>
            <a:p>
              <a:pPr algn="ctr"/>
              <a:r>
                <a:rPr altLang="en-US" lang="zh-CN" sz="2800">
                  <a:latin charset="-122" panose="02010509060101010101" pitchFamily="49" typeface="隶书"/>
                  <a:ea charset="-122" panose="02010509060101010101" pitchFamily="49" typeface="隶书"/>
                </a:rPr>
                <a:t>贰</a:t>
              </a:r>
            </a:p>
          </p:txBody>
        </p:sp>
      </p:grpSp>
      <p:grpSp>
        <p:nvGrpSpPr>
          <p:cNvPr id="12" name="组合 11"/>
          <p:cNvGrpSpPr/>
          <p:nvPr/>
        </p:nvGrpSpPr>
        <p:grpSpPr>
          <a:xfrm>
            <a:off x="9690496" y="2443714"/>
            <a:ext cx="1011555" cy="958215"/>
            <a:chOff x="3555868" y="1909493"/>
            <a:chExt cx="758666" cy="718661"/>
          </a:xfrm>
        </p:grpSpPr>
        <p:sp>
          <p:nvSpPr>
            <p:cNvPr id="13" name="任意多边形 17"/>
            <p:cNvSpPr/>
            <p:nvPr/>
          </p:nvSpPr>
          <p:spPr bwMode="auto">
            <a:xfrm rot="5400000">
              <a:off x="3575870" y="1889491"/>
              <a:ext cx="718661" cy="758666"/>
            </a:xfrm>
            <a:custGeom>
              <a:gdLst>
                <a:gd fmla="*/ 1141709 w 2279650" name="connsiteX0"/>
                <a:gd fmla="*/ 173038 h 2274888" name="connsiteY0"/>
                <a:gd fmla="*/ 813858 w 2279650" name="connsiteX1"/>
                <a:gd fmla="*/ 391536 h 2274888" name="connsiteY1"/>
                <a:gd fmla="*/ 648049 w 2279650" name="connsiteX2"/>
                <a:gd fmla="*/ 670310 h 2274888" name="connsiteY2"/>
                <a:gd fmla="*/ 354113 w 2279650" name="connsiteX3"/>
                <a:gd fmla="*/ 851136 h 2274888" name="connsiteY3"/>
                <a:gd fmla="*/ 161925 w 2279650" name="connsiteX4"/>
                <a:gd fmla="*/ 1137445 h 2274888" name="connsiteY4"/>
                <a:gd fmla="*/ 354113 w 2279650" name="connsiteX5"/>
                <a:gd fmla="*/ 1423753 h 2274888" name="connsiteY5"/>
                <a:gd fmla="*/ 648049 w 2279650" name="connsiteX6"/>
                <a:gd fmla="*/ 1608346 h 2274888" name="connsiteY6"/>
                <a:gd fmla="*/ 813858 w 2279650" name="connsiteX7"/>
                <a:gd fmla="*/ 1883353 h 2274888" name="connsiteY7"/>
                <a:gd fmla="*/ 1141709 w 2279650" name="connsiteX8"/>
                <a:gd fmla="*/ 2101851 h 2274888" name="connsiteY8"/>
                <a:gd fmla="*/ 1469560 w 2279650" name="connsiteX9"/>
                <a:gd fmla="*/ 1883353 h 2274888" name="connsiteY9"/>
                <a:gd fmla="*/ 1635370 w 2279650" name="connsiteX10"/>
                <a:gd fmla="*/ 1608346 h 2274888" name="connsiteY10"/>
                <a:gd fmla="*/ 1925537 w 2279650" name="connsiteX11"/>
                <a:gd fmla="*/ 1423753 h 2274888" name="connsiteY11"/>
                <a:gd fmla="*/ 2117725 w 2279650" name="connsiteX12"/>
                <a:gd fmla="*/ 1137445 h 2274888" name="connsiteY12"/>
                <a:gd fmla="*/ 1925537 w 2279650" name="connsiteX13"/>
                <a:gd fmla="*/ 851136 h 2274888" name="connsiteY13"/>
                <a:gd fmla="*/ 1635370 w 2279650" name="connsiteX14"/>
                <a:gd fmla="*/ 670310 h 2274888" name="connsiteY14"/>
                <a:gd fmla="*/ 1469560 w 2279650" name="connsiteX15"/>
                <a:gd fmla="*/ 391536 h 2274888" name="connsiteY15"/>
                <a:gd fmla="*/ 1141709 w 2279650" name="connsiteX16"/>
                <a:gd fmla="*/ 173038 h 2274888" name="connsiteY16"/>
                <a:gd fmla="*/ 1141709 w 2279650" name="connsiteX17"/>
                <a:gd fmla="*/ 0 h 2274888" name="connsiteY17"/>
                <a:gd fmla="*/ 1578799 w 2279650" name="connsiteX18"/>
                <a:gd fmla="*/ 350273 h 2274888" name="connsiteY18"/>
                <a:gd fmla="*/ 1721984 w 2279650" name="connsiteX19"/>
                <a:gd fmla="*/ 591320 h 2274888" name="connsiteY19"/>
                <a:gd fmla="*/ 2087481 w 2279650" name="connsiteX20"/>
                <a:gd fmla="*/ 896396 h 2274888" name="connsiteY20"/>
                <a:gd fmla="*/ 2279650 w 2279650" name="connsiteX21"/>
                <a:gd fmla="*/ 1137444 h 2274888" name="connsiteY21"/>
                <a:gd fmla="*/ 2087481 w 2279650" name="connsiteX22"/>
                <a:gd fmla="*/ 1378492 h 2274888" name="connsiteY22"/>
                <a:gd fmla="*/ 1721984 w 2279650" name="connsiteX23"/>
                <a:gd fmla="*/ 1683568 h 2274888" name="connsiteY23"/>
                <a:gd fmla="*/ 1578799 w 2279650" name="connsiteX24"/>
                <a:gd fmla="*/ 1928382 h 2274888" name="connsiteY24"/>
                <a:gd fmla="*/ 1141709 w 2279650" name="connsiteX25"/>
                <a:gd fmla="*/ 2274888 h 2274888" name="connsiteY25"/>
                <a:gd fmla="*/ 700851 w 2279650" name="connsiteX26"/>
                <a:gd fmla="*/ 1928382 h 2274888" name="connsiteY26"/>
                <a:gd fmla="*/ 557667 w 2279650" name="connsiteX27"/>
                <a:gd fmla="*/ 1683568 h 2274888" name="connsiteY27"/>
                <a:gd fmla="*/ 195937 w 2279650" name="connsiteX28"/>
                <a:gd fmla="*/ 1378492 h 2274888" name="connsiteY28"/>
                <a:gd fmla="*/ 0 w 2279650" name="connsiteX29"/>
                <a:gd fmla="*/ 1137444 h 2274888" name="connsiteY29"/>
                <a:gd fmla="*/ 195937 w 2279650" name="connsiteX30"/>
                <a:gd fmla="*/ 896396 h 2274888" name="connsiteY30"/>
                <a:gd fmla="*/ 557667 w 2279650" name="connsiteX31"/>
                <a:gd fmla="*/ 591320 h 2274888" name="connsiteY31"/>
                <a:gd fmla="*/ 700851 w 2279650" name="connsiteX32"/>
                <a:gd fmla="*/ 350273 h 2274888" name="connsiteY32"/>
                <a:gd fmla="*/ 1141709 w 2279650" name="connsiteX33"/>
                <a:gd fmla="*/ 0 h 2274888"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2274888" w="2279650">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DAE8A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noAutofit/>
            </a:bodyPr>
            <a:lstStyle/>
            <a:p>
              <a:endParaRPr altLang="en-US" lang="zh-CN" sz="2800">
                <a:latin charset="-122" panose="02010509060101010101" pitchFamily="49" typeface="隶书"/>
                <a:ea charset="-122" panose="02010509060101010101" pitchFamily="49" typeface="隶书"/>
              </a:endParaRPr>
            </a:p>
          </p:txBody>
        </p:sp>
        <p:sp>
          <p:nvSpPr>
            <p:cNvPr id="14" name="文本框 13"/>
            <p:cNvSpPr txBox="1"/>
            <p:nvPr/>
          </p:nvSpPr>
          <p:spPr>
            <a:xfrm>
              <a:off x="3677788" y="2027603"/>
              <a:ext cx="514350" cy="388620"/>
            </a:xfrm>
            <a:prstGeom prst="rect">
              <a:avLst/>
            </a:prstGeom>
            <a:noFill/>
          </p:spPr>
          <p:txBody>
            <a:bodyPr rtlCol="0" wrap="square">
              <a:spAutoFit/>
            </a:bodyPr>
            <a:lstStyle/>
            <a:p>
              <a:pPr algn="ctr"/>
              <a:r>
                <a:rPr altLang="en-US" lang="zh-CN" sz="2800">
                  <a:latin charset="-122" panose="02010509060101010101" pitchFamily="49" typeface="隶书"/>
                  <a:ea charset="-122" panose="02010509060101010101" pitchFamily="49" typeface="隶书"/>
                </a:rPr>
                <a:t>叁</a:t>
              </a:r>
            </a:p>
          </p:txBody>
        </p:sp>
      </p:grpSp>
      <p:pic>
        <p:nvPicPr>
          <p:cNvPr id="15" name="图片 14"/>
          <p:cNvPicPr>
            <a:picLocks noChangeAspect="1"/>
          </p:cNvPicPr>
          <p:nvPr/>
        </p:nvPicPr>
        <p:blipFill>
          <a:blip r:embed="rId7"/>
          <a:stretch>
            <a:fillRect/>
          </a:stretch>
        </p:blipFill>
        <p:spPr>
          <a:xfrm>
            <a:off x="650808" y="608724"/>
            <a:ext cx="4584545" cy="3546990"/>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5"/>
                                        </p:tgtEl>
                                        <p:attrNameLst>
                                          <p:attrName>style.visibility</p:attrName>
                                        </p:attrNameLst>
                                      </p:cBhvr>
                                      <p:to>
                                        <p:strVal val="visible"/>
                                      </p:to>
                                    </p:set>
                                    <p:animEffect filter="wipe(down)" transition="in">
                                      <p:cBhvr>
                                        <p:cTn dur="500" id="7"/>
                                        <p:tgtEl>
                                          <p:spTgt spid="15"/>
                                        </p:tgtEl>
                                      </p:cBhvr>
                                    </p:animEffect>
                                  </p:childTnLst>
                                </p:cTn>
                              </p:par>
                              <p:par>
                                <p:cTn fill="hold" grpId="0" id="8" nodeType="withEffect" presetClass="entr" presetID="2" presetSubtype="2">
                                  <p:stCondLst>
                                    <p:cond delay="0"/>
                                  </p:stCondLst>
                                  <p:childTnLst>
                                    <p:set>
                                      <p:cBhvr>
                                        <p:cTn dur="1" fill="hold" id="9">
                                          <p:stCondLst>
                                            <p:cond delay="0"/>
                                          </p:stCondLst>
                                        </p:cTn>
                                        <p:tgtEl>
                                          <p:spTgt spid="2"/>
                                        </p:tgtEl>
                                        <p:attrNameLst>
                                          <p:attrName>style.visibility</p:attrName>
                                        </p:attrNameLst>
                                      </p:cBhvr>
                                      <p:to>
                                        <p:strVal val="visible"/>
                                      </p:to>
                                    </p:set>
                                    <p:anim calcmode="lin" valueType="num">
                                      <p:cBhvr additive="base">
                                        <p:cTn dur="500" fill="hold" id="10"/>
                                        <p:tgtEl>
                                          <p:spTgt spid="2"/>
                                        </p:tgtEl>
                                        <p:attrNameLst>
                                          <p:attrName>ppt_x</p:attrName>
                                        </p:attrNameLst>
                                      </p:cBhvr>
                                      <p:tavLst>
                                        <p:tav tm="0">
                                          <p:val>
                                            <p:strVal val="1+#ppt_w/2"/>
                                          </p:val>
                                        </p:tav>
                                        <p:tav tm="100000">
                                          <p:val>
                                            <p:strVal val="#ppt_x"/>
                                          </p:val>
                                        </p:tav>
                                      </p:tavLst>
                                    </p:anim>
                                    <p:anim calcmode="lin" valueType="num">
                                      <p:cBhvr additive="base">
                                        <p:cTn dur="500" fill="hold" id="11"/>
                                        <p:tgtEl>
                                          <p:spTgt spid="2"/>
                                        </p:tgtEl>
                                        <p:attrNameLst>
                                          <p:attrName>ppt_y</p:attrName>
                                        </p:attrNameLst>
                                      </p:cBhvr>
                                      <p:tavLst>
                                        <p:tav tm="0">
                                          <p:val>
                                            <p:strVal val="#ppt_y"/>
                                          </p:val>
                                        </p:tav>
                                        <p:tav tm="100000">
                                          <p:val>
                                            <p:strVal val="#ppt_y"/>
                                          </p:val>
                                        </p:tav>
                                      </p:tavLst>
                                    </p:anim>
                                  </p:childTnLst>
                                </p:cTn>
                              </p:par>
                              <p:par>
                                <p:cTn fill="hold" id="12" nodeType="withEffect" presetClass="entr" presetID="13" presetSubtype="16">
                                  <p:stCondLst>
                                    <p:cond delay="0"/>
                                  </p:stCondLst>
                                  <p:childTnLst>
                                    <p:set>
                                      <p:cBhvr>
                                        <p:cTn dur="1" fill="hold" id="13">
                                          <p:stCondLst>
                                            <p:cond delay="0"/>
                                          </p:stCondLst>
                                        </p:cTn>
                                        <p:tgtEl>
                                          <p:spTgt spid="6"/>
                                        </p:tgtEl>
                                        <p:attrNameLst>
                                          <p:attrName>style.visibility</p:attrName>
                                        </p:attrNameLst>
                                      </p:cBhvr>
                                      <p:to>
                                        <p:strVal val="visible"/>
                                      </p:to>
                                    </p:set>
                                    <p:animEffect filter="plus(in)" transition="in">
                                      <p:cBhvr>
                                        <p:cTn dur="1000" id="14"/>
                                        <p:tgtEl>
                                          <p:spTgt spid="6"/>
                                        </p:tgtEl>
                                      </p:cBhvr>
                                    </p:animEffect>
                                  </p:childTnLst>
                                </p:cTn>
                              </p:par>
                              <p:par>
                                <p:cTn fill="hold" id="15" nodeType="withEffect" presetClass="entr" presetID="13" presetSubtype="16">
                                  <p:stCondLst>
                                    <p:cond delay="0"/>
                                  </p:stCondLst>
                                  <p:childTnLst>
                                    <p:set>
                                      <p:cBhvr>
                                        <p:cTn dur="1" fill="hold" id="16">
                                          <p:stCondLst>
                                            <p:cond delay="0"/>
                                          </p:stCondLst>
                                        </p:cTn>
                                        <p:tgtEl>
                                          <p:spTgt spid="9"/>
                                        </p:tgtEl>
                                        <p:attrNameLst>
                                          <p:attrName>style.visibility</p:attrName>
                                        </p:attrNameLst>
                                      </p:cBhvr>
                                      <p:to>
                                        <p:strVal val="visible"/>
                                      </p:to>
                                    </p:set>
                                    <p:animEffect filter="plus(in)" transition="in">
                                      <p:cBhvr>
                                        <p:cTn dur="1000" id="17"/>
                                        <p:tgtEl>
                                          <p:spTgt spid="9"/>
                                        </p:tgtEl>
                                      </p:cBhvr>
                                    </p:animEffect>
                                  </p:childTnLst>
                                </p:cTn>
                              </p:par>
                              <p:par>
                                <p:cTn fill="hold" id="18" nodeType="withEffect" presetClass="entr" presetID="13" presetSubtype="16">
                                  <p:stCondLst>
                                    <p:cond delay="0"/>
                                  </p:stCondLst>
                                  <p:childTnLst>
                                    <p:set>
                                      <p:cBhvr>
                                        <p:cTn dur="1" fill="hold" id="19">
                                          <p:stCondLst>
                                            <p:cond delay="0"/>
                                          </p:stCondLst>
                                        </p:cTn>
                                        <p:tgtEl>
                                          <p:spTgt spid="12"/>
                                        </p:tgtEl>
                                        <p:attrNameLst>
                                          <p:attrName>style.visibility</p:attrName>
                                        </p:attrNameLst>
                                      </p:cBhvr>
                                      <p:to>
                                        <p:strVal val="visible"/>
                                      </p:to>
                                    </p:set>
                                    <p:animEffect filter="plus(in)" transition="in">
                                      <p:cBhvr>
                                        <p:cTn dur="1000" id="20"/>
                                        <p:tgtEl>
                                          <p:spTgt spid="12"/>
                                        </p:tgtEl>
                                      </p:cBhvr>
                                    </p:animEffect>
                                  </p:childTnLst>
                                </p:cTn>
                              </p:par>
                              <p:par>
                                <p:cTn fill="hold" grpId="0" id="21" nodeType="withEffect" presetClass="entr" presetID="2" presetSubtype="4">
                                  <p:stCondLst>
                                    <p:cond delay="25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500" fill="hold" id="23"/>
                                        <p:tgtEl>
                                          <p:spTgt spid="3"/>
                                        </p:tgtEl>
                                        <p:attrNameLst>
                                          <p:attrName>ppt_x</p:attrName>
                                        </p:attrNameLst>
                                      </p:cBhvr>
                                      <p:tavLst>
                                        <p:tav tm="0">
                                          <p:val>
                                            <p:strVal val="#ppt_x"/>
                                          </p:val>
                                        </p:tav>
                                        <p:tav tm="100000">
                                          <p:val>
                                            <p:strVal val="#ppt_x"/>
                                          </p:val>
                                        </p:tav>
                                      </p:tavLst>
                                    </p:anim>
                                    <p:anim calcmode="lin" valueType="num">
                                      <p:cBhvr additive="base">
                                        <p:cTn dur="500" fill="hold" id="24"/>
                                        <p:tgtEl>
                                          <p:spTgt spid="3"/>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25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500" fill="hold" id="27"/>
                                        <p:tgtEl>
                                          <p:spTgt spid="4"/>
                                        </p:tgtEl>
                                        <p:attrNameLst>
                                          <p:attrName>ppt_x</p:attrName>
                                        </p:attrNameLst>
                                      </p:cBhvr>
                                      <p:tavLst>
                                        <p:tav tm="0">
                                          <p:val>
                                            <p:strVal val="#ppt_x"/>
                                          </p:val>
                                        </p:tav>
                                        <p:tav tm="100000">
                                          <p:val>
                                            <p:strVal val="#ppt_x"/>
                                          </p:val>
                                        </p:tav>
                                      </p:tavLst>
                                    </p:anim>
                                    <p:anim calcmode="lin" valueType="num">
                                      <p:cBhvr additive="base">
                                        <p:cTn dur="500" fill="hold" id="28"/>
                                        <p:tgtEl>
                                          <p:spTgt spid="4"/>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250"/>
                                  </p:stCondLst>
                                  <p:childTnLst>
                                    <p:set>
                                      <p:cBhvr>
                                        <p:cTn dur="1" fill="hold" id="30">
                                          <p:stCondLst>
                                            <p:cond delay="0"/>
                                          </p:stCondLst>
                                        </p:cTn>
                                        <p:tgtEl>
                                          <p:spTgt spid="5"/>
                                        </p:tgtEl>
                                        <p:attrNameLst>
                                          <p:attrName>style.visibility</p:attrName>
                                        </p:attrNameLst>
                                      </p:cBhvr>
                                      <p:to>
                                        <p:strVal val="visible"/>
                                      </p:to>
                                    </p:set>
                                    <p:anim calcmode="lin" valueType="num">
                                      <p:cBhvr additive="base">
                                        <p:cTn dur="500" fill="hold" id="31"/>
                                        <p:tgtEl>
                                          <p:spTgt spid="5"/>
                                        </p:tgtEl>
                                        <p:attrNameLst>
                                          <p:attrName>ppt_x</p:attrName>
                                        </p:attrNameLst>
                                      </p:cBhvr>
                                      <p:tavLst>
                                        <p:tav tm="0">
                                          <p:val>
                                            <p:strVal val="#ppt_x"/>
                                          </p:val>
                                        </p:tav>
                                        <p:tav tm="100000">
                                          <p:val>
                                            <p:strVal val="#ppt_x"/>
                                          </p:val>
                                        </p:tav>
                                      </p:tavLst>
                                    </p:anim>
                                    <p:anim calcmode="lin" valueType="num">
                                      <p:cBhvr additive="base">
                                        <p:cTn dur="500" fill="hold" id="32"/>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仙人掌, 树, 植物, 餐桌  已生成极高可信度的说明" id="5" name="图片 4"/>
          <p:cNvPicPr>
            <a:picLocks noChangeAspect="1"/>
          </p:cNvPicPr>
          <p:nvPr/>
        </p:nvPicPr>
        <p:blipFill>
          <a:blip r:embed="rId3"/>
          <a:stretch>
            <a:fillRect/>
          </a:stretch>
        </p:blipFill>
        <p:spPr>
          <a:xfrm>
            <a:off x="-28575" y="4024174"/>
            <a:ext cx="12192000" cy="3261360"/>
          </a:xfrm>
          <a:prstGeom prst="rect">
            <a:avLst/>
          </a:prstGeom>
        </p:spPr>
      </p:pic>
      <p:sp>
        <p:nvSpPr>
          <p:cNvPr id="22" name="文本框 21"/>
          <p:cNvSpPr txBox="1"/>
          <p:nvPr/>
        </p:nvSpPr>
        <p:spPr>
          <a:xfrm>
            <a:off x="3463766" y="2120762"/>
            <a:ext cx="5531168" cy="914400"/>
          </a:xfrm>
          <a:prstGeom prst="rect">
            <a:avLst/>
          </a:prstGeom>
          <a:noFill/>
        </p:spPr>
        <p:txBody>
          <a:bodyPr rtlCol="0" wrap="none">
            <a:spAutoFit/>
          </a:bodyPr>
          <a:lstStyle/>
          <a:p>
            <a:pPr algn="ctr"/>
            <a:r>
              <a:rPr altLang="zh-CN" b="1" lang="en-US" sz="5400">
                <a:solidFill>
                  <a:srgbClr val="8BA76F"/>
                </a:solidFill>
                <a:latin charset="-122" panose="00020600040101010101" pitchFamily="18" typeface="汉仪乐喵体简"/>
                <a:ea charset="-122" panose="00020600040101010101" pitchFamily="18" typeface="汉仪乐喵体简"/>
              </a:rPr>
              <a:t>04,点击添加标题</a:t>
            </a:r>
          </a:p>
        </p:txBody>
      </p:sp>
      <p:cxnSp>
        <p:nvCxnSpPr>
          <p:cNvPr id="24" name="直接连接符 23"/>
          <p:cNvCxnSpPr/>
          <p:nvPr/>
        </p:nvCxnSpPr>
        <p:spPr>
          <a:xfrm>
            <a:off x="3952875" y="1971675"/>
            <a:ext cx="4429125" cy="0"/>
          </a:xfrm>
          <a:prstGeom prst="line">
            <a:avLst/>
          </a:prstGeom>
          <a:ln>
            <a:solidFill>
              <a:srgbClr val="8AAE89"/>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a:stretch>
            <a:fillRect/>
          </a:stretch>
        </p:blipFill>
        <p:spPr>
          <a:xfrm>
            <a:off x="5172075" y="876448"/>
            <a:ext cx="2198910" cy="1095227"/>
          </a:xfrm>
          <a:prstGeom prst="rect">
            <a:avLst/>
          </a:prstGeom>
        </p:spPr>
      </p:pic>
    </p:spTree>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1" presetSubtype="0">
                                  <p:stCondLst>
                                    <p:cond delay="0"/>
                                  </p:stCondLst>
                                  <p:iterate type="lt">
                                    <p:tmPct val="10000"/>
                                  </p:iterate>
                                  <p:childTnLst>
                                    <p:set>
                                      <p:cBhvr>
                                        <p:cTn dur="1" fill="hold" id="13">
                                          <p:stCondLst>
                                            <p:cond delay="0"/>
                                          </p:stCondLst>
                                        </p:cTn>
                                        <p:tgtEl>
                                          <p:spTgt spid="22"/>
                                        </p:tgtEl>
                                        <p:attrNameLst>
                                          <p:attrName>style.visibility</p:attrName>
                                        </p:attrNameLst>
                                      </p:cBhvr>
                                      <p:to>
                                        <p:strVal val="visible"/>
                                      </p:to>
                                    </p:set>
                                    <p:anim calcmode="lin" valueType="num">
                                      <p:cBhvr>
                                        <p:cTn dur="500" fill="hold" id="14"/>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5"/>
                                        <p:tgtEl>
                                          <p:spTgt spid="22"/>
                                        </p:tgtEl>
                                        <p:attrNameLst>
                                          <p:attrName>ppt_y</p:attrName>
                                        </p:attrNameLst>
                                      </p:cBhvr>
                                      <p:tavLst>
                                        <p:tav tm="0">
                                          <p:val>
                                            <p:strVal val="#ppt_y"/>
                                          </p:val>
                                        </p:tav>
                                        <p:tav tm="100000">
                                          <p:val>
                                            <p:strVal val="#ppt_y"/>
                                          </p:val>
                                        </p:tav>
                                      </p:tavLst>
                                    </p:anim>
                                    <p:anim calcmode="lin" valueType="num">
                                      <p:cBhvr>
                                        <p:cTn dur="500" fill="hold" id="16"/>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7"/>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 tmFilter="0,0; .5, 1; 1, 1"/>
                                        <p:tgtEl>
                                          <p:spTgt spid="22"/>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16" presetSubtype="21">
                                  <p:stCondLst>
                                    <p:cond delay="0"/>
                                  </p:stCondLst>
                                  <p:childTnLst>
                                    <p:set>
                                      <p:cBhvr>
                                        <p:cTn dur="1" fill="hold" id="22">
                                          <p:stCondLst>
                                            <p:cond delay="0"/>
                                          </p:stCondLst>
                                        </p:cTn>
                                        <p:tgtEl>
                                          <p:spTgt spid="24"/>
                                        </p:tgtEl>
                                        <p:attrNameLst>
                                          <p:attrName>style.visibility</p:attrName>
                                        </p:attrNameLst>
                                      </p:cBhvr>
                                      <p:to>
                                        <p:strVal val="visible"/>
                                      </p:to>
                                    </p:set>
                                    <p:animEffect filter="barn(inVertical)" transition="in">
                                      <p:cBhvr>
                                        <p:cTn dur="500" id="23"/>
                                        <p:tgtEl>
                                          <p:spTgt spid="24"/>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22" presetSubtype="4">
                                  <p:stCondLst>
                                    <p:cond delay="0"/>
                                  </p:stCondLst>
                                  <p:childTnLst>
                                    <p:set>
                                      <p:cBhvr>
                                        <p:cTn dur="1" fill="hold" id="27">
                                          <p:stCondLst>
                                            <p:cond delay="0"/>
                                          </p:stCondLst>
                                        </p:cTn>
                                        <p:tgtEl>
                                          <p:spTgt spid="25"/>
                                        </p:tgtEl>
                                        <p:attrNameLst>
                                          <p:attrName>style.visibility</p:attrName>
                                        </p:attrNameLst>
                                      </p:cBhvr>
                                      <p:to>
                                        <p:strVal val="visible"/>
                                      </p:to>
                                    </p:set>
                                    <p:animEffect filter="wipe(down)" transition="in">
                                      <p:cBhvr>
                                        <p:cTn dur="500" id="28"/>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AE8AF"/>
        </a:solidFill>
        <a:effectLst/>
      </p:bgPr>
    </p:bg>
    <p:spTree>
      <p:nvGrpSpPr>
        <p:cNvPr id="1" name=""/>
        <p:cNvGrpSpPr/>
        <p:nvPr/>
      </p:nvGrpSpPr>
      <p:grpSpPr>
        <a:xfrm>
          <a:off x="0" y="0"/>
          <a:ext cx="0" cy="0"/>
        </a:xfrm>
      </p:grpSpPr>
      <p:sp>
        <p:nvSpPr>
          <p:cNvPr id="2" name="Rectangle 3"/>
          <p:cNvSpPr/>
          <p:nvPr/>
        </p:nvSpPr>
        <p:spPr>
          <a:xfrm>
            <a:off x="1219200" y="1503947"/>
            <a:ext cx="4876800" cy="2336800"/>
          </a:xfrm>
          <a:prstGeom prst="rect">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3" name="Oval 4"/>
          <p:cNvSpPr/>
          <p:nvPr/>
        </p:nvSpPr>
        <p:spPr>
          <a:xfrm>
            <a:off x="1693430" y="4016434"/>
            <a:ext cx="885476" cy="889395"/>
          </a:xfrm>
          <a:prstGeom prst="ellipse">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4" name="Oval 12"/>
          <p:cNvSpPr/>
          <p:nvPr/>
        </p:nvSpPr>
        <p:spPr>
          <a:xfrm>
            <a:off x="4319417" y="4016434"/>
            <a:ext cx="885476" cy="889395"/>
          </a:xfrm>
          <a:prstGeom prst="ellipse">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5" name="Oval 14"/>
          <p:cNvSpPr/>
          <p:nvPr/>
        </p:nvSpPr>
        <p:spPr>
          <a:xfrm>
            <a:off x="6974435" y="4016434"/>
            <a:ext cx="883518" cy="889395"/>
          </a:xfrm>
          <a:prstGeom prst="ellipse">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6" name="Oval 16"/>
          <p:cNvSpPr/>
          <p:nvPr/>
        </p:nvSpPr>
        <p:spPr>
          <a:xfrm>
            <a:off x="9612820" y="4030948"/>
            <a:ext cx="883518" cy="889395"/>
          </a:xfrm>
          <a:prstGeom prst="ellipse">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grpSp>
        <p:nvGrpSpPr>
          <p:cNvPr id="7" name="Group 20"/>
          <p:cNvGrpSpPr/>
          <p:nvPr/>
        </p:nvGrpSpPr>
        <p:grpSpPr>
          <a:xfrm>
            <a:off x="1903150" y="4224378"/>
            <a:ext cx="495860" cy="498938"/>
            <a:chOff x="7971783" y="2080670"/>
            <a:chExt cx="401822" cy="404317"/>
          </a:xfrm>
          <a:solidFill>
            <a:schemeClr val="bg1"/>
          </a:solidFill>
        </p:grpSpPr>
        <p:sp>
          <p:nvSpPr>
            <p:cNvPr id="8" name="Freeform 42"/>
            <p:cNvSpPr>
              <a:spLocks noEditPoints="1"/>
            </p:cNvSpPr>
            <p:nvPr/>
          </p:nvSpPr>
          <p:spPr bwMode="auto">
            <a:xfrm>
              <a:off x="7971783" y="2080670"/>
              <a:ext cx="401822" cy="404317"/>
            </a:xfrm>
            <a:custGeom>
              <a:gdLst>
                <a:gd fmla="*/ 60 w 121" name="T0"/>
                <a:gd fmla="*/ 0 h 121" name="T1"/>
                <a:gd fmla="*/ 0 w 121" name="T2"/>
                <a:gd fmla="*/ 61 h 121" name="T3"/>
                <a:gd fmla="*/ 60 w 121" name="T4"/>
                <a:gd fmla="*/ 121 h 121" name="T5"/>
                <a:gd fmla="*/ 121 w 121" name="T6"/>
                <a:gd fmla="*/ 61 h 121" name="T7"/>
                <a:gd fmla="*/ 60 w 121" name="T8"/>
                <a:gd fmla="*/ 0 h 121" name="T9"/>
                <a:gd fmla="*/ 60 w 121" name="T10"/>
                <a:gd fmla="*/ 111 h 121" name="T11"/>
                <a:gd fmla="*/ 10 w 121" name="T12"/>
                <a:gd fmla="*/ 61 h 121" name="T13"/>
                <a:gd fmla="*/ 60 w 121" name="T14"/>
                <a:gd fmla="*/ 10 h 121" name="T15"/>
                <a:gd fmla="*/ 111 w 121" name="T16"/>
                <a:gd fmla="*/ 61 h 121" name="T17"/>
                <a:gd fmla="*/ 60 w 121" name="T18"/>
                <a:gd fmla="*/ 111 h 1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9" name="Freeform 43"/>
            <p:cNvSpPr/>
            <p:nvPr/>
          </p:nvSpPr>
          <p:spPr bwMode="auto">
            <a:xfrm>
              <a:off x="8079103" y="2178006"/>
              <a:ext cx="139764" cy="199662"/>
            </a:xfrm>
            <a:custGeom>
              <a:gdLst>
                <a:gd fmla="*/ 42 w 42" name="T0"/>
                <a:gd fmla="*/ 60 h 60" name="T1"/>
                <a:gd fmla="*/ 42 w 42" name="T2"/>
                <a:gd fmla="*/ 0 h 60" name="T3"/>
                <a:gd fmla="*/ 0 w 42" name="T4"/>
                <a:gd fmla="*/ 42 h 60" name="T5"/>
                <a:gd fmla="*/ 42 w 42" name="T6"/>
                <a:gd fmla="*/ 60 h 60" name="T7"/>
              </a:gdLst>
              <a:cxnLst>
                <a:cxn ang="0">
                  <a:pos x="T0" y="T1"/>
                </a:cxn>
                <a:cxn ang="0">
                  <a:pos x="T2" y="T3"/>
                </a:cxn>
                <a:cxn ang="0">
                  <a:pos x="T4" y="T5"/>
                </a:cxn>
                <a:cxn ang="0">
                  <a:pos x="T6" y="T7"/>
                </a:cxn>
              </a:cxnLst>
              <a:rect b="b" l="0" r="r" t="0"/>
              <a:pathLst>
                <a:path h="60" w="42">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grpSp>
      <p:grpSp>
        <p:nvGrpSpPr>
          <p:cNvPr id="10" name="Group 23"/>
          <p:cNvGrpSpPr/>
          <p:nvPr/>
        </p:nvGrpSpPr>
        <p:grpSpPr>
          <a:xfrm>
            <a:off x="4582695" y="4282611"/>
            <a:ext cx="480459" cy="418861"/>
            <a:chOff x="7540014" y="4306907"/>
            <a:chExt cx="389342" cy="339426"/>
          </a:xfrm>
          <a:solidFill>
            <a:schemeClr val="bg1"/>
          </a:solidFill>
        </p:grpSpPr>
        <p:sp>
          <p:nvSpPr>
            <p:cNvPr id="11"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12"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13"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14"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15"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16"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17"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18" name="Rectangle 117"/>
            <p:cNvSpPr>
              <a:spLocks noChangeArrowheads="1"/>
            </p:cNvSpPr>
            <p:nvPr/>
          </p:nvSpPr>
          <p:spPr bwMode="auto">
            <a:xfrm>
              <a:off x="7589930" y="4421713"/>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19" name="Rectangle 118"/>
            <p:cNvSpPr>
              <a:spLocks noChangeArrowheads="1"/>
            </p:cNvSpPr>
            <p:nvPr/>
          </p:nvSpPr>
          <p:spPr bwMode="auto">
            <a:xfrm>
              <a:off x="7589930" y="4461645"/>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20" name="Rectangle 119"/>
            <p:cNvSpPr>
              <a:spLocks noChangeArrowheads="1"/>
            </p:cNvSpPr>
            <p:nvPr/>
          </p:nvSpPr>
          <p:spPr bwMode="auto">
            <a:xfrm>
              <a:off x="7589930" y="4506569"/>
              <a:ext cx="109814" cy="149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21" name="Rectangle 120"/>
            <p:cNvSpPr>
              <a:spLocks noChangeArrowheads="1"/>
            </p:cNvSpPr>
            <p:nvPr/>
          </p:nvSpPr>
          <p:spPr bwMode="auto">
            <a:xfrm>
              <a:off x="7589930" y="4548998"/>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grpSp>
      <p:grpSp>
        <p:nvGrpSpPr>
          <p:cNvPr id="22" name="Group 35"/>
          <p:cNvGrpSpPr/>
          <p:nvPr/>
        </p:nvGrpSpPr>
        <p:grpSpPr>
          <a:xfrm>
            <a:off x="9821514" y="4236621"/>
            <a:ext cx="468139" cy="465060"/>
            <a:chOff x="6853673" y="3715407"/>
            <a:chExt cx="379359" cy="376864"/>
          </a:xfrm>
          <a:solidFill>
            <a:schemeClr val="bg1"/>
          </a:solidFill>
        </p:grpSpPr>
        <p:sp>
          <p:nvSpPr>
            <p:cNvPr id="23" name="Freeform 150"/>
            <p:cNvSpPr>
              <a:spLocks noEditPoints="1"/>
            </p:cNvSpPr>
            <p:nvPr/>
          </p:nvSpPr>
          <p:spPr bwMode="auto">
            <a:xfrm>
              <a:off x="6853673" y="3715407"/>
              <a:ext cx="379359" cy="376864"/>
            </a:xfrm>
            <a:custGeom>
              <a:gdLst>
                <a:gd fmla="*/ 57 w 114" name="T0"/>
                <a:gd fmla="*/ 0 h 114" name="T1"/>
                <a:gd fmla="*/ 0 w 114" name="T2"/>
                <a:gd fmla="*/ 57 h 114" name="T3"/>
                <a:gd fmla="*/ 57 w 114" name="T4"/>
                <a:gd fmla="*/ 114 h 114" name="T5"/>
                <a:gd fmla="*/ 114 w 114" name="T6"/>
                <a:gd fmla="*/ 57 h 114" name="T7"/>
                <a:gd fmla="*/ 57 w 114" name="T8"/>
                <a:gd fmla="*/ 0 h 114" name="T9"/>
                <a:gd fmla="*/ 57 w 114" name="T10"/>
                <a:gd fmla="*/ 108 h 114" name="T11"/>
                <a:gd fmla="*/ 6 w 114" name="T12"/>
                <a:gd fmla="*/ 57 h 114" name="T13"/>
                <a:gd fmla="*/ 57 w 114" name="T14"/>
                <a:gd fmla="*/ 6 h 114" name="T15"/>
                <a:gd fmla="*/ 108 w 114" name="T16"/>
                <a:gd fmla="*/ 57 h 114" name="T17"/>
                <a:gd fmla="*/ 57 w 114" name="T18"/>
                <a:gd fmla="*/ 108 h 1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24" name="Rectangle 151"/>
            <p:cNvSpPr>
              <a:spLocks noChangeArrowheads="1"/>
            </p:cNvSpPr>
            <p:nvPr/>
          </p:nvSpPr>
          <p:spPr bwMode="auto">
            <a:xfrm>
              <a:off x="6998429" y="3987447"/>
              <a:ext cx="22463" cy="42429"/>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25" name="Rectangle 152"/>
            <p:cNvSpPr>
              <a:spLocks noChangeArrowheads="1"/>
            </p:cNvSpPr>
            <p:nvPr/>
          </p:nvSpPr>
          <p:spPr bwMode="auto">
            <a:xfrm>
              <a:off x="7033370" y="3987447"/>
              <a:ext cx="19966" cy="42429"/>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26" name="Rectangle 153"/>
            <p:cNvSpPr>
              <a:spLocks noChangeArrowheads="1"/>
            </p:cNvSpPr>
            <p:nvPr/>
          </p:nvSpPr>
          <p:spPr bwMode="auto">
            <a:xfrm>
              <a:off x="7068311" y="3987447"/>
              <a:ext cx="19966" cy="42429"/>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27" name="Freeform 154"/>
            <p:cNvSpPr/>
            <p:nvPr/>
          </p:nvSpPr>
          <p:spPr bwMode="auto">
            <a:xfrm>
              <a:off x="6970976" y="3822725"/>
              <a:ext cx="82362" cy="84857"/>
            </a:xfrm>
            <a:custGeom>
              <a:gdLst>
                <a:gd fmla="*/ 19 w 25" name="T0"/>
                <a:gd fmla="*/ 22 h 25" name="T1"/>
                <a:gd fmla="*/ 22 w 25" name="T2"/>
                <a:gd fmla="*/ 25 h 25" name="T3"/>
                <a:gd fmla="*/ 25 w 25" name="T4"/>
                <a:gd fmla="*/ 22 h 25" name="T5"/>
                <a:gd fmla="*/ 22 w 25" name="T6"/>
                <a:gd fmla="*/ 19 h 25" name="T7"/>
                <a:gd fmla="*/ 21 w 25" name="T8"/>
                <a:gd fmla="*/ 19 h 25" name="T9"/>
                <a:gd fmla="*/ 0 w 25" name="T10"/>
                <a:gd fmla="*/ 0 h 25" name="T11"/>
                <a:gd fmla="*/ 19 w 25" name="T12"/>
                <a:gd fmla="*/ 22 h 25" name="T13"/>
                <a:gd fmla="*/ 19 w 25" name="T14"/>
                <a:gd fmla="*/ 22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28" name="Freeform 155"/>
            <p:cNvSpPr/>
            <p:nvPr/>
          </p:nvSpPr>
          <p:spPr bwMode="auto">
            <a:xfrm>
              <a:off x="6921060" y="3987447"/>
              <a:ext cx="22463" cy="19966"/>
            </a:xfrm>
            <a:custGeom>
              <a:gdLst>
                <a:gd fmla="*/ 0 w 9" name="T0"/>
                <a:gd fmla="*/ 6 h 8" name="T1"/>
                <a:gd fmla="*/ 3 w 9" name="T2"/>
                <a:gd fmla="*/ 8 h 8" name="T3"/>
                <a:gd fmla="*/ 9 w 9" name="T4"/>
                <a:gd fmla="*/ 1 h 8" name="T5"/>
                <a:gd fmla="*/ 7 w 9" name="T6"/>
                <a:gd fmla="*/ 0 h 8" name="T7"/>
                <a:gd fmla="*/ 0 w 9" name="T8"/>
                <a:gd fmla="*/ 6 h 8" name="T9"/>
              </a:gdLst>
              <a:cxnLst>
                <a:cxn ang="0">
                  <a:pos x="T0" y="T1"/>
                </a:cxn>
                <a:cxn ang="0">
                  <a:pos x="T2" y="T3"/>
                </a:cxn>
                <a:cxn ang="0">
                  <a:pos x="T4" y="T5"/>
                </a:cxn>
                <a:cxn ang="0">
                  <a:pos x="T6" y="T7"/>
                </a:cxn>
                <a:cxn ang="0">
                  <a:pos x="T8" y="T9"/>
                </a:cxn>
              </a:cxnLst>
              <a:rect b="b" l="0" r="r" t="0"/>
              <a:pathLst>
                <a:path h="8" w="9">
                  <a:moveTo>
                    <a:pt x="0" y="6"/>
                  </a:moveTo>
                  <a:lnTo>
                    <a:pt x="3" y="8"/>
                  </a:lnTo>
                  <a:lnTo>
                    <a:pt x="9" y="1"/>
                  </a:lnTo>
                  <a:lnTo>
                    <a:pt x="7" y="0"/>
                  </a:lnTo>
                  <a:lnTo>
                    <a:pt x="0" y="6"/>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29" name="Freeform 156"/>
            <p:cNvSpPr/>
            <p:nvPr/>
          </p:nvSpPr>
          <p:spPr bwMode="auto">
            <a:xfrm>
              <a:off x="6901094" y="3942523"/>
              <a:ext cx="27454" cy="14975"/>
            </a:xfrm>
            <a:custGeom>
              <a:gdLst>
                <a:gd fmla="*/ 9 w 11" name="T0"/>
                <a:gd fmla="*/ 0 h 6" name="T1"/>
                <a:gd fmla="*/ 0 w 11" name="T2"/>
                <a:gd fmla="*/ 3 h 6" name="T3"/>
                <a:gd fmla="*/ 1 w 11" name="T4"/>
                <a:gd fmla="*/ 6 h 6" name="T5"/>
                <a:gd fmla="*/ 11 w 11" name="T6"/>
                <a:gd fmla="*/ 3 h 6" name="T7"/>
                <a:gd fmla="*/ 9 w 11" name="T8"/>
                <a:gd fmla="*/ 0 h 6" name="T9"/>
              </a:gdLst>
              <a:cxnLst>
                <a:cxn ang="0">
                  <a:pos x="T0" y="T1"/>
                </a:cxn>
                <a:cxn ang="0">
                  <a:pos x="T2" y="T3"/>
                </a:cxn>
                <a:cxn ang="0">
                  <a:pos x="T4" y="T5"/>
                </a:cxn>
                <a:cxn ang="0">
                  <a:pos x="T6" y="T7"/>
                </a:cxn>
                <a:cxn ang="0">
                  <a:pos x="T8" y="T9"/>
                </a:cxn>
              </a:cxnLst>
              <a:rect b="b" l="0" r="r" t="0"/>
              <a:pathLst>
                <a:path h="6" w="11">
                  <a:moveTo>
                    <a:pt x="9" y="0"/>
                  </a:moveTo>
                  <a:lnTo>
                    <a:pt x="0" y="3"/>
                  </a:lnTo>
                  <a:lnTo>
                    <a:pt x="1" y="6"/>
                  </a:lnTo>
                  <a:lnTo>
                    <a:pt x="11" y="3"/>
                  </a:lnTo>
                  <a:lnTo>
                    <a:pt x="9" y="0"/>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0" name="Freeform 157"/>
            <p:cNvSpPr/>
            <p:nvPr/>
          </p:nvSpPr>
          <p:spPr bwMode="auto">
            <a:xfrm>
              <a:off x="6933538" y="3790281"/>
              <a:ext cx="19966" cy="22463"/>
            </a:xfrm>
            <a:custGeom>
              <a:gdLst>
                <a:gd fmla="*/ 0 w 8" name="T0"/>
                <a:gd fmla="*/ 3 h 9" name="T1"/>
                <a:gd fmla="*/ 7 w 8" name="T2"/>
                <a:gd fmla="*/ 9 h 9" name="T3"/>
                <a:gd fmla="*/ 8 w 8" name="T4"/>
                <a:gd fmla="*/ 7 h 9" name="T5"/>
                <a:gd fmla="*/ 2 w 8" name="T6"/>
                <a:gd fmla="*/ 0 h 9" name="T7"/>
                <a:gd fmla="*/ 0 w 8" name="T8"/>
                <a:gd fmla="*/ 3 h 9" name="T9"/>
              </a:gdLst>
              <a:cxnLst>
                <a:cxn ang="0">
                  <a:pos x="T0" y="T1"/>
                </a:cxn>
                <a:cxn ang="0">
                  <a:pos x="T2" y="T3"/>
                </a:cxn>
                <a:cxn ang="0">
                  <a:pos x="T4" y="T5"/>
                </a:cxn>
                <a:cxn ang="0">
                  <a:pos x="T6" y="T7"/>
                </a:cxn>
                <a:cxn ang="0">
                  <a:pos x="T8" y="T9"/>
                </a:cxn>
              </a:cxnLst>
              <a:rect b="b" l="0" r="r" t="0"/>
              <a:pathLst>
                <a:path h="9" w="8">
                  <a:moveTo>
                    <a:pt x="0" y="3"/>
                  </a:moveTo>
                  <a:lnTo>
                    <a:pt x="7" y="9"/>
                  </a:lnTo>
                  <a:lnTo>
                    <a:pt x="8" y="7"/>
                  </a:lnTo>
                  <a:lnTo>
                    <a:pt x="2" y="0"/>
                  </a:lnTo>
                  <a:lnTo>
                    <a:pt x="0" y="3"/>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1" name="Freeform 158"/>
            <p:cNvSpPr/>
            <p:nvPr/>
          </p:nvSpPr>
          <p:spPr bwMode="auto">
            <a:xfrm>
              <a:off x="6903589" y="3840196"/>
              <a:ext cx="27454" cy="12480"/>
            </a:xfrm>
            <a:custGeom>
              <a:gdLst>
                <a:gd fmla="*/ 11 w 11" name="T0"/>
                <a:gd fmla="*/ 3 h 5" name="T1"/>
                <a:gd fmla="*/ 2 w 11" name="T2"/>
                <a:gd fmla="*/ 0 h 5" name="T3"/>
                <a:gd fmla="*/ 0 w 11" name="T4"/>
                <a:gd fmla="*/ 3 h 5" name="T5"/>
                <a:gd fmla="*/ 10 w 11" name="T6"/>
                <a:gd fmla="*/ 5 h 5" name="T7"/>
                <a:gd fmla="*/ 11 w 11" name="T8"/>
                <a:gd fmla="*/ 3 h 5" name="T9"/>
              </a:gdLst>
              <a:cxnLst>
                <a:cxn ang="0">
                  <a:pos x="T0" y="T1"/>
                </a:cxn>
                <a:cxn ang="0">
                  <a:pos x="T2" y="T3"/>
                </a:cxn>
                <a:cxn ang="0">
                  <a:pos x="T4" y="T5"/>
                </a:cxn>
                <a:cxn ang="0">
                  <a:pos x="T6" y="T7"/>
                </a:cxn>
                <a:cxn ang="0">
                  <a:pos x="T8" y="T9"/>
                </a:cxn>
              </a:cxnLst>
              <a:rect b="b" l="0" r="r" t="0"/>
              <a:pathLst>
                <a:path h="5" w="11">
                  <a:moveTo>
                    <a:pt x="11" y="3"/>
                  </a:moveTo>
                  <a:lnTo>
                    <a:pt x="2" y="0"/>
                  </a:lnTo>
                  <a:lnTo>
                    <a:pt x="0" y="3"/>
                  </a:lnTo>
                  <a:lnTo>
                    <a:pt x="10" y="5"/>
                  </a:lnTo>
                  <a:lnTo>
                    <a:pt x="11" y="3"/>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2" name="Rectangle 159"/>
            <p:cNvSpPr>
              <a:spLocks noChangeArrowheads="1"/>
            </p:cNvSpPr>
            <p:nvPr/>
          </p:nvSpPr>
          <p:spPr bwMode="auto">
            <a:xfrm>
              <a:off x="7040858" y="3750348"/>
              <a:ext cx="7488" cy="2246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33" name="Freeform 160"/>
            <p:cNvSpPr/>
            <p:nvPr/>
          </p:nvSpPr>
          <p:spPr bwMode="auto">
            <a:xfrm>
              <a:off x="6973471" y="3760331"/>
              <a:ext cx="17471" cy="22463"/>
            </a:xfrm>
            <a:custGeom>
              <a:gdLst>
                <a:gd fmla="*/ 7 w 7" name="T0"/>
                <a:gd fmla="*/ 8 h 9" name="T1"/>
                <a:gd fmla="*/ 3 w 7" name="T2"/>
                <a:gd fmla="*/ 0 h 9" name="T3"/>
                <a:gd fmla="*/ 0 w 7" name="T4"/>
                <a:gd fmla="*/ 2 h 9" name="T5"/>
                <a:gd fmla="*/ 4 w 7" name="T6"/>
                <a:gd fmla="*/ 9 h 9" name="T7"/>
                <a:gd fmla="*/ 7 w 7" name="T8"/>
                <a:gd fmla="*/ 8 h 9" name="T9"/>
              </a:gdLst>
              <a:cxnLst>
                <a:cxn ang="0">
                  <a:pos x="T0" y="T1"/>
                </a:cxn>
                <a:cxn ang="0">
                  <a:pos x="T2" y="T3"/>
                </a:cxn>
                <a:cxn ang="0">
                  <a:pos x="T4" y="T5"/>
                </a:cxn>
                <a:cxn ang="0">
                  <a:pos x="T6" y="T7"/>
                </a:cxn>
                <a:cxn ang="0">
                  <a:pos x="T8" y="T9"/>
                </a:cxn>
              </a:cxnLst>
              <a:rect b="b" l="0" r="r" t="0"/>
              <a:pathLst>
                <a:path h="9" w="7">
                  <a:moveTo>
                    <a:pt x="7" y="8"/>
                  </a:moveTo>
                  <a:lnTo>
                    <a:pt x="3" y="0"/>
                  </a:lnTo>
                  <a:lnTo>
                    <a:pt x="0" y="2"/>
                  </a:lnTo>
                  <a:lnTo>
                    <a:pt x="4" y="9"/>
                  </a:lnTo>
                  <a:lnTo>
                    <a:pt x="7" y="8"/>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4" name="Freeform 161"/>
            <p:cNvSpPr/>
            <p:nvPr/>
          </p:nvSpPr>
          <p:spPr bwMode="auto">
            <a:xfrm>
              <a:off x="7088277" y="3760331"/>
              <a:ext cx="12480" cy="27454"/>
            </a:xfrm>
            <a:custGeom>
              <a:gdLst>
                <a:gd fmla="*/ 0 w 5" name="T0"/>
                <a:gd fmla="*/ 9 h 11" name="T1"/>
                <a:gd fmla="*/ 2 w 5" name="T2"/>
                <a:gd fmla="*/ 11 h 11" name="T3"/>
                <a:gd fmla="*/ 5 w 5" name="T4"/>
                <a:gd fmla="*/ 2 h 11" name="T5"/>
                <a:gd fmla="*/ 2 w 5" name="T6"/>
                <a:gd fmla="*/ 0 h 11" name="T7"/>
                <a:gd fmla="*/ 0 w 5" name="T8"/>
                <a:gd fmla="*/ 9 h 11" name="T9"/>
              </a:gdLst>
              <a:cxnLst>
                <a:cxn ang="0">
                  <a:pos x="T0" y="T1"/>
                </a:cxn>
                <a:cxn ang="0">
                  <a:pos x="T2" y="T3"/>
                </a:cxn>
                <a:cxn ang="0">
                  <a:pos x="T4" y="T5"/>
                </a:cxn>
                <a:cxn ang="0">
                  <a:pos x="T6" y="T7"/>
                </a:cxn>
                <a:cxn ang="0">
                  <a:pos x="T8" y="T9"/>
                </a:cxn>
              </a:cxnLst>
              <a:rect b="b" l="0" r="r" t="0"/>
              <a:pathLst>
                <a:path h="11" w="5">
                  <a:moveTo>
                    <a:pt x="0" y="9"/>
                  </a:moveTo>
                  <a:lnTo>
                    <a:pt x="2" y="11"/>
                  </a:lnTo>
                  <a:lnTo>
                    <a:pt x="5" y="2"/>
                  </a:lnTo>
                  <a:lnTo>
                    <a:pt x="2" y="0"/>
                  </a:lnTo>
                  <a:lnTo>
                    <a:pt x="0" y="9"/>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5" name="Freeform 162"/>
            <p:cNvSpPr/>
            <p:nvPr/>
          </p:nvSpPr>
          <p:spPr bwMode="auto">
            <a:xfrm>
              <a:off x="7130706" y="3987447"/>
              <a:ext cx="22463" cy="19966"/>
            </a:xfrm>
            <a:custGeom>
              <a:gdLst>
                <a:gd fmla="*/ 0 w 9" name="T0"/>
                <a:gd fmla="*/ 1 h 8" name="T1"/>
                <a:gd fmla="*/ 8 w 9" name="T2"/>
                <a:gd fmla="*/ 8 h 8" name="T3"/>
                <a:gd fmla="*/ 9 w 9" name="T4"/>
                <a:gd fmla="*/ 6 h 8" name="T5"/>
                <a:gd fmla="*/ 3 w 9" name="T6"/>
                <a:gd fmla="*/ 0 h 8" name="T7"/>
                <a:gd fmla="*/ 0 w 9" name="T8"/>
                <a:gd fmla="*/ 1 h 8" name="T9"/>
              </a:gdLst>
              <a:cxnLst>
                <a:cxn ang="0">
                  <a:pos x="T0" y="T1"/>
                </a:cxn>
                <a:cxn ang="0">
                  <a:pos x="T2" y="T3"/>
                </a:cxn>
                <a:cxn ang="0">
                  <a:pos x="T4" y="T5"/>
                </a:cxn>
                <a:cxn ang="0">
                  <a:pos x="T6" y="T7"/>
                </a:cxn>
                <a:cxn ang="0">
                  <a:pos x="T8" y="T9"/>
                </a:cxn>
              </a:cxnLst>
              <a:rect b="b" l="0" r="r" t="0"/>
              <a:pathLst>
                <a:path h="8" w="9">
                  <a:moveTo>
                    <a:pt x="0" y="1"/>
                  </a:moveTo>
                  <a:lnTo>
                    <a:pt x="8" y="8"/>
                  </a:lnTo>
                  <a:lnTo>
                    <a:pt x="9" y="6"/>
                  </a:lnTo>
                  <a:lnTo>
                    <a:pt x="3" y="0"/>
                  </a:lnTo>
                  <a:lnTo>
                    <a:pt x="0" y="1"/>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6" name="Freeform 163"/>
            <p:cNvSpPr/>
            <p:nvPr/>
          </p:nvSpPr>
          <p:spPr bwMode="auto">
            <a:xfrm>
              <a:off x="7158159" y="3942523"/>
              <a:ext cx="24958" cy="14975"/>
            </a:xfrm>
            <a:custGeom>
              <a:gdLst>
                <a:gd fmla="*/ 0 w 10" name="T0"/>
                <a:gd fmla="*/ 3 h 6" name="T1"/>
                <a:gd fmla="*/ 9 w 10" name="T2"/>
                <a:gd fmla="*/ 6 h 6" name="T3"/>
                <a:gd fmla="*/ 10 w 10" name="T4"/>
                <a:gd fmla="*/ 3 h 6" name="T5"/>
                <a:gd fmla="*/ 1 w 10" name="T6"/>
                <a:gd fmla="*/ 0 h 6" name="T7"/>
                <a:gd fmla="*/ 0 w 10" name="T8"/>
                <a:gd fmla="*/ 3 h 6" name="T9"/>
              </a:gdLst>
              <a:cxnLst>
                <a:cxn ang="0">
                  <a:pos x="T0" y="T1"/>
                </a:cxn>
                <a:cxn ang="0">
                  <a:pos x="T2" y="T3"/>
                </a:cxn>
                <a:cxn ang="0">
                  <a:pos x="T4" y="T5"/>
                </a:cxn>
                <a:cxn ang="0">
                  <a:pos x="T6" y="T7"/>
                </a:cxn>
                <a:cxn ang="0">
                  <a:pos x="T8" y="T9"/>
                </a:cxn>
              </a:cxnLst>
              <a:rect b="b" l="0" r="r" t="0"/>
              <a:pathLst>
                <a:path h="6" w="10">
                  <a:moveTo>
                    <a:pt x="0" y="3"/>
                  </a:moveTo>
                  <a:lnTo>
                    <a:pt x="9" y="6"/>
                  </a:lnTo>
                  <a:lnTo>
                    <a:pt x="10" y="3"/>
                  </a:lnTo>
                  <a:lnTo>
                    <a:pt x="1" y="0"/>
                  </a:lnTo>
                  <a:lnTo>
                    <a:pt x="0" y="3"/>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7" name="Freeform 164"/>
            <p:cNvSpPr/>
            <p:nvPr/>
          </p:nvSpPr>
          <p:spPr bwMode="auto">
            <a:xfrm>
              <a:off x="7128209" y="3790281"/>
              <a:ext cx="22463" cy="22463"/>
            </a:xfrm>
            <a:custGeom>
              <a:gdLst>
                <a:gd fmla="*/ 9 w 9" name="T0"/>
                <a:gd fmla="*/ 3 h 9" name="T1"/>
                <a:gd fmla="*/ 8 w 9" name="T2"/>
                <a:gd fmla="*/ 0 h 9" name="T3"/>
                <a:gd fmla="*/ 0 w 9" name="T4"/>
                <a:gd fmla="*/ 7 h 9" name="T5"/>
                <a:gd fmla="*/ 2 w 9" name="T6"/>
                <a:gd fmla="*/ 9 h 9" name="T7"/>
                <a:gd fmla="*/ 9 w 9" name="T8"/>
                <a:gd fmla="*/ 3 h 9" name="T9"/>
              </a:gdLst>
              <a:cxnLst>
                <a:cxn ang="0">
                  <a:pos x="T0" y="T1"/>
                </a:cxn>
                <a:cxn ang="0">
                  <a:pos x="T2" y="T3"/>
                </a:cxn>
                <a:cxn ang="0">
                  <a:pos x="T4" y="T5"/>
                </a:cxn>
                <a:cxn ang="0">
                  <a:pos x="T6" y="T7"/>
                </a:cxn>
                <a:cxn ang="0">
                  <a:pos x="T8" y="T9"/>
                </a:cxn>
              </a:cxnLst>
              <a:rect b="b" l="0" r="r" t="0"/>
              <a:pathLst>
                <a:path h="9" w="9">
                  <a:moveTo>
                    <a:pt x="9" y="3"/>
                  </a:moveTo>
                  <a:lnTo>
                    <a:pt x="8" y="0"/>
                  </a:lnTo>
                  <a:lnTo>
                    <a:pt x="0" y="7"/>
                  </a:lnTo>
                  <a:lnTo>
                    <a:pt x="2" y="9"/>
                  </a:lnTo>
                  <a:lnTo>
                    <a:pt x="9" y="3"/>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8" name="Freeform 165"/>
            <p:cNvSpPr/>
            <p:nvPr/>
          </p:nvSpPr>
          <p:spPr bwMode="auto">
            <a:xfrm>
              <a:off x="7153167" y="3840196"/>
              <a:ext cx="27454" cy="12480"/>
            </a:xfrm>
            <a:custGeom>
              <a:gdLst>
                <a:gd fmla="*/ 10 w 11" name="T0"/>
                <a:gd fmla="*/ 0 h 5" name="T1"/>
                <a:gd fmla="*/ 0 w 11" name="T2"/>
                <a:gd fmla="*/ 3 h 5" name="T3"/>
                <a:gd fmla="*/ 2 w 11" name="T4"/>
                <a:gd fmla="*/ 5 h 5" name="T5"/>
                <a:gd fmla="*/ 11 w 11" name="T6"/>
                <a:gd fmla="*/ 3 h 5" name="T7"/>
                <a:gd fmla="*/ 10 w 11" name="T8"/>
                <a:gd fmla="*/ 0 h 5" name="T9"/>
              </a:gdLst>
              <a:cxnLst>
                <a:cxn ang="0">
                  <a:pos x="T0" y="T1"/>
                </a:cxn>
                <a:cxn ang="0">
                  <a:pos x="T2" y="T3"/>
                </a:cxn>
                <a:cxn ang="0">
                  <a:pos x="T4" y="T5"/>
                </a:cxn>
                <a:cxn ang="0">
                  <a:pos x="T6" y="T7"/>
                </a:cxn>
                <a:cxn ang="0">
                  <a:pos x="T8" y="T9"/>
                </a:cxn>
              </a:cxnLst>
              <a:rect b="b" l="0" r="r" t="0"/>
              <a:pathLst>
                <a:path h="5" w="11">
                  <a:moveTo>
                    <a:pt x="10" y="0"/>
                  </a:moveTo>
                  <a:lnTo>
                    <a:pt x="0" y="3"/>
                  </a:lnTo>
                  <a:lnTo>
                    <a:pt x="2" y="5"/>
                  </a:lnTo>
                  <a:lnTo>
                    <a:pt x="11" y="3"/>
                  </a:lnTo>
                  <a:lnTo>
                    <a:pt x="10" y="0"/>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9" name="Rectangle 166"/>
            <p:cNvSpPr>
              <a:spLocks noChangeArrowheads="1"/>
            </p:cNvSpPr>
            <p:nvPr/>
          </p:nvSpPr>
          <p:spPr bwMode="auto">
            <a:xfrm>
              <a:off x="6893606" y="3890112"/>
              <a:ext cx="24958" cy="7488"/>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40" name="Rectangle 167"/>
            <p:cNvSpPr>
              <a:spLocks noChangeArrowheads="1"/>
            </p:cNvSpPr>
            <p:nvPr/>
          </p:nvSpPr>
          <p:spPr bwMode="auto">
            <a:xfrm>
              <a:off x="7170638" y="3892607"/>
              <a:ext cx="27454" cy="7488"/>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grpSp>
      <p:grpSp>
        <p:nvGrpSpPr>
          <p:cNvPr id="41" name="Group 54"/>
          <p:cNvGrpSpPr/>
          <p:nvPr/>
        </p:nvGrpSpPr>
        <p:grpSpPr>
          <a:xfrm>
            <a:off x="7242807" y="4284944"/>
            <a:ext cx="369583" cy="480459"/>
            <a:chOff x="6421904" y="4798576"/>
            <a:chExt cx="299494" cy="389342"/>
          </a:xfrm>
          <a:solidFill>
            <a:schemeClr val="bg1"/>
          </a:solidFill>
        </p:grpSpPr>
        <p:sp>
          <p:nvSpPr>
            <p:cNvPr id="42" name="Freeform 170"/>
            <p:cNvSpPr/>
            <p:nvPr/>
          </p:nvSpPr>
          <p:spPr bwMode="auto">
            <a:xfrm>
              <a:off x="6421904" y="4910886"/>
              <a:ext cx="299494" cy="277032"/>
            </a:xfrm>
            <a:custGeom>
              <a:gdLst>
                <a:gd fmla="*/ 45 w 90" name="T0"/>
                <a:gd fmla="*/ 83 h 83" name="T1"/>
                <a:gd fmla="*/ 90 w 90" name="T2"/>
                <a:gd fmla="*/ 0 h 83" name="T3"/>
                <a:gd fmla="*/ 0 w 90" name="T4"/>
                <a:gd fmla="*/ 0 h 83" name="T5"/>
                <a:gd fmla="*/ 45 w 90" name="T6"/>
                <a:gd fmla="*/ 83 h 83" name="T7"/>
              </a:gdLst>
              <a:cxnLst>
                <a:cxn ang="0">
                  <a:pos x="T0" y="T1"/>
                </a:cxn>
                <a:cxn ang="0">
                  <a:pos x="T2" y="T3"/>
                </a:cxn>
                <a:cxn ang="0">
                  <a:pos x="T4" y="T5"/>
                </a:cxn>
                <a:cxn ang="0">
                  <a:pos x="T6" y="T7"/>
                </a:cxn>
              </a:cxnLst>
              <a:rect b="b" l="0" r="r" t="0"/>
              <a:pathLst>
                <a:path h="83" w="90">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sp>
          <p:nvSpPr>
            <p:cNvPr id="43" name="Freeform 171"/>
            <p:cNvSpPr/>
            <p:nvPr/>
          </p:nvSpPr>
          <p:spPr bwMode="auto">
            <a:xfrm>
              <a:off x="6421904" y="4798576"/>
              <a:ext cx="299494" cy="94840"/>
            </a:xfrm>
            <a:custGeom>
              <a:gdLst>
                <a:gd fmla="*/ 84 w 90" name="T0"/>
                <a:gd fmla="*/ 0 h 29" name="T1"/>
                <a:gd fmla="*/ 68 w 90" name="T2"/>
                <a:gd fmla="*/ 16 h 29" name="T3"/>
                <a:gd fmla="*/ 52 w 90" name="T4"/>
                <a:gd fmla="*/ 0 h 29" name="T5"/>
                <a:gd fmla="*/ 39 w 90" name="T6"/>
                <a:gd fmla="*/ 0 h 29" name="T7"/>
                <a:gd fmla="*/ 23 w 90" name="T8"/>
                <a:gd fmla="*/ 16 h 29" name="T9"/>
                <a:gd fmla="*/ 7 w 90" name="T10"/>
                <a:gd fmla="*/ 0 h 29" name="T11"/>
                <a:gd fmla="*/ 0 w 90" name="T12"/>
                <a:gd fmla="*/ 0 h 29" name="T13"/>
                <a:gd fmla="*/ 0 w 90" name="T14"/>
                <a:gd fmla="*/ 29 h 29" name="T15"/>
                <a:gd fmla="*/ 90 w 90" name="T16"/>
                <a:gd fmla="*/ 29 h 29" name="T17"/>
                <a:gd fmla="*/ 90 w 90" name="T18"/>
                <a:gd fmla="*/ 0 h 29" name="T19"/>
                <a:gd fmla="*/ 84 w 90" name="T20"/>
                <a:gd fmla="*/ 0 h 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w="9525">
                  <a:solidFill>
                    <a:srgbClr val="000000"/>
                  </a:solidFill>
                  <a:round/>
                </a14:hiddenLine>
              </a:ext>
            </a:extLst>
          </p:spPr>
          <p:txBody>
            <a:bodyPr/>
            <a:lstStyle/>
            <a:p>
              <a:pPr>
                <a:defRPr/>
              </a:pPr>
              <a:endParaRPr lang="en-US" sz="1400">
                <a:solidFill>
                  <a:schemeClr val="bg1">
                    <a:lumMod val="95000"/>
                  </a:schemeClr>
                </a:solidFill>
              </a:endParaRPr>
            </a:p>
          </p:txBody>
        </p:sp>
      </p:grpSp>
      <p:sp>
        <p:nvSpPr>
          <p:cNvPr id="44" name="矩形 43"/>
          <p:cNvSpPr/>
          <p:nvPr/>
        </p:nvSpPr>
        <p:spPr>
          <a:xfrm>
            <a:off x="4459962" y="1886068"/>
            <a:ext cx="1300462" cy="426712"/>
          </a:xfrm>
          <a:prstGeom prst="rect">
            <a:avLst/>
          </a:prstGeom>
        </p:spPr>
        <p:txBody>
          <a:bodyPr bIns="45716" lIns="91431" rIns="91431" tIns="45716" wrap="none">
            <a:spAutoFit/>
          </a:bodyPr>
          <a:lstStyle/>
          <a:p>
            <a:pPr algn="r"/>
            <a:r>
              <a:rPr altLang="en-US" b="1" lang="zh-CN" sz="2200">
                <a:latin charset="-122" panose="02010509060101010101" pitchFamily="49" typeface="隶书"/>
                <a:ea charset="-122" panose="02010509060101010101" pitchFamily="49" typeface="隶书"/>
              </a:rPr>
              <a:t>添加标题</a:t>
            </a:r>
          </a:p>
        </p:txBody>
      </p:sp>
      <p:sp>
        <p:nvSpPr>
          <p:cNvPr id="45" name="矩形 44"/>
          <p:cNvSpPr>
            <a:spLocks noChangeArrowheads="1"/>
          </p:cNvSpPr>
          <p:nvPr/>
        </p:nvSpPr>
        <p:spPr bwMode="auto">
          <a:xfrm>
            <a:off x="1564329" y="2338628"/>
            <a:ext cx="4196095"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z="1400">
                <a:latin charset="-122" panose="02010509060101010101" pitchFamily="49" typeface="隶书"/>
                <a:ea charset="-122" panose="02010509060101010101" pitchFamily="49" typeface="隶书"/>
                <a:sym charset="-122" panose="020b0503020204020204" pitchFamily="34" typeface="微软雅黑"/>
              </a:rPr>
              <a:t>在此录入上述图表的综合描述说明，在此录入上述图表的综合描述说明，在此录入上述图表的综合描述说明，在此录入上述图表的综合描述说明，在此录入上述图表的综合描述说明</a:t>
            </a:r>
          </a:p>
        </p:txBody>
      </p:sp>
      <p:sp>
        <p:nvSpPr>
          <p:cNvPr id="46" name="矩形 45"/>
          <p:cNvSpPr/>
          <p:nvPr/>
        </p:nvSpPr>
        <p:spPr>
          <a:xfrm>
            <a:off x="1323342" y="4947860"/>
            <a:ext cx="1551767" cy="457192"/>
          </a:xfrm>
          <a:prstGeom prst="rect">
            <a:avLst/>
          </a:prstGeom>
        </p:spPr>
        <p:txBody>
          <a:bodyPr bIns="45716" lIns="91431" rIns="91431" tIns="45716" wrap="square">
            <a:spAutoFit/>
          </a:bodyPr>
          <a:lstStyle/>
          <a:p>
            <a:pPr algn="ctr"/>
            <a:r>
              <a:rPr altLang="en-US" b="1" lang="zh-CN" sz="2400">
                <a:latin charset="-122" panose="02010509060101010101" pitchFamily="49" typeface="隶书"/>
                <a:ea charset="-122" panose="02010509060101010101" pitchFamily="49" typeface="隶书"/>
              </a:rPr>
              <a:t>添加标题</a:t>
            </a:r>
          </a:p>
        </p:txBody>
      </p:sp>
      <p:sp>
        <p:nvSpPr>
          <p:cNvPr id="47" name="矩形 47"/>
          <p:cNvSpPr>
            <a:spLocks noChangeArrowheads="1"/>
          </p:cNvSpPr>
          <p:nvPr/>
        </p:nvSpPr>
        <p:spPr bwMode="auto">
          <a:xfrm>
            <a:off x="956979" y="5311039"/>
            <a:ext cx="2400605" cy="731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1218565">
              <a:spcBef>
                <a:spcPts val="1000"/>
              </a:spcBef>
              <a:buNone/>
              <a:defRPr/>
            </a:pPr>
            <a:r>
              <a:rPr altLang="en-US" lang="zh-CN" sz="14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单击此处添加段落文本单击此处添加段落文本单击此处添加段落文本</a:t>
            </a:r>
          </a:p>
        </p:txBody>
      </p:sp>
      <p:sp>
        <p:nvSpPr>
          <p:cNvPr id="48" name="矩形 47"/>
          <p:cNvSpPr/>
          <p:nvPr/>
        </p:nvSpPr>
        <p:spPr>
          <a:xfrm>
            <a:off x="3962786" y="4947860"/>
            <a:ext cx="1551767" cy="457192"/>
          </a:xfrm>
          <a:prstGeom prst="rect">
            <a:avLst/>
          </a:prstGeom>
        </p:spPr>
        <p:txBody>
          <a:bodyPr bIns="45716" lIns="91431" rIns="91431" tIns="45716" wrap="square">
            <a:spAutoFit/>
          </a:bodyPr>
          <a:lstStyle/>
          <a:p>
            <a:pPr algn="ctr"/>
            <a:r>
              <a:rPr altLang="en-US" b="1" lang="zh-CN" sz="2400">
                <a:latin charset="-122" panose="02010509060101010101" pitchFamily="49" typeface="隶书"/>
                <a:ea charset="-122" panose="02010509060101010101" pitchFamily="49" typeface="隶书"/>
              </a:rPr>
              <a:t>添加标题</a:t>
            </a:r>
          </a:p>
        </p:txBody>
      </p:sp>
      <p:sp>
        <p:nvSpPr>
          <p:cNvPr id="49" name="矩形 47"/>
          <p:cNvSpPr>
            <a:spLocks noChangeArrowheads="1"/>
          </p:cNvSpPr>
          <p:nvPr/>
        </p:nvSpPr>
        <p:spPr bwMode="auto">
          <a:xfrm>
            <a:off x="3538367" y="5382757"/>
            <a:ext cx="2400605" cy="731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1218565">
              <a:spcBef>
                <a:spcPts val="1000"/>
              </a:spcBef>
              <a:buNone/>
              <a:defRPr/>
            </a:pPr>
            <a:r>
              <a:rPr altLang="en-US" lang="zh-CN" sz="14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单击此处添加段落文本单击此处添加段落文本单击此处添加段落文本</a:t>
            </a:r>
          </a:p>
        </p:txBody>
      </p:sp>
      <p:sp>
        <p:nvSpPr>
          <p:cNvPr id="50" name="矩形 49"/>
          <p:cNvSpPr/>
          <p:nvPr/>
        </p:nvSpPr>
        <p:spPr>
          <a:xfrm>
            <a:off x="9241674" y="4947860"/>
            <a:ext cx="1551767" cy="457192"/>
          </a:xfrm>
          <a:prstGeom prst="rect">
            <a:avLst/>
          </a:prstGeom>
        </p:spPr>
        <p:txBody>
          <a:bodyPr bIns="45716" lIns="91431" rIns="91431" tIns="45716" wrap="square">
            <a:spAutoFit/>
          </a:bodyPr>
          <a:lstStyle/>
          <a:p>
            <a:pPr algn="ctr"/>
            <a:r>
              <a:rPr altLang="en-US" b="1" lang="zh-CN" sz="2400">
                <a:latin charset="-122" panose="02010509060101010101" pitchFamily="49" typeface="隶书"/>
                <a:ea charset="-122" panose="02010509060101010101" pitchFamily="49" typeface="隶书"/>
              </a:rPr>
              <a:t>添加标题</a:t>
            </a:r>
          </a:p>
        </p:txBody>
      </p:sp>
      <p:sp>
        <p:nvSpPr>
          <p:cNvPr id="51" name="矩形 47"/>
          <p:cNvSpPr>
            <a:spLocks noChangeArrowheads="1"/>
          </p:cNvSpPr>
          <p:nvPr/>
        </p:nvSpPr>
        <p:spPr bwMode="auto">
          <a:xfrm>
            <a:off x="8949514" y="5382757"/>
            <a:ext cx="2345182" cy="731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1218565">
              <a:spcBef>
                <a:spcPts val="1000"/>
              </a:spcBef>
              <a:buNone/>
              <a:defRPr/>
            </a:pPr>
            <a:r>
              <a:rPr altLang="en-US" lang="zh-CN" sz="14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单击此处添加段落文本单击此处添加段落文本单击此处添加段落文本</a:t>
            </a:r>
          </a:p>
        </p:txBody>
      </p:sp>
      <p:sp>
        <p:nvSpPr>
          <p:cNvPr id="52" name="矩形 51"/>
          <p:cNvSpPr/>
          <p:nvPr/>
        </p:nvSpPr>
        <p:spPr>
          <a:xfrm>
            <a:off x="6602230" y="4947860"/>
            <a:ext cx="1551767" cy="457192"/>
          </a:xfrm>
          <a:prstGeom prst="rect">
            <a:avLst/>
          </a:prstGeom>
        </p:spPr>
        <p:txBody>
          <a:bodyPr bIns="45716" lIns="91431" rIns="91431" tIns="45716" wrap="square">
            <a:spAutoFit/>
          </a:bodyPr>
          <a:lstStyle/>
          <a:p>
            <a:pPr algn="ctr"/>
            <a:r>
              <a:rPr altLang="en-US" b="1" lang="zh-CN" sz="2400">
                <a:latin charset="-122" panose="02010509060101010101" pitchFamily="49" typeface="隶书"/>
                <a:ea charset="-122" panose="02010509060101010101" pitchFamily="49" typeface="隶书"/>
              </a:rPr>
              <a:t>添加标题</a:t>
            </a:r>
          </a:p>
        </p:txBody>
      </p:sp>
      <p:sp>
        <p:nvSpPr>
          <p:cNvPr id="53" name="矩形 47"/>
          <p:cNvSpPr>
            <a:spLocks noChangeArrowheads="1"/>
          </p:cNvSpPr>
          <p:nvPr/>
        </p:nvSpPr>
        <p:spPr bwMode="auto">
          <a:xfrm>
            <a:off x="6310070" y="5382757"/>
            <a:ext cx="2345182" cy="731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1218565">
              <a:spcBef>
                <a:spcPts val="1000"/>
              </a:spcBef>
              <a:buNone/>
              <a:defRPr/>
            </a:pPr>
            <a:r>
              <a:rPr altLang="en-US" lang="zh-CN" sz="14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单击此处添加段落文本单击此处添加段落文本单击此处添加段落文本</a:t>
            </a:r>
          </a:p>
        </p:txBody>
      </p:sp>
      <p:pic>
        <p:nvPicPr>
          <p:cNvPr id="54" name="图片 53"/>
          <p:cNvPicPr>
            <a:picLocks noChangeAspect="1"/>
          </p:cNvPicPr>
          <p:nvPr/>
        </p:nvPicPr>
        <p:blipFill>
          <a:blip r:embed="rId3"/>
          <a:stretch>
            <a:fillRect/>
          </a:stretch>
        </p:blipFill>
        <p:spPr>
          <a:xfrm>
            <a:off x="6132513" y="1531433"/>
            <a:ext cx="3241141" cy="2309313"/>
          </a:xfrm>
          <a:prstGeom prst="rect">
            <a:avLst/>
          </a:prstGeom>
        </p:spPr>
      </p:pic>
      <p:pic>
        <p:nvPicPr>
          <p:cNvPr id="55" name="图片 54"/>
          <p:cNvPicPr>
            <a:picLocks noChangeAspect="1"/>
          </p:cNvPicPr>
          <p:nvPr/>
        </p:nvPicPr>
        <p:blipFill>
          <a:blip r:embed="rId4"/>
          <a:stretch>
            <a:fillRect/>
          </a:stretch>
        </p:blipFill>
        <p:spPr>
          <a:xfrm>
            <a:off x="9410168" y="1518084"/>
            <a:ext cx="2317376" cy="2317376"/>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par>
                                <p:cTn fill="hold" grpId="0" id="8" nodeType="withEffect" presetClass="entr" presetID="22" presetSubtype="2">
                                  <p:stCondLst>
                                    <p:cond delay="250"/>
                                  </p:stCondLst>
                                  <p:childTnLst>
                                    <p:set>
                                      <p:cBhvr>
                                        <p:cTn dur="1" fill="hold" id="9">
                                          <p:stCondLst>
                                            <p:cond delay="0"/>
                                          </p:stCondLst>
                                        </p:cTn>
                                        <p:tgtEl>
                                          <p:spTgt spid="44"/>
                                        </p:tgtEl>
                                        <p:attrNameLst>
                                          <p:attrName>style.visibility</p:attrName>
                                        </p:attrNameLst>
                                      </p:cBhvr>
                                      <p:to>
                                        <p:strVal val="visible"/>
                                      </p:to>
                                    </p:set>
                                    <p:animEffect filter="wipe(right)" transition="in">
                                      <p:cBhvr>
                                        <p:cTn dur="500" id="10"/>
                                        <p:tgtEl>
                                          <p:spTgt spid="44"/>
                                        </p:tgtEl>
                                      </p:cBhvr>
                                    </p:animEffect>
                                  </p:childTnLst>
                                </p:cTn>
                              </p:par>
                              <p:par>
                                <p:cTn fill="hold" grpId="0" id="11" nodeType="withEffect" presetClass="entr" presetID="22" presetSubtype="2">
                                  <p:stCondLst>
                                    <p:cond delay="250"/>
                                  </p:stCondLst>
                                  <p:childTnLst>
                                    <p:set>
                                      <p:cBhvr>
                                        <p:cTn dur="1" fill="hold" id="12">
                                          <p:stCondLst>
                                            <p:cond delay="0"/>
                                          </p:stCondLst>
                                        </p:cTn>
                                        <p:tgtEl>
                                          <p:spTgt spid="45"/>
                                        </p:tgtEl>
                                        <p:attrNameLst>
                                          <p:attrName>style.visibility</p:attrName>
                                        </p:attrNameLst>
                                      </p:cBhvr>
                                      <p:to>
                                        <p:strVal val="visible"/>
                                      </p:to>
                                    </p:set>
                                    <p:animEffect filter="wipe(right)" transition="in">
                                      <p:cBhvr>
                                        <p:cTn dur="500" id="13"/>
                                        <p:tgtEl>
                                          <p:spTgt spid="45"/>
                                        </p:tgtEl>
                                      </p:cBhvr>
                                    </p:animEffect>
                                  </p:childTnLst>
                                </p:cTn>
                              </p:par>
                            </p:childTnLst>
                          </p:cTn>
                        </p:par>
                        <p:par>
                          <p:cTn fill="hold" id="14" nodeType="afterGroup">
                            <p:stCondLst>
                              <p:cond delay="750"/>
                            </p:stCondLst>
                            <p:childTnLst>
                              <p:par>
                                <p:cTn fill="hold" id="15" nodeType="afterEffect" presetClass="entr" presetID="22" presetSubtype="4">
                                  <p:stCondLst>
                                    <p:cond delay="0"/>
                                  </p:stCondLst>
                                  <p:childTnLst>
                                    <p:set>
                                      <p:cBhvr>
                                        <p:cTn dur="1" fill="hold" id="16">
                                          <p:stCondLst>
                                            <p:cond delay="0"/>
                                          </p:stCondLst>
                                        </p:cTn>
                                        <p:tgtEl>
                                          <p:spTgt spid="54"/>
                                        </p:tgtEl>
                                        <p:attrNameLst>
                                          <p:attrName>style.visibility</p:attrName>
                                        </p:attrNameLst>
                                      </p:cBhvr>
                                      <p:to>
                                        <p:strVal val="visible"/>
                                      </p:to>
                                    </p:set>
                                    <p:animEffect filter="wipe(down)" transition="in">
                                      <p:cBhvr>
                                        <p:cTn dur="500" id="17"/>
                                        <p:tgtEl>
                                          <p:spTgt spid="54"/>
                                        </p:tgtEl>
                                      </p:cBhvr>
                                    </p:animEffect>
                                  </p:childTnLst>
                                </p:cTn>
                              </p:par>
                            </p:childTnLst>
                          </p:cTn>
                        </p:par>
                        <p:par>
                          <p:cTn fill="hold" id="18" nodeType="afterGroup">
                            <p:stCondLst>
                              <p:cond delay="1250"/>
                            </p:stCondLst>
                            <p:childTnLst>
                              <p:par>
                                <p:cTn fill="hold" id="19" nodeType="afterEffect" presetClass="entr" presetID="22" presetSubtype="4">
                                  <p:stCondLst>
                                    <p:cond delay="0"/>
                                  </p:stCondLst>
                                  <p:childTnLst>
                                    <p:set>
                                      <p:cBhvr>
                                        <p:cTn dur="1" fill="hold" id="20">
                                          <p:stCondLst>
                                            <p:cond delay="0"/>
                                          </p:stCondLst>
                                        </p:cTn>
                                        <p:tgtEl>
                                          <p:spTgt spid="55"/>
                                        </p:tgtEl>
                                        <p:attrNameLst>
                                          <p:attrName>style.visibility</p:attrName>
                                        </p:attrNameLst>
                                      </p:cBhvr>
                                      <p:to>
                                        <p:strVal val="visible"/>
                                      </p:to>
                                    </p:set>
                                    <p:animEffect filter="wipe(down)" transition="in">
                                      <p:cBhvr>
                                        <p:cTn dur="500" id="21"/>
                                        <p:tgtEl>
                                          <p:spTgt spid="55"/>
                                        </p:tgtEl>
                                      </p:cBhvr>
                                    </p:animEffect>
                                  </p:childTnLst>
                                </p:cTn>
                              </p:par>
                            </p:childTnLst>
                          </p:cTn>
                        </p:par>
                        <p:par>
                          <p:cTn fill="hold" id="22" nodeType="afterGroup">
                            <p:stCondLst>
                              <p:cond delay="1750"/>
                            </p:stCondLst>
                            <p:childTnLst>
                              <p:par>
                                <p:cTn fill="hold" grpId="0" id="23" nodeType="afterEffect" presetClass="entr" presetID="21" presetSubtype="1">
                                  <p:stCondLst>
                                    <p:cond delay="0"/>
                                  </p:stCondLst>
                                  <p:childTnLst>
                                    <p:set>
                                      <p:cBhvr>
                                        <p:cTn dur="1" fill="hold" id="24">
                                          <p:stCondLst>
                                            <p:cond delay="0"/>
                                          </p:stCondLst>
                                        </p:cTn>
                                        <p:tgtEl>
                                          <p:spTgt spid="3"/>
                                        </p:tgtEl>
                                        <p:attrNameLst>
                                          <p:attrName>style.visibility</p:attrName>
                                        </p:attrNameLst>
                                      </p:cBhvr>
                                      <p:to>
                                        <p:strVal val="visible"/>
                                      </p:to>
                                    </p:set>
                                    <p:animEffect filter="wheel(1)" transition="in">
                                      <p:cBhvr>
                                        <p:cTn dur="400" id="25"/>
                                        <p:tgtEl>
                                          <p:spTgt spid="3"/>
                                        </p:tgtEl>
                                      </p:cBhvr>
                                    </p:animEffect>
                                  </p:childTnLst>
                                </p:cTn>
                              </p:par>
                            </p:childTnLst>
                          </p:cTn>
                        </p:par>
                        <p:par>
                          <p:cTn fill="hold" id="26" nodeType="afterGroup">
                            <p:stCondLst>
                              <p:cond delay="2150"/>
                            </p:stCondLst>
                            <p:childTnLst>
                              <p:par>
                                <p:cTn fill="hold" grpId="0" id="27" nodeType="afterEffect" presetClass="entr" presetID="21" presetSubtype="1">
                                  <p:stCondLst>
                                    <p:cond delay="0"/>
                                  </p:stCondLst>
                                  <p:childTnLst>
                                    <p:set>
                                      <p:cBhvr>
                                        <p:cTn dur="1" fill="hold" id="28">
                                          <p:stCondLst>
                                            <p:cond delay="0"/>
                                          </p:stCondLst>
                                        </p:cTn>
                                        <p:tgtEl>
                                          <p:spTgt spid="4"/>
                                        </p:tgtEl>
                                        <p:attrNameLst>
                                          <p:attrName>style.visibility</p:attrName>
                                        </p:attrNameLst>
                                      </p:cBhvr>
                                      <p:to>
                                        <p:strVal val="visible"/>
                                      </p:to>
                                    </p:set>
                                    <p:animEffect filter="wheel(1)" transition="in">
                                      <p:cBhvr>
                                        <p:cTn dur="400" id="29"/>
                                        <p:tgtEl>
                                          <p:spTgt spid="4"/>
                                        </p:tgtEl>
                                      </p:cBhvr>
                                    </p:animEffect>
                                  </p:childTnLst>
                                </p:cTn>
                              </p:par>
                            </p:childTnLst>
                          </p:cTn>
                        </p:par>
                        <p:par>
                          <p:cTn fill="hold" id="30" nodeType="afterGroup">
                            <p:stCondLst>
                              <p:cond delay="2550"/>
                            </p:stCondLst>
                            <p:childTnLst>
                              <p:par>
                                <p:cTn fill="hold" grpId="0" id="31" nodeType="afterEffect" presetClass="entr" presetID="21" presetSubtype="1">
                                  <p:stCondLst>
                                    <p:cond delay="0"/>
                                  </p:stCondLst>
                                  <p:childTnLst>
                                    <p:set>
                                      <p:cBhvr>
                                        <p:cTn dur="1" fill="hold" id="32">
                                          <p:stCondLst>
                                            <p:cond delay="0"/>
                                          </p:stCondLst>
                                        </p:cTn>
                                        <p:tgtEl>
                                          <p:spTgt spid="5"/>
                                        </p:tgtEl>
                                        <p:attrNameLst>
                                          <p:attrName>style.visibility</p:attrName>
                                        </p:attrNameLst>
                                      </p:cBhvr>
                                      <p:to>
                                        <p:strVal val="visible"/>
                                      </p:to>
                                    </p:set>
                                    <p:animEffect filter="wheel(1)" transition="in">
                                      <p:cBhvr>
                                        <p:cTn dur="400" id="33"/>
                                        <p:tgtEl>
                                          <p:spTgt spid="5"/>
                                        </p:tgtEl>
                                      </p:cBhvr>
                                    </p:animEffect>
                                  </p:childTnLst>
                                </p:cTn>
                              </p:par>
                            </p:childTnLst>
                          </p:cTn>
                        </p:par>
                        <p:par>
                          <p:cTn fill="hold" id="34" nodeType="afterGroup">
                            <p:stCondLst>
                              <p:cond delay="2950"/>
                            </p:stCondLst>
                            <p:childTnLst>
                              <p:par>
                                <p:cTn fill="hold" grpId="0" id="35" nodeType="afterEffect" presetClass="entr" presetID="21" presetSubtype="1">
                                  <p:stCondLst>
                                    <p:cond delay="0"/>
                                  </p:stCondLst>
                                  <p:childTnLst>
                                    <p:set>
                                      <p:cBhvr>
                                        <p:cTn dur="1" fill="hold" id="36">
                                          <p:stCondLst>
                                            <p:cond delay="0"/>
                                          </p:stCondLst>
                                        </p:cTn>
                                        <p:tgtEl>
                                          <p:spTgt spid="6"/>
                                        </p:tgtEl>
                                        <p:attrNameLst>
                                          <p:attrName>style.visibility</p:attrName>
                                        </p:attrNameLst>
                                      </p:cBhvr>
                                      <p:to>
                                        <p:strVal val="visible"/>
                                      </p:to>
                                    </p:set>
                                    <p:animEffect filter="wheel(1)" transition="in">
                                      <p:cBhvr>
                                        <p:cTn dur="400" id="37"/>
                                        <p:tgtEl>
                                          <p:spTgt spid="6"/>
                                        </p:tgtEl>
                                      </p:cBhvr>
                                    </p:animEffect>
                                  </p:childTnLst>
                                </p:cTn>
                              </p:par>
                            </p:childTnLst>
                          </p:cTn>
                        </p:par>
                        <p:par>
                          <p:cTn fill="hold" id="38" nodeType="afterGroup">
                            <p:stCondLst>
                              <p:cond delay="3350"/>
                            </p:stCondLst>
                            <p:childTnLst>
                              <p:par>
                                <p:cTn fill="hold" id="39" nodeType="afterEffect" presetClass="entr" presetID="10" presetSubtype="0">
                                  <p:stCondLst>
                                    <p:cond delay="0"/>
                                  </p:stCondLst>
                                  <p:childTnLst>
                                    <p:set>
                                      <p:cBhvr>
                                        <p:cTn dur="1" fill="hold" id="40">
                                          <p:stCondLst>
                                            <p:cond delay="0"/>
                                          </p:stCondLst>
                                        </p:cTn>
                                        <p:tgtEl>
                                          <p:spTgt spid="7"/>
                                        </p:tgtEl>
                                        <p:attrNameLst>
                                          <p:attrName>style.visibility</p:attrName>
                                        </p:attrNameLst>
                                      </p:cBhvr>
                                      <p:to>
                                        <p:strVal val="visible"/>
                                      </p:to>
                                    </p:set>
                                    <p:animEffect filter="fade" transition="in">
                                      <p:cBhvr>
                                        <p:cTn dur="250" id="41"/>
                                        <p:tgtEl>
                                          <p:spTgt spid="7"/>
                                        </p:tgtEl>
                                      </p:cBhvr>
                                    </p:animEffect>
                                  </p:childTnLst>
                                </p:cTn>
                              </p:par>
                              <p:par>
                                <p:cTn fill="hold" id="42" nodeType="withEffect" presetClass="entr" presetID="10" presetSubtype="0">
                                  <p:stCondLst>
                                    <p:cond delay="0"/>
                                  </p:stCondLst>
                                  <p:childTnLst>
                                    <p:set>
                                      <p:cBhvr>
                                        <p:cTn dur="1" fill="hold" id="43">
                                          <p:stCondLst>
                                            <p:cond delay="0"/>
                                          </p:stCondLst>
                                        </p:cTn>
                                        <p:tgtEl>
                                          <p:spTgt spid="10"/>
                                        </p:tgtEl>
                                        <p:attrNameLst>
                                          <p:attrName>style.visibility</p:attrName>
                                        </p:attrNameLst>
                                      </p:cBhvr>
                                      <p:to>
                                        <p:strVal val="visible"/>
                                      </p:to>
                                    </p:set>
                                    <p:animEffect filter="fade" transition="in">
                                      <p:cBhvr>
                                        <p:cTn dur="250" id="44"/>
                                        <p:tgtEl>
                                          <p:spTgt spid="10"/>
                                        </p:tgtEl>
                                      </p:cBhvr>
                                    </p:animEffect>
                                  </p:childTnLst>
                                </p:cTn>
                              </p:par>
                              <p:par>
                                <p:cTn fill="hold" id="45" nodeType="withEffect" presetClass="entr" presetID="10" presetSubtype="0">
                                  <p:stCondLst>
                                    <p:cond delay="0"/>
                                  </p:stCondLst>
                                  <p:childTnLst>
                                    <p:set>
                                      <p:cBhvr>
                                        <p:cTn dur="1" fill="hold" id="46">
                                          <p:stCondLst>
                                            <p:cond delay="0"/>
                                          </p:stCondLst>
                                        </p:cTn>
                                        <p:tgtEl>
                                          <p:spTgt spid="41"/>
                                        </p:tgtEl>
                                        <p:attrNameLst>
                                          <p:attrName>style.visibility</p:attrName>
                                        </p:attrNameLst>
                                      </p:cBhvr>
                                      <p:to>
                                        <p:strVal val="visible"/>
                                      </p:to>
                                    </p:set>
                                    <p:animEffect filter="fade" transition="in">
                                      <p:cBhvr>
                                        <p:cTn dur="250" id="47"/>
                                        <p:tgtEl>
                                          <p:spTgt spid="41"/>
                                        </p:tgtEl>
                                      </p:cBhvr>
                                    </p:animEffect>
                                  </p:childTnLst>
                                </p:cTn>
                              </p:par>
                              <p:par>
                                <p:cTn fill="hold" id="48" nodeType="withEffect" presetClass="entr" presetID="10" presetSubtype="0">
                                  <p:stCondLst>
                                    <p:cond delay="0"/>
                                  </p:stCondLst>
                                  <p:childTnLst>
                                    <p:set>
                                      <p:cBhvr>
                                        <p:cTn dur="1" fill="hold" id="49">
                                          <p:stCondLst>
                                            <p:cond delay="0"/>
                                          </p:stCondLst>
                                        </p:cTn>
                                        <p:tgtEl>
                                          <p:spTgt spid="22"/>
                                        </p:tgtEl>
                                        <p:attrNameLst>
                                          <p:attrName>style.visibility</p:attrName>
                                        </p:attrNameLst>
                                      </p:cBhvr>
                                      <p:to>
                                        <p:strVal val="visible"/>
                                      </p:to>
                                    </p:set>
                                    <p:animEffect filter="fade" transition="in">
                                      <p:cBhvr>
                                        <p:cTn dur="250" id="50"/>
                                        <p:tgtEl>
                                          <p:spTgt spid="22"/>
                                        </p:tgtEl>
                                      </p:cBhvr>
                                    </p:animEffect>
                                  </p:childTnLst>
                                </p:cTn>
                              </p:par>
                              <p:par>
                                <p:cTn fill="hold" grpId="0" id="51" nodeType="withEffect" presetClass="entr" presetID="14" presetSubtype="10">
                                  <p:stCondLst>
                                    <p:cond delay="750"/>
                                  </p:stCondLst>
                                  <p:childTnLst>
                                    <p:set>
                                      <p:cBhvr>
                                        <p:cTn dur="1" fill="hold" id="52">
                                          <p:stCondLst>
                                            <p:cond delay="0"/>
                                          </p:stCondLst>
                                        </p:cTn>
                                        <p:tgtEl>
                                          <p:spTgt spid="46"/>
                                        </p:tgtEl>
                                        <p:attrNameLst>
                                          <p:attrName>style.visibility</p:attrName>
                                        </p:attrNameLst>
                                      </p:cBhvr>
                                      <p:to>
                                        <p:strVal val="visible"/>
                                      </p:to>
                                    </p:set>
                                    <p:animEffect filter="randombar(horizontal)" transition="in">
                                      <p:cBhvr>
                                        <p:cTn dur="400" id="53"/>
                                        <p:tgtEl>
                                          <p:spTgt spid="46"/>
                                        </p:tgtEl>
                                      </p:cBhvr>
                                    </p:animEffect>
                                  </p:childTnLst>
                                </p:cTn>
                              </p:par>
                              <p:par>
                                <p:cTn fill="hold" grpId="0" id="54" nodeType="withEffect" presetClass="entr" presetID="14" presetSubtype="10">
                                  <p:stCondLst>
                                    <p:cond delay="750"/>
                                  </p:stCondLst>
                                  <p:childTnLst>
                                    <p:set>
                                      <p:cBhvr>
                                        <p:cTn dur="1" fill="hold" id="55">
                                          <p:stCondLst>
                                            <p:cond delay="0"/>
                                          </p:stCondLst>
                                        </p:cTn>
                                        <p:tgtEl>
                                          <p:spTgt spid="47"/>
                                        </p:tgtEl>
                                        <p:attrNameLst>
                                          <p:attrName>style.visibility</p:attrName>
                                        </p:attrNameLst>
                                      </p:cBhvr>
                                      <p:to>
                                        <p:strVal val="visible"/>
                                      </p:to>
                                    </p:set>
                                    <p:animEffect filter="randombar(horizontal)" transition="in">
                                      <p:cBhvr>
                                        <p:cTn dur="400" id="56"/>
                                        <p:tgtEl>
                                          <p:spTgt spid="47"/>
                                        </p:tgtEl>
                                      </p:cBhvr>
                                    </p:animEffect>
                                  </p:childTnLst>
                                </p:cTn>
                              </p:par>
                              <p:par>
                                <p:cTn fill="hold" grpId="0" id="57" nodeType="withEffect" presetClass="entr" presetID="14" presetSubtype="10">
                                  <p:stCondLst>
                                    <p:cond delay="750"/>
                                  </p:stCondLst>
                                  <p:childTnLst>
                                    <p:set>
                                      <p:cBhvr>
                                        <p:cTn dur="1" fill="hold" id="58">
                                          <p:stCondLst>
                                            <p:cond delay="0"/>
                                          </p:stCondLst>
                                        </p:cTn>
                                        <p:tgtEl>
                                          <p:spTgt spid="48"/>
                                        </p:tgtEl>
                                        <p:attrNameLst>
                                          <p:attrName>style.visibility</p:attrName>
                                        </p:attrNameLst>
                                      </p:cBhvr>
                                      <p:to>
                                        <p:strVal val="visible"/>
                                      </p:to>
                                    </p:set>
                                    <p:animEffect filter="randombar(horizontal)" transition="in">
                                      <p:cBhvr>
                                        <p:cTn dur="400" id="59"/>
                                        <p:tgtEl>
                                          <p:spTgt spid="48"/>
                                        </p:tgtEl>
                                      </p:cBhvr>
                                    </p:animEffect>
                                  </p:childTnLst>
                                </p:cTn>
                              </p:par>
                              <p:par>
                                <p:cTn fill="hold" grpId="0" id="60" nodeType="withEffect" presetClass="entr" presetID="14" presetSubtype="10">
                                  <p:stCondLst>
                                    <p:cond delay="750"/>
                                  </p:stCondLst>
                                  <p:childTnLst>
                                    <p:set>
                                      <p:cBhvr>
                                        <p:cTn dur="1" fill="hold" id="61">
                                          <p:stCondLst>
                                            <p:cond delay="0"/>
                                          </p:stCondLst>
                                        </p:cTn>
                                        <p:tgtEl>
                                          <p:spTgt spid="49"/>
                                        </p:tgtEl>
                                        <p:attrNameLst>
                                          <p:attrName>style.visibility</p:attrName>
                                        </p:attrNameLst>
                                      </p:cBhvr>
                                      <p:to>
                                        <p:strVal val="visible"/>
                                      </p:to>
                                    </p:set>
                                    <p:animEffect filter="randombar(horizontal)" transition="in">
                                      <p:cBhvr>
                                        <p:cTn dur="400" id="62"/>
                                        <p:tgtEl>
                                          <p:spTgt spid="49"/>
                                        </p:tgtEl>
                                      </p:cBhvr>
                                    </p:animEffect>
                                  </p:childTnLst>
                                </p:cTn>
                              </p:par>
                              <p:par>
                                <p:cTn fill="hold" grpId="0" id="63" nodeType="withEffect" presetClass="entr" presetID="14" presetSubtype="10">
                                  <p:stCondLst>
                                    <p:cond delay="750"/>
                                  </p:stCondLst>
                                  <p:childTnLst>
                                    <p:set>
                                      <p:cBhvr>
                                        <p:cTn dur="1" fill="hold" id="64">
                                          <p:stCondLst>
                                            <p:cond delay="0"/>
                                          </p:stCondLst>
                                        </p:cTn>
                                        <p:tgtEl>
                                          <p:spTgt spid="50"/>
                                        </p:tgtEl>
                                        <p:attrNameLst>
                                          <p:attrName>style.visibility</p:attrName>
                                        </p:attrNameLst>
                                      </p:cBhvr>
                                      <p:to>
                                        <p:strVal val="visible"/>
                                      </p:to>
                                    </p:set>
                                    <p:animEffect filter="randombar(horizontal)" transition="in">
                                      <p:cBhvr>
                                        <p:cTn dur="400" id="65"/>
                                        <p:tgtEl>
                                          <p:spTgt spid="50"/>
                                        </p:tgtEl>
                                      </p:cBhvr>
                                    </p:animEffect>
                                  </p:childTnLst>
                                </p:cTn>
                              </p:par>
                              <p:par>
                                <p:cTn fill="hold" grpId="0" id="66" nodeType="withEffect" presetClass="entr" presetID="14" presetSubtype="10">
                                  <p:stCondLst>
                                    <p:cond delay="750"/>
                                  </p:stCondLst>
                                  <p:childTnLst>
                                    <p:set>
                                      <p:cBhvr>
                                        <p:cTn dur="1" fill="hold" id="67">
                                          <p:stCondLst>
                                            <p:cond delay="0"/>
                                          </p:stCondLst>
                                        </p:cTn>
                                        <p:tgtEl>
                                          <p:spTgt spid="51"/>
                                        </p:tgtEl>
                                        <p:attrNameLst>
                                          <p:attrName>style.visibility</p:attrName>
                                        </p:attrNameLst>
                                      </p:cBhvr>
                                      <p:to>
                                        <p:strVal val="visible"/>
                                      </p:to>
                                    </p:set>
                                    <p:animEffect filter="randombar(horizontal)" transition="in">
                                      <p:cBhvr>
                                        <p:cTn dur="400" id="68"/>
                                        <p:tgtEl>
                                          <p:spTgt spid="51"/>
                                        </p:tgtEl>
                                      </p:cBhvr>
                                    </p:animEffect>
                                  </p:childTnLst>
                                </p:cTn>
                              </p:par>
                              <p:par>
                                <p:cTn fill="hold" grpId="0" id="69" nodeType="withEffect" presetClass="entr" presetID="14" presetSubtype="10">
                                  <p:stCondLst>
                                    <p:cond delay="750"/>
                                  </p:stCondLst>
                                  <p:childTnLst>
                                    <p:set>
                                      <p:cBhvr>
                                        <p:cTn dur="1" fill="hold" id="70">
                                          <p:stCondLst>
                                            <p:cond delay="0"/>
                                          </p:stCondLst>
                                        </p:cTn>
                                        <p:tgtEl>
                                          <p:spTgt spid="52"/>
                                        </p:tgtEl>
                                        <p:attrNameLst>
                                          <p:attrName>style.visibility</p:attrName>
                                        </p:attrNameLst>
                                      </p:cBhvr>
                                      <p:to>
                                        <p:strVal val="visible"/>
                                      </p:to>
                                    </p:set>
                                    <p:animEffect filter="randombar(horizontal)" transition="in">
                                      <p:cBhvr>
                                        <p:cTn dur="400" id="71"/>
                                        <p:tgtEl>
                                          <p:spTgt spid="52"/>
                                        </p:tgtEl>
                                      </p:cBhvr>
                                    </p:animEffect>
                                  </p:childTnLst>
                                </p:cTn>
                              </p:par>
                              <p:par>
                                <p:cTn fill="hold" grpId="0" id="72" nodeType="withEffect" presetClass="entr" presetID="14" presetSubtype="10">
                                  <p:stCondLst>
                                    <p:cond delay="750"/>
                                  </p:stCondLst>
                                  <p:childTnLst>
                                    <p:set>
                                      <p:cBhvr>
                                        <p:cTn dur="1" fill="hold" id="73">
                                          <p:stCondLst>
                                            <p:cond delay="0"/>
                                          </p:stCondLst>
                                        </p:cTn>
                                        <p:tgtEl>
                                          <p:spTgt spid="53"/>
                                        </p:tgtEl>
                                        <p:attrNameLst>
                                          <p:attrName>style.visibility</p:attrName>
                                        </p:attrNameLst>
                                      </p:cBhvr>
                                      <p:to>
                                        <p:strVal val="visible"/>
                                      </p:to>
                                    </p:set>
                                    <p:animEffect filter="randombar(horizontal)" transition="in">
                                      <p:cBhvr>
                                        <p:cTn dur="400" id="74"/>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44"/>
      <p:bldP grpId="0" spid="45"/>
      <p:bldP grpId="0" spid="46"/>
      <p:bldP grpId="0" spid="47"/>
      <p:bldP grpId="0" spid="48"/>
      <p:bldP grpId="0" spid="49"/>
      <p:bldP grpId="0" spid="50"/>
      <p:bldP grpId="0" spid="51"/>
      <p:bldP grpId="0" spid="52"/>
      <p:bldP grpId="0" spid="5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AE8AF"/>
        </a:solidFill>
        <a:effectLst/>
      </p:bgPr>
    </p:bg>
    <p:spTree>
      <p:nvGrpSpPr>
        <p:cNvPr id="1" name=""/>
        <p:cNvGrpSpPr/>
        <p:nvPr/>
      </p:nvGrpSpPr>
      <p:grpSpPr>
        <a:xfrm>
          <a:off x="0" y="0"/>
          <a:ext cx="0" cy="0"/>
        </a:xfrm>
      </p:grpSpPr>
      <p:sp>
        <p:nvSpPr>
          <p:cNvPr id="56" name="椭圆 55"/>
          <p:cNvSpPr/>
          <p:nvPr/>
        </p:nvSpPr>
        <p:spPr>
          <a:xfrm>
            <a:off x="3962400" y="1622005"/>
            <a:ext cx="4127499" cy="408538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00">
              <a:latin charset="-122" panose="00020600040101010101" pitchFamily="18" typeface="汉仪乐喵体简"/>
              <a:ea charset="-122" panose="00020600040101010101" pitchFamily="18" typeface="汉仪乐喵体简"/>
            </a:endParaRPr>
          </a:p>
        </p:txBody>
      </p:sp>
      <p:sp>
        <p:nvSpPr>
          <p:cNvPr id="57" name="椭圆 56"/>
          <p:cNvSpPr/>
          <p:nvPr/>
        </p:nvSpPr>
        <p:spPr>
          <a:xfrm>
            <a:off x="4098808" y="4382141"/>
            <a:ext cx="856800" cy="856800"/>
          </a:xfrm>
          <a:prstGeom prst="ellipse">
            <a:avLst/>
          </a:prstGeom>
          <a:solidFill>
            <a:srgbClr val="DAE8AF"/>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b="1" kumimoji="1" lang="en-US" sz="2800">
                <a:solidFill>
                  <a:schemeClr val="tx1"/>
                </a:solidFill>
                <a:latin charset="-122" panose="00020600040101010101" pitchFamily="18" typeface="汉仪乐喵体简"/>
                <a:ea charset="-122" panose="00020600040101010101" pitchFamily="18" typeface="汉仪乐喵体简"/>
              </a:rPr>
              <a:t>03</a:t>
            </a:r>
          </a:p>
        </p:txBody>
      </p:sp>
      <p:sp>
        <p:nvSpPr>
          <p:cNvPr id="58" name="椭圆 57"/>
          <p:cNvSpPr/>
          <p:nvPr/>
        </p:nvSpPr>
        <p:spPr>
          <a:xfrm>
            <a:off x="4098808" y="1963489"/>
            <a:ext cx="855824" cy="855824"/>
          </a:xfrm>
          <a:prstGeom prst="ellipse">
            <a:avLst/>
          </a:prstGeom>
          <a:solidFill>
            <a:srgbClr val="DAE8AF"/>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b="1" kumimoji="1" lang="en-US" sz="2800">
                <a:solidFill>
                  <a:schemeClr val="tx1"/>
                </a:solidFill>
                <a:latin charset="-122" panose="00020600040101010101" pitchFamily="18" typeface="汉仪乐喵体简"/>
                <a:ea charset="-122" panose="00020600040101010101" pitchFamily="18" typeface="汉仪乐喵体简"/>
              </a:rPr>
              <a:t>01</a:t>
            </a:r>
          </a:p>
        </p:txBody>
      </p:sp>
      <p:sp>
        <p:nvSpPr>
          <p:cNvPr id="59" name="椭圆 58"/>
          <p:cNvSpPr/>
          <p:nvPr/>
        </p:nvSpPr>
        <p:spPr>
          <a:xfrm>
            <a:off x="7144702" y="1963489"/>
            <a:ext cx="855824" cy="855824"/>
          </a:xfrm>
          <a:prstGeom prst="ellipse">
            <a:avLst/>
          </a:prstGeom>
          <a:solidFill>
            <a:srgbClr val="DAE8AF"/>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b="1" kumimoji="1" lang="en-US" sz="2800">
                <a:solidFill>
                  <a:schemeClr val="tx1"/>
                </a:solidFill>
                <a:latin charset="-122" panose="00020600040101010101" pitchFamily="18" typeface="汉仪乐喵体简"/>
                <a:ea charset="-122" panose="00020600040101010101" pitchFamily="18" typeface="汉仪乐喵体简"/>
              </a:rPr>
              <a:t>02</a:t>
            </a:r>
          </a:p>
        </p:txBody>
      </p:sp>
      <p:sp>
        <p:nvSpPr>
          <p:cNvPr id="60" name="椭圆 59"/>
          <p:cNvSpPr/>
          <p:nvPr/>
        </p:nvSpPr>
        <p:spPr>
          <a:xfrm>
            <a:off x="7143726" y="4382141"/>
            <a:ext cx="856800" cy="856800"/>
          </a:xfrm>
          <a:prstGeom prst="ellipse">
            <a:avLst/>
          </a:prstGeom>
          <a:solidFill>
            <a:srgbClr val="DAE8AF"/>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b="1" kumimoji="1" lang="en-US" sz="2800">
                <a:solidFill>
                  <a:schemeClr val="tx1"/>
                </a:solidFill>
                <a:latin charset="-122" panose="00020600040101010101" pitchFamily="18" typeface="汉仪乐喵体简"/>
                <a:ea charset="-122" panose="00020600040101010101" pitchFamily="18" typeface="汉仪乐喵体简"/>
              </a:rPr>
              <a:t>04</a:t>
            </a:r>
          </a:p>
        </p:txBody>
      </p:sp>
      <p:grpSp>
        <p:nvGrpSpPr>
          <p:cNvPr id="61" name="组合 60"/>
          <p:cNvGrpSpPr/>
          <p:nvPr/>
        </p:nvGrpSpPr>
        <p:grpSpPr>
          <a:xfrm>
            <a:off x="8271384" y="953745"/>
            <a:ext cx="2650821" cy="1696031"/>
            <a:chOff x="853920" y="3679623"/>
            <a:chExt cx="2650821" cy="1696031"/>
          </a:xfrm>
        </p:grpSpPr>
        <p:sp>
          <p:nvSpPr>
            <p:cNvPr id="62" name="矩形 39"/>
            <p:cNvSpPr>
              <a:spLocks noChangeArrowheads="1"/>
            </p:cNvSpPr>
            <p:nvPr/>
          </p:nvSpPr>
          <p:spPr bwMode="auto">
            <a:xfrm>
              <a:off x="853921" y="4175325"/>
              <a:ext cx="2650821"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lang="zh-CN" sz="16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单击此处添加段落文本单击此处添加段落文本单击此处添加段落文本</a:t>
              </a:r>
            </a:p>
          </p:txBody>
        </p:sp>
        <p:sp>
          <p:nvSpPr>
            <p:cNvPr id="63" name="矩形 39"/>
            <p:cNvSpPr>
              <a:spLocks noChangeArrowheads="1"/>
            </p:cNvSpPr>
            <p:nvPr/>
          </p:nvSpPr>
          <p:spPr bwMode="auto">
            <a:xfrm>
              <a:off x="853921" y="3679623"/>
              <a:ext cx="1881189"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b="1" lang="zh-CN" sz="2800">
                  <a:latin charset="-122" panose="02010509060101010101" pitchFamily="49" typeface="隶书"/>
                  <a:ea charset="-122" panose="02010509060101010101" pitchFamily="49" typeface="隶书"/>
                  <a:cs charset="-122" panose="02010600030101010101" pitchFamily="2" typeface="宋体"/>
                </a:rPr>
                <a:t>添加标题</a:t>
              </a:r>
            </a:p>
          </p:txBody>
        </p:sp>
      </p:grpSp>
      <p:grpSp>
        <p:nvGrpSpPr>
          <p:cNvPr id="64" name="组合 63"/>
          <p:cNvGrpSpPr/>
          <p:nvPr/>
        </p:nvGrpSpPr>
        <p:grpSpPr>
          <a:xfrm>
            <a:off x="1179343" y="953745"/>
            <a:ext cx="2783057" cy="1696031"/>
            <a:chOff x="853920" y="3679623"/>
            <a:chExt cx="2783057" cy="1696031"/>
          </a:xfrm>
        </p:grpSpPr>
        <p:sp>
          <p:nvSpPr>
            <p:cNvPr id="65" name="矩形 39"/>
            <p:cNvSpPr>
              <a:spLocks noChangeArrowheads="1"/>
            </p:cNvSpPr>
            <p:nvPr/>
          </p:nvSpPr>
          <p:spPr bwMode="auto">
            <a:xfrm>
              <a:off x="853920" y="4175325"/>
              <a:ext cx="2783057"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lang="zh-CN" sz="16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单击此处添加段落文本单击此处添加段落文本单击此处添加段落文本</a:t>
              </a:r>
            </a:p>
          </p:txBody>
        </p:sp>
        <p:sp>
          <p:nvSpPr>
            <p:cNvPr id="66" name="矩形 39"/>
            <p:cNvSpPr>
              <a:spLocks noChangeArrowheads="1"/>
            </p:cNvSpPr>
            <p:nvPr/>
          </p:nvSpPr>
          <p:spPr bwMode="auto">
            <a:xfrm>
              <a:off x="853920" y="3679623"/>
              <a:ext cx="1881189"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b="1" lang="zh-CN" sz="2800">
                  <a:latin charset="-122" panose="02010509060101010101" pitchFamily="49" typeface="隶书"/>
                  <a:ea charset="-122" panose="02010509060101010101" pitchFamily="49" typeface="隶书"/>
                  <a:cs charset="-122" panose="02010600030101010101" pitchFamily="2" typeface="宋体"/>
                </a:rPr>
                <a:t>添加标题</a:t>
              </a:r>
            </a:p>
          </p:txBody>
        </p:sp>
      </p:grpSp>
      <p:grpSp>
        <p:nvGrpSpPr>
          <p:cNvPr id="67" name="组合 66"/>
          <p:cNvGrpSpPr/>
          <p:nvPr/>
        </p:nvGrpSpPr>
        <p:grpSpPr>
          <a:xfrm>
            <a:off x="8271384" y="4252864"/>
            <a:ext cx="2650821" cy="1696031"/>
            <a:chOff x="853920" y="3679623"/>
            <a:chExt cx="2650821" cy="1696031"/>
          </a:xfrm>
        </p:grpSpPr>
        <p:sp>
          <p:nvSpPr>
            <p:cNvPr id="68" name="矩形 39"/>
            <p:cNvSpPr>
              <a:spLocks noChangeArrowheads="1"/>
            </p:cNvSpPr>
            <p:nvPr/>
          </p:nvSpPr>
          <p:spPr bwMode="auto">
            <a:xfrm>
              <a:off x="853921" y="4175325"/>
              <a:ext cx="265082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lang="zh-CN" sz="16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单击此处添加段落文本单击此处添加段落文本单击此处添加段落文本</a:t>
              </a:r>
            </a:p>
          </p:txBody>
        </p:sp>
        <p:sp>
          <p:nvSpPr>
            <p:cNvPr id="69" name="矩形 39"/>
            <p:cNvSpPr>
              <a:spLocks noChangeArrowheads="1"/>
            </p:cNvSpPr>
            <p:nvPr/>
          </p:nvSpPr>
          <p:spPr bwMode="auto">
            <a:xfrm>
              <a:off x="853921" y="3679623"/>
              <a:ext cx="1881189"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b="1" lang="zh-CN" sz="2800">
                  <a:latin charset="-122" panose="02010509060101010101" pitchFamily="49" typeface="隶书"/>
                  <a:ea charset="-122" panose="02010509060101010101" pitchFamily="49" typeface="隶书"/>
                  <a:cs charset="-122" panose="02010600030101010101" pitchFamily="2" typeface="宋体"/>
                </a:rPr>
                <a:t>添加标题</a:t>
              </a:r>
            </a:p>
          </p:txBody>
        </p:sp>
      </p:grpSp>
      <p:grpSp>
        <p:nvGrpSpPr>
          <p:cNvPr id="70" name="组合 69"/>
          <p:cNvGrpSpPr/>
          <p:nvPr/>
        </p:nvGrpSpPr>
        <p:grpSpPr>
          <a:xfrm>
            <a:off x="1179343" y="4252864"/>
            <a:ext cx="2783057" cy="1696031"/>
            <a:chOff x="853920" y="3679623"/>
            <a:chExt cx="2783057" cy="1696031"/>
          </a:xfrm>
        </p:grpSpPr>
        <p:sp>
          <p:nvSpPr>
            <p:cNvPr id="71" name="矩形 39"/>
            <p:cNvSpPr>
              <a:spLocks noChangeArrowheads="1"/>
            </p:cNvSpPr>
            <p:nvPr/>
          </p:nvSpPr>
          <p:spPr bwMode="auto">
            <a:xfrm>
              <a:off x="853920" y="4175325"/>
              <a:ext cx="2783057"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lang="zh-CN" sz="16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单击此处添加段落文本单击此处添加段落文本单击此处添加段落文本</a:t>
              </a:r>
            </a:p>
          </p:txBody>
        </p:sp>
        <p:sp>
          <p:nvSpPr>
            <p:cNvPr id="72" name="矩形 39"/>
            <p:cNvSpPr>
              <a:spLocks noChangeArrowheads="1"/>
            </p:cNvSpPr>
            <p:nvPr/>
          </p:nvSpPr>
          <p:spPr bwMode="auto">
            <a:xfrm>
              <a:off x="853920" y="3679623"/>
              <a:ext cx="1881189"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b="1" lang="zh-CN" sz="2800">
                  <a:latin charset="-122" panose="02010509060101010101" pitchFamily="49" typeface="隶书"/>
                  <a:ea charset="-122" panose="02010509060101010101" pitchFamily="49" typeface="隶书"/>
                  <a:cs charset="-122" panose="02010600030101010101" pitchFamily="2" typeface="宋体"/>
                </a:rPr>
                <a:t>添加标题</a:t>
              </a:r>
            </a:p>
          </p:txBody>
        </p:sp>
      </p:grpSp>
      <p:sp>
        <p:nvSpPr>
          <p:cNvPr id="73" name="椭圆 72"/>
          <p:cNvSpPr/>
          <p:nvPr/>
        </p:nvSpPr>
        <p:spPr>
          <a:xfrm>
            <a:off x="4845692" y="2430210"/>
            <a:ext cx="2419349" cy="2419349"/>
          </a:xfrm>
          <a:prstGeom prst="ellipse">
            <a:avLst/>
          </a:prstGeom>
          <a:blipFill dpi="0" rotWithShape="1">
            <a:blip r:embed="rId3"/>
            <a:tile algn="t" flip="none" sx="50000" sy="50000" tx="0" ty="0"/>
          </a:blipFill>
          <a:ln w="349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6" presetSubtype="16">
                                  <p:stCondLst>
                                    <p:cond delay="0"/>
                                  </p:stCondLst>
                                  <p:childTnLst>
                                    <p:set>
                                      <p:cBhvr>
                                        <p:cTn dur="1" fill="hold" id="6">
                                          <p:stCondLst>
                                            <p:cond delay="0"/>
                                          </p:stCondLst>
                                        </p:cTn>
                                        <p:tgtEl>
                                          <p:spTgt spid="73"/>
                                        </p:tgtEl>
                                        <p:attrNameLst>
                                          <p:attrName>style.visibility</p:attrName>
                                        </p:attrNameLst>
                                      </p:cBhvr>
                                      <p:to>
                                        <p:strVal val="visible"/>
                                      </p:to>
                                    </p:set>
                                    <p:animEffect filter="circle(in)" transition="in">
                                      <p:cBhvr>
                                        <p:cTn dur="2000" id="7"/>
                                        <p:tgtEl>
                                          <p:spTgt spid="73"/>
                                        </p:tgtEl>
                                      </p:cBhvr>
                                    </p:animEffect>
                                  </p:childTnLst>
                                </p:cTn>
                              </p:par>
                            </p:childTnLst>
                          </p:cTn>
                        </p:par>
                        <p:par>
                          <p:cTn fill="hold" id="8" nodeType="afterGroup">
                            <p:stCondLst>
                              <p:cond delay="2000"/>
                            </p:stCondLst>
                            <p:childTnLst>
                              <p:par>
                                <p:cTn fill="hold" grpId="0" id="9" nodeType="afterEffect" presetClass="entr" presetID="21" presetSubtype="1">
                                  <p:stCondLst>
                                    <p:cond delay="0"/>
                                  </p:stCondLst>
                                  <p:childTnLst>
                                    <p:set>
                                      <p:cBhvr>
                                        <p:cTn dur="1" fill="hold" id="10">
                                          <p:stCondLst>
                                            <p:cond delay="0"/>
                                          </p:stCondLst>
                                        </p:cTn>
                                        <p:tgtEl>
                                          <p:spTgt spid="56"/>
                                        </p:tgtEl>
                                        <p:attrNameLst>
                                          <p:attrName>style.visibility</p:attrName>
                                        </p:attrNameLst>
                                      </p:cBhvr>
                                      <p:to>
                                        <p:strVal val="visible"/>
                                      </p:to>
                                    </p:set>
                                    <p:animEffect filter="wheel(1)" transition="in">
                                      <p:cBhvr>
                                        <p:cTn dur="2000" id="11"/>
                                        <p:tgtEl>
                                          <p:spTgt spid="56"/>
                                        </p:tgtEl>
                                      </p:cBhvr>
                                    </p:animEffect>
                                  </p:childTnLst>
                                </p:cTn>
                              </p:par>
                              <p:par>
                                <p:cTn fill="hold" grpId="0" id="12" nodeType="withEffect" presetClass="entr" presetID="21" presetSubtype="1">
                                  <p:stCondLst>
                                    <p:cond delay="0"/>
                                  </p:stCondLst>
                                  <p:childTnLst>
                                    <p:set>
                                      <p:cBhvr>
                                        <p:cTn dur="1" fill="hold" id="13">
                                          <p:stCondLst>
                                            <p:cond delay="0"/>
                                          </p:stCondLst>
                                        </p:cTn>
                                        <p:tgtEl>
                                          <p:spTgt spid="57"/>
                                        </p:tgtEl>
                                        <p:attrNameLst>
                                          <p:attrName>style.visibility</p:attrName>
                                        </p:attrNameLst>
                                      </p:cBhvr>
                                      <p:to>
                                        <p:strVal val="visible"/>
                                      </p:to>
                                    </p:set>
                                    <p:animEffect filter="wheel(1)" transition="in">
                                      <p:cBhvr>
                                        <p:cTn dur="2000" id="14"/>
                                        <p:tgtEl>
                                          <p:spTgt spid="57"/>
                                        </p:tgtEl>
                                      </p:cBhvr>
                                    </p:animEffect>
                                  </p:childTnLst>
                                </p:cTn>
                              </p:par>
                              <p:par>
                                <p:cTn fill="hold" grpId="0" id="15" nodeType="withEffect" presetClass="entr" presetID="21" presetSubtype="1">
                                  <p:stCondLst>
                                    <p:cond delay="0"/>
                                  </p:stCondLst>
                                  <p:childTnLst>
                                    <p:set>
                                      <p:cBhvr>
                                        <p:cTn dur="1" fill="hold" id="16">
                                          <p:stCondLst>
                                            <p:cond delay="0"/>
                                          </p:stCondLst>
                                        </p:cTn>
                                        <p:tgtEl>
                                          <p:spTgt spid="58"/>
                                        </p:tgtEl>
                                        <p:attrNameLst>
                                          <p:attrName>style.visibility</p:attrName>
                                        </p:attrNameLst>
                                      </p:cBhvr>
                                      <p:to>
                                        <p:strVal val="visible"/>
                                      </p:to>
                                    </p:set>
                                    <p:animEffect filter="wheel(1)" transition="in">
                                      <p:cBhvr>
                                        <p:cTn dur="2000" id="17"/>
                                        <p:tgtEl>
                                          <p:spTgt spid="58"/>
                                        </p:tgtEl>
                                      </p:cBhvr>
                                    </p:animEffect>
                                  </p:childTnLst>
                                </p:cTn>
                              </p:par>
                              <p:par>
                                <p:cTn fill="hold" grpId="0" id="18" nodeType="withEffect" presetClass="entr" presetID="21" presetSubtype="1">
                                  <p:stCondLst>
                                    <p:cond delay="0"/>
                                  </p:stCondLst>
                                  <p:childTnLst>
                                    <p:set>
                                      <p:cBhvr>
                                        <p:cTn dur="1" fill="hold" id="19">
                                          <p:stCondLst>
                                            <p:cond delay="0"/>
                                          </p:stCondLst>
                                        </p:cTn>
                                        <p:tgtEl>
                                          <p:spTgt spid="59"/>
                                        </p:tgtEl>
                                        <p:attrNameLst>
                                          <p:attrName>style.visibility</p:attrName>
                                        </p:attrNameLst>
                                      </p:cBhvr>
                                      <p:to>
                                        <p:strVal val="visible"/>
                                      </p:to>
                                    </p:set>
                                    <p:animEffect filter="wheel(1)" transition="in">
                                      <p:cBhvr>
                                        <p:cTn dur="2000" id="20"/>
                                        <p:tgtEl>
                                          <p:spTgt spid="59"/>
                                        </p:tgtEl>
                                      </p:cBhvr>
                                    </p:animEffect>
                                  </p:childTnLst>
                                </p:cTn>
                              </p:par>
                              <p:par>
                                <p:cTn fill="hold" grpId="0" id="21" nodeType="withEffect" presetClass="entr" presetID="21" presetSubtype="1">
                                  <p:stCondLst>
                                    <p:cond delay="0"/>
                                  </p:stCondLst>
                                  <p:childTnLst>
                                    <p:set>
                                      <p:cBhvr>
                                        <p:cTn dur="1" fill="hold" id="22">
                                          <p:stCondLst>
                                            <p:cond delay="0"/>
                                          </p:stCondLst>
                                        </p:cTn>
                                        <p:tgtEl>
                                          <p:spTgt spid="60"/>
                                        </p:tgtEl>
                                        <p:attrNameLst>
                                          <p:attrName>style.visibility</p:attrName>
                                        </p:attrNameLst>
                                      </p:cBhvr>
                                      <p:to>
                                        <p:strVal val="visible"/>
                                      </p:to>
                                    </p:set>
                                    <p:animEffect filter="wheel(1)" transition="in">
                                      <p:cBhvr>
                                        <p:cTn dur="2000" id="23"/>
                                        <p:tgtEl>
                                          <p:spTgt spid="60"/>
                                        </p:tgtEl>
                                      </p:cBhvr>
                                    </p:animEffect>
                                  </p:childTnLst>
                                </p:cTn>
                              </p:par>
                            </p:childTnLst>
                          </p:cTn>
                        </p:par>
                        <p:par>
                          <p:cTn fill="hold" id="24" nodeType="afterGroup">
                            <p:stCondLst>
                              <p:cond delay="4000"/>
                            </p:stCondLst>
                            <p:childTnLst>
                              <p:par>
                                <p:cTn fill="hold" id="25" nodeType="afterEffect" presetClass="entr" presetID="22" presetSubtype="4">
                                  <p:stCondLst>
                                    <p:cond delay="0"/>
                                  </p:stCondLst>
                                  <p:childTnLst>
                                    <p:set>
                                      <p:cBhvr>
                                        <p:cTn dur="1" fill="hold" id="26">
                                          <p:stCondLst>
                                            <p:cond delay="0"/>
                                          </p:stCondLst>
                                        </p:cTn>
                                        <p:tgtEl>
                                          <p:spTgt spid="64"/>
                                        </p:tgtEl>
                                        <p:attrNameLst>
                                          <p:attrName>style.visibility</p:attrName>
                                        </p:attrNameLst>
                                      </p:cBhvr>
                                      <p:to>
                                        <p:strVal val="visible"/>
                                      </p:to>
                                    </p:set>
                                    <p:animEffect filter="wipe(down)" transition="in">
                                      <p:cBhvr>
                                        <p:cTn dur="500" id="27"/>
                                        <p:tgtEl>
                                          <p:spTgt spid="64"/>
                                        </p:tgtEl>
                                      </p:cBhvr>
                                    </p:animEffect>
                                  </p:childTnLst>
                                </p:cTn>
                              </p:par>
                            </p:childTnLst>
                          </p:cTn>
                        </p:par>
                        <p:par>
                          <p:cTn fill="hold" id="28" nodeType="afterGroup">
                            <p:stCondLst>
                              <p:cond delay="4500"/>
                            </p:stCondLst>
                            <p:childTnLst>
                              <p:par>
                                <p:cTn fill="hold" id="29" nodeType="afterEffect" presetClass="entr" presetID="22" presetSubtype="4">
                                  <p:stCondLst>
                                    <p:cond delay="0"/>
                                  </p:stCondLst>
                                  <p:childTnLst>
                                    <p:set>
                                      <p:cBhvr>
                                        <p:cTn dur="1" fill="hold" id="30">
                                          <p:stCondLst>
                                            <p:cond delay="0"/>
                                          </p:stCondLst>
                                        </p:cTn>
                                        <p:tgtEl>
                                          <p:spTgt spid="70"/>
                                        </p:tgtEl>
                                        <p:attrNameLst>
                                          <p:attrName>style.visibility</p:attrName>
                                        </p:attrNameLst>
                                      </p:cBhvr>
                                      <p:to>
                                        <p:strVal val="visible"/>
                                      </p:to>
                                    </p:set>
                                    <p:animEffect filter="wipe(down)" transition="in">
                                      <p:cBhvr>
                                        <p:cTn dur="500" id="31"/>
                                        <p:tgtEl>
                                          <p:spTgt spid="70"/>
                                        </p:tgtEl>
                                      </p:cBhvr>
                                    </p:animEffect>
                                  </p:childTnLst>
                                </p:cTn>
                              </p:par>
                            </p:childTnLst>
                          </p:cTn>
                        </p:par>
                        <p:par>
                          <p:cTn fill="hold" id="32" nodeType="afterGroup">
                            <p:stCondLst>
                              <p:cond delay="5000"/>
                            </p:stCondLst>
                            <p:childTnLst>
                              <p:par>
                                <p:cTn fill="hold" id="33" nodeType="afterEffect" presetClass="entr" presetID="22" presetSubtype="4">
                                  <p:stCondLst>
                                    <p:cond delay="0"/>
                                  </p:stCondLst>
                                  <p:childTnLst>
                                    <p:set>
                                      <p:cBhvr>
                                        <p:cTn dur="1" fill="hold" id="34">
                                          <p:stCondLst>
                                            <p:cond delay="0"/>
                                          </p:stCondLst>
                                        </p:cTn>
                                        <p:tgtEl>
                                          <p:spTgt spid="61"/>
                                        </p:tgtEl>
                                        <p:attrNameLst>
                                          <p:attrName>style.visibility</p:attrName>
                                        </p:attrNameLst>
                                      </p:cBhvr>
                                      <p:to>
                                        <p:strVal val="visible"/>
                                      </p:to>
                                    </p:set>
                                    <p:animEffect filter="wipe(down)" transition="in">
                                      <p:cBhvr>
                                        <p:cTn dur="500" id="35"/>
                                        <p:tgtEl>
                                          <p:spTgt spid="61"/>
                                        </p:tgtEl>
                                      </p:cBhvr>
                                    </p:animEffect>
                                  </p:childTnLst>
                                </p:cTn>
                              </p:par>
                            </p:childTnLst>
                          </p:cTn>
                        </p:par>
                        <p:par>
                          <p:cTn fill="hold" id="36" nodeType="afterGroup">
                            <p:stCondLst>
                              <p:cond delay="5500"/>
                            </p:stCondLst>
                            <p:childTnLst>
                              <p:par>
                                <p:cTn fill="hold" id="37" nodeType="afterEffect" presetClass="entr" presetID="22" presetSubtype="4">
                                  <p:stCondLst>
                                    <p:cond delay="0"/>
                                  </p:stCondLst>
                                  <p:childTnLst>
                                    <p:set>
                                      <p:cBhvr>
                                        <p:cTn dur="1" fill="hold" id="38">
                                          <p:stCondLst>
                                            <p:cond delay="0"/>
                                          </p:stCondLst>
                                        </p:cTn>
                                        <p:tgtEl>
                                          <p:spTgt spid="67"/>
                                        </p:tgtEl>
                                        <p:attrNameLst>
                                          <p:attrName>style.visibility</p:attrName>
                                        </p:attrNameLst>
                                      </p:cBhvr>
                                      <p:to>
                                        <p:strVal val="visible"/>
                                      </p:to>
                                    </p:set>
                                    <p:animEffect filter="wipe(down)" transition="in">
                                      <p:cBhvr>
                                        <p:cTn dur="500" id="39"/>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57"/>
      <p:bldP grpId="0" spid="58"/>
      <p:bldP grpId="0" spid="59"/>
      <p:bldP grpId="0" spid="60"/>
      <p:bldP grpId="0" spid="7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825500" y="1315169"/>
            <a:ext cx="3644900" cy="4495238"/>
            <a:chOff x="1451400" y="1181381"/>
            <a:chExt cx="3644900" cy="4495238"/>
          </a:xfrm>
        </p:grpSpPr>
        <p:pic>
          <p:nvPicPr>
            <p:cNvPr id="4" name="图片 3"/>
            <p:cNvPicPr>
              <a:picLocks noChangeAspect="1"/>
            </p:cNvPicPr>
            <p:nvPr/>
          </p:nvPicPr>
          <p:blipFill>
            <a:blip r:embed="rId2"/>
            <a:srcRect l="18161" r="18790"/>
            <a:stretch>
              <a:fillRect/>
            </a:stretch>
          </p:blipFill>
          <p:spPr>
            <a:xfrm>
              <a:off x="1451400" y="1181381"/>
              <a:ext cx="3644900" cy="4495238"/>
            </a:xfrm>
            <a:prstGeom prst="rect">
              <a:avLst/>
            </a:prstGeom>
            <a:ln>
              <a:solidFill>
                <a:schemeClr val="tx1"/>
              </a:solidFill>
            </a:ln>
          </p:spPr>
        </p:pic>
        <p:sp>
          <p:nvSpPr>
            <p:cNvPr id="5" name="TextBox 31"/>
            <p:cNvSpPr txBox="1"/>
            <p:nvPr/>
          </p:nvSpPr>
          <p:spPr>
            <a:xfrm>
              <a:off x="2819738" y="2374604"/>
              <a:ext cx="1110606" cy="2592998"/>
            </a:xfrm>
            <a:prstGeom prst="rect">
              <a:avLst/>
            </a:prstGeom>
            <a:noFill/>
          </p:spPr>
          <p:txBody>
            <a:bodyPr bIns="64291" lIns="128583" rIns="128583" rtlCol="0" tIns="64291" vert="eaVert" wrap="square">
              <a:spAutoFit/>
            </a:bodyPr>
            <a:lstStyle/>
            <a:p>
              <a:pPr algn="dist"/>
              <a:r>
                <a:rPr altLang="en-US" lang="zh-CN" sz="5600">
                  <a:solidFill>
                    <a:srgbClr val="F80A17"/>
                  </a:solidFill>
                  <a:latin charset="-122" panose="020b0503020204020204" pitchFamily="34" typeface="微软雅黑"/>
                  <a:ea charset="-122" panose="020b0503020204020204" pitchFamily="34" typeface="微软雅黑"/>
                </a:rPr>
                <a:t>目录</a:t>
              </a:r>
            </a:p>
          </p:txBody>
        </p:sp>
        <p:sp>
          <p:nvSpPr>
            <p:cNvPr id="6" name="矩形 5"/>
            <p:cNvSpPr/>
            <p:nvPr/>
          </p:nvSpPr>
          <p:spPr>
            <a:xfrm>
              <a:off x="2330791" y="2133601"/>
              <a:ext cx="2028825" cy="2999590"/>
            </a:xfrm>
            <a:prstGeom prst="rect">
              <a:avLst/>
            </a:prstGeom>
            <a:noFill/>
            <a:ln w="762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2516662" y="2468714"/>
              <a:ext cx="457200" cy="2498888"/>
            </a:xfrm>
            <a:prstGeom prst="rect">
              <a:avLst/>
            </a:prstGeom>
          </p:spPr>
          <p:txBody>
            <a:bodyPr vert="eaVert" wrap="square">
              <a:spAutoFit/>
            </a:bodyPr>
            <a:lstStyle/>
            <a:p>
              <a:pPr algn="dist"/>
              <a:r>
                <a:rPr altLang="zh-CN" b="1" lang="en-US">
                  <a:latin charset="-122" panose="020b0502040204020203" pitchFamily="34" typeface="微软雅黑 Light"/>
                  <a:ea charset="-122" panose="020b0502040204020203" pitchFamily="34" typeface="微软雅黑 Light"/>
                </a:rPr>
                <a:t>CONTENTS</a:t>
              </a:r>
            </a:p>
          </p:txBody>
        </p:sp>
      </p:grpSp>
      <p:grpSp>
        <p:nvGrpSpPr>
          <p:cNvPr id="9" name="组合 8"/>
          <p:cNvGrpSpPr/>
          <p:nvPr/>
        </p:nvGrpSpPr>
        <p:grpSpPr>
          <a:xfrm>
            <a:off x="5066040" y="1124669"/>
            <a:ext cx="941573" cy="4628745"/>
            <a:chOff x="4319679" y="1652546"/>
            <a:chExt cx="941573" cy="4628745"/>
          </a:xfrm>
        </p:grpSpPr>
        <p:grpSp>
          <p:nvGrpSpPr>
            <p:cNvPr id="10" name="组合 9"/>
            <p:cNvGrpSpPr/>
            <p:nvPr/>
          </p:nvGrpSpPr>
          <p:grpSpPr>
            <a:xfrm>
              <a:off x="4520972" y="3073540"/>
              <a:ext cx="740280" cy="3207751"/>
              <a:chOff x="4310743" y="1742187"/>
              <a:chExt cx="740280" cy="3207751"/>
            </a:xfrm>
          </p:grpSpPr>
          <p:sp>
            <p:nvSpPr>
              <p:cNvPr id="12" name="矩形 11"/>
              <p:cNvSpPr/>
              <p:nvPr/>
            </p:nvSpPr>
            <p:spPr>
              <a:xfrm>
                <a:off x="4310743" y="1742187"/>
                <a:ext cx="740280" cy="3207751"/>
              </a:xfrm>
              <a:prstGeom prst="rect">
                <a:avLst/>
              </a:prstGeom>
              <a:solidFill>
                <a:srgbClr val="D9EB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4330018" y="2452046"/>
                <a:ext cx="694944" cy="2380175"/>
              </a:xfrm>
              <a:prstGeom prst="rect">
                <a:avLst/>
              </a:prstGeom>
            </p:spPr>
            <p:txBody>
              <a:bodyPr vert="eaVert" wrap="square">
                <a:spAutoFit/>
              </a:bodyPr>
              <a:lstStyle/>
              <a:p>
                <a:pPr>
                  <a:lnSpc>
                    <a:spcPct val="120000"/>
                  </a:lnSpc>
                </a:pPr>
                <a:r>
                  <a:rPr altLang="en-US" lang="zh-CN" sz="2800">
                    <a:latin charset="-122" panose="02010509060101010101" pitchFamily="49" typeface="隶书"/>
                    <a:ea charset="-122" panose="02010509060101010101" pitchFamily="49" typeface="隶书"/>
                  </a:rPr>
                  <a:t>点击添加标题</a:t>
                </a:r>
              </a:p>
            </p:txBody>
          </p:sp>
          <p:sp>
            <p:nvSpPr>
              <p:cNvPr id="14" name="矩形 13"/>
              <p:cNvSpPr/>
              <p:nvPr/>
            </p:nvSpPr>
            <p:spPr>
              <a:xfrm>
                <a:off x="4366951" y="2010594"/>
                <a:ext cx="627864" cy="530352"/>
              </a:xfrm>
              <a:prstGeom prst="rect">
                <a:avLst/>
              </a:prstGeom>
            </p:spPr>
            <p:txBody>
              <a:bodyPr vert="horz" wrap="square">
                <a:spAutoFit/>
              </a:bodyPr>
              <a:lstStyle/>
              <a:p>
                <a:pPr algn="ctr">
                  <a:lnSpc>
                    <a:spcPct val="120000"/>
                  </a:lnSpc>
                </a:pPr>
                <a:r>
                  <a:rPr altLang="zh-CN" b="1" lang="en-US" sz="2400">
                    <a:latin charset="-122" panose="02010600030101010101" pitchFamily="2" typeface="颜真卿颜体"/>
                    <a:ea charset="-122" panose="02010600030101010101" pitchFamily="2" typeface="颜真卿颜体"/>
                  </a:rPr>
                  <a:t>01</a:t>
                </a:r>
              </a:p>
            </p:txBody>
          </p:sp>
        </p:grpSp>
        <p:pic>
          <p:nvPicPr>
            <p:cNvPr id="11" name="图片 10"/>
            <p:cNvPicPr>
              <a:picLocks noChangeAspect="1"/>
            </p:cNvPicPr>
            <p:nvPr/>
          </p:nvPicPr>
          <p:blipFill>
            <a:blip r:embed="rId3"/>
            <a:stretch>
              <a:fillRect/>
            </a:stretch>
          </p:blipFill>
          <p:spPr>
            <a:xfrm>
              <a:off x="4319679" y="1652546"/>
              <a:ext cx="941573" cy="1334472"/>
            </a:xfrm>
            <a:prstGeom prst="rect">
              <a:avLst/>
            </a:prstGeom>
          </p:spPr>
        </p:pic>
      </p:grpSp>
      <p:grpSp>
        <p:nvGrpSpPr>
          <p:cNvPr id="15" name="组合 14"/>
          <p:cNvGrpSpPr/>
          <p:nvPr/>
        </p:nvGrpSpPr>
        <p:grpSpPr>
          <a:xfrm>
            <a:off x="6787946" y="1124669"/>
            <a:ext cx="941573" cy="4628745"/>
            <a:chOff x="6617515" y="1693549"/>
            <a:chExt cx="941573" cy="4628745"/>
          </a:xfrm>
        </p:grpSpPr>
        <p:grpSp>
          <p:nvGrpSpPr>
            <p:cNvPr id="16" name="组合 15"/>
            <p:cNvGrpSpPr/>
            <p:nvPr/>
          </p:nvGrpSpPr>
          <p:grpSpPr>
            <a:xfrm>
              <a:off x="6818808" y="3114543"/>
              <a:ext cx="740280" cy="3207751"/>
              <a:chOff x="4310743" y="1742187"/>
              <a:chExt cx="740280" cy="3207751"/>
            </a:xfrm>
          </p:grpSpPr>
          <p:sp>
            <p:nvSpPr>
              <p:cNvPr id="18" name="矩形 17"/>
              <p:cNvSpPr/>
              <p:nvPr/>
            </p:nvSpPr>
            <p:spPr>
              <a:xfrm>
                <a:off x="4310743" y="1742187"/>
                <a:ext cx="740280" cy="3207751"/>
              </a:xfrm>
              <a:prstGeom prst="rect">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4330018" y="2452046"/>
                <a:ext cx="694944" cy="2380175"/>
              </a:xfrm>
              <a:prstGeom prst="rect">
                <a:avLst/>
              </a:prstGeom>
            </p:spPr>
            <p:txBody>
              <a:bodyPr vert="eaVert" wrap="square">
                <a:spAutoFit/>
              </a:bodyPr>
              <a:lstStyle/>
              <a:p>
                <a:pPr>
                  <a:lnSpc>
                    <a:spcPct val="120000"/>
                  </a:lnSpc>
                </a:pPr>
                <a:r>
                  <a:rPr altLang="en-US" lang="zh-CN" sz="2800">
                    <a:latin charset="-122" panose="02010509060101010101" pitchFamily="49" typeface="隶书"/>
                    <a:ea charset="-122" panose="02010509060101010101" pitchFamily="49" typeface="隶书"/>
                  </a:rPr>
                  <a:t>点击添加标题</a:t>
                </a:r>
              </a:p>
            </p:txBody>
          </p:sp>
          <p:sp>
            <p:nvSpPr>
              <p:cNvPr id="20" name="矩形 19"/>
              <p:cNvSpPr/>
              <p:nvPr/>
            </p:nvSpPr>
            <p:spPr>
              <a:xfrm>
                <a:off x="4366951" y="2010594"/>
                <a:ext cx="627864" cy="530352"/>
              </a:xfrm>
              <a:prstGeom prst="rect">
                <a:avLst/>
              </a:prstGeom>
            </p:spPr>
            <p:txBody>
              <a:bodyPr vert="horz" wrap="square">
                <a:spAutoFit/>
              </a:bodyPr>
              <a:lstStyle/>
              <a:p>
                <a:pPr algn="ctr">
                  <a:lnSpc>
                    <a:spcPct val="120000"/>
                  </a:lnSpc>
                </a:pPr>
                <a:r>
                  <a:rPr altLang="zh-CN" b="1" lang="en-US" sz="2400">
                    <a:latin charset="-122" panose="02010600030101010101" pitchFamily="2" typeface="颜真卿颜体"/>
                    <a:ea charset="-122" panose="02010600030101010101" pitchFamily="2" typeface="颜真卿颜体"/>
                  </a:rPr>
                  <a:t>02</a:t>
                </a:r>
              </a:p>
            </p:txBody>
          </p:sp>
        </p:grpSp>
        <p:pic>
          <p:nvPicPr>
            <p:cNvPr id="17" name="图片 16"/>
            <p:cNvPicPr>
              <a:picLocks noChangeAspect="1"/>
            </p:cNvPicPr>
            <p:nvPr/>
          </p:nvPicPr>
          <p:blipFill>
            <a:blip r:embed="rId3"/>
            <a:stretch>
              <a:fillRect/>
            </a:stretch>
          </p:blipFill>
          <p:spPr>
            <a:xfrm>
              <a:off x="6617515" y="1693549"/>
              <a:ext cx="941573" cy="1334472"/>
            </a:xfrm>
            <a:prstGeom prst="rect">
              <a:avLst/>
            </a:prstGeom>
          </p:spPr>
        </p:pic>
      </p:grpSp>
      <p:grpSp>
        <p:nvGrpSpPr>
          <p:cNvPr id="21" name="组合 20"/>
          <p:cNvGrpSpPr/>
          <p:nvPr/>
        </p:nvGrpSpPr>
        <p:grpSpPr>
          <a:xfrm>
            <a:off x="8509852" y="1170188"/>
            <a:ext cx="960847" cy="4583226"/>
            <a:chOff x="8186956" y="1698065"/>
            <a:chExt cx="960847" cy="4583226"/>
          </a:xfrm>
        </p:grpSpPr>
        <p:grpSp>
          <p:nvGrpSpPr>
            <p:cNvPr id="22" name="组合 21"/>
            <p:cNvGrpSpPr/>
            <p:nvPr/>
          </p:nvGrpSpPr>
          <p:grpSpPr>
            <a:xfrm>
              <a:off x="8407523" y="3073540"/>
              <a:ext cx="740280" cy="3207751"/>
              <a:chOff x="4310743" y="1742187"/>
              <a:chExt cx="740280" cy="3207751"/>
            </a:xfrm>
          </p:grpSpPr>
          <p:sp>
            <p:nvSpPr>
              <p:cNvPr id="24" name="矩形 23"/>
              <p:cNvSpPr/>
              <p:nvPr/>
            </p:nvSpPr>
            <p:spPr>
              <a:xfrm>
                <a:off x="4310743" y="1742187"/>
                <a:ext cx="740280" cy="3207751"/>
              </a:xfrm>
              <a:prstGeom prst="rect">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4330017" y="2452045"/>
                <a:ext cx="694944" cy="2380175"/>
              </a:xfrm>
              <a:prstGeom prst="rect">
                <a:avLst/>
              </a:prstGeom>
            </p:spPr>
            <p:txBody>
              <a:bodyPr vert="eaVert" wrap="square">
                <a:spAutoFit/>
              </a:bodyPr>
              <a:lstStyle/>
              <a:p>
                <a:pPr>
                  <a:lnSpc>
                    <a:spcPct val="120000"/>
                  </a:lnSpc>
                </a:pPr>
                <a:r>
                  <a:rPr altLang="en-US" lang="zh-CN" sz="2800">
                    <a:latin charset="-122" panose="02010509060101010101" pitchFamily="49" typeface="隶书"/>
                    <a:ea charset="-122" panose="02010509060101010101" pitchFamily="49" typeface="隶书"/>
                  </a:rPr>
                  <a:t>点击添加标题</a:t>
                </a:r>
              </a:p>
            </p:txBody>
          </p:sp>
          <p:sp>
            <p:nvSpPr>
              <p:cNvPr id="26" name="矩形 25"/>
              <p:cNvSpPr/>
              <p:nvPr/>
            </p:nvSpPr>
            <p:spPr>
              <a:xfrm>
                <a:off x="4366951" y="2010594"/>
                <a:ext cx="627864" cy="530352"/>
              </a:xfrm>
              <a:prstGeom prst="rect">
                <a:avLst/>
              </a:prstGeom>
            </p:spPr>
            <p:txBody>
              <a:bodyPr vert="horz" wrap="square">
                <a:spAutoFit/>
              </a:bodyPr>
              <a:lstStyle/>
              <a:p>
                <a:pPr algn="ctr">
                  <a:lnSpc>
                    <a:spcPct val="120000"/>
                  </a:lnSpc>
                </a:pPr>
                <a:r>
                  <a:rPr altLang="zh-CN" b="1" lang="en-US" sz="2400">
                    <a:latin charset="-122" panose="02010600030101010101" pitchFamily="2" typeface="颜真卿颜体"/>
                    <a:ea charset="-122" panose="02010600030101010101" pitchFamily="2" typeface="颜真卿颜体"/>
                  </a:rPr>
                  <a:t>03</a:t>
                </a:r>
              </a:p>
            </p:txBody>
          </p:sp>
        </p:grpSp>
        <p:pic>
          <p:nvPicPr>
            <p:cNvPr id="23" name="图片 22"/>
            <p:cNvPicPr>
              <a:picLocks noChangeAspect="1"/>
            </p:cNvPicPr>
            <p:nvPr/>
          </p:nvPicPr>
          <p:blipFill>
            <a:blip r:embed="rId3"/>
            <a:stretch>
              <a:fillRect/>
            </a:stretch>
          </p:blipFill>
          <p:spPr>
            <a:xfrm>
              <a:off x="8186956" y="1698065"/>
              <a:ext cx="941573" cy="1334472"/>
            </a:xfrm>
            <a:prstGeom prst="rect">
              <a:avLst/>
            </a:prstGeom>
          </p:spPr>
        </p:pic>
      </p:grpSp>
      <p:grpSp>
        <p:nvGrpSpPr>
          <p:cNvPr id="27" name="组合 26"/>
          <p:cNvGrpSpPr/>
          <p:nvPr/>
        </p:nvGrpSpPr>
        <p:grpSpPr>
          <a:xfrm>
            <a:off x="10251032" y="1170188"/>
            <a:ext cx="960847" cy="4583226"/>
            <a:chOff x="10484792" y="1739068"/>
            <a:chExt cx="960847" cy="4583226"/>
          </a:xfrm>
        </p:grpSpPr>
        <p:grpSp>
          <p:nvGrpSpPr>
            <p:cNvPr id="28" name="组合 27"/>
            <p:cNvGrpSpPr/>
            <p:nvPr/>
          </p:nvGrpSpPr>
          <p:grpSpPr>
            <a:xfrm>
              <a:off x="10705359" y="3114543"/>
              <a:ext cx="740280" cy="3207751"/>
              <a:chOff x="4310743" y="1742187"/>
              <a:chExt cx="740280" cy="3207751"/>
            </a:xfrm>
          </p:grpSpPr>
          <p:sp>
            <p:nvSpPr>
              <p:cNvPr id="30" name="矩形 29"/>
              <p:cNvSpPr/>
              <p:nvPr/>
            </p:nvSpPr>
            <p:spPr>
              <a:xfrm>
                <a:off x="4310743" y="1742187"/>
                <a:ext cx="740280" cy="3207751"/>
              </a:xfrm>
              <a:prstGeom prst="rect">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4330018" y="2452047"/>
                <a:ext cx="694944" cy="2380175"/>
              </a:xfrm>
              <a:prstGeom prst="rect">
                <a:avLst/>
              </a:prstGeom>
            </p:spPr>
            <p:txBody>
              <a:bodyPr vert="eaVert" wrap="square">
                <a:spAutoFit/>
              </a:bodyPr>
              <a:lstStyle/>
              <a:p>
                <a:pPr>
                  <a:lnSpc>
                    <a:spcPct val="120000"/>
                  </a:lnSpc>
                </a:pPr>
                <a:r>
                  <a:rPr altLang="en-US" lang="zh-CN" sz="2800">
                    <a:latin charset="-122" panose="02010509060101010101" pitchFamily="49" typeface="隶书"/>
                    <a:ea charset="-122" panose="02010509060101010101" pitchFamily="49" typeface="隶书"/>
                  </a:rPr>
                  <a:t>点击添加标题</a:t>
                </a:r>
              </a:p>
            </p:txBody>
          </p:sp>
          <p:sp>
            <p:nvSpPr>
              <p:cNvPr id="32" name="矩形 31"/>
              <p:cNvSpPr/>
              <p:nvPr/>
            </p:nvSpPr>
            <p:spPr>
              <a:xfrm>
                <a:off x="4366951" y="2010594"/>
                <a:ext cx="627864" cy="530352"/>
              </a:xfrm>
              <a:prstGeom prst="rect">
                <a:avLst/>
              </a:prstGeom>
            </p:spPr>
            <p:txBody>
              <a:bodyPr vert="horz" wrap="square">
                <a:spAutoFit/>
              </a:bodyPr>
              <a:lstStyle/>
              <a:p>
                <a:pPr algn="ctr">
                  <a:lnSpc>
                    <a:spcPct val="120000"/>
                  </a:lnSpc>
                </a:pPr>
                <a:r>
                  <a:rPr altLang="zh-CN" b="1" lang="en-US" sz="2400">
                    <a:latin charset="-122" panose="02010600030101010101" pitchFamily="2" typeface="颜真卿颜体"/>
                    <a:ea charset="-122" panose="02010600030101010101" pitchFamily="2" typeface="颜真卿颜体"/>
                  </a:rPr>
                  <a:t>04</a:t>
                </a:r>
              </a:p>
            </p:txBody>
          </p:sp>
        </p:grpSp>
        <p:pic>
          <p:nvPicPr>
            <p:cNvPr id="29" name="图片 28"/>
            <p:cNvPicPr>
              <a:picLocks noChangeAspect="1"/>
            </p:cNvPicPr>
            <p:nvPr/>
          </p:nvPicPr>
          <p:blipFill>
            <a:blip r:embed="rId3"/>
            <a:stretch>
              <a:fillRect/>
            </a:stretch>
          </p:blipFill>
          <p:spPr>
            <a:xfrm>
              <a:off x="10484792" y="1739068"/>
              <a:ext cx="941573" cy="1334472"/>
            </a:xfrm>
            <a:prstGeom prst="rect">
              <a:avLst/>
            </a:prstGeom>
          </p:spPr>
        </p:pic>
      </p:grpSp>
      <p:sp>
        <p:nvSpPr>
          <p:cNvPr id="2" name="文本框 1"/>
          <p:cNvSpPr txBox="1"/>
          <p:nvPr/>
        </p:nvSpPr>
        <p:spPr>
          <a:xfrm>
            <a:off x="1251751" y="266330"/>
            <a:ext cx="2778711" cy="640080"/>
          </a:xfrm>
          <a:prstGeom prst="rect">
            <a:avLst/>
          </a:prstGeom>
          <a:noFill/>
        </p:spPr>
        <p:txBody>
          <a:bodyPr rtlCol="0" wrap="square">
            <a:spAutoFit/>
          </a:bodyPr>
          <a:lstStyle/>
          <a:p>
            <a:r>
              <a:rPr altLang="zh-CN" lang="en-US">
                <a:solidFill>
                  <a:srgbClr val="F6F6EE"/>
                </a:solidFill>
              </a:rPr>
              <a:t>https://www.youyedoc.com/</a:t>
            </a:r>
          </a:p>
        </p:txBody>
      </p:sp>
    </p:spTree>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9"/>
                                        </p:tgtEl>
                                        <p:attrNameLst>
                                          <p:attrName>style.visibility</p:attrName>
                                        </p:attrNameLst>
                                      </p:cBhvr>
                                      <p:to>
                                        <p:strVal val="visible"/>
                                      </p:to>
                                    </p:set>
                                    <p:animEffect filter="wipe(down)" transition="in">
                                      <p:cBhvr>
                                        <p:cTn dur="500" id="11"/>
                                        <p:tgtEl>
                                          <p:spTgt spid="9"/>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5"/>
                                        </p:tgtEl>
                                        <p:attrNameLst>
                                          <p:attrName>style.visibility</p:attrName>
                                        </p:attrNameLst>
                                      </p:cBhvr>
                                      <p:to>
                                        <p:strVal val="visible"/>
                                      </p:to>
                                    </p:set>
                                    <p:animEffect filter="wipe(down)" transition="in">
                                      <p:cBhvr>
                                        <p:cTn dur="500" id="15"/>
                                        <p:tgtEl>
                                          <p:spTgt spid="15"/>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21"/>
                                        </p:tgtEl>
                                        <p:attrNameLst>
                                          <p:attrName>style.visibility</p:attrName>
                                        </p:attrNameLst>
                                      </p:cBhvr>
                                      <p:to>
                                        <p:strVal val="visible"/>
                                      </p:to>
                                    </p:set>
                                    <p:animEffect filter="wipe(down)" transition="in">
                                      <p:cBhvr>
                                        <p:cTn dur="500" id="19"/>
                                        <p:tgtEl>
                                          <p:spTgt spid="21"/>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27"/>
                                        </p:tgtEl>
                                        <p:attrNameLst>
                                          <p:attrName>style.visibility</p:attrName>
                                        </p:attrNameLst>
                                      </p:cBhvr>
                                      <p:to>
                                        <p:strVal val="visible"/>
                                      </p:to>
                                    </p:set>
                                    <p:animEffect filter="wipe(down)" transition="in">
                                      <p:cBhvr>
                                        <p:cTn dur="500" id="23"/>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AE8AF"/>
        </a:solidFill>
        <a:effectLst/>
      </p:bgPr>
    </p:bg>
    <p:spTree>
      <p:nvGrpSpPr>
        <p:cNvPr id="1" name=""/>
        <p:cNvGrpSpPr/>
        <p:nvPr/>
      </p:nvGrpSpPr>
      <p:grpSpPr>
        <a:xfrm>
          <a:off x="0" y="0"/>
          <a:ext cx="0" cy="0"/>
        </a:xfrm>
      </p:grpSpPr>
      <p:grpSp>
        <p:nvGrpSpPr>
          <p:cNvPr id="2" name="组合 1"/>
          <p:cNvGrpSpPr/>
          <p:nvPr/>
        </p:nvGrpSpPr>
        <p:grpSpPr>
          <a:xfrm>
            <a:off x="3113600" y="792086"/>
            <a:ext cx="5087161" cy="525334"/>
            <a:chOff x="2927349" y="805918"/>
            <a:chExt cx="5088338" cy="525455"/>
          </a:xfrm>
        </p:grpSpPr>
        <p:sp>
          <p:nvSpPr>
            <p:cNvPr id="3" name="Copyright Notice"/>
            <p:cNvSpPr/>
            <p:nvPr/>
          </p:nvSpPr>
          <p:spPr bwMode="auto">
            <a:xfrm>
              <a:off x="4625381" y="805918"/>
              <a:ext cx="3390305" cy="491619"/>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393" lIns="71983" rIns="71983" rtlCol="0" tIns="32393"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r>
                <a:rPr altLang="en-US" cap="small" lang="zh-CN" sz="2800">
                  <a:solidFill>
                    <a:schemeClr val="bg1">
                      <a:lumMod val="50000"/>
                    </a:schemeClr>
                  </a:solidFill>
                  <a:latin charset="-122" pitchFamily="50" typeface="造字工房悦黑演示版常规体"/>
                  <a:ea charset="-122" pitchFamily="50" typeface="造字工房悦黑演示版常规体"/>
                </a:rPr>
                <a:t>点击加入标题文字</a:t>
              </a:r>
            </a:p>
          </p:txBody>
        </p:sp>
        <p:cxnSp>
          <p:nvCxnSpPr>
            <p:cNvPr id="4" name="直接连接符 3"/>
            <p:cNvCxnSpPr/>
            <p:nvPr/>
          </p:nvCxnSpPr>
          <p:spPr>
            <a:xfrm>
              <a:off x="2927349" y="1331373"/>
              <a:ext cx="490861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椭圆 4"/>
          <p:cNvSpPr/>
          <p:nvPr/>
        </p:nvSpPr>
        <p:spPr>
          <a:xfrm flipV="1">
            <a:off x="7836355" y="2743589"/>
            <a:ext cx="881175" cy="881175"/>
          </a:xfrm>
          <a:prstGeom prst="ellipse">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6" name="椭圆 5"/>
          <p:cNvSpPr/>
          <p:nvPr/>
        </p:nvSpPr>
        <p:spPr>
          <a:xfrm flipV="1">
            <a:off x="4673895" y="2743589"/>
            <a:ext cx="881175" cy="881175"/>
          </a:xfrm>
          <a:prstGeom prst="ellipse">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7" name="椭圆 6"/>
          <p:cNvSpPr/>
          <p:nvPr/>
        </p:nvSpPr>
        <p:spPr>
          <a:xfrm flipV="1">
            <a:off x="1481656" y="2743589"/>
            <a:ext cx="881175" cy="881175"/>
          </a:xfrm>
          <a:prstGeom prst="ellipse">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grpSp>
        <p:nvGrpSpPr>
          <p:cNvPr id="8" name="组合 7"/>
          <p:cNvGrpSpPr/>
          <p:nvPr/>
        </p:nvGrpSpPr>
        <p:grpSpPr>
          <a:xfrm>
            <a:off x="843952" y="2776293"/>
            <a:ext cx="4169847" cy="2318253"/>
            <a:chOff x="528437" y="1726587"/>
            <a:chExt cx="2808311" cy="1561302"/>
          </a:xfrm>
        </p:grpSpPr>
        <p:sp>
          <p:nvSpPr>
            <p:cNvPr id="9" name="TextBox 13"/>
            <p:cNvSpPr txBox="1"/>
            <p:nvPr/>
          </p:nvSpPr>
          <p:spPr>
            <a:xfrm>
              <a:off x="1065982" y="1726587"/>
              <a:ext cx="555675" cy="554249"/>
            </a:xfrm>
            <a:prstGeom prst="rect">
              <a:avLst/>
            </a:prstGeom>
            <a:noFill/>
            <a:effectLst/>
          </p:spPr>
          <p:txBody>
            <a:bodyPr rtlCol="0" wrap="square">
              <a:spAutoFit/>
            </a:bodyPr>
            <a:lstStyle/>
            <a:p>
              <a:r>
                <a:rPr altLang="zh-CN" b="1" lang="en-US" sz="4800">
                  <a:solidFill>
                    <a:schemeClr val="bg1"/>
                  </a:solidFill>
                  <a:latin charset="-122" panose="020b0503020204020204" pitchFamily="34" typeface="微软雅黑"/>
                  <a:ea charset="-122" panose="020b0503020204020204" pitchFamily="34" typeface="微软雅黑"/>
                </a:rPr>
                <a:t>1</a:t>
              </a:r>
            </a:p>
          </p:txBody>
        </p:sp>
        <p:grpSp>
          <p:nvGrpSpPr>
            <p:cNvPr id="10" name="组合 9"/>
            <p:cNvGrpSpPr/>
            <p:nvPr/>
          </p:nvGrpSpPr>
          <p:grpSpPr>
            <a:xfrm>
              <a:off x="528437" y="2036266"/>
              <a:ext cx="2808311" cy="1251623"/>
              <a:chOff x="528437" y="2036266"/>
              <a:chExt cx="2808311" cy="1251623"/>
            </a:xfrm>
          </p:grpSpPr>
          <p:sp>
            <p:nvSpPr>
              <p:cNvPr id="11" name="TextBox 15"/>
              <p:cNvSpPr txBox="1"/>
              <p:nvPr/>
            </p:nvSpPr>
            <p:spPr>
              <a:xfrm>
                <a:off x="1615174" y="2036266"/>
                <a:ext cx="1516666" cy="348972"/>
              </a:xfrm>
              <a:prstGeom prst="rect">
                <a:avLst/>
              </a:prstGeom>
              <a:noFill/>
            </p:spPr>
            <p:txBody>
              <a:bodyPr rtlCol="0" wrap="square">
                <a:spAutoFit/>
              </a:bodyPr>
              <a:lstStyle/>
              <a:p>
                <a:r>
                  <a:rPr altLang="en-US" b="1" lang="zh-CN" sz="2800">
                    <a:latin charset="-122" panose="02010509060101010101" pitchFamily="49" typeface="隶书"/>
                    <a:ea charset="-122" panose="02010509060101010101" pitchFamily="49" typeface="隶书"/>
                  </a:rPr>
                  <a:t>加入标题</a:t>
                </a:r>
              </a:p>
            </p:txBody>
          </p:sp>
          <p:sp>
            <p:nvSpPr>
              <p:cNvPr id="12" name="TextBox 16"/>
              <p:cNvSpPr txBox="1"/>
              <p:nvPr/>
            </p:nvSpPr>
            <p:spPr>
              <a:xfrm>
                <a:off x="528437" y="2479677"/>
                <a:ext cx="2808311" cy="800582"/>
              </a:xfrm>
              <a:prstGeom prst="rect">
                <a:avLst/>
              </a:prstGeom>
              <a:noFill/>
            </p:spPr>
            <p:txBody>
              <a:bodyPr rtlCol="0" wrap="square">
                <a:spAutoFit/>
              </a:bodyPr>
              <a:lstStyle/>
              <a:p>
                <a:pPr algn="ctr">
                  <a:lnSpc>
                    <a:spcPct val="150000"/>
                  </a:lnSpc>
                </a:pPr>
                <a:r>
                  <a:rPr altLang="en-US" lang="zh-CN" sz="1200">
                    <a:latin charset="-122" panose="02010509060101010101" pitchFamily="49" typeface="隶书"/>
                    <a:ea charset="-122" panose="02010509060101010101" pitchFamily="49" typeface="隶书"/>
                  </a:rPr>
                  <a:t>点击此处添加文本此处添加文本</a:t>
                </a:r>
              </a:p>
              <a:p>
                <a:pPr algn="ctr">
                  <a:lnSpc>
                    <a:spcPct val="150000"/>
                  </a:lnSpc>
                </a:pPr>
                <a:r>
                  <a:rPr altLang="en-US" lang="zh-CN" sz="1200">
                    <a:latin charset="-122" panose="02010509060101010101" pitchFamily="49" typeface="隶书"/>
                    <a:ea charset="-122" panose="02010509060101010101" pitchFamily="49" typeface="隶书"/>
                  </a:rPr>
                  <a:t>点击此处添加文本此处添加文本</a:t>
                </a:r>
              </a:p>
              <a:p>
                <a:pPr algn="ctr">
                  <a:lnSpc>
                    <a:spcPct val="150000"/>
                  </a:lnSpc>
                </a:pPr>
                <a:r>
                  <a:rPr altLang="en-US" lang="zh-CN" sz="1200">
                    <a:latin charset="-122" panose="02010509060101010101" pitchFamily="49" typeface="隶书"/>
                    <a:ea charset="-122" panose="02010509060101010101" pitchFamily="49" typeface="隶书"/>
                  </a:rPr>
                  <a:t>点击此处添加文本此处添加文本</a:t>
                </a:r>
              </a:p>
              <a:p>
                <a:pPr algn="ctr">
                  <a:lnSpc>
                    <a:spcPct val="150000"/>
                  </a:lnSpc>
                </a:pPr>
                <a:r>
                  <a:rPr altLang="en-US" lang="zh-CN" sz="1200">
                    <a:latin charset="-122" panose="02010509060101010101" pitchFamily="49" typeface="隶书"/>
                    <a:ea charset="-122" panose="02010509060101010101" pitchFamily="49" typeface="隶书"/>
                  </a:rPr>
                  <a:t>点击此处添加文本此处添加文本</a:t>
                </a:r>
              </a:p>
            </p:txBody>
          </p:sp>
        </p:grpSp>
      </p:grpSp>
      <p:grpSp>
        <p:nvGrpSpPr>
          <p:cNvPr id="13" name="组合 12"/>
          <p:cNvGrpSpPr/>
          <p:nvPr/>
        </p:nvGrpSpPr>
        <p:grpSpPr>
          <a:xfrm>
            <a:off x="4030914" y="2776293"/>
            <a:ext cx="4169847" cy="2318253"/>
            <a:chOff x="528437" y="1726587"/>
            <a:chExt cx="2808311" cy="1561302"/>
          </a:xfrm>
        </p:grpSpPr>
        <p:sp>
          <p:nvSpPr>
            <p:cNvPr id="14" name="TextBox 18"/>
            <p:cNvSpPr txBox="1"/>
            <p:nvPr/>
          </p:nvSpPr>
          <p:spPr>
            <a:xfrm>
              <a:off x="1065982" y="1726587"/>
              <a:ext cx="555675" cy="554249"/>
            </a:xfrm>
            <a:prstGeom prst="rect">
              <a:avLst/>
            </a:prstGeom>
            <a:noFill/>
            <a:effectLst/>
          </p:spPr>
          <p:txBody>
            <a:bodyPr rtlCol="0" wrap="square">
              <a:spAutoFit/>
            </a:bodyPr>
            <a:lstStyle/>
            <a:p>
              <a:r>
                <a:rPr altLang="zh-CN" b="1" lang="en-US" sz="4800">
                  <a:solidFill>
                    <a:schemeClr val="bg1"/>
                  </a:solidFill>
                  <a:latin charset="-122" panose="020b0503020204020204" pitchFamily="34" typeface="微软雅黑"/>
                  <a:ea charset="-122" panose="020b0503020204020204" pitchFamily="34" typeface="微软雅黑"/>
                </a:rPr>
                <a:t>2</a:t>
              </a:r>
            </a:p>
          </p:txBody>
        </p:sp>
        <p:grpSp>
          <p:nvGrpSpPr>
            <p:cNvPr id="15" name="组合 14"/>
            <p:cNvGrpSpPr/>
            <p:nvPr/>
          </p:nvGrpSpPr>
          <p:grpSpPr>
            <a:xfrm>
              <a:off x="528437" y="2036266"/>
              <a:ext cx="2808311" cy="1251623"/>
              <a:chOff x="528437" y="2036266"/>
              <a:chExt cx="2808311" cy="1251623"/>
            </a:xfrm>
          </p:grpSpPr>
          <p:sp>
            <p:nvSpPr>
              <p:cNvPr id="16" name="TextBox 20"/>
              <p:cNvSpPr txBox="1"/>
              <p:nvPr/>
            </p:nvSpPr>
            <p:spPr>
              <a:xfrm>
                <a:off x="1615174" y="2036266"/>
                <a:ext cx="1516666" cy="348972"/>
              </a:xfrm>
              <a:prstGeom prst="rect">
                <a:avLst/>
              </a:prstGeom>
              <a:noFill/>
            </p:spPr>
            <p:txBody>
              <a:bodyPr rtlCol="0" wrap="square">
                <a:spAutoFit/>
              </a:bodyPr>
              <a:lstStyle/>
              <a:p>
                <a:r>
                  <a:rPr altLang="en-US" b="1" lang="zh-CN" sz="2800">
                    <a:latin charset="-122" panose="02010509060101010101" pitchFamily="49" typeface="隶书"/>
                    <a:ea charset="-122" panose="02010509060101010101" pitchFamily="49" typeface="隶书"/>
                  </a:rPr>
                  <a:t>加入标题</a:t>
                </a:r>
              </a:p>
            </p:txBody>
          </p:sp>
          <p:sp>
            <p:nvSpPr>
              <p:cNvPr id="17" name="TextBox 21"/>
              <p:cNvSpPr txBox="1"/>
              <p:nvPr/>
            </p:nvSpPr>
            <p:spPr>
              <a:xfrm>
                <a:off x="528437" y="2479677"/>
                <a:ext cx="2808311" cy="800582"/>
              </a:xfrm>
              <a:prstGeom prst="rect">
                <a:avLst/>
              </a:prstGeom>
              <a:noFill/>
            </p:spPr>
            <p:txBody>
              <a:bodyPr rtlCol="0" wrap="square">
                <a:spAutoFit/>
              </a:bodyPr>
              <a:lstStyle/>
              <a:p>
                <a:pPr algn="ctr">
                  <a:lnSpc>
                    <a:spcPct val="150000"/>
                  </a:lnSpc>
                </a:pPr>
                <a:r>
                  <a:rPr altLang="en-US" lang="zh-CN" sz="1200">
                    <a:latin charset="-122" panose="02010509060101010101" pitchFamily="49" typeface="隶书"/>
                    <a:ea charset="-122" panose="02010509060101010101" pitchFamily="49" typeface="隶书"/>
                  </a:rPr>
                  <a:t>点击此处添加文本此处添加文本</a:t>
                </a:r>
              </a:p>
              <a:p>
                <a:pPr algn="ctr">
                  <a:lnSpc>
                    <a:spcPct val="150000"/>
                  </a:lnSpc>
                </a:pPr>
                <a:r>
                  <a:rPr altLang="en-US" lang="zh-CN" sz="1200">
                    <a:latin charset="-122" panose="02010509060101010101" pitchFamily="49" typeface="隶书"/>
                    <a:ea charset="-122" panose="02010509060101010101" pitchFamily="49" typeface="隶书"/>
                  </a:rPr>
                  <a:t>点击此处添加文本此处添加文本</a:t>
                </a:r>
              </a:p>
              <a:p>
                <a:pPr algn="ctr">
                  <a:lnSpc>
                    <a:spcPct val="150000"/>
                  </a:lnSpc>
                </a:pPr>
                <a:r>
                  <a:rPr altLang="en-US" lang="zh-CN" sz="1200">
                    <a:latin charset="-122" panose="02010509060101010101" pitchFamily="49" typeface="隶书"/>
                    <a:ea charset="-122" panose="02010509060101010101" pitchFamily="49" typeface="隶书"/>
                  </a:rPr>
                  <a:t>点击此处添加文本此处添加文本</a:t>
                </a:r>
              </a:p>
              <a:p>
                <a:pPr algn="ctr">
                  <a:lnSpc>
                    <a:spcPct val="150000"/>
                  </a:lnSpc>
                </a:pPr>
                <a:r>
                  <a:rPr altLang="en-US" lang="zh-CN" sz="1200">
                    <a:latin charset="-122" panose="02010509060101010101" pitchFamily="49" typeface="隶书"/>
                    <a:ea charset="-122" panose="02010509060101010101" pitchFamily="49" typeface="隶书"/>
                  </a:rPr>
                  <a:t>点击此处添加文本此处添加文本</a:t>
                </a:r>
              </a:p>
            </p:txBody>
          </p:sp>
        </p:grpSp>
      </p:grpSp>
      <p:grpSp>
        <p:nvGrpSpPr>
          <p:cNvPr id="18" name="组合 17"/>
          <p:cNvGrpSpPr/>
          <p:nvPr/>
        </p:nvGrpSpPr>
        <p:grpSpPr>
          <a:xfrm>
            <a:off x="7217877" y="2776293"/>
            <a:ext cx="4169847" cy="2318253"/>
            <a:chOff x="528437" y="1726587"/>
            <a:chExt cx="2808311" cy="1561302"/>
          </a:xfrm>
        </p:grpSpPr>
        <p:sp>
          <p:nvSpPr>
            <p:cNvPr id="19" name="TextBox 23"/>
            <p:cNvSpPr txBox="1"/>
            <p:nvPr/>
          </p:nvSpPr>
          <p:spPr>
            <a:xfrm>
              <a:off x="1065981" y="1726587"/>
              <a:ext cx="555675" cy="554249"/>
            </a:xfrm>
            <a:prstGeom prst="rect">
              <a:avLst/>
            </a:prstGeom>
            <a:noFill/>
            <a:effectLst/>
          </p:spPr>
          <p:txBody>
            <a:bodyPr rtlCol="0" wrap="square">
              <a:spAutoFit/>
            </a:bodyPr>
            <a:lstStyle/>
            <a:p>
              <a:r>
                <a:rPr altLang="zh-CN" b="1" lang="en-US" sz="4800">
                  <a:solidFill>
                    <a:schemeClr val="bg1"/>
                  </a:solidFill>
                  <a:latin charset="-122" panose="020b0503020204020204" pitchFamily="34" typeface="微软雅黑"/>
                  <a:ea charset="-122" panose="020b0503020204020204" pitchFamily="34" typeface="微软雅黑"/>
                </a:rPr>
                <a:t>3</a:t>
              </a:r>
            </a:p>
          </p:txBody>
        </p:sp>
        <p:grpSp>
          <p:nvGrpSpPr>
            <p:cNvPr id="20" name="组合 19"/>
            <p:cNvGrpSpPr/>
            <p:nvPr/>
          </p:nvGrpSpPr>
          <p:grpSpPr>
            <a:xfrm>
              <a:off x="528437" y="2036266"/>
              <a:ext cx="2808311" cy="1251623"/>
              <a:chOff x="528437" y="2036266"/>
              <a:chExt cx="2808311" cy="1251623"/>
            </a:xfrm>
          </p:grpSpPr>
          <p:sp>
            <p:nvSpPr>
              <p:cNvPr id="21" name="TextBox 25"/>
              <p:cNvSpPr txBox="1"/>
              <p:nvPr/>
            </p:nvSpPr>
            <p:spPr>
              <a:xfrm>
                <a:off x="1615174" y="2036266"/>
                <a:ext cx="1516666" cy="348972"/>
              </a:xfrm>
              <a:prstGeom prst="rect">
                <a:avLst/>
              </a:prstGeom>
              <a:noFill/>
            </p:spPr>
            <p:txBody>
              <a:bodyPr rtlCol="0" wrap="square">
                <a:spAutoFit/>
              </a:bodyPr>
              <a:lstStyle/>
              <a:p>
                <a:r>
                  <a:rPr altLang="en-US" b="1" lang="zh-CN" sz="2800">
                    <a:latin charset="-122" panose="02010509060101010101" pitchFamily="49" typeface="隶书"/>
                    <a:ea charset="-122" panose="02010509060101010101" pitchFamily="49" typeface="隶书"/>
                  </a:rPr>
                  <a:t>加入标题</a:t>
                </a:r>
              </a:p>
            </p:txBody>
          </p:sp>
          <p:sp>
            <p:nvSpPr>
              <p:cNvPr id="22" name="TextBox 26"/>
              <p:cNvSpPr txBox="1"/>
              <p:nvPr/>
            </p:nvSpPr>
            <p:spPr>
              <a:xfrm>
                <a:off x="528437" y="2479677"/>
                <a:ext cx="2808311" cy="800582"/>
              </a:xfrm>
              <a:prstGeom prst="rect">
                <a:avLst/>
              </a:prstGeom>
              <a:noFill/>
            </p:spPr>
            <p:txBody>
              <a:bodyPr rtlCol="0" wrap="square">
                <a:spAutoFit/>
              </a:bodyPr>
              <a:lstStyle/>
              <a:p>
                <a:pPr algn="ctr">
                  <a:lnSpc>
                    <a:spcPct val="150000"/>
                  </a:lnSpc>
                </a:pPr>
                <a:r>
                  <a:rPr altLang="en-US" lang="zh-CN" sz="1200">
                    <a:latin charset="-122" panose="02010509060101010101" pitchFamily="49" typeface="隶书"/>
                    <a:ea charset="-122" panose="02010509060101010101" pitchFamily="49" typeface="隶书"/>
                  </a:rPr>
                  <a:t>点击此处添加文本此处添加文本</a:t>
                </a:r>
              </a:p>
              <a:p>
                <a:pPr algn="ctr">
                  <a:lnSpc>
                    <a:spcPct val="150000"/>
                  </a:lnSpc>
                </a:pPr>
                <a:r>
                  <a:rPr altLang="en-US" lang="zh-CN" sz="1200">
                    <a:latin charset="-122" panose="02010509060101010101" pitchFamily="49" typeface="隶书"/>
                    <a:ea charset="-122" panose="02010509060101010101" pitchFamily="49" typeface="隶书"/>
                  </a:rPr>
                  <a:t>点击此处添加文本此处添加文本</a:t>
                </a:r>
              </a:p>
              <a:p>
                <a:pPr algn="ctr">
                  <a:lnSpc>
                    <a:spcPct val="150000"/>
                  </a:lnSpc>
                </a:pPr>
                <a:r>
                  <a:rPr altLang="en-US" lang="zh-CN" sz="1200">
                    <a:latin charset="-122" panose="02010509060101010101" pitchFamily="49" typeface="隶书"/>
                    <a:ea charset="-122" panose="02010509060101010101" pitchFamily="49" typeface="隶书"/>
                  </a:rPr>
                  <a:t>点击此处添加文本此处添加文本</a:t>
                </a:r>
              </a:p>
              <a:p>
                <a:pPr algn="ctr">
                  <a:lnSpc>
                    <a:spcPct val="150000"/>
                  </a:lnSpc>
                </a:pPr>
                <a:r>
                  <a:rPr altLang="en-US" lang="zh-CN" sz="1200">
                    <a:latin charset="-122" panose="02010509060101010101" pitchFamily="49" typeface="隶书"/>
                    <a:ea charset="-122" panose="02010509060101010101" pitchFamily="49" typeface="隶书"/>
                  </a:rPr>
                  <a:t>点击此处添加文本此处添加文本</a:t>
                </a:r>
              </a:p>
            </p:txBody>
          </p:sp>
        </p:grpSp>
      </p:grpSp>
      <p:pic>
        <p:nvPicPr>
          <p:cNvPr id="23" name="图片 22"/>
          <p:cNvPicPr>
            <a:picLocks noChangeAspect="1"/>
          </p:cNvPicPr>
          <p:nvPr/>
        </p:nvPicPr>
        <p:blipFill>
          <a:blip r:embed="rId3"/>
          <a:stretch>
            <a:fillRect/>
          </a:stretch>
        </p:blipFill>
        <p:spPr>
          <a:xfrm>
            <a:off x="3404391" y="449771"/>
            <a:ext cx="1287322" cy="995981"/>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23"/>
                                        </p:tgtEl>
                                        <p:attrNameLst>
                                          <p:attrName>style.visibility</p:attrName>
                                        </p:attrNameLst>
                                      </p:cBhvr>
                                      <p:to>
                                        <p:strVal val="visible"/>
                                      </p:to>
                                    </p:set>
                                    <p:animEffect filter="barn(inVertical)" transition="in">
                                      <p:cBhvr>
                                        <p:cTn dur="500" id="11"/>
                                        <p:tgtEl>
                                          <p:spTgt spid="23"/>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1000" id="15"/>
                                        <p:tgtEl>
                                          <p:spTgt spid="7"/>
                                        </p:tgtEl>
                                      </p:cBhvr>
                                    </p:animEffect>
                                    <p:anim calcmode="lin" valueType="num">
                                      <p:cBhvr>
                                        <p:cTn dur="1000" fill="hold" id="16"/>
                                        <p:tgtEl>
                                          <p:spTgt spid="7"/>
                                        </p:tgtEl>
                                        <p:attrNameLst>
                                          <p:attrName>ppt_x</p:attrName>
                                        </p:attrNameLst>
                                      </p:cBhvr>
                                      <p:tavLst>
                                        <p:tav tm="0">
                                          <p:val>
                                            <p:strVal val="#ppt_x"/>
                                          </p:val>
                                        </p:tav>
                                        <p:tav tm="100000">
                                          <p:val>
                                            <p:strVal val="#ppt_x"/>
                                          </p:val>
                                        </p:tav>
                                      </p:tavLst>
                                    </p:anim>
                                    <p:anim calcmode="lin" valueType="num">
                                      <p:cBhvr>
                                        <p:cTn dur="1000" fill="hold" id="17"/>
                                        <p:tgtEl>
                                          <p:spTgt spid="7"/>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200"/>
                                  </p:stCondLst>
                                  <p:childTnLst>
                                    <p:set>
                                      <p:cBhvr>
                                        <p:cTn dur="1" fill="hold" id="19">
                                          <p:stCondLst>
                                            <p:cond delay="0"/>
                                          </p:stCondLst>
                                        </p:cTn>
                                        <p:tgtEl>
                                          <p:spTgt spid="6"/>
                                        </p:tgtEl>
                                        <p:attrNameLst>
                                          <p:attrName>style.visibility</p:attrName>
                                        </p:attrNameLst>
                                      </p:cBhvr>
                                      <p:to>
                                        <p:strVal val="visible"/>
                                      </p:to>
                                    </p:set>
                                    <p:animEffect filter="fade" transition="in">
                                      <p:cBhvr>
                                        <p:cTn dur="1000" id="20"/>
                                        <p:tgtEl>
                                          <p:spTgt spid="6"/>
                                        </p:tgtEl>
                                      </p:cBhvr>
                                    </p:animEffect>
                                    <p:anim calcmode="lin" valueType="num">
                                      <p:cBhvr>
                                        <p:cTn dur="1000" fill="hold" id="21"/>
                                        <p:tgtEl>
                                          <p:spTgt spid="6"/>
                                        </p:tgtEl>
                                        <p:attrNameLst>
                                          <p:attrName>ppt_x</p:attrName>
                                        </p:attrNameLst>
                                      </p:cBhvr>
                                      <p:tavLst>
                                        <p:tav tm="0">
                                          <p:val>
                                            <p:strVal val="#ppt_x"/>
                                          </p:val>
                                        </p:tav>
                                        <p:tav tm="100000">
                                          <p:val>
                                            <p:strVal val="#ppt_x"/>
                                          </p:val>
                                        </p:tav>
                                      </p:tavLst>
                                    </p:anim>
                                    <p:anim calcmode="lin" valueType="num">
                                      <p:cBhvr>
                                        <p:cTn dur="1000" fill="hold" id="22"/>
                                        <p:tgtEl>
                                          <p:spTgt spid="6"/>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200"/>
                                  </p:stCondLst>
                                  <p:childTnLst>
                                    <p:set>
                                      <p:cBhvr>
                                        <p:cTn dur="1" fill="hold" id="24">
                                          <p:stCondLst>
                                            <p:cond delay="0"/>
                                          </p:stCondLst>
                                        </p:cTn>
                                        <p:tgtEl>
                                          <p:spTgt spid="5"/>
                                        </p:tgtEl>
                                        <p:attrNameLst>
                                          <p:attrName>style.visibility</p:attrName>
                                        </p:attrNameLst>
                                      </p:cBhvr>
                                      <p:to>
                                        <p:strVal val="visible"/>
                                      </p:to>
                                    </p:set>
                                    <p:animEffect filter="fade" transition="in">
                                      <p:cBhvr>
                                        <p:cTn dur="1000" id="25"/>
                                        <p:tgtEl>
                                          <p:spTgt spid="5"/>
                                        </p:tgtEl>
                                      </p:cBhvr>
                                    </p:animEffect>
                                    <p:anim calcmode="lin" valueType="num">
                                      <p:cBhvr>
                                        <p:cTn dur="1000" fill="hold" id="26"/>
                                        <p:tgtEl>
                                          <p:spTgt spid="5"/>
                                        </p:tgtEl>
                                        <p:attrNameLst>
                                          <p:attrName>ppt_x</p:attrName>
                                        </p:attrNameLst>
                                      </p:cBhvr>
                                      <p:tavLst>
                                        <p:tav tm="0">
                                          <p:val>
                                            <p:strVal val="#ppt_x"/>
                                          </p:val>
                                        </p:tav>
                                        <p:tav tm="100000">
                                          <p:val>
                                            <p:strVal val="#ppt_x"/>
                                          </p:val>
                                        </p:tav>
                                      </p:tavLst>
                                    </p:anim>
                                    <p:anim calcmode="lin" valueType="num">
                                      <p:cBhvr>
                                        <p:cTn dur="1000" fill="hold" id="27"/>
                                        <p:tgtEl>
                                          <p:spTgt spid="5"/>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200"/>
                            </p:stCondLst>
                            <p:childTnLst>
                              <p:par>
                                <p:cTn fill="hold" id="29" nodeType="afterEffect" presetClass="entr" presetID="10"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par>
                                <p:cTn fill="hold" id="32" nodeType="withEffect" presetClass="entr" presetID="10" presetSubtype="0">
                                  <p:stCondLst>
                                    <p:cond delay="200"/>
                                  </p:stCondLst>
                                  <p:childTnLst>
                                    <p:set>
                                      <p:cBhvr>
                                        <p:cTn dur="1" fill="hold" id="33">
                                          <p:stCondLst>
                                            <p:cond delay="0"/>
                                          </p:stCondLst>
                                        </p:cTn>
                                        <p:tgtEl>
                                          <p:spTgt spid="13"/>
                                        </p:tgtEl>
                                        <p:attrNameLst>
                                          <p:attrName>style.visibility</p:attrName>
                                        </p:attrNameLst>
                                      </p:cBhvr>
                                      <p:to>
                                        <p:strVal val="visible"/>
                                      </p:to>
                                    </p:set>
                                    <p:animEffect filter="fade" transition="in">
                                      <p:cBhvr>
                                        <p:cTn dur="500" id="34"/>
                                        <p:tgtEl>
                                          <p:spTgt spid="13"/>
                                        </p:tgtEl>
                                      </p:cBhvr>
                                    </p:animEffect>
                                  </p:childTnLst>
                                </p:cTn>
                              </p:par>
                              <p:par>
                                <p:cTn fill="hold" id="35" nodeType="withEffect" presetClass="entr" presetID="10" presetSubtype="0">
                                  <p:stCondLst>
                                    <p:cond delay="200"/>
                                  </p:stCondLst>
                                  <p:childTnLst>
                                    <p:set>
                                      <p:cBhvr>
                                        <p:cTn dur="1" fill="hold" id="36">
                                          <p:stCondLst>
                                            <p:cond delay="0"/>
                                          </p:stCondLst>
                                        </p:cTn>
                                        <p:tgtEl>
                                          <p:spTgt spid="18"/>
                                        </p:tgtEl>
                                        <p:attrNameLst>
                                          <p:attrName>style.visibility</p:attrName>
                                        </p:attrNameLst>
                                      </p:cBhvr>
                                      <p:to>
                                        <p:strVal val="visible"/>
                                      </p:to>
                                    </p:set>
                                    <p:animEffect filter="fade" transition="in">
                                      <p:cBhvr>
                                        <p:cTn dur="500" id="37"/>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仙人掌, 树, 植物, 餐桌  已生成极高可信度的说明" id="5" name="图片 4"/>
          <p:cNvPicPr>
            <a:picLocks noChangeAspect="1"/>
          </p:cNvPicPr>
          <p:nvPr/>
        </p:nvPicPr>
        <p:blipFill>
          <a:blip r:embed="rId3"/>
          <a:stretch>
            <a:fillRect/>
          </a:stretch>
        </p:blipFill>
        <p:spPr>
          <a:xfrm>
            <a:off x="-28575" y="4024174"/>
            <a:ext cx="12192000" cy="3261360"/>
          </a:xfrm>
          <a:prstGeom prst="rect">
            <a:avLst/>
          </a:prstGeom>
        </p:spPr>
      </p:pic>
      <p:sp>
        <p:nvSpPr>
          <p:cNvPr id="22" name="文本框 21"/>
          <p:cNvSpPr txBox="1"/>
          <p:nvPr/>
        </p:nvSpPr>
        <p:spPr>
          <a:xfrm>
            <a:off x="4766308" y="2120762"/>
            <a:ext cx="2926080" cy="914400"/>
          </a:xfrm>
          <a:prstGeom prst="rect">
            <a:avLst/>
          </a:prstGeom>
          <a:noFill/>
        </p:spPr>
        <p:txBody>
          <a:bodyPr rtlCol="0" wrap="none">
            <a:spAutoFit/>
          </a:bodyPr>
          <a:lstStyle/>
          <a:p>
            <a:pPr algn="ctr"/>
            <a:r>
              <a:rPr altLang="en-US" b="1" lang="zh-CN" sz="5400">
                <a:solidFill>
                  <a:srgbClr val="8BA76F"/>
                </a:solidFill>
                <a:latin charset="-122" panose="00020600040101010101" pitchFamily="18" typeface="汉仪乐喵体简"/>
                <a:ea charset="-122" panose="00020600040101010101" pitchFamily="18" typeface="汉仪乐喵体简"/>
              </a:rPr>
              <a:t>感谢聆听</a:t>
            </a:r>
          </a:p>
        </p:txBody>
      </p:sp>
      <p:cxnSp>
        <p:nvCxnSpPr>
          <p:cNvPr id="24" name="直接连接符 23"/>
          <p:cNvCxnSpPr/>
          <p:nvPr/>
        </p:nvCxnSpPr>
        <p:spPr>
          <a:xfrm>
            <a:off x="3952875" y="1971675"/>
            <a:ext cx="4429125" cy="0"/>
          </a:xfrm>
          <a:prstGeom prst="line">
            <a:avLst/>
          </a:prstGeom>
          <a:ln>
            <a:solidFill>
              <a:srgbClr val="8AAE89"/>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a:stretch>
            <a:fillRect/>
          </a:stretch>
        </p:blipFill>
        <p:spPr>
          <a:xfrm>
            <a:off x="5172075" y="876448"/>
            <a:ext cx="2198910" cy="1095227"/>
          </a:xfrm>
          <a:prstGeom prst="rect">
            <a:avLst/>
          </a:prstGeom>
        </p:spPr>
      </p:pic>
    </p:spTree>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1" presetSubtype="0">
                                  <p:stCondLst>
                                    <p:cond delay="0"/>
                                  </p:stCondLst>
                                  <p:iterate type="lt">
                                    <p:tmPct val="10000"/>
                                  </p:iterate>
                                  <p:childTnLst>
                                    <p:set>
                                      <p:cBhvr>
                                        <p:cTn dur="1" fill="hold" id="13">
                                          <p:stCondLst>
                                            <p:cond delay="0"/>
                                          </p:stCondLst>
                                        </p:cTn>
                                        <p:tgtEl>
                                          <p:spTgt spid="22"/>
                                        </p:tgtEl>
                                        <p:attrNameLst>
                                          <p:attrName>style.visibility</p:attrName>
                                        </p:attrNameLst>
                                      </p:cBhvr>
                                      <p:to>
                                        <p:strVal val="visible"/>
                                      </p:to>
                                    </p:set>
                                    <p:anim calcmode="lin" valueType="num">
                                      <p:cBhvr>
                                        <p:cTn dur="500" fill="hold" id="14"/>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5"/>
                                        <p:tgtEl>
                                          <p:spTgt spid="22"/>
                                        </p:tgtEl>
                                        <p:attrNameLst>
                                          <p:attrName>ppt_y</p:attrName>
                                        </p:attrNameLst>
                                      </p:cBhvr>
                                      <p:tavLst>
                                        <p:tav tm="0">
                                          <p:val>
                                            <p:strVal val="#ppt_y"/>
                                          </p:val>
                                        </p:tav>
                                        <p:tav tm="100000">
                                          <p:val>
                                            <p:strVal val="#ppt_y"/>
                                          </p:val>
                                        </p:tav>
                                      </p:tavLst>
                                    </p:anim>
                                    <p:anim calcmode="lin" valueType="num">
                                      <p:cBhvr>
                                        <p:cTn dur="500" fill="hold" id="16"/>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7"/>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 tmFilter="0,0; .5, 1; 1, 1"/>
                                        <p:tgtEl>
                                          <p:spTgt spid="22"/>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16" presetSubtype="21">
                                  <p:stCondLst>
                                    <p:cond delay="0"/>
                                  </p:stCondLst>
                                  <p:childTnLst>
                                    <p:set>
                                      <p:cBhvr>
                                        <p:cTn dur="1" fill="hold" id="22">
                                          <p:stCondLst>
                                            <p:cond delay="0"/>
                                          </p:stCondLst>
                                        </p:cTn>
                                        <p:tgtEl>
                                          <p:spTgt spid="24"/>
                                        </p:tgtEl>
                                        <p:attrNameLst>
                                          <p:attrName>style.visibility</p:attrName>
                                        </p:attrNameLst>
                                      </p:cBhvr>
                                      <p:to>
                                        <p:strVal val="visible"/>
                                      </p:to>
                                    </p:set>
                                    <p:animEffect filter="barn(inVertical)" transition="in">
                                      <p:cBhvr>
                                        <p:cTn dur="500" id="23"/>
                                        <p:tgtEl>
                                          <p:spTgt spid="24"/>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22" presetSubtype="4">
                                  <p:stCondLst>
                                    <p:cond delay="0"/>
                                  </p:stCondLst>
                                  <p:childTnLst>
                                    <p:set>
                                      <p:cBhvr>
                                        <p:cTn dur="1" fill="hold" id="27">
                                          <p:stCondLst>
                                            <p:cond delay="0"/>
                                          </p:stCondLst>
                                        </p:cTn>
                                        <p:tgtEl>
                                          <p:spTgt spid="25"/>
                                        </p:tgtEl>
                                        <p:attrNameLst>
                                          <p:attrName>style.visibility</p:attrName>
                                        </p:attrNameLst>
                                      </p:cBhvr>
                                      <p:to>
                                        <p:strVal val="visible"/>
                                      </p:to>
                                    </p:set>
                                    <p:animEffect filter="wipe(down)" transition="in">
                                      <p:cBhvr>
                                        <p:cTn dur="500" id="28"/>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www.youyedoc.com</a:t>
            </a: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更多精品PPT资源尽在—优页PPT！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字体下载：www.youyedoc.com/ziti/                       绘本故事PPT：www.youyedoc.com/gushi/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PPT课件：www.youyedoc.com/kejian/</a:t>
            </a:r>
          </a:p>
        </p:txBody>
      </p:sp>
    </p:spTree>
    <p:extLst>
      <p:ext uri="{BB962C8B-B14F-4D97-AF65-F5344CB8AC3E}">
        <p14:creationId xmlns:p14="http://schemas.microsoft.com/office/powerpoint/2010/main" val="3590846687"/>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仙人掌, 树, 植物, 餐桌  已生成极高可信度的说明" id="5" name="图片 4"/>
          <p:cNvPicPr>
            <a:picLocks noChangeAspect="1"/>
          </p:cNvPicPr>
          <p:nvPr/>
        </p:nvPicPr>
        <p:blipFill>
          <a:blip r:embed="rId3"/>
          <a:stretch>
            <a:fillRect/>
          </a:stretch>
        </p:blipFill>
        <p:spPr>
          <a:xfrm>
            <a:off x="-28575" y="4024174"/>
            <a:ext cx="12192000" cy="3261360"/>
          </a:xfrm>
          <a:prstGeom prst="rect">
            <a:avLst/>
          </a:prstGeom>
        </p:spPr>
      </p:pic>
      <p:sp>
        <p:nvSpPr>
          <p:cNvPr id="22" name="文本框 21"/>
          <p:cNvSpPr txBox="1"/>
          <p:nvPr/>
        </p:nvSpPr>
        <p:spPr>
          <a:xfrm>
            <a:off x="3463766" y="2120762"/>
            <a:ext cx="5531168" cy="914400"/>
          </a:xfrm>
          <a:prstGeom prst="rect">
            <a:avLst/>
          </a:prstGeom>
          <a:noFill/>
        </p:spPr>
        <p:txBody>
          <a:bodyPr rtlCol="0" wrap="none">
            <a:spAutoFit/>
          </a:bodyPr>
          <a:lstStyle/>
          <a:p>
            <a:pPr algn="ctr"/>
            <a:r>
              <a:rPr altLang="zh-CN" b="1" lang="en-US" sz="5400">
                <a:solidFill>
                  <a:srgbClr val="8BA76F"/>
                </a:solidFill>
                <a:latin charset="-122" panose="00020600040101010101" pitchFamily="18" typeface="汉仪乐喵体简"/>
                <a:ea charset="-122" panose="00020600040101010101" pitchFamily="18" typeface="汉仪乐喵体简"/>
              </a:rPr>
              <a:t>01,点击添加标题</a:t>
            </a:r>
          </a:p>
        </p:txBody>
      </p:sp>
      <p:cxnSp>
        <p:nvCxnSpPr>
          <p:cNvPr id="24" name="直接连接符 23"/>
          <p:cNvCxnSpPr/>
          <p:nvPr/>
        </p:nvCxnSpPr>
        <p:spPr>
          <a:xfrm>
            <a:off x="3952875" y="1971675"/>
            <a:ext cx="4429125" cy="0"/>
          </a:xfrm>
          <a:prstGeom prst="line">
            <a:avLst/>
          </a:prstGeom>
          <a:ln>
            <a:solidFill>
              <a:srgbClr val="8AAE89"/>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a:stretch>
            <a:fillRect/>
          </a:stretch>
        </p:blipFill>
        <p:spPr>
          <a:xfrm>
            <a:off x="5172075" y="876448"/>
            <a:ext cx="2198910" cy="1095227"/>
          </a:xfrm>
          <a:prstGeom prst="rect">
            <a:avLst/>
          </a:prstGeom>
        </p:spPr>
      </p:pic>
    </p:spTree>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22"/>
                                        </p:tgtEl>
                                        <p:attrNameLst>
                                          <p:attrName>style.visibility</p:attrName>
                                        </p:attrNameLst>
                                      </p:cBhvr>
                                      <p:to>
                                        <p:strVal val="visible"/>
                                      </p:to>
                                    </p:set>
                                    <p:anim calcmode="lin" valueType="num">
                                      <p:cBhvr>
                                        <p:cTn dur="500" fill="hold" id="13"/>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22"/>
                                        </p:tgtEl>
                                        <p:attrNameLst>
                                          <p:attrName>ppt_y</p:attrName>
                                        </p:attrNameLst>
                                      </p:cBhvr>
                                      <p:tavLst>
                                        <p:tav tm="0">
                                          <p:val>
                                            <p:strVal val="#ppt_y"/>
                                          </p:val>
                                        </p:tav>
                                        <p:tav tm="100000">
                                          <p:val>
                                            <p:strVal val="#ppt_y"/>
                                          </p:val>
                                        </p:tav>
                                      </p:tavLst>
                                    </p:anim>
                                    <p:anim calcmode="lin" valueType="num">
                                      <p:cBhvr>
                                        <p:cTn dur="500" fill="hold" id="15"/>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22"/>
                                        </p:tgtEl>
                                      </p:cBhvr>
                                    </p:animEffect>
                                  </p:childTnLst>
                                </p:cTn>
                              </p:par>
                            </p:childTnLst>
                          </p:cTn>
                        </p:par>
                        <p:par>
                          <p:cTn fill="hold" id="18" nodeType="afterGroup">
                            <p:stCondLst>
                              <p:cond delay="1500"/>
                            </p:stCondLst>
                            <p:childTnLst>
                              <p:par>
                                <p:cTn fill="hold" id="19" nodeType="afterEffect" presetClass="entr" presetID="16" presetSubtype="21">
                                  <p:stCondLst>
                                    <p:cond delay="0"/>
                                  </p:stCondLst>
                                  <p:childTnLst>
                                    <p:set>
                                      <p:cBhvr>
                                        <p:cTn dur="1" fill="hold" id="20">
                                          <p:stCondLst>
                                            <p:cond delay="0"/>
                                          </p:stCondLst>
                                        </p:cTn>
                                        <p:tgtEl>
                                          <p:spTgt spid="24"/>
                                        </p:tgtEl>
                                        <p:attrNameLst>
                                          <p:attrName>style.visibility</p:attrName>
                                        </p:attrNameLst>
                                      </p:cBhvr>
                                      <p:to>
                                        <p:strVal val="visible"/>
                                      </p:to>
                                    </p:set>
                                    <p:animEffect filter="barn(inVertical)" transition="in">
                                      <p:cBhvr>
                                        <p:cTn dur="500" id="21"/>
                                        <p:tgtEl>
                                          <p:spTgt spid="24"/>
                                        </p:tgtEl>
                                      </p:cBhvr>
                                    </p:animEffect>
                                  </p:childTnLst>
                                </p:cTn>
                              </p:par>
                            </p:childTnLst>
                          </p:cTn>
                        </p:par>
                        <p:par>
                          <p:cTn fill="hold" id="22" nodeType="afterGroup">
                            <p:stCondLst>
                              <p:cond delay="2000"/>
                            </p:stCondLst>
                            <p:childTnLst>
                              <p:par>
                                <p:cTn fill="hold" id="23" nodeType="afterEffect" presetClass="entr" presetID="22" presetSubtype="4">
                                  <p:stCondLst>
                                    <p:cond delay="0"/>
                                  </p:stCondLst>
                                  <p:childTnLst>
                                    <p:set>
                                      <p:cBhvr>
                                        <p:cTn dur="1" fill="hold" id="24">
                                          <p:stCondLst>
                                            <p:cond delay="0"/>
                                          </p:stCondLst>
                                        </p:cTn>
                                        <p:tgtEl>
                                          <p:spTgt spid="25"/>
                                        </p:tgtEl>
                                        <p:attrNameLst>
                                          <p:attrName>style.visibility</p:attrName>
                                        </p:attrNameLst>
                                      </p:cBhvr>
                                      <p:to>
                                        <p:strVal val="visible"/>
                                      </p:to>
                                    </p:set>
                                    <p:animEffect filter="wipe(down)" transition="in">
                                      <p:cBhvr>
                                        <p:cTn dur="500" id="2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AE8AF"/>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420115" y="2152650"/>
            <a:ext cx="3465070" cy="3714750"/>
          </a:xfrm>
          <a:prstGeom prst="rect">
            <a:avLst/>
          </a:prstGeom>
        </p:spPr>
      </p:pic>
      <p:pic>
        <p:nvPicPr>
          <p:cNvPr id="3" name="图片 2"/>
          <p:cNvPicPr>
            <a:picLocks noChangeAspect="1"/>
          </p:cNvPicPr>
          <p:nvPr/>
        </p:nvPicPr>
        <p:blipFill>
          <a:blip r:embed="rId4">
            <a:extLst>
              <a:ext uri="{28A0092B-C50C-407E-A947-70E740481C1C}">
                <a14:useLocalDpi val="0"/>
              </a:ext>
            </a:extLst>
          </a:blip>
          <a:stretch>
            <a:fillRect/>
          </a:stretch>
        </p:blipFill>
        <p:spPr>
          <a:xfrm>
            <a:off x="3889935" y="2190750"/>
            <a:ext cx="3573930" cy="3695700"/>
          </a:xfrm>
          <a:prstGeom prst="rect">
            <a:avLst/>
          </a:prstGeom>
        </p:spPr>
      </p:pic>
      <p:pic>
        <p:nvPicPr>
          <p:cNvPr id="4" name="图片 3"/>
          <p:cNvPicPr>
            <a:picLocks noChangeAspect="1"/>
          </p:cNvPicPr>
          <p:nvPr/>
        </p:nvPicPr>
        <p:blipFill>
          <a:blip r:embed="rId5"/>
          <a:stretch>
            <a:fillRect/>
          </a:stretch>
        </p:blipFill>
        <p:spPr>
          <a:xfrm>
            <a:off x="8054816" y="2133600"/>
            <a:ext cx="1081676" cy="1493744"/>
          </a:xfrm>
          <a:prstGeom prst="rect">
            <a:avLst/>
          </a:prstGeom>
        </p:spPr>
      </p:pic>
      <p:grpSp>
        <p:nvGrpSpPr>
          <p:cNvPr id="5" name="组合 4"/>
          <p:cNvGrpSpPr/>
          <p:nvPr/>
        </p:nvGrpSpPr>
        <p:grpSpPr>
          <a:xfrm>
            <a:off x="7634135" y="3690718"/>
            <a:ext cx="1923039" cy="2413126"/>
            <a:chOff x="7634135" y="3690718"/>
            <a:chExt cx="1923039" cy="2413126"/>
          </a:xfrm>
        </p:grpSpPr>
        <p:sp>
          <p:nvSpPr>
            <p:cNvPr id="6" name="矩形 5"/>
            <p:cNvSpPr/>
            <p:nvPr/>
          </p:nvSpPr>
          <p:spPr>
            <a:xfrm>
              <a:off x="7690778" y="3690719"/>
              <a:ext cx="1809750" cy="603504"/>
            </a:xfrm>
            <a:prstGeom prst="rect">
              <a:avLst/>
            </a:prstGeom>
          </p:spPr>
          <p:txBody>
            <a:bodyPr wrap="square">
              <a:spAutoFit/>
            </a:bodyPr>
            <a:lstStyle/>
            <a:p>
              <a:pPr>
                <a:lnSpc>
                  <a:spcPct val="120000"/>
                </a:lnSpc>
              </a:pPr>
              <a:r>
                <a:rPr altLang="en-US" lang="zh-CN" sz="2800">
                  <a:latin charset="-122" panose="02010509060101010101" pitchFamily="49" typeface="隶书"/>
                  <a:ea charset="-122" panose="02010509060101010101" pitchFamily="49" typeface="隶书"/>
                </a:rPr>
                <a:t>添加标题</a:t>
              </a:r>
            </a:p>
          </p:txBody>
        </p:sp>
        <p:sp>
          <p:nvSpPr>
            <p:cNvPr id="7" name="MH_Text_1"/>
            <p:cNvSpPr/>
            <p:nvPr>
              <p:custDataLst>
                <p:tags r:id="rId6"/>
              </p:custDataLst>
            </p:nvPr>
          </p:nvSpPr>
          <p:spPr>
            <a:xfrm>
              <a:off x="7634135" y="4300116"/>
              <a:ext cx="1923039" cy="1803728"/>
            </a:xfrm>
            <a:prstGeom prst="rect">
              <a:avLst/>
            </a:prstGeom>
          </p:spPr>
          <p:txBody>
            <a:bodyPr vert="horz" wrap="square">
              <a:noAutofit/>
            </a:bodyPr>
            <a:lstStyle/>
            <a:p>
              <a:pPr algn="ctr">
                <a:lnSpc>
                  <a:spcPct val="150000"/>
                </a:lnSpc>
                <a:defRPr/>
              </a:pPr>
              <a:r>
                <a:rPr altLang="en-US" lang="zh-CN" spc="300" sz="14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a:t>
              </a:r>
            </a:p>
            <a:p>
              <a:pPr algn="ctr">
                <a:lnSpc>
                  <a:spcPct val="150000"/>
                </a:lnSpc>
                <a:defRPr/>
              </a:pPr>
              <a:r>
                <a:rPr altLang="en-US" lang="zh-CN" spc="300" sz="14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a:t>
              </a:r>
            </a:p>
          </p:txBody>
        </p:sp>
      </p:grpSp>
      <p:grpSp>
        <p:nvGrpSpPr>
          <p:cNvPr id="8" name="组合 7"/>
          <p:cNvGrpSpPr/>
          <p:nvPr/>
        </p:nvGrpSpPr>
        <p:grpSpPr>
          <a:xfrm>
            <a:off x="9973180" y="3690718"/>
            <a:ext cx="1923039" cy="2413126"/>
            <a:chOff x="9973180" y="3690718"/>
            <a:chExt cx="1923039" cy="2413126"/>
          </a:xfrm>
        </p:grpSpPr>
        <p:sp>
          <p:nvSpPr>
            <p:cNvPr id="9" name="矩形 8"/>
            <p:cNvSpPr/>
            <p:nvPr/>
          </p:nvSpPr>
          <p:spPr>
            <a:xfrm>
              <a:off x="10029825" y="3690719"/>
              <a:ext cx="1809750" cy="603504"/>
            </a:xfrm>
            <a:prstGeom prst="rect">
              <a:avLst/>
            </a:prstGeom>
          </p:spPr>
          <p:txBody>
            <a:bodyPr wrap="square">
              <a:spAutoFit/>
            </a:bodyPr>
            <a:lstStyle/>
            <a:p>
              <a:pPr>
                <a:lnSpc>
                  <a:spcPct val="120000"/>
                </a:lnSpc>
              </a:pPr>
              <a:r>
                <a:rPr altLang="en-US" lang="zh-CN" sz="2800">
                  <a:latin charset="-122" panose="02010509060101010101" pitchFamily="49" typeface="隶书"/>
                  <a:ea charset="-122" panose="02010509060101010101" pitchFamily="49" typeface="隶书"/>
                </a:rPr>
                <a:t>添加标题</a:t>
              </a:r>
            </a:p>
          </p:txBody>
        </p:sp>
        <p:sp>
          <p:nvSpPr>
            <p:cNvPr id="10" name="MH_Text_1"/>
            <p:cNvSpPr/>
            <p:nvPr>
              <p:custDataLst>
                <p:tags r:id="rId7"/>
              </p:custDataLst>
            </p:nvPr>
          </p:nvSpPr>
          <p:spPr>
            <a:xfrm>
              <a:off x="9973180" y="4300116"/>
              <a:ext cx="1923039" cy="1803728"/>
            </a:xfrm>
            <a:prstGeom prst="rect">
              <a:avLst/>
            </a:prstGeom>
          </p:spPr>
          <p:txBody>
            <a:bodyPr vert="horz" wrap="square">
              <a:noAutofit/>
            </a:bodyPr>
            <a:lstStyle/>
            <a:p>
              <a:pPr algn="ctr">
                <a:lnSpc>
                  <a:spcPct val="150000"/>
                </a:lnSpc>
                <a:defRPr/>
              </a:pPr>
              <a:r>
                <a:rPr altLang="en-US" lang="zh-CN" spc="300" sz="14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a:t>
              </a:r>
            </a:p>
            <a:p>
              <a:pPr algn="ctr">
                <a:lnSpc>
                  <a:spcPct val="150000"/>
                </a:lnSpc>
                <a:defRPr/>
              </a:pPr>
              <a:r>
                <a:rPr altLang="en-US" lang="zh-CN" spc="300" sz="14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a:t>
              </a:r>
            </a:p>
          </p:txBody>
        </p:sp>
      </p:grpSp>
      <p:pic>
        <p:nvPicPr>
          <p:cNvPr id="11" name="图片 10"/>
          <p:cNvPicPr>
            <a:picLocks noChangeAspect="1"/>
          </p:cNvPicPr>
          <p:nvPr/>
        </p:nvPicPr>
        <p:blipFill>
          <a:blip r:embed="rId8"/>
          <a:stretch>
            <a:fillRect/>
          </a:stretch>
        </p:blipFill>
        <p:spPr>
          <a:xfrm>
            <a:off x="10199345" y="2092204"/>
            <a:ext cx="1112368" cy="1576536"/>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3"/>
                                        </p:tgtEl>
                                        <p:attrNameLst>
                                          <p:attrName>style.visibility</p:attrName>
                                        </p:attrNameLst>
                                      </p:cBhvr>
                                      <p:to>
                                        <p:strVal val="visible"/>
                                      </p:to>
                                    </p:set>
                                    <p:animEffect filter="wipe(up)"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4"/>
                                        </p:tgtEl>
                                        <p:attrNameLst>
                                          <p:attrName>style.visibility</p:attrName>
                                        </p:attrNameLst>
                                      </p:cBhvr>
                                      <p:to>
                                        <p:strVal val="visible"/>
                                      </p:to>
                                    </p:set>
                                    <p:animEffect filter="wipe(down)" transition="in">
                                      <p:cBhvr>
                                        <p:cTn dur="500" id="15"/>
                                        <p:tgtEl>
                                          <p:spTgt spid="4"/>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5"/>
                                        </p:tgtEl>
                                        <p:attrNameLst>
                                          <p:attrName>style.visibility</p:attrName>
                                        </p:attrNameLst>
                                      </p:cBhvr>
                                      <p:to>
                                        <p:strVal val="visible"/>
                                      </p:to>
                                    </p:set>
                                    <p:animEffect filter="wipe(down)" transition="in">
                                      <p:cBhvr>
                                        <p:cTn dur="500" id="19"/>
                                        <p:tgtEl>
                                          <p:spTgt spid="5"/>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11"/>
                                        </p:tgtEl>
                                        <p:attrNameLst>
                                          <p:attrName>style.visibility</p:attrName>
                                        </p:attrNameLst>
                                      </p:cBhvr>
                                      <p:to>
                                        <p:strVal val="visible"/>
                                      </p:to>
                                    </p:set>
                                    <p:animEffect filter="wipe(down)" transition="in">
                                      <p:cBhvr>
                                        <p:cTn dur="500" id="23"/>
                                        <p:tgtEl>
                                          <p:spTgt spid="11"/>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AE8AF"/>
        </a:solidFill>
        <a:effectLst/>
      </p:bgPr>
    </p:bg>
    <p:spTree>
      <p:nvGrpSpPr>
        <p:cNvPr id="1" name=""/>
        <p:cNvGrpSpPr/>
        <p:nvPr/>
      </p:nvGrpSpPr>
      <p:grpSpPr>
        <a:xfrm>
          <a:off x="0" y="0"/>
          <a:ext cx="0" cy="0"/>
        </a:xfrm>
      </p:grpSpPr>
      <p:sp>
        <p:nvSpPr>
          <p:cNvPr id="12" name="矩形 11"/>
          <p:cNvSpPr/>
          <p:nvPr/>
        </p:nvSpPr>
        <p:spPr>
          <a:xfrm>
            <a:off x="889000" y="2479649"/>
            <a:ext cx="5854701" cy="3667151"/>
          </a:xfrm>
          <a:prstGeom prst="rect">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1263004" y="3060508"/>
            <a:ext cx="3449092" cy="1257492"/>
            <a:chOff x="6312386" y="3037924"/>
            <a:chExt cx="3449092" cy="1251574"/>
          </a:xfrm>
        </p:grpSpPr>
        <p:sp>
          <p:nvSpPr>
            <p:cNvPr id="14" name="矩形 13"/>
            <p:cNvSpPr>
              <a:spLocks noChangeArrowheads="1"/>
            </p:cNvSpPr>
            <p:nvPr/>
          </p:nvSpPr>
          <p:spPr bwMode="auto">
            <a:xfrm>
              <a:off x="6382882" y="3037924"/>
              <a:ext cx="2076450" cy="259202"/>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r>
                <a:rPr altLang="en-US" b="1" cap="all" lang="zh-CN">
                  <a:latin charset="-122" pitchFamily="50" typeface="造字工房悦黑演示版常规体"/>
                  <a:ea charset="-122" pitchFamily="50" typeface="造字工房悦黑演示版常规体"/>
                  <a:cs typeface="+mj-cs"/>
                </a:rPr>
                <a:t>０１.点击添加标题</a:t>
              </a:r>
            </a:p>
          </p:txBody>
        </p:sp>
        <p:sp>
          <p:nvSpPr>
            <p:cNvPr id="15" name="矩形 14"/>
            <p:cNvSpPr/>
            <p:nvPr/>
          </p:nvSpPr>
          <p:spPr>
            <a:xfrm>
              <a:off x="6312386" y="3366168"/>
              <a:ext cx="3449092" cy="910097"/>
            </a:xfrm>
            <a:prstGeom prst="rect">
              <a:avLst/>
            </a:prstGeom>
          </p:spPr>
          <p:txBody>
            <a:bodyPr wrap="square">
              <a:spAutoFit/>
            </a:bodyPr>
            <a:lstStyle/>
            <a:p>
              <a:pPr algn="just">
                <a:lnSpc>
                  <a:spcPct val="150000"/>
                </a:lnSpc>
              </a:pPr>
              <a:r>
                <a:rPr altLang="en-US" lang="zh-CN" sz="1200">
                  <a:solidFill>
                    <a:schemeClr val="bg1">
                      <a:lumMod val="50000"/>
                    </a:schemeClr>
                  </a:solidFill>
                  <a:latin charset="-122" panose="02010509060101010101" pitchFamily="49" typeface="隶书"/>
                  <a:ea charset="-122" panose="02010509060101010101" pitchFamily="49" typeface="隶书"/>
                </a:rPr>
                <a:t>此处添加标题内容点击此处添加内容点击此处添加内容此处添加标题内容点击此处添加内容点击此处添加内容</a:t>
              </a:r>
            </a:p>
          </p:txBody>
        </p:sp>
      </p:grpSp>
      <p:grpSp>
        <p:nvGrpSpPr>
          <p:cNvPr id="16" name="组合 15"/>
          <p:cNvGrpSpPr/>
          <p:nvPr/>
        </p:nvGrpSpPr>
        <p:grpSpPr>
          <a:xfrm>
            <a:off x="1263004" y="4512371"/>
            <a:ext cx="3449092" cy="1257492"/>
            <a:chOff x="6312386" y="3037924"/>
            <a:chExt cx="3449092" cy="1251574"/>
          </a:xfrm>
        </p:grpSpPr>
        <p:sp>
          <p:nvSpPr>
            <p:cNvPr id="17" name="矩形 16"/>
            <p:cNvSpPr>
              <a:spLocks noChangeArrowheads="1"/>
            </p:cNvSpPr>
            <p:nvPr/>
          </p:nvSpPr>
          <p:spPr bwMode="auto">
            <a:xfrm>
              <a:off x="6382882" y="3037924"/>
              <a:ext cx="2076450" cy="259202"/>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r>
                <a:rPr altLang="en-US" b="1" cap="all" lang="zh-CN">
                  <a:latin charset="-122" pitchFamily="50" typeface="造字工房悦黑演示版常规体"/>
                  <a:ea charset="-122" pitchFamily="50" typeface="造字工房悦黑演示版常规体"/>
                  <a:cs typeface="+mj-cs"/>
                </a:rPr>
                <a:t>０２.点击添加标题</a:t>
              </a:r>
            </a:p>
          </p:txBody>
        </p:sp>
        <p:sp>
          <p:nvSpPr>
            <p:cNvPr id="18" name="矩形 17"/>
            <p:cNvSpPr/>
            <p:nvPr/>
          </p:nvSpPr>
          <p:spPr>
            <a:xfrm>
              <a:off x="6312386" y="3366168"/>
              <a:ext cx="3449092" cy="910097"/>
            </a:xfrm>
            <a:prstGeom prst="rect">
              <a:avLst/>
            </a:prstGeom>
          </p:spPr>
          <p:txBody>
            <a:bodyPr wrap="square">
              <a:spAutoFit/>
            </a:bodyPr>
            <a:lstStyle/>
            <a:p>
              <a:pPr algn="just">
                <a:lnSpc>
                  <a:spcPct val="150000"/>
                </a:lnSpc>
              </a:pPr>
              <a:r>
                <a:rPr altLang="en-US" lang="zh-CN" sz="1200">
                  <a:solidFill>
                    <a:schemeClr val="bg1">
                      <a:lumMod val="50000"/>
                    </a:schemeClr>
                  </a:solidFill>
                  <a:latin charset="-122" panose="02010509060101010101" pitchFamily="49" typeface="隶书"/>
                  <a:ea charset="-122" panose="02010509060101010101" pitchFamily="49" typeface="隶书"/>
                </a:rPr>
                <a:t>此处添加标题内容点击此处添加内容点击此处添加内容此处添加标题内容点击此处添加内容点击此处添加内容</a:t>
              </a:r>
            </a:p>
          </p:txBody>
        </p:sp>
      </p:grpSp>
      <p:pic>
        <p:nvPicPr>
          <p:cNvPr id="19" name="图片 18"/>
          <p:cNvPicPr>
            <a:picLocks noChangeAspect="1"/>
          </p:cNvPicPr>
          <p:nvPr/>
        </p:nvPicPr>
        <p:blipFill>
          <a:blip r:embed="rId3"/>
          <a:stretch>
            <a:fillRect/>
          </a:stretch>
        </p:blipFill>
        <p:spPr>
          <a:xfrm>
            <a:off x="5086100" y="1107777"/>
            <a:ext cx="5975024" cy="3734390"/>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3"/>
                                        </p:tgtEl>
                                        <p:attrNameLst>
                                          <p:attrName>style.visibility</p:attrName>
                                        </p:attrNameLst>
                                      </p:cBhvr>
                                      <p:to>
                                        <p:strVal val="visible"/>
                                      </p:to>
                                    </p:set>
                                    <p:animEffect filter="wipe(down)" transition="in">
                                      <p:cBhvr>
                                        <p:cTn dur="500" id="11"/>
                                        <p:tgtEl>
                                          <p:spTgt spid="1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6"/>
                                        </p:tgtEl>
                                        <p:attrNameLst>
                                          <p:attrName>style.visibility</p:attrName>
                                        </p:attrNameLst>
                                      </p:cBhvr>
                                      <p:to>
                                        <p:strVal val="visible"/>
                                      </p:to>
                                    </p:set>
                                    <p:animEffect filter="wipe(down)" transition="in">
                                      <p:cBhvr>
                                        <p:cTn dur="500" id="15"/>
                                        <p:tgtEl>
                                          <p:spTgt spid="16"/>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19"/>
                                        </p:tgtEl>
                                        <p:attrNameLst>
                                          <p:attrName>style.visibility</p:attrName>
                                        </p:attrNameLst>
                                      </p:cBhvr>
                                      <p:to>
                                        <p:strVal val="visible"/>
                                      </p:to>
                                    </p:set>
                                    <p:animEffect filter="wipe(down)" transition="in">
                                      <p:cBhvr>
                                        <p:cTn dur="500" id="1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AE8AF"/>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439165" y="1890932"/>
            <a:ext cx="3465070" cy="3714750"/>
          </a:xfrm>
          <a:prstGeom prst="rect">
            <a:avLst/>
          </a:prstGeom>
        </p:spPr>
      </p:pic>
      <p:pic>
        <p:nvPicPr>
          <p:cNvPr id="3" name="图片 2"/>
          <p:cNvPicPr>
            <a:picLocks noChangeAspect="1"/>
          </p:cNvPicPr>
          <p:nvPr/>
        </p:nvPicPr>
        <p:blipFill>
          <a:blip r:embed="rId4">
            <a:extLst>
              <a:ext uri="{28A0092B-C50C-407E-A947-70E740481C1C}">
                <a14:useLocalDpi val="0"/>
              </a:ext>
            </a:extLst>
          </a:blip>
          <a:stretch>
            <a:fillRect/>
          </a:stretch>
        </p:blipFill>
        <p:spPr>
          <a:xfrm>
            <a:off x="3908985" y="1929032"/>
            <a:ext cx="3573930" cy="3695700"/>
          </a:xfrm>
          <a:prstGeom prst="rect">
            <a:avLst/>
          </a:prstGeom>
        </p:spPr>
      </p:pic>
      <p:pic>
        <p:nvPicPr>
          <p:cNvPr id="4" name="图片 3"/>
          <p:cNvPicPr>
            <a:picLocks noChangeAspect="1"/>
          </p:cNvPicPr>
          <p:nvPr/>
        </p:nvPicPr>
        <p:blipFill>
          <a:blip r:embed="rId5"/>
          <a:stretch>
            <a:fillRect/>
          </a:stretch>
        </p:blipFill>
        <p:spPr>
          <a:xfrm>
            <a:off x="8073866" y="1871882"/>
            <a:ext cx="1081676" cy="1493744"/>
          </a:xfrm>
          <a:prstGeom prst="rect">
            <a:avLst/>
          </a:prstGeom>
        </p:spPr>
      </p:pic>
      <p:grpSp>
        <p:nvGrpSpPr>
          <p:cNvPr id="5" name="组合 4"/>
          <p:cNvGrpSpPr/>
          <p:nvPr/>
        </p:nvGrpSpPr>
        <p:grpSpPr>
          <a:xfrm>
            <a:off x="7653185" y="3429000"/>
            <a:ext cx="1923039" cy="2413126"/>
            <a:chOff x="7634135" y="3690718"/>
            <a:chExt cx="1923039" cy="2413126"/>
          </a:xfrm>
        </p:grpSpPr>
        <p:sp>
          <p:nvSpPr>
            <p:cNvPr id="6" name="矩形 5"/>
            <p:cNvSpPr/>
            <p:nvPr/>
          </p:nvSpPr>
          <p:spPr>
            <a:xfrm>
              <a:off x="7690778" y="3690718"/>
              <a:ext cx="1809750" cy="603504"/>
            </a:xfrm>
            <a:prstGeom prst="rect">
              <a:avLst/>
            </a:prstGeom>
          </p:spPr>
          <p:txBody>
            <a:bodyPr wrap="square">
              <a:spAutoFit/>
            </a:bodyPr>
            <a:lstStyle/>
            <a:p>
              <a:pPr>
                <a:lnSpc>
                  <a:spcPct val="120000"/>
                </a:lnSpc>
              </a:pPr>
              <a:r>
                <a:rPr altLang="en-US" lang="zh-CN" sz="2800">
                  <a:latin charset="-122" panose="02010509060101010101" pitchFamily="49" typeface="隶书"/>
                  <a:ea charset="-122" panose="02010509060101010101" pitchFamily="49" typeface="隶书"/>
                </a:rPr>
                <a:t>添加标题</a:t>
              </a:r>
            </a:p>
          </p:txBody>
        </p:sp>
        <p:sp>
          <p:nvSpPr>
            <p:cNvPr id="7" name="MH_Text_1"/>
            <p:cNvSpPr/>
            <p:nvPr>
              <p:custDataLst>
                <p:tags r:id="rId6"/>
              </p:custDataLst>
            </p:nvPr>
          </p:nvSpPr>
          <p:spPr>
            <a:xfrm>
              <a:off x="7634135" y="4300116"/>
              <a:ext cx="1923039" cy="1803728"/>
            </a:xfrm>
            <a:prstGeom prst="rect">
              <a:avLst/>
            </a:prstGeom>
          </p:spPr>
          <p:txBody>
            <a:bodyPr vert="horz" wrap="square">
              <a:noAutofit/>
            </a:bodyPr>
            <a:lstStyle/>
            <a:p>
              <a:pPr algn="ctr">
                <a:lnSpc>
                  <a:spcPct val="150000"/>
                </a:lnSpc>
                <a:defRPr/>
              </a:pPr>
              <a:r>
                <a:rPr altLang="en-US" lang="zh-CN" spc="300" sz="14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a:t>
              </a:r>
            </a:p>
            <a:p>
              <a:pPr algn="ctr">
                <a:lnSpc>
                  <a:spcPct val="150000"/>
                </a:lnSpc>
                <a:defRPr/>
              </a:pPr>
              <a:r>
                <a:rPr altLang="en-US" lang="zh-CN" spc="300" sz="14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a:t>
              </a:r>
            </a:p>
          </p:txBody>
        </p:sp>
      </p:grpSp>
      <p:grpSp>
        <p:nvGrpSpPr>
          <p:cNvPr id="8" name="组合 7"/>
          <p:cNvGrpSpPr/>
          <p:nvPr/>
        </p:nvGrpSpPr>
        <p:grpSpPr>
          <a:xfrm>
            <a:off x="9992230" y="3429000"/>
            <a:ext cx="1923039" cy="2413126"/>
            <a:chOff x="9973180" y="3690718"/>
            <a:chExt cx="1923039" cy="2413126"/>
          </a:xfrm>
        </p:grpSpPr>
        <p:sp>
          <p:nvSpPr>
            <p:cNvPr id="9" name="矩形 8"/>
            <p:cNvSpPr/>
            <p:nvPr/>
          </p:nvSpPr>
          <p:spPr>
            <a:xfrm>
              <a:off x="10029825" y="3690718"/>
              <a:ext cx="1809750" cy="603504"/>
            </a:xfrm>
            <a:prstGeom prst="rect">
              <a:avLst/>
            </a:prstGeom>
          </p:spPr>
          <p:txBody>
            <a:bodyPr wrap="square">
              <a:spAutoFit/>
            </a:bodyPr>
            <a:lstStyle/>
            <a:p>
              <a:pPr>
                <a:lnSpc>
                  <a:spcPct val="120000"/>
                </a:lnSpc>
              </a:pPr>
              <a:r>
                <a:rPr altLang="en-US" lang="zh-CN" sz="2800">
                  <a:latin charset="-122" panose="02010509060101010101" pitchFamily="49" typeface="隶书"/>
                  <a:ea charset="-122" panose="02010509060101010101" pitchFamily="49" typeface="隶书"/>
                </a:rPr>
                <a:t>添加标题</a:t>
              </a:r>
            </a:p>
          </p:txBody>
        </p:sp>
        <p:sp>
          <p:nvSpPr>
            <p:cNvPr id="10" name="MH_Text_1"/>
            <p:cNvSpPr/>
            <p:nvPr>
              <p:custDataLst>
                <p:tags r:id="rId7"/>
              </p:custDataLst>
            </p:nvPr>
          </p:nvSpPr>
          <p:spPr>
            <a:xfrm>
              <a:off x="9973180" y="4300116"/>
              <a:ext cx="1923039" cy="1803728"/>
            </a:xfrm>
            <a:prstGeom prst="rect">
              <a:avLst/>
            </a:prstGeom>
          </p:spPr>
          <p:txBody>
            <a:bodyPr vert="horz" wrap="square">
              <a:noAutofit/>
            </a:bodyPr>
            <a:lstStyle/>
            <a:p>
              <a:pPr algn="ctr">
                <a:lnSpc>
                  <a:spcPct val="150000"/>
                </a:lnSpc>
                <a:defRPr/>
              </a:pPr>
              <a:r>
                <a:rPr altLang="en-US" lang="zh-CN" spc="300" sz="14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a:t>
              </a:r>
            </a:p>
            <a:p>
              <a:pPr algn="ctr">
                <a:lnSpc>
                  <a:spcPct val="150000"/>
                </a:lnSpc>
                <a:defRPr/>
              </a:pPr>
              <a:r>
                <a:rPr altLang="en-US" lang="zh-CN" spc="300" sz="14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a:t>
              </a:r>
            </a:p>
          </p:txBody>
        </p:sp>
      </p:grpSp>
      <p:pic>
        <p:nvPicPr>
          <p:cNvPr id="11" name="图片 10"/>
          <p:cNvPicPr>
            <a:picLocks noChangeAspect="1"/>
          </p:cNvPicPr>
          <p:nvPr/>
        </p:nvPicPr>
        <p:blipFill>
          <a:blip r:embed="rId8"/>
          <a:stretch>
            <a:fillRect/>
          </a:stretch>
        </p:blipFill>
        <p:spPr>
          <a:xfrm>
            <a:off x="10218395" y="1830486"/>
            <a:ext cx="1112368" cy="1576536"/>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3"/>
                                        </p:tgtEl>
                                        <p:attrNameLst>
                                          <p:attrName>style.visibility</p:attrName>
                                        </p:attrNameLst>
                                      </p:cBhvr>
                                      <p:to>
                                        <p:strVal val="visible"/>
                                      </p:to>
                                    </p:set>
                                    <p:animEffect filter="wipe(up)"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4"/>
                                        </p:tgtEl>
                                        <p:attrNameLst>
                                          <p:attrName>style.visibility</p:attrName>
                                        </p:attrNameLst>
                                      </p:cBhvr>
                                      <p:to>
                                        <p:strVal val="visible"/>
                                      </p:to>
                                    </p:set>
                                    <p:animEffect filter="wipe(down)" transition="in">
                                      <p:cBhvr>
                                        <p:cTn dur="500" id="15"/>
                                        <p:tgtEl>
                                          <p:spTgt spid="4"/>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5"/>
                                        </p:tgtEl>
                                        <p:attrNameLst>
                                          <p:attrName>style.visibility</p:attrName>
                                        </p:attrNameLst>
                                      </p:cBhvr>
                                      <p:to>
                                        <p:strVal val="visible"/>
                                      </p:to>
                                    </p:set>
                                    <p:animEffect filter="wipe(down)" transition="in">
                                      <p:cBhvr>
                                        <p:cTn dur="500" id="19"/>
                                        <p:tgtEl>
                                          <p:spTgt spid="5"/>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11"/>
                                        </p:tgtEl>
                                        <p:attrNameLst>
                                          <p:attrName>style.visibility</p:attrName>
                                        </p:attrNameLst>
                                      </p:cBhvr>
                                      <p:to>
                                        <p:strVal val="visible"/>
                                      </p:to>
                                    </p:set>
                                    <p:animEffect filter="wipe(down)" transition="in">
                                      <p:cBhvr>
                                        <p:cTn dur="500" id="23"/>
                                        <p:tgtEl>
                                          <p:spTgt spid="11"/>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8"/>
                                        </p:tgtEl>
                                        <p:attrNameLst>
                                          <p:attrName>style.visibility</p:attrName>
                                        </p:attrNameLst>
                                      </p:cBhvr>
                                      <p:to>
                                        <p:strVal val="visible"/>
                                      </p:to>
                                    </p:set>
                                    <p:animEffect filter="wipe(down)" transition="in">
                                      <p:cBhvr>
                                        <p:cTn dur="500" id="2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AE8AF"/>
        </a:solidFill>
        <a:effectLst/>
      </p:bgPr>
    </p:bg>
    <p:spTree>
      <p:nvGrpSpPr>
        <p:cNvPr id="1" name=""/>
        <p:cNvGrpSpPr/>
        <p:nvPr/>
      </p:nvGrpSpPr>
      <p:grpSpPr>
        <a:xfrm>
          <a:off x="0" y="0"/>
          <a:ext cx="0" cy="0"/>
        </a:xfrm>
      </p:grpSpPr>
      <p:grpSp>
        <p:nvGrpSpPr>
          <p:cNvPr id="33" name="组合 32"/>
          <p:cNvGrpSpPr/>
          <p:nvPr/>
        </p:nvGrpSpPr>
        <p:grpSpPr>
          <a:xfrm>
            <a:off x="1654849" y="1330899"/>
            <a:ext cx="3152381" cy="4534954"/>
            <a:chOff x="1654849" y="1330899"/>
            <a:chExt cx="3152381" cy="4534954"/>
          </a:xfrm>
        </p:grpSpPr>
        <p:grpSp>
          <p:nvGrpSpPr>
            <p:cNvPr id="27" name="组合 26"/>
            <p:cNvGrpSpPr/>
            <p:nvPr/>
          </p:nvGrpSpPr>
          <p:grpSpPr>
            <a:xfrm>
              <a:off x="1654850" y="1330899"/>
              <a:ext cx="3152380" cy="523241"/>
              <a:chOff x="1352864" y="1330899"/>
              <a:chExt cx="2936810" cy="523241"/>
            </a:xfrm>
          </p:grpSpPr>
          <p:sp>
            <p:nvSpPr>
              <p:cNvPr id="31" name="矩形 30"/>
              <p:cNvSpPr/>
              <p:nvPr userDrawn="1"/>
            </p:nvSpPr>
            <p:spPr>
              <a:xfrm>
                <a:off x="1352864" y="1330899"/>
                <a:ext cx="2936810" cy="523241"/>
              </a:xfrm>
              <a:prstGeom prst="rect">
                <a:avLst/>
              </a:prstGeom>
              <a:solidFill>
                <a:srgbClr val="8AAE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Rectangle 8"/>
              <p:cNvSpPr/>
              <p:nvPr/>
            </p:nvSpPr>
            <p:spPr>
              <a:xfrm>
                <a:off x="1554340" y="1407853"/>
                <a:ext cx="2409825" cy="365760"/>
              </a:xfrm>
              <a:prstGeom prst="rect">
                <a:avLst/>
              </a:prstGeom>
              <a:noFill/>
              <a:ln w="9525">
                <a:noFill/>
              </a:ln>
            </p:spPr>
            <p:txBody>
              <a:bodyPr anchor="t">
                <a:spAutoFit/>
              </a:bodyPr>
              <a:lstStyle/>
              <a:p>
                <a:pPr algn="ctr" indent="0" lvl="0">
                  <a:buFont charset="0" panose="020b0604020202020204" pitchFamily="34" typeface="Arial"/>
                  <a:buNone/>
                </a:pPr>
                <a:r>
                  <a:rPr altLang="en-US" b="1" lang="zh-CN">
                    <a:solidFill>
                      <a:schemeClr val="bg1"/>
                    </a:solidFill>
                    <a:latin charset="-122" panose="02010509060101010101" pitchFamily="49" typeface="隶书"/>
                    <a:ea charset="-122" panose="02010509060101010101" pitchFamily="49" typeface="隶书"/>
                    <a:sym charset="0" panose="02020603050405020304" pitchFamily="18" typeface="Times New Roman"/>
                  </a:rPr>
                  <a:t>请在此处输入标题</a:t>
                </a:r>
              </a:p>
            </p:txBody>
          </p:sp>
        </p:grpSp>
        <p:pic>
          <p:nvPicPr>
            <p:cNvPr id="32" name="图片 31"/>
            <p:cNvPicPr>
              <a:picLocks noChangeAspect="1"/>
            </p:cNvPicPr>
            <p:nvPr/>
          </p:nvPicPr>
          <p:blipFill>
            <a:blip r:embed="rId3"/>
            <a:stretch>
              <a:fillRect/>
            </a:stretch>
          </p:blipFill>
          <p:spPr>
            <a:xfrm>
              <a:off x="1654849" y="1884901"/>
              <a:ext cx="3152381" cy="3980952"/>
            </a:xfrm>
            <a:prstGeom prst="rect">
              <a:avLst/>
            </a:prstGeom>
            <a:ln>
              <a:solidFill>
                <a:schemeClr val="bg1">
                  <a:lumMod val="50000"/>
                </a:schemeClr>
              </a:solidFill>
            </a:ln>
          </p:spPr>
        </p:pic>
      </p:grpSp>
      <p:grpSp>
        <p:nvGrpSpPr>
          <p:cNvPr id="34" name="组合 33"/>
          <p:cNvGrpSpPr/>
          <p:nvPr/>
        </p:nvGrpSpPr>
        <p:grpSpPr>
          <a:xfrm>
            <a:off x="5471886" y="1326484"/>
            <a:ext cx="2851603" cy="2102516"/>
            <a:chOff x="7634135" y="3686303"/>
            <a:chExt cx="2410331" cy="2102516"/>
          </a:xfrm>
        </p:grpSpPr>
        <p:sp>
          <p:nvSpPr>
            <p:cNvPr id="35" name="矩形 34"/>
            <p:cNvSpPr/>
            <p:nvPr/>
          </p:nvSpPr>
          <p:spPr>
            <a:xfrm>
              <a:off x="7634135" y="3686303"/>
              <a:ext cx="2410331" cy="603504"/>
            </a:xfrm>
            <a:prstGeom prst="rect">
              <a:avLst/>
            </a:prstGeom>
          </p:spPr>
          <p:txBody>
            <a:bodyPr wrap="square">
              <a:spAutoFit/>
            </a:bodyPr>
            <a:lstStyle/>
            <a:p>
              <a:pPr>
                <a:lnSpc>
                  <a:spcPct val="120000"/>
                </a:lnSpc>
              </a:pPr>
              <a:r>
                <a:rPr altLang="en-US" lang="zh-CN" sz="2800">
                  <a:solidFill>
                    <a:srgbClr val="8AAE89"/>
                  </a:solidFill>
                  <a:latin charset="-122" panose="02010509060101010101" pitchFamily="49" typeface="隶书"/>
                  <a:ea charset="-122" panose="02010509060101010101" pitchFamily="49" typeface="隶书"/>
                </a:rPr>
                <a:t>点击添加标题</a:t>
              </a:r>
            </a:p>
          </p:txBody>
        </p:sp>
        <p:sp>
          <p:nvSpPr>
            <p:cNvPr id="36" name="MH_Text_1"/>
            <p:cNvSpPr/>
            <p:nvPr>
              <p:custDataLst>
                <p:tags r:id="rId4"/>
              </p:custDataLst>
            </p:nvPr>
          </p:nvSpPr>
          <p:spPr>
            <a:xfrm>
              <a:off x="7634135" y="4300116"/>
              <a:ext cx="2276475" cy="1488703"/>
            </a:xfrm>
            <a:prstGeom prst="rect">
              <a:avLst/>
            </a:prstGeom>
          </p:spPr>
          <p:txBody>
            <a:bodyPr vert="horz" wrap="square">
              <a:noAutofit/>
            </a:bodyPr>
            <a:lstStyle/>
            <a:p>
              <a:pPr>
                <a:lnSpc>
                  <a:spcPct val="150000"/>
                </a:lnSpc>
                <a:defRPr/>
              </a:pPr>
              <a:r>
                <a:rPr altLang="en-US" lang="zh-CN" spc="300" sz="14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点击添加文本信息点击添加文本信息点击添加文本信息点击添加文本信息</a:t>
              </a:r>
            </a:p>
          </p:txBody>
        </p:sp>
      </p:grpSp>
      <p:grpSp>
        <p:nvGrpSpPr>
          <p:cNvPr id="37" name="组合 36"/>
          <p:cNvGrpSpPr/>
          <p:nvPr/>
        </p:nvGrpSpPr>
        <p:grpSpPr>
          <a:xfrm>
            <a:off x="8292647" y="1326484"/>
            <a:ext cx="2851603" cy="2102516"/>
            <a:chOff x="7634135" y="3686303"/>
            <a:chExt cx="2410331" cy="2102516"/>
          </a:xfrm>
        </p:grpSpPr>
        <p:sp>
          <p:nvSpPr>
            <p:cNvPr id="38" name="矩形 37"/>
            <p:cNvSpPr/>
            <p:nvPr/>
          </p:nvSpPr>
          <p:spPr>
            <a:xfrm>
              <a:off x="7634133" y="3686303"/>
              <a:ext cx="2410331" cy="603504"/>
            </a:xfrm>
            <a:prstGeom prst="rect">
              <a:avLst/>
            </a:prstGeom>
          </p:spPr>
          <p:txBody>
            <a:bodyPr wrap="square">
              <a:spAutoFit/>
            </a:bodyPr>
            <a:lstStyle/>
            <a:p>
              <a:pPr>
                <a:lnSpc>
                  <a:spcPct val="120000"/>
                </a:lnSpc>
              </a:pPr>
              <a:r>
                <a:rPr altLang="en-US" lang="zh-CN" sz="2800">
                  <a:solidFill>
                    <a:srgbClr val="8AAE89"/>
                  </a:solidFill>
                  <a:latin charset="-122" panose="02010509060101010101" pitchFamily="49" typeface="隶书"/>
                  <a:ea charset="-122" panose="02010509060101010101" pitchFamily="49" typeface="隶书"/>
                </a:rPr>
                <a:t>点击添加标题</a:t>
              </a:r>
            </a:p>
          </p:txBody>
        </p:sp>
        <p:sp>
          <p:nvSpPr>
            <p:cNvPr id="39" name="MH_Text_1"/>
            <p:cNvSpPr/>
            <p:nvPr>
              <p:custDataLst>
                <p:tags r:id="rId5"/>
              </p:custDataLst>
            </p:nvPr>
          </p:nvSpPr>
          <p:spPr>
            <a:xfrm>
              <a:off x="7634135" y="4300116"/>
              <a:ext cx="2276475" cy="1488703"/>
            </a:xfrm>
            <a:prstGeom prst="rect">
              <a:avLst/>
            </a:prstGeom>
          </p:spPr>
          <p:txBody>
            <a:bodyPr vert="horz" wrap="square">
              <a:noAutofit/>
            </a:bodyPr>
            <a:lstStyle/>
            <a:p>
              <a:pPr>
                <a:lnSpc>
                  <a:spcPct val="150000"/>
                </a:lnSpc>
                <a:defRPr/>
              </a:pPr>
              <a:r>
                <a:rPr altLang="en-US" lang="zh-CN" spc="300" sz="14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点击添加文本信息点击添加文本信息点击添加文本信息点击添加文本信息</a:t>
              </a:r>
            </a:p>
          </p:txBody>
        </p:sp>
      </p:grpSp>
      <p:grpSp>
        <p:nvGrpSpPr>
          <p:cNvPr id="40" name="组合 39"/>
          <p:cNvGrpSpPr/>
          <p:nvPr/>
        </p:nvGrpSpPr>
        <p:grpSpPr>
          <a:xfrm>
            <a:off x="5471886" y="3612484"/>
            <a:ext cx="2851603" cy="2102516"/>
            <a:chOff x="7634135" y="3686303"/>
            <a:chExt cx="2410331" cy="2102516"/>
          </a:xfrm>
        </p:grpSpPr>
        <p:sp>
          <p:nvSpPr>
            <p:cNvPr id="41" name="矩形 40"/>
            <p:cNvSpPr/>
            <p:nvPr/>
          </p:nvSpPr>
          <p:spPr>
            <a:xfrm>
              <a:off x="7634135" y="3686304"/>
              <a:ext cx="2410331" cy="603504"/>
            </a:xfrm>
            <a:prstGeom prst="rect">
              <a:avLst/>
            </a:prstGeom>
          </p:spPr>
          <p:txBody>
            <a:bodyPr wrap="square">
              <a:spAutoFit/>
            </a:bodyPr>
            <a:lstStyle/>
            <a:p>
              <a:pPr>
                <a:lnSpc>
                  <a:spcPct val="120000"/>
                </a:lnSpc>
              </a:pPr>
              <a:r>
                <a:rPr altLang="en-US" lang="zh-CN" sz="2800">
                  <a:solidFill>
                    <a:srgbClr val="8AAE89"/>
                  </a:solidFill>
                  <a:latin charset="-122" panose="02010509060101010101" pitchFamily="49" typeface="隶书"/>
                  <a:ea charset="-122" panose="02010509060101010101" pitchFamily="49" typeface="隶书"/>
                </a:rPr>
                <a:t>点击添加标题</a:t>
              </a:r>
            </a:p>
          </p:txBody>
        </p:sp>
        <p:sp>
          <p:nvSpPr>
            <p:cNvPr id="42" name="MH_Text_1"/>
            <p:cNvSpPr/>
            <p:nvPr>
              <p:custDataLst>
                <p:tags r:id="rId6"/>
              </p:custDataLst>
            </p:nvPr>
          </p:nvSpPr>
          <p:spPr>
            <a:xfrm>
              <a:off x="7634135" y="4300116"/>
              <a:ext cx="2276475" cy="1488703"/>
            </a:xfrm>
            <a:prstGeom prst="rect">
              <a:avLst/>
            </a:prstGeom>
          </p:spPr>
          <p:txBody>
            <a:bodyPr vert="horz" wrap="square">
              <a:noAutofit/>
            </a:bodyPr>
            <a:lstStyle/>
            <a:p>
              <a:pPr>
                <a:lnSpc>
                  <a:spcPct val="150000"/>
                </a:lnSpc>
                <a:defRPr/>
              </a:pPr>
              <a:r>
                <a:rPr altLang="en-US" lang="zh-CN" spc="300" sz="14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点击添加文本信息点击添加文本信息点击添加文本信息点击添加文本信息</a:t>
              </a:r>
            </a:p>
          </p:txBody>
        </p:sp>
      </p:grpSp>
      <p:grpSp>
        <p:nvGrpSpPr>
          <p:cNvPr id="43" name="组合 42"/>
          <p:cNvGrpSpPr/>
          <p:nvPr/>
        </p:nvGrpSpPr>
        <p:grpSpPr>
          <a:xfrm>
            <a:off x="8292647" y="3612484"/>
            <a:ext cx="2851603" cy="2102516"/>
            <a:chOff x="7634135" y="3686303"/>
            <a:chExt cx="2410331" cy="2102516"/>
          </a:xfrm>
        </p:grpSpPr>
        <p:sp>
          <p:nvSpPr>
            <p:cNvPr id="44" name="矩形 43"/>
            <p:cNvSpPr/>
            <p:nvPr/>
          </p:nvSpPr>
          <p:spPr>
            <a:xfrm>
              <a:off x="7634132" y="3686304"/>
              <a:ext cx="2410331" cy="603504"/>
            </a:xfrm>
            <a:prstGeom prst="rect">
              <a:avLst/>
            </a:prstGeom>
          </p:spPr>
          <p:txBody>
            <a:bodyPr wrap="square">
              <a:spAutoFit/>
            </a:bodyPr>
            <a:lstStyle/>
            <a:p>
              <a:pPr>
                <a:lnSpc>
                  <a:spcPct val="120000"/>
                </a:lnSpc>
              </a:pPr>
              <a:r>
                <a:rPr altLang="en-US" lang="zh-CN" sz="2800">
                  <a:solidFill>
                    <a:srgbClr val="8AAE89"/>
                  </a:solidFill>
                  <a:latin charset="-122" panose="02010509060101010101" pitchFamily="49" typeface="隶书"/>
                  <a:ea charset="-122" panose="02010509060101010101" pitchFamily="49" typeface="隶书"/>
                </a:rPr>
                <a:t>点击添加标题</a:t>
              </a:r>
            </a:p>
          </p:txBody>
        </p:sp>
        <p:sp>
          <p:nvSpPr>
            <p:cNvPr id="45" name="MH_Text_1"/>
            <p:cNvSpPr/>
            <p:nvPr>
              <p:custDataLst>
                <p:tags r:id="rId7"/>
              </p:custDataLst>
            </p:nvPr>
          </p:nvSpPr>
          <p:spPr>
            <a:xfrm>
              <a:off x="7634135" y="4300116"/>
              <a:ext cx="2276475" cy="1488703"/>
            </a:xfrm>
            <a:prstGeom prst="rect">
              <a:avLst/>
            </a:prstGeom>
          </p:spPr>
          <p:txBody>
            <a:bodyPr vert="horz" wrap="square">
              <a:noAutofit/>
            </a:bodyPr>
            <a:lstStyle/>
            <a:p>
              <a:pPr>
                <a:lnSpc>
                  <a:spcPct val="150000"/>
                </a:lnSpc>
                <a:defRPr/>
              </a:pPr>
              <a:r>
                <a:rPr altLang="en-US" lang="zh-CN" spc="300" sz="1400">
                  <a:solidFill>
                    <a:schemeClr val="tx1">
                      <a:lumMod val="85000"/>
                      <a:lumOff val="15000"/>
                    </a:schemeClr>
                  </a:solidFill>
                  <a:latin charset="-122" panose="02010509060101010101" pitchFamily="49" typeface="隶书"/>
                  <a:ea charset="-122" panose="02010509060101010101" pitchFamily="49" typeface="隶书"/>
                  <a:sym charset="-122" panose="020b0503020204020204" pitchFamily="34" typeface="微软雅黑"/>
                </a:rPr>
                <a:t>点击添加文本信息点击添加文本信息点击添加文本信息点击添加文本信息</a:t>
              </a:r>
            </a:p>
          </p:txBody>
        </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3"/>
                                        </p:tgtEl>
                                        <p:attrNameLst>
                                          <p:attrName>style.visibility</p:attrName>
                                        </p:attrNameLst>
                                      </p:cBhvr>
                                      <p:to>
                                        <p:strVal val="visible"/>
                                      </p:to>
                                    </p:set>
                                    <p:animEffect filter="wipe(down)" transition="in">
                                      <p:cBhvr>
                                        <p:cTn dur="500" id="7"/>
                                        <p:tgtEl>
                                          <p:spTgt spid="33"/>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34"/>
                                        </p:tgtEl>
                                        <p:attrNameLst>
                                          <p:attrName>style.visibility</p:attrName>
                                        </p:attrNameLst>
                                      </p:cBhvr>
                                      <p:to>
                                        <p:strVal val="visible"/>
                                      </p:to>
                                    </p:set>
                                    <p:animEffect filter="wipe(down)" transition="in">
                                      <p:cBhvr>
                                        <p:cTn dur="500" id="11"/>
                                        <p:tgtEl>
                                          <p:spTgt spid="34"/>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37"/>
                                        </p:tgtEl>
                                        <p:attrNameLst>
                                          <p:attrName>style.visibility</p:attrName>
                                        </p:attrNameLst>
                                      </p:cBhvr>
                                      <p:to>
                                        <p:strVal val="visible"/>
                                      </p:to>
                                    </p:set>
                                    <p:animEffect filter="wipe(down)" transition="in">
                                      <p:cBhvr>
                                        <p:cTn dur="500" id="15"/>
                                        <p:tgtEl>
                                          <p:spTgt spid="37"/>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40"/>
                                        </p:tgtEl>
                                        <p:attrNameLst>
                                          <p:attrName>style.visibility</p:attrName>
                                        </p:attrNameLst>
                                      </p:cBhvr>
                                      <p:to>
                                        <p:strVal val="visible"/>
                                      </p:to>
                                    </p:set>
                                    <p:animEffect filter="wipe(down)" transition="in">
                                      <p:cBhvr>
                                        <p:cTn dur="500" id="19"/>
                                        <p:tgtEl>
                                          <p:spTgt spid="40"/>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43"/>
                                        </p:tgtEl>
                                        <p:attrNameLst>
                                          <p:attrName>style.visibility</p:attrName>
                                        </p:attrNameLst>
                                      </p:cBhvr>
                                      <p:to>
                                        <p:strVal val="visible"/>
                                      </p:to>
                                    </p:set>
                                    <p:animEffect filter="wipe(down)" transition="in">
                                      <p:cBhvr>
                                        <p:cTn dur="500" id="23"/>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仙人掌, 树, 植物, 餐桌  已生成极高可信度的说明" id="5" name="图片 4"/>
          <p:cNvPicPr>
            <a:picLocks noChangeAspect="1"/>
          </p:cNvPicPr>
          <p:nvPr/>
        </p:nvPicPr>
        <p:blipFill>
          <a:blip r:embed="rId3"/>
          <a:stretch>
            <a:fillRect/>
          </a:stretch>
        </p:blipFill>
        <p:spPr>
          <a:xfrm>
            <a:off x="-28575" y="4024174"/>
            <a:ext cx="12192000" cy="3261360"/>
          </a:xfrm>
          <a:prstGeom prst="rect">
            <a:avLst/>
          </a:prstGeom>
        </p:spPr>
      </p:pic>
      <p:sp>
        <p:nvSpPr>
          <p:cNvPr id="22" name="文本框 21"/>
          <p:cNvSpPr txBox="1"/>
          <p:nvPr/>
        </p:nvSpPr>
        <p:spPr>
          <a:xfrm>
            <a:off x="3463766" y="2120762"/>
            <a:ext cx="5531168" cy="914400"/>
          </a:xfrm>
          <a:prstGeom prst="rect">
            <a:avLst/>
          </a:prstGeom>
          <a:noFill/>
        </p:spPr>
        <p:txBody>
          <a:bodyPr rtlCol="0" wrap="none">
            <a:spAutoFit/>
          </a:bodyPr>
          <a:lstStyle/>
          <a:p>
            <a:pPr algn="ctr"/>
            <a:r>
              <a:rPr altLang="zh-CN" b="1" lang="en-US" sz="5400">
                <a:solidFill>
                  <a:srgbClr val="8BA76F"/>
                </a:solidFill>
                <a:latin charset="-122" panose="00020600040101010101" pitchFamily="18" typeface="汉仪乐喵体简"/>
                <a:ea charset="-122" panose="00020600040101010101" pitchFamily="18" typeface="汉仪乐喵体简"/>
              </a:rPr>
              <a:t>02,点击添加标题</a:t>
            </a:r>
          </a:p>
        </p:txBody>
      </p:sp>
      <p:cxnSp>
        <p:nvCxnSpPr>
          <p:cNvPr id="24" name="直接连接符 23"/>
          <p:cNvCxnSpPr/>
          <p:nvPr/>
        </p:nvCxnSpPr>
        <p:spPr>
          <a:xfrm>
            <a:off x="3952875" y="1971675"/>
            <a:ext cx="4429125" cy="0"/>
          </a:xfrm>
          <a:prstGeom prst="line">
            <a:avLst/>
          </a:prstGeom>
          <a:ln>
            <a:solidFill>
              <a:srgbClr val="8AAE89"/>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a:stretch>
            <a:fillRect/>
          </a:stretch>
        </p:blipFill>
        <p:spPr>
          <a:xfrm>
            <a:off x="5172075" y="876448"/>
            <a:ext cx="2198910" cy="1095227"/>
          </a:xfrm>
          <a:prstGeom prst="rect">
            <a:avLst/>
          </a:prstGeom>
        </p:spPr>
      </p:pic>
    </p:spTree>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22"/>
                                        </p:tgtEl>
                                        <p:attrNameLst>
                                          <p:attrName>style.visibility</p:attrName>
                                        </p:attrNameLst>
                                      </p:cBhvr>
                                      <p:to>
                                        <p:strVal val="visible"/>
                                      </p:to>
                                    </p:set>
                                    <p:anim calcmode="lin" valueType="num">
                                      <p:cBhvr>
                                        <p:cTn dur="500" fill="hold" id="13"/>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22"/>
                                        </p:tgtEl>
                                        <p:attrNameLst>
                                          <p:attrName>ppt_y</p:attrName>
                                        </p:attrNameLst>
                                      </p:cBhvr>
                                      <p:tavLst>
                                        <p:tav tm="0">
                                          <p:val>
                                            <p:strVal val="#ppt_y"/>
                                          </p:val>
                                        </p:tav>
                                        <p:tav tm="100000">
                                          <p:val>
                                            <p:strVal val="#ppt_y"/>
                                          </p:val>
                                        </p:tav>
                                      </p:tavLst>
                                    </p:anim>
                                    <p:anim calcmode="lin" valueType="num">
                                      <p:cBhvr>
                                        <p:cTn dur="500" fill="hold" id="15"/>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22"/>
                                        </p:tgtEl>
                                      </p:cBhvr>
                                    </p:animEffect>
                                  </p:childTnLst>
                                </p:cTn>
                              </p:par>
                            </p:childTnLst>
                          </p:cTn>
                        </p:par>
                        <p:par>
                          <p:cTn fill="hold" id="18" nodeType="afterGroup">
                            <p:stCondLst>
                              <p:cond delay="1500"/>
                            </p:stCondLst>
                            <p:childTnLst>
                              <p:par>
                                <p:cTn fill="hold" id="19" nodeType="afterEffect" presetClass="entr" presetID="16" presetSubtype="21">
                                  <p:stCondLst>
                                    <p:cond delay="0"/>
                                  </p:stCondLst>
                                  <p:childTnLst>
                                    <p:set>
                                      <p:cBhvr>
                                        <p:cTn dur="1" fill="hold" id="20">
                                          <p:stCondLst>
                                            <p:cond delay="0"/>
                                          </p:stCondLst>
                                        </p:cTn>
                                        <p:tgtEl>
                                          <p:spTgt spid="24"/>
                                        </p:tgtEl>
                                        <p:attrNameLst>
                                          <p:attrName>style.visibility</p:attrName>
                                        </p:attrNameLst>
                                      </p:cBhvr>
                                      <p:to>
                                        <p:strVal val="visible"/>
                                      </p:to>
                                    </p:set>
                                    <p:animEffect filter="barn(inVertical)" transition="in">
                                      <p:cBhvr>
                                        <p:cTn dur="500" id="21"/>
                                        <p:tgtEl>
                                          <p:spTgt spid="24"/>
                                        </p:tgtEl>
                                      </p:cBhvr>
                                    </p:animEffect>
                                  </p:childTnLst>
                                </p:cTn>
                              </p:par>
                            </p:childTnLst>
                          </p:cTn>
                        </p:par>
                        <p:par>
                          <p:cTn fill="hold" id="22" nodeType="afterGroup">
                            <p:stCondLst>
                              <p:cond delay="2000"/>
                            </p:stCondLst>
                            <p:childTnLst>
                              <p:par>
                                <p:cTn fill="hold" id="23" nodeType="afterEffect" presetClass="entr" presetID="22" presetSubtype="4">
                                  <p:stCondLst>
                                    <p:cond delay="0"/>
                                  </p:stCondLst>
                                  <p:childTnLst>
                                    <p:set>
                                      <p:cBhvr>
                                        <p:cTn dur="1" fill="hold" id="24">
                                          <p:stCondLst>
                                            <p:cond delay="0"/>
                                          </p:stCondLst>
                                        </p:cTn>
                                        <p:tgtEl>
                                          <p:spTgt spid="25"/>
                                        </p:tgtEl>
                                        <p:attrNameLst>
                                          <p:attrName>style.visibility</p:attrName>
                                        </p:attrNameLst>
                                      </p:cBhvr>
                                      <p:to>
                                        <p:strVal val="visible"/>
                                      </p:to>
                                    </p:set>
                                    <p:animEffect filter="wipe(down)" transition="in">
                                      <p:cBhvr>
                                        <p:cTn dur="500" id="2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AE8AF"/>
        </a:solidFill>
        <a:effectLst/>
      </p:bgPr>
    </p:bg>
    <p:spTree>
      <p:nvGrpSpPr>
        <p:cNvPr id="1" name=""/>
        <p:cNvGrpSpPr/>
        <p:nvPr/>
      </p:nvGrpSpPr>
      <p:grpSpPr>
        <a:xfrm>
          <a:off x="0" y="0"/>
          <a:ext cx="0" cy="0"/>
        </a:xfrm>
      </p:grpSpPr>
      <p:grpSp>
        <p:nvGrpSpPr>
          <p:cNvPr id="2" name="组合 1"/>
          <p:cNvGrpSpPr/>
          <p:nvPr/>
        </p:nvGrpSpPr>
        <p:grpSpPr>
          <a:xfrm>
            <a:off x="8131917" y="3989837"/>
            <a:ext cx="2835343" cy="1413586"/>
            <a:chOff x="5274509" y="1549245"/>
            <a:chExt cx="2835343" cy="1413586"/>
          </a:xfrm>
        </p:grpSpPr>
        <p:sp>
          <p:nvSpPr>
            <p:cNvPr id="3" name="矩形 2"/>
            <p:cNvSpPr/>
            <p:nvPr/>
          </p:nvSpPr>
          <p:spPr>
            <a:xfrm>
              <a:off x="5529382" y="1549245"/>
              <a:ext cx="2352027" cy="603504"/>
            </a:xfrm>
            <a:prstGeom prst="rect">
              <a:avLst/>
            </a:prstGeom>
          </p:spPr>
          <p:txBody>
            <a:bodyPr vert="horz" wrap="square">
              <a:spAutoFit/>
            </a:bodyPr>
            <a:lstStyle/>
            <a:p>
              <a:pPr algn="ctr">
                <a:lnSpc>
                  <a:spcPct val="120000"/>
                </a:lnSpc>
              </a:pPr>
              <a:r>
                <a:rPr altLang="en-US" b="1" lang="zh-CN" spc="300" sz="2800">
                  <a:latin charset="-122" panose="02010601030101010101" pitchFamily="2" typeface="方正姚体"/>
                  <a:ea charset="-122" panose="02010601030101010101" pitchFamily="2" typeface="方正姚体"/>
                  <a:sym charset="-122" panose="020b0503020204020204" pitchFamily="34" typeface="微软雅黑"/>
                </a:rPr>
                <a:t>添加标题</a:t>
              </a:r>
            </a:p>
          </p:txBody>
        </p:sp>
        <p:sp>
          <p:nvSpPr>
            <p:cNvPr id="4" name="矩形 39"/>
            <p:cNvSpPr>
              <a:spLocks noChangeArrowheads="1"/>
            </p:cNvSpPr>
            <p:nvPr/>
          </p:nvSpPr>
          <p:spPr bwMode="auto">
            <a:xfrm>
              <a:off x="5274510" y="2131834"/>
              <a:ext cx="283534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lang="zh-CN" sz="16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a:t>
              </a:r>
            </a:p>
          </p:txBody>
        </p:sp>
      </p:grpSp>
      <p:grpSp>
        <p:nvGrpSpPr>
          <p:cNvPr id="5" name="组合 4"/>
          <p:cNvGrpSpPr/>
          <p:nvPr/>
        </p:nvGrpSpPr>
        <p:grpSpPr>
          <a:xfrm>
            <a:off x="994587" y="3989837"/>
            <a:ext cx="2835343" cy="1413586"/>
            <a:chOff x="5274509" y="1549245"/>
            <a:chExt cx="2835343" cy="1413586"/>
          </a:xfrm>
        </p:grpSpPr>
        <p:sp>
          <p:nvSpPr>
            <p:cNvPr id="6" name="矩形 5"/>
            <p:cNvSpPr/>
            <p:nvPr/>
          </p:nvSpPr>
          <p:spPr>
            <a:xfrm>
              <a:off x="5529381" y="1549245"/>
              <a:ext cx="2352027" cy="603504"/>
            </a:xfrm>
            <a:prstGeom prst="rect">
              <a:avLst/>
            </a:prstGeom>
          </p:spPr>
          <p:txBody>
            <a:bodyPr vert="horz" wrap="square">
              <a:spAutoFit/>
            </a:bodyPr>
            <a:lstStyle/>
            <a:p>
              <a:pPr algn="ctr">
                <a:lnSpc>
                  <a:spcPct val="120000"/>
                </a:lnSpc>
              </a:pPr>
              <a:r>
                <a:rPr altLang="en-US" b="1" lang="zh-CN" spc="300" sz="2800">
                  <a:latin charset="-122" panose="02010601030101010101" pitchFamily="2" typeface="方正姚体"/>
                  <a:ea charset="-122" panose="02010601030101010101" pitchFamily="2" typeface="方正姚体"/>
                  <a:sym charset="-122" panose="020b0503020204020204" pitchFamily="34" typeface="微软雅黑"/>
                </a:rPr>
                <a:t>添加标题</a:t>
              </a:r>
            </a:p>
          </p:txBody>
        </p:sp>
        <p:sp>
          <p:nvSpPr>
            <p:cNvPr id="7" name="矩形 39"/>
            <p:cNvSpPr>
              <a:spLocks noChangeArrowheads="1"/>
            </p:cNvSpPr>
            <p:nvPr/>
          </p:nvSpPr>
          <p:spPr bwMode="auto">
            <a:xfrm>
              <a:off x="5274509" y="2131834"/>
              <a:ext cx="283534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lang="zh-CN" sz="16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a:t>
              </a:r>
            </a:p>
          </p:txBody>
        </p:sp>
      </p:grpSp>
      <p:grpSp>
        <p:nvGrpSpPr>
          <p:cNvPr id="8" name="组合 7"/>
          <p:cNvGrpSpPr/>
          <p:nvPr/>
        </p:nvGrpSpPr>
        <p:grpSpPr>
          <a:xfrm>
            <a:off x="4787634" y="1703768"/>
            <a:ext cx="2835343" cy="1413586"/>
            <a:chOff x="5274509" y="1549245"/>
            <a:chExt cx="2835343" cy="1413586"/>
          </a:xfrm>
        </p:grpSpPr>
        <p:sp>
          <p:nvSpPr>
            <p:cNvPr id="9" name="矩形 8"/>
            <p:cNvSpPr/>
            <p:nvPr/>
          </p:nvSpPr>
          <p:spPr>
            <a:xfrm>
              <a:off x="5529381" y="1549244"/>
              <a:ext cx="2352027" cy="603504"/>
            </a:xfrm>
            <a:prstGeom prst="rect">
              <a:avLst/>
            </a:prstGeom>
          </p:spPr>
          <p:txBody>
            <a:bodyPr vert="horz" wrap="square">
              <a:spAutoFit/>
            </a:bodyPr>
            <a:lstStyle/>
            <a:p>
              <a:pPr algn="ctr">
                <a:lnSpc>
                  <a:spcPct val="120000"/>
                </a:lnSpc>
              </a:pPr>
              <a:r>
                <a:rPr altLang="en-US" b="1" lang="zh-CN" spc="300" sz="2800">
                  <a:latin charset="-122" panose="02010601030101010101" pitchFamily="2" typeface="方正姚体"/>
                  <a:ea charset="-122" panose="02010601030101010101" pitchFamily="2" typeface="方正姚体"/>
                  <a:sym charset="-122" panose="020b0503020204020204" pitchFamily="34" typeface="微软雅黑"/>
                </a:rPr>
                <a:t>添加标题</a:t>
              </a:r>
            </a:p>
          </p:txBody>
        </p:sp>
        <p:sp>
          <p:nvSpPr>
            <p:cNvPr id="10" name="矩形 39"/>
            <p:cNvSpPr>
              <a:spLocks noChangeArrowheads="1"/>
            </p:cNvSpPr>
            <p:nvPr/>
          </p:nvSpPr>
          <p:spPr bwMode="auto">
            <a:xfrm>
              <a:off x="5274509" y="2131834"/>
              <a:ext cx="283534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defTabSz="1218565">
                <a:lnSpc>
                  <a:spcPct val="150000"/>
                </a:lnSpc>
                <a:spcBef>
                  <a:spcPts val="1000"/>
                </a:spcBef>
                <a:defRPr/>
              </a:pPr>
              <a:r>
                <a:rPr altLang="en-US" lang="zh-CN" sz="1600">
                  <a:solidFill>
                    <a:srgbClr val="080808"/>
                  </a:solidFill>
                  <a:latin charset="-122" panose="02010509060101010101" pitchFamily="49" typeface="隶书"/>
                  <a:ea charset="-122" panose="02010509060101010101" pitchFamily="49" typeface="隶书"/>
                  <a:cs charset="-122" panose="02010600030101010101" pitchFamily="2" typeface="宋体"/>
                </a:rPr>
                <a:t>单击此处添加段落文本单击此处添加段落文本单击此处添加</a:t>
              </a:r>
            </a:p>
          </p:txBody>
        </p:sp>
      </p:grpSp>
      <p:pic>
        <p:nvPicPr>
          <p:cNvPr id="11" name="图片 10"/>
          <p:cNvPicPr>
            <a:picLocks noChangeAspect="1"/>
          </p:cNvPicPr>
          <p:nvPr/>
        </p:nvPicPr>
        <p:blipFill>
          <a:blip r:embed="rId3"/>
          <a:stretch>
            <a:fillRect/>
          </a:stretch>
        </p:blipFill>
        <p:spPr>
          <a:xfrm>
            <a:off x="5444080" y="3588259"/>
            <a:ext cx="1261021" cy="2216742"/>
          </a:xfrm>
          <a:prstGeom prst="rect">
            <a:avLst/>
          </a:prstGeom>
        </p:spPr>
      </p:pic>
      <p:pic>
        <p:nvPicPr>
          <p:cNvPr id="12" name="图片 11"/>
          <p:cNvPicPr>
            <a:picLocks noChangeAspect="1"/>
          </p:cNvPicPr>
          <p:nvPr/>
        </p:nvPicPr>
        <p:blipFill>
          <a:blip r:embed="rId4"/>
          <a:stretch>
            <a:fillRect/>
          </a:stretch>
        </p:blipFill>
        <p:spPr>
          <a:xfrm>
            <a:off x="1581164" y="1388470"/>
            <a:ext cx="2180043" cy="2044182"/>
          </a:xfrm>
          <a:prstGeom prst="rect">
            <a:avLst/>
          </a:prstGeom>
        </p:spPr>
      </p:pic>
      <p:pic>
        <p:nvPicPr>
          <p:cNvPr id="13" name="图片 12"/>
          <p:cNvPicPr>
            <a:picLocks noChangeAspect="1"/>
          </p:cNvPicPr>
          <p:nvPr/>
        </p:nvPicPr>
        <p:blipFill>
          <a:blip r:embed="rId5"/>
          <a:stretch>
            <a:fillRect/>
          </a:stretch>
        </p:blipFill>
        <p:spPr>
          <a:xfrm>
            <a:off x="8751692" y="1281589"/>
            <a:ext cx="1407033" cy="2257945"/>
          </a:xfrm>
          <a:prstGeom prst="rect">
            <a:avLst/>
          </a:prstGeo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2"/>
                                        </p:tgtEl>
                                        <p:attrNameLst>
                                          <p:attrName>style.visibility</p:attrName>
                                        </p:attrNameLst>
                                      </p:cBhvr>
                                      <p:to>
                                        <p:strVal val="visible"/>
                                      </p:to>
                                    </p:set>
                                    <p:animEffect filter="wipe(down)" transition="in">
                                      <p:cBhvr>
                                        <p:cTn dur="500" id="15"/>
                                        <p:tgtEl>
                                          <p:spTgt spid="2"/>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12"/>
                                        </p:tgtEl>
                                        <p:attrNameLst>
                                          <p:attrName>style.visibility</p:attrName>
                                        </p:attrNameLst>
                                      </p:cBhvr>
                                      <p:to>
                                        <p:strVal val="visible"/>
                                      </p:to>
                                    </p:set>
                                    <p:animEffect filter="wipe(down)" transition="in">
                                      <p:cBhvr>
                                        <p:cTn dur="500" id="19"/>
                                        <p:tgtEl>
                                          <p:spTgt spid="12"/>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11"/>
                                        </p:tgtEl>
                                        <p:attrNameLst>
                                          <p:attrName>style.visibility</p:attrName>
                                        </p:attrNameLst>
                                      </p:cBhvr>
                                      <p:to>
                                        <p:strVal val="visible"/>
                                      </p:to>
                                    </p:set>
                                    <p:animEffect filter="wipe(down)" transition="in">
                                      <p:cBhvr>
                                        <p:cTn dur="500" id="23"/>
                                        <p:tgtEl>
                                          <p:spTgt spid="11"/>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13"/>
                                        </p:tgtEl>
                                        <p:attrNameLst>
                                          <p:attrName>style.visibility</p:attrName>
                                        </p:attrNameLst>
                                      </p:cBhvr>
                                      <p:to>
                                        <p:strVal val="visible"/>
                                      </p:to>
                                    </p:set>
                                    <p:animEffect filter="wipe(down)" transition="in">
                                      <p:cBhvr>
                                        <p:cTn dur="500" id="2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MH" val="20170524145842"/>
  <p:tag name="MH_LIBRARY" val="GRAPHIC"/>
  <p:tag name="MH_ORDER" val="1"/>
  <p:tag name="MH_TYPE" val="Text"/>
</p:tagLst>
</file>

<file path=ppt/tags/tag10.xml><?xml version="1.0" encoding="utf-8"?>
<p:tagLst xmlns:p="http://schemas.openxmlformats.org/presentationml/2006/main">
  <p:tag name="MH" val="20170524145842"/>
  <p:tag name="MH_LIBRARY" val="GRAPHIC"/>
  <p:tag name="MH_ORDER" val="1"/>
  <p:tag name="MH_TYPE" val="Text"/>
</p:tagLst>
</file>

<file path=ppt/tags/tag11.xml><?xml version="1.0" encoding="utf-8"?>
<p:tagLst xmlns:p="http://schemas.openxmlformats.org/presentationml/2006/main">
  <p:tag name="MH" val="20170524145842"/>
  <p:tag name="MH_LIBRARY" val="GRAPHIC"/>
  <p:tag name="MH_ORDER" val="1"/>
  <p:tag name="MH_TYPE" val="Text"/>
</p:tagLst>
</file>

<file path=ppt/tags/tag12.xml><?xml version="1.0" encoding="utf-8"?>
<p:tagLst xmlns:p="http://schemas.openxmlformats.org/presentationml/2006/main">
  <p:tag name="MH" val="20170524145842"/>
  <p:tag name="MH_LIBRARY" val="GRAPHIC"/>
  <p:tag name="MH_ORDER" val="1"/>
  <p:tag name="MH_TYPE" val="Text"/>
</p:tagLst>
</file>

<file path=ppt/tags/tag1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MH" val="20170524145842"/>
  <p:tag name="MH_LIBRARY" val="GRAPHIC"/>
  <p:tag name="MH_ORDER" val="1"/>
  <p:tag name="MH_TYPE" val="Text"/>
</p:tagLst>
</file>

<file path=ppt/tags/tag3.xml><?xml version="1.0" encoding="utf-8"?>
<p:tagLst xmlns:p="http://schemas.openxmlformats.org/presentationml/2006/main">
  <p:tag name="MH" val="20170524145842"/>
  <p:tag name="MH_LIBRARY" val="GRAPHIC"/>
  <p:tag name="MH_ORDER" val="1"/>
  <p:tag name="MH_TYPE" val="Text"/>
</p:tagLst>
</file>

<file path=ppt/tags/tag4.xml><?xml version="1.0" encoding="utf-8"?>
<p:tagLst xmlns:p="http://schemas.openxmlformats.org/presentationml/2006/main">
  <p:tag name="MH" val="20170524145842"/>
  <p:tag name="MH_LIBRARY" val="GRAPHIC"/>
  <p:tag name="MH_ORDER" val="1"/>
  <p:tag name="MH_TYPE" val="Text"/>
</p:tagLst>
</file>

<file path=ppt/tags/tag5.xml><?xml version="1.0" encoding="utf-8"?>
<p:tagLst xmlns:p="http://schemas.openxmlformats.org/presentationml/2006/main">
  <p:tag name="MH" val="20170524145842"/>
  <p:tag name="MH_LIBRARY" val="GRAPHIC"/>
  <p:tag name="MH_ORDER" val="1"/>
  <p:tag name="MH_TYPE" val="Text"/>
</p:tagLst>
</file>

<file path=ppt/tags/tag6.xml><?xml version="1.0" encoding="utf-8"?>
<p:tagLst xmlns:p="http://schemas.openxmlformats.org/presentationml/2006/main">
  <p:tag name="MH" val="20170524145842"/>
  <p:tag name="MH_LIBRARY" val="GRAPHIC"/>
  <p:tag name="MH_ORDER" val="1"/>
  <p:tag name="MH_TYPE" val="Text"/>
</p:tagLst>
</file>

<file path=ppt/tags/tag7.xml><?xml version="1.0" encoding="utf-8"?>
<p:tagLst xmlns:p="http://schemas.openxmlformats.org/presentationml/2006/main">
  <p:tag name="MH" val="20170524145842"/>
  <p:tag name="MH_LIBRARY" val="GRAPHIC"/>
  <p:tag name="MH_ORDER" val="1"/>
  <p:tag name="MH_TYPE" val="Text"/>
</p:tagLst>
</file>

<file path=ppt/tags/tag8.xml><?xml version="1.0" encoding="utf-8"?>
<p:tagLst xmlns:p="http://schemas.openxmlformats.org/presentationml/2006/main">
  <p:tag name="MH" val="20170524145842"/>
  <p:tag name="MH_LIBRARY" val="GRAPHIC"/>
  <p:tag name="MH_ORDER" val="1"/>
  <p:tag name="MH_TYPE" val="Text"/>
</p:tagLst>
</file>

<file path=ppt/tags/tag9.xml><?xml version="1.0" encoding="utf-8"?>
<p:tagLst xmlns:p="http://schemas.openxmlformats.org/presentationml/2006/main">
  <p:tag name="MH" val="20170524145842"/>
  <p:tag name="MH_LIBRARY" val="GRAPHIC"/>
  <p:tag name="MH_ORDER" val="1"/>
  <p:tag name="MH_TYPE" val="SubTitle"/>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137</Paragraphs>
  <Slides>22</Slides>
  <Notes>21</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22</vt:i4>
      </vt:variant>
    </vt:vector>
  </HeadingPairs>
  <TitlesOfParts>
    <vt:vector baseType="lpstr" size="40">
      <vt:lpstr>Arial</vt:lpstr>
      <vt:lpstr>Calibri Light</vt:lpstr>
      <vt:lpstr>Calibri</vt:lpstr>
      <vt:lpstr>汉仪乐喵体简</vt:lpstr>
      <vt:lpstr>微软雅黑</vt:lpstr>
      <vt:lpstr>微软雅黑 Light</vt:lpstr>
      <vt:lpstr>隶书</vt:lpstr>
      <vt:lpstr>颜真卿颜体</vt:lpstr>
      <vt:lpstr>造字工房悦黑演示版常规体</vt:lpstr>
      <vt:lpstr>Times New Roman</vt:lpstr>
      <vt:lpstr>方正姚体</vt:lpstr>
      <vt:lpstr>宋体</vt:lpstr>
      <vt:lpstr>Arial Black</vt:lpstr>
      <vt:lpstr>方正兰亭纤黑_GBK</vt:lpstr>
      <vt:lpstr>Impact</vt:lpstr>
      <vt:lpstr>Meiryo</vt:lpstr>
      <vt:lpstr>Arial Narrow</vt:lpstr>
      <vt:lpstr>www.2ppt.com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2022-03-20T11:23:05Z</dcterms:created>
  <cp:lastPrinted>2022-03-20T11:23:05Z</cp:lastPrinted>
  <dcterms:modified xsi:type="dcterms:W3CDTF">2022-03-20T03:32:50Z</dcterms:modified>
  <cp:revision>1</cp:revision>
</cp:coreProperties>
</file>